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  <p:sldMasterId id="2147483732" r:id="rId3"/>
  </p:sldMasterIdLst>
  <p:notesMasterIdLst>
    <p:notesMasterId r:id="rId16"/>
  </p:notesMasterIdLst>
  <p:handoutMasterIdLst>
    <p:handoutMasterId r:id="rId17"/>
  </p:handoutMasterIdLst>
  <p:sldIdLst>
    <p:sldId id="257" r:id="rId4"/>
    <p:sldId id="440" r:id="rId5"/>
    <p:sldId id="430" r:id="rId6"/>
    <p:sldId id="478" r:id="rId7"/>
    <p:sldId id="476" r:id="rId8"/>
    <p:sldId id="485" r:id="rId9"/>
    <p:sldId id="484" r:id="rId10"/>
    <p:sldId id="483" r:id="rId11"/>
    <p:sldId id="480" r:id="rId12"/>
    <p:sldId id="482" r:id="rId13"/>
    <p:sldId id="481" r:id="rId14"/>
    <p:sldId id="486" r:id="rId1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7288" autoAdjust="0"/>
  </p:normalViewPr>
  <p:slideViewPr>
    <p:cSldViewPr>
      <p:cViewPr>
        <p:scale>
          <a:sx n="70" d="100"/>
          <a:sy n="70" d="100"/>
        </p:scale>
        <p:origin x="-9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6565-CDCC-4292-B3CE-8C4E80215950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81D607A-FDF2-41B6-B779-182069EC9614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Throttle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CB0D2FB6-46F6-41E9-8CFE-9CF221DFF1A6}" type="parTrans" cxnId="{2A7AC6BE-ECF6-49B3-8B9B-E3A3618FE93E}">
      <dgm:prSet/>
      <dgm:spPr/>
      <dgm:t>
        <a:bodyPr/>
        <a:lstStyle/>
        <a:p>
          <a:endParaRPr lang="de-DE"/>
        </a:p>
      </dgm:t>
    </dgm:pt>
    <dgm:pt modelId="{EA6FCF33-1CDF-42C4-858E-0814875F63EC}" type="sibTrans" cxnId="{2A7AC6BE-ECF6-49B3-8B9B-E3A3618FE93E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E1D59EFE-FF64-476C-9E20-35AB6175DD6C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µC-Unit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1ABC94AC-EDA4-4934-B8E9-A273937A00DB}" type="parTrans" cxnId="{25FBA506-81AB-489F-B6A1-9F278B6684EC}">
      <dgm:prSet/>
      <dgm:spPr/>
      <dgm:t>
        <a:bodyPr/>
        <a:lstStyle/>
        <a:p>
          <a:endParaRPr lang="de-DE"/>
        </a:p>
      </dgm:t>
    </dgm:pt>
    <dgm:pt modelId="{4D96DBAA-E371-4FB3-BE52-1BD3A0387EC7}" type="sibTrans" cxnId="{25FBA506-81AB-489F-B6A1-9F278B6684EC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C3BCF949-541E-4B98-B1C7-D85E92BAC3BA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Power electronic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7B956CA6-E364-4CF3-9D6C-7EACE216D3A0}" type="parTrans" cxnId="{E81FD9A6-D71C-4B02-B023-28469F002B60}">
      <dgm:prSet/>
      <dgm:spPr/>
      <dgm:t>
        <a:bodyPr/>
        <a:lstStyle/>
        <a:p>
          <a:endParaRPr lang="de-DE"/>
        </a:p>
      </dgm:t>
    </dgm:pt>
    <dgm:pt modelId="{44FF91D3-C599-4DD1-A98B-12ED18DCF703}" type="sibTrans" cxnId="{E81FD9A6-D71C-4B02-B023-28469F002B60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60DA2C1D-5A6A-486A-8DE5-93898532EA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e-motor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71C9D3E8-9162-4A44-92C9-A41EFBFE43FF}" type="parTrans" cxnId="{14E2F10D-53D9-4E3C-B6DB-0FCBD64B3783}">
      <dgm:prSet/>
      <dgm:spPr/>
      <dgm:t>
        <a:bodyPr/>
        <a:lstStyle/>
        <a:p>
          <a:endParaRPr lang="de-DE"/>
        </a:p>
      </dgm:t>
    </dgm:pt>
    <dgm:pt modelId="{0FBB9C86-DF34-4313-BE3B-19A2184082B5}" type="sibTrans" cxnId="{14E2F10D-53D9-4E3C-B6DB-0FCBD64B3783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08ECCDE7-6056-40A1-AB52-E0A5C1A9F62B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Clutch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36F3F0EF-B17B-4FF5-B3C2-A6FF333FD2F6}" type="parTrans" cxnId="{54936258-0424-4150-AF82-D4A73EAD3E4A}">
      <dgm:prSet/>
      <dgm:spPr/>
      <dgm:t>
        <a:bodyPr/>
        <a:lstStyle/>
        <a:p>
          <a:endParaRPr lang="de-DE"/>
        </a:p>
      </dgm:t>
    </dgm:pt>
    <dgm:pt modelId="{A81DC4C1-186C-48F3-AB70-CD79158F8245}" type="sibTrans" cxnId="{54936258-0424-4150-AF82-D4A73EAD3E4A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9B619098-50D0-48DC-AE20-2445734332C1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Gear shift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E88E9DE9-8AC4-43B0-847C-E5F106ABDCAF}" type="parTrans" cxnId="{ACCA9FEE-1C58-4066-971C-5DE0E8F99266}">
      <dgm:prSet/>
      <dgm:spPr/>
      <dgm:t>
        <a:bodyPr/>
        <a:lstStyle/>
        <a:p>
          <a:endParaRPr lang="de-DE"/>
        </a:p>
      </dgm:t>
    </dgm:pt>
    <dgm:pt modelId="{9B58925A-B07C-4D0A-BBBB-4D175B8AF864}" type="sibTrans" cxnId="{ACCA9FEE-1C58-4066-971C-5DE0E8F99266}">
      <dgm:prSet/>
      <dgm:spPr>
        <a:solidFill>
          <a:srgbClr val="002060"/>
        </a:solidFill>
      </dgm:spPr>
      <dgm:t>
        <a:bodyPr/>
        <a:lstStyle/>
        <a:p>
          <a:endParaRPr lang="en-US" noProof="0"/>
        </a:p>
      </dgm:t>
    </dgm:pt>
    <dgm:pt modelId="{D3B0C02A-7D86-486C-94E8-363D695F7BC4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b="1" noProof="0" dirty="0" smtClean="0">
              <a:latin typeface="Arial" pitchFamily="34" charset="0"/>
              <a:cs typeface="Arial" pitchFamily="34" charset="0"/>
            </a:rPr>
            <a:t>Rear wheel</a:t>
          </a:r>
          <a:endParaRPr lang="en-US" sz="1800" b="1" noProof="0" dirty="0">
            <a:latin typeface="Arial" pitchFamily="34" charset="0"/>
            <a:cs typeface="Arial" pitchFamily="34" charset="0"/>
          </a:endParaRPr>
        </a:p>
      </dgm:t>
    </dgm:pt>
    <dgm:pt modelId="{9203BAD2-E54B-482D-AE09-EF2E5902F753}" type="parTrans" cxnId="{BE0264A4-826F-4AB1-B064-ED4A3AE91577}">
      <dgm:prSet/>
      <dgm:spPr/>
      <dgm:t>
        <a:bodyPr/>
        <a:lstStyle/>
        <a:p>
          <a:endParaRPr lang="de-DE"/>
        </a:p>
      </dgm:t>
    </dgm:pt>
    <dgm:pt modelId="{22D06C26-4691-43B4-BE67-3D26709DD6B3}" type="sibTrans" cxnId="{BE0264A4-826F-4AB1-B064-ED4A3AE91577}">
      <dgm:prSet/>
      <dgm:spPr/>
      <dgm:t>
        <a:bodyPr/>
        <a:lstStyle/>
        <a:p>
          <a:endParaRPr lang="de-DE"/>
        </a:p>
      </dgm:t>
    </dgm:pt>
    <dgm:pt modelId="{C35A288D-8390-4040-841B-C465A46F7F78}" type="pres">
      <dgm:prSet presAssocID="{23BE6565-CDCC-4292-B3CE-8C4E8021595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536AEDB-6D35-4446-B93E-8739DEDE05B2}" type="pres">
      <dgm:prSet presAssocID="{481D607A-FDF2-41B6-B779-182069EC9614}" presName="node" presStyleLbl="node1" presStyleIdx="0" presStyleCnt="7" custScaleX="720685" custLinFactNeighborX="-7487" custLinFactNeighborY="248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566331F-91A6-4B50-ADEF-24A26D14573B}" type="pres">
      <dgm:prSet presAssocID="{EA6FCF33-1CDF-42C4-858E-0814875F63EC}" presName="sibTrans" presStyleLbl="sibTrans2D1" presStyleIdx="0" presStyleCnt="6" custFlipVert="1" custScaleX="121046" custScaleY="629916"/>
      <dgm:spPr/>
      <dgm:t>
        <a:bodyPr/>
        <a:lstStyle/>
        <a:p>
          <a:endParaRPr lang="de-DE"/>
        </a:p>
      </dgm:t>
    </dgm:pt>
    <dgm:pt modelId="{D200DE0D-B4FF-4520-978B-C0CF642AD81A}" type="pres">
      <dgm:prSet presAssocID="{EA6FCF33-1CDF-42C4-858E-0814875F63EC}" presName="connectorText" presStyleLbl="sibTrans2D1" presStyleIdx="0" presStyleCnt="6"/>
      <dgm:spPr/>
      <dgm:t>
        <a:bodyPr/>
        <a:lstStyle/>
        <a:p>
          <a:endParaRPr lang="de-DE"/>
        </a:p>
      </dgm:t>
    </dgm:pt>
    <dgm:pt modelId="{9E547ABA-1D61-41CA-95C7-246ADD5C8D53}" type="pres">
      <dgm:prSet presAssocID="{E1D59EFE-FF64-476C-9E20-35AB6175DD6C}" presName="node" presStyleLbl="node1" presStyleIdx="1" presStyleCnt="7" custScaleX="572617" custLinFactX="101901" custLinFactNeighborX="200000" custLinFactNeighborY="2014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047FDB8-6BC3-4043-91FE-D945BE2D3E26}" type="pres">
      <dgm:prSet presAssocID="{4D96DBAA-E371-4FB3-BE52-1BD3A0387EC7}" presName="sibTrans" presStyleLbl="sibTrans2D1" presStyleIdx="1" presStyleCnt="6" custScaleX="163769" custScaleY="616367"/>
      <dgm:spPr/>
      <dgm:t>
        <a:bodyPr/>
        <a:lstStyle/>
        <a:p>
          <a:endParaRPr lang="de-DE"/>
        </a:p>
      </dgm:t>
    </dgm:pt>
    <dgm:pt modelId="{CD706D6F-88A1-413E-8593-AF84898A3A45}" type="pres">
      <dgm:prSet presAssocID="{4D96DBAA-E371-4FB3-BE52-1BD3A0387EC7}" presName="connectorText" presStyleLbl="sibTrans2D1" presStyleIdx="1" presStyleCnt="6"/>
      <dgm:spPr/>
      <dgm:t>
        <a:bodyPr/>
        <a:lstStyle/>
        <a:p>
          <a:endParaRPr lang="de-DE"/>
        </a:p>
      </dgm:t>
    </dgm:pt>
    <dgm:pt modelId="{BC971580-8060-4859-AB8F-6DE2DEA3530E}" type="pres">
      <dgm:prSet presAssocID="{C3BCF949-541E-4B98-B1C7-D85E92BAC3BA}" presName="node" presStyleLbl="node1" presStyleIdx="2" presStyleCnt="7" custScaleX="805310" custLinFactX="200000" custLinFactNeighborX="219408" custLinFactNeighborY="2014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CE68661-D5DA-4721-9138-5906DD4CA4B7}" type="pres">
      <dgm:prSet presAssocID="{44FF91D3-C599-4DD1-A98B-12ED18DCF703}" presName="sibTrans" presStyleLbl="sibTrans2D1" presStyleIdx="2" presStyleCnt="6" custScaleX="93598" custScaleY="634654"/>
      <dgm:spPr/>
      <dgm:t>
        <a:bodyPr/>
        <a:lstStyle/>
        <a:p>
          <a:endParaRPr lang="de-DE"/>
        </a:p>
      </dgm:t>
    </dgm:pt>
    <dgm:pt modelId="{EF582406-F418-4BC8-AA61-AACAA94FC197}" type="pres">
      <dgm:prSet presAssocID="{44FF91D3-C599-4DD1-A98B-12ED18DCF703}" presName="connectorText" presStyleLbl="sibTrans2D1" presStyleIdx="2" presStyleCnt="6"/>
      <dgm:spPr/>
      <dgm:t>
        <a:bodyPr/>
        <a:lstStyle/>
        <a:p>
          <a:endParaRPr lang="de-DE"/>
        </a:p>
      </dgm:t>
    </dgm:pt>
    <dgm:pt modelId="{72712BCF-6272-4D08-ACD3-67FD9A157563}" type="pres">
      <dgm:prSet presAssocID="{60DA2C1D-5A6A-486A-8DE5-93898532EA2E}" presName="node" presStyleLbl="node1" presStyleIdx="3" presStyleCnt="7" custScaleX="662042" custScaleY="152690" custLinFactX="300000" custLinFactNeighborX="362493" custLinFactNeighborY="1682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de-DE"/>
        </a:p>
      </dgm:t>
    </dgm:pt>
    <dgm:pt modelId="{25CE99D3-3EE7-40CA-9F3A-3DA59E21AE76}" type="pres">
      <dgm:prSet presAssocID="{0FBB9C86-DF34-4313-BE3B-19A2184082B5}" presName="sibTrans" presStyleLbl="sibTrans2D1" presStyleIdx="3" presStyleCnt="6" custScaleY="655161"/>
      <dgm:spPr/>
      <dgm:t>
        <a:bodyPr/>
        <a:lstStyle/>
        <a:p>
          <a:endParaRPr lang="de-DE"/>
        </a:p>
      </dgm:t>
    </dgm:pt>
    <dgm:pt modelId="{86B0B96E-794F-40F0-9766-0D36A4BD87EB}" type="pres">
      <dgm:prSet presAssocID="{0FBB9C86-DF34-4313-BE3B-19A2184082B5}" presName="connectorText" presStyleLbl="sibTrans2D1" presStyleIdx="3" presStyleCnt="6"/>
      <dgm:spPr/>
      <dgm:t>
        <a:bodyPr/>
        <a:lstStyle/>
        <a:p>
          <a:endParaRPr lang="de-DE"/>
        </a:p>
      </dgm:t>
    </dgm:pt>
    <dgm:pt modelId="{686D9E30-08FC-434B-85E4-ED9AF70F07E9}" type="pres">
      <dgm:prSet presAssocID="{08ECCDE7-6056-40A1-AB52-E0A5C1A9F62B}" presName="node" presStyleLbl="node1" presStyleIdx="4" presStyleCnt="7" custScaleX="763067" custScaleY="62293" custLinFactX="-220857" custLinFactY="100000" custLinFactNeighborX="-300000" custLinFactNeighborY="10440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F888E9-9D69-4AEA-9616-4FF5E80E9C46}" type="pres">
      <dgm:prSet presAssocID="{A81DC4C1-186C-48F3-AB70-CD79158F8245}" presName="sibTrans" presStyleLbl="sibTrans2D1" presStyleIdx="4" presStyleCnt="6" custAng="10800000" custFlipVert="1" custFlipHor="1" custScaleX="51782" custScaleY="738731"/>
      <dgm:spPr>
        <a:prstGeom prst="rightArrow">
          <a:avLst/>
        </a:prstGeom>
      </dgm:spPr>
      <dgm:t>
        <a:bodyPr/>
        <a:lstStyle/>
        <a:p>
          <a:endParaRPr lang="de-DE"/>
        </a:p>
      </dgm:t>
    </dgm:pt>
    <dgm:pt modelId="{9466C3D6-2B79-4AFD-94B8-A3D9D936D26C}" type="pres">
      <dgm:prSet presAssocID="{A81DC4C1-186C-48F3-AB70-CD79158F8245}" presName="connectorText" presStyleLbl="sibTrans2D1" presStyleIdx="4" presStyleCnt="6"/>
      <dgm:spPr/>
      <dgm:t>
        <a:bodyPr/>
        <a:lstStyle/>
        <a:p>
          <a:endParaRPr lang="de-DE"/>
        </a:p>
      </dgm:t>
    </dgm:pt>
    <dgm:pt modelId="{42A1F742-8E9F-4193-82CF-C97DFE88EE65}" type="pres">
      <dgm:prSet presAssocID="{9B619098-50D0-48DC-AE20-2445734332C1}" presName="node" presStyleLbl="node1" presStyleIdx="5" presStyleCnt="7" custScaleX="705386" custScaleY="57667" custLinFactX="-200000" custLinFactY="100000" custLinFactNeighborX="-202066" custLinFactNeighborY="10426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C78B2D3-0BB1-405D-8FEF-01194C6C12CA}" type="pres">
      <dgm:prSet presAssocID="{9B58925A-B07C-4D0A-BBBB-4D175B8AF864}" presName="sibTrans" presStyleLbl="sibTrans2D1" presStyleIdx="5" presStyleCnt="6" custScaleX="122058" custScaleY="741193"/>
      <dgm:spPr/>
      <dgm:t>
        <a:bodyPr/>
        <a:lstStyle/>
        <a:p>
          <a:endParaRPr lang="de-DE"/>
        </a:p>
      </dgm:t>
    </dgm:pt>
    <dgm:pt modelId="{B3158613-6ACA-4E56-8CCC-A969617610BF}" type="pres">
      <dgm:prSet presAssocID="{9B58925A-B07C-4D0A-BBBB-4D175B8AF864}" presName="connectorText" presStyleLbl="sibTrans2D1" presStyleIdx="5" presStyleCnt="6"/>
      <dgm:spPr/>
      <dgm:t>
        <a:bodyPr/>
        <a:lstStyle/>
        <a:p>
          <a:endParaRPr lang="de-DE"/>
        </a:p>
      </dgm:t>
    </dgm:pt>
    <dgm:pt modelId="{7A4278BC-88D6-4B98-BD2E-A7AC1FDA8AAD}" type="pres">
      <dgm:prSet presAssocID="{D3B0C02A-7D86-486C-94E8-363D695F7BC4}" presName="node" presStyleLbl="node1" presStyleIdx="6" presStyleCnt="7" custScaleX="776680" custScaleY="82594" custLinFactX="-119786" custLinFactY="100000" custLinFactNeighborX="-200000" custLinFactNeighborY="10426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A038884-DE3B-4BC8-9774-A4ABC7047516}" type="presOf" srcId="{0FBB9C86-DF34-4313-BE3B-19A2184082B5}" destId="{86B0B96E-794F-40F0-9766-0D36A4BD87EB}" srcOrd="1" destOrd="0" presId="urn:microsoft.com/office/officeart/2005/8/layout/process1"/>
    <dgm:cxn modelId="{14E2F10D-53D9-4E3C-B6DB-0FCBD64B3783}" srcId="{23BE6565-CDCC-4292-B3CE-8C4E80215950}" destId="{60DA2C1D-5A6A-486A-8DE5-93898532EA2E}" srcOrd="3" destOrd="0" parTransId="{71C9D3E8-9162-4A44-92C9-A41EFBFE43FF}" sibTransId="{0FBB9C86-DF34-4313-BE3B-19A2184082B5}"/>
    <dgm:cxn modelId="{56E5CEEE-E4CE-46D3-B4D4-5BA40113D46F}" type="presOf" srcId="{D3B0C02A-7D86-486C-94E8-363D695F7BC4}" destId="{7A4278BC-88D6-4B98-BD2E-A7AC1FDA8AAD}" srcOrd="0" destOrd="0" presId="urn:microsoft.com/office/officeart/2005/8/layout/process1"/>
    <dgm:cxn modelId="{2A7AC6BE-ECF6-49B3-8B9B-E3A3618FE93E}" srcId="{23BE6565-CDCC-4292-B3CE-8C4E80215950}" destId="{481D607A-FDF2-41B6-B779-182069EC9614}" srcOrd="0" destOrd="0" parTransId="{CB0D2FB6-46F6-41E9-8CFE-9CF221DFF1A6}" sibTransId="{EA6FCF33-1CDF-42C4-858E-0814875F63EC}"/>
    <dgm:cxn modelId="{BE0264A4-826F-4AB1-B064-ED4A3AE91577}" srcId="{23BE6565-CDCC-4292-B3CE-8C4E80215950}" destId="{D3B0C02A-7D86-486C-94E8-363D695F7BC4}" srcOrd="6" destOrd="0" parTransId="{9203BAD2-E54B-482D-AE09-EF2E5902F753}" sibTransId="{22D06C26-4691-43B4-BE67-3D26709DD6B3}"/>
    <dgm:cxn modelId="{76E04A27-9985-4092-BC30-DCEE9FCD1809}" type="presOf" srcId="{4D96DBAA-E371-4FB3-BE52-1BD3A0387EC7}" destId="{CD706D6F-88A1-413E-8593-AF84898A3A45}" srcOrd="1" destOrd="0" presId="urn:microsoft.com/office/officeart/2005/8/layout/process1"/>
    <dgm:cxn modelId="{EFD8A045-68A3-49AF-B165-228009F58E6B}" type="presOf" srcId="{EA6FCF33-1CDF-42C4-858E-0814875F63EC}" destId="{D200DE0D-B4FF-4520-978B-C0CF642AD81A}" srcOrd="1" destOrd="0" presId="urn:microsoft.com/office/officeart/2005/8/layout/process1"/>
    <dgm:cxn modelId="{A21C7585-B667-48C9-AD1B-466393BF8B67}" type="presOf" srcId="{08ECCDE7-6056-40A1-AB52-E0A5C1A9F62B}" destId="{686D9E30-08FC-434B-85E4-ED9AF70F07E9}" srcOrd="0" destOrd="0" presId="urn:microsoft.com/office/officeart/2005/8/layout/process1"/>
    <dgm:cxn modelId="{A687C767-4E8F-4BBA-8611-48B6F5AA85A0}" type="presOf" srcId="{0FBB9C86-DF34-4313-BE3B-19A2184082B5}" destId="{25CE99D3-3EE7-40CA-9F3A-3DA59E21AE76}" srcOrd="0" destOrd="0" presId="urn:microsoft.com/office/officeart/2005/8/layout/process1"/>
    <dgm:cxn modelId="{52BF2893-CE4D-40E4-8428-F3CD3FD23A1C}" type="presOf" srcId="{9B619098-50D0-48DC-AE20-2445734332C1}" destId="{42A1F742-8E9F-4193-82CF-C97DFE88EE65}" srcOrd="0" destOrd="0" presId="urn:microsoft.com/office/officeart/2005/8/layout/process1"/>
    <dgm:cxn modelId="{54936258-0424-4150-AF82-D4A73EAD3E4A}" srcId="{23BE6565-CDCC-4292-B3CE-8C4E80215950}" destId="{08ECCDE7-6056-40A1-AB52-E0A5C1A9F62B}" srcOrd="4" destOrd="0" parTransId="{36F3F0EF-B17B-4FF5-B3C2-A6FF333FD2F6}" sibTransId="{A81DC4C1-186C-48F3-AB70-CD79158F8245}"/>
    <dgm:cxn modelId="{1AC6B174-0DFE-40EE-AAB9-0ADC7F3821FE}" type="presOf" srcId="{C3BCF949-541E-4B98-B1C7-D85E92BAC3BA}" destId="{BC971580-8060-4859-AB8F-6DE2DEA3530E}" srcOrd="0" destOrd="0" presId="urn:microsoft.com/office/officeart/2005/8/layout/process1"/>
    <dgm:cxn modelId="{2325DD69-CC10-4EE5-9AF2-256079F1C7CB}" type="presOf" srcId="{E1D59EFE-FF64-476C-9E20-35AB6175DD6C}" destId="{9E547ABA-1D61-41CA-95C7-246ADD5C8D53}" srcOrd="0" destOrd="0" presId="urn:microsoft.com/office/officeart/2005/8/layout/process1"/>
    <dgm:cxn modelId="{617F2F69-0629-48A3-9C2E-03BEFF236B4B}" type="presOf" srcId="{60DA2C1D-5A6A-486A-8DE5-93898532EA2E}" destId="{72712BCF-6272-4D08-ACD3-67FD9A157563}" srcOrd="0" destOrd="0" presId="urn:microsoft.com/office/officeart/2005/8/layout/process1"/>
    <dgm:cxn modelId="{14002771-8C5F-4A85-8C96-6BA2CF362566}" type="presOf" srcId="{44FF91D3-C599-4DD1-A98B-12ED18DCF703}" destId="{5CE68661-D5DA-4721-9138-5906DD4CA4B7}" srcOrd="0" destOrd="0" presId="urn:microsoft.com/office/officeart/2005/8/layout/process1"/>
    <dgm:cxn modelId="{CF23A35A-2BBC-4552-9DCD-D8FA91298142}" type="presOf" srcId="{4D96DBAA-E371-4FB3-BE52-1BD3A0387EC7}" destId="{1047FDB8-6BC3-4043-91FE-D945BE2D3E26}" srcOrd="0" destOrd="0" presId="urn:microsoft.com/office/officeart/2005/8/layout/process1"/>
    <dgm:cxn modelId="{3878D19A-148C-4FFE-9E59-1C988CC03775}" type="presOf" srcId="{9B58925A-B07C-4D0A-BBBB-4D175B8AF864}" destId="{9C78B2D3-0BB1-405D-8FEF-01194C6C12CA}" srcOrd="0" destOrd="0" presId="urn:microsoft.com/office/officeart/2005/8/layout/process1"/>
    <dgm:cxn modelId="{E81FD9A6-D71C-4B02-B023-28469F002B60}" srcId="{23BE6565-CDCC-4292-B3CE-8C4E80215950}" destId="{C3BCF949-541E-4B98-B1C7-D85E92BAC3BA}" srcOrd="2" destOrd="0" parTransId="{7B956CA6-E364-4CF3-9D6C-7EACE216D3A0}" sibTransId="{44FF91D3-C599-4DD1-A98B-12ED18DCF703}"/>
    <dgm:cxn modelId="{ACCA9FEE-1C58-4066-971C-5DE0E8F99266}" srcId="{23BE6565-CDCC-4292-B3CE-8C4E80215950}" destId="{9B619098-50D0-48DC-AE20-2445734332C1}" srcOrd="5" destOrd="0" parTransId="{E88E9DE9-8AC4-43B0-847C-E5F106ABDCAF}" sibTransId="{9B58925A-B07C-4D0A-BBBB-4D175B8AF864}"/>
    <dgm:cxn modelId="{92ECD2A2-A015-4586-90DD-40104C1B0DD9}" type="presOf" srcId="{A81DC4C1-186C-48F3-AB70-CD79158F8245}" destId="{9466C3D6-2B79-4AFD-94B8-A3D9D936D26C}" srcOrd="1" destOrd="0" presId="urn:microsoft.com/office/officeart/2005/8/layout/process1"/>
    <dgm:cxn modelId="{E6FFDDE5-2E7F-486B-BFC3-4EDFC2AB85E5}" type="presOf" srcId="{A81DC4C1-186C-48F3-AB70-CD79158F8245}" destId="{5FF888E9-9D69-4AEA-9616-4FF5E80E9C46}" srcOrd="0" destOrd="0" presId="urn:microsoft.com/office/officeart/2005/8/layout/process1"/>
    <dgm:cxn modelId="{A4C9591B-01E2-4D5C-A442-A0D0A869D2D6}" type="presOf" srcId="{9B58925A-B07C-4D0A-BBBB-4D175B8AF864}" destId="{B3158613-6ACA-4E56-8CCC-A969617610BF}" srcOrd="1" destOrd="0" presId="urn:microsoft.com/office/officeart/2005/8/layout/process1"/>
    <dgm:cxn modelId="{8067D806-F4A9-415E-BB6D-503ED815EC26}" type="presOf" srcId="{23BE6565-CDCC-4292-B3CE-8C4E80215950}" destId="{C35A288D-8390-4040-841B-C465A46F7F78}" srcOrd="0" destOrd="0" presId="urn:microsoft.com/office/officeart/2005/8/layout/process1"/>
    <dgm:cxn modelId="{25FBA506-81AB-489F-B6A1-9F278B6684EC}" srcId="{23BE6565-CDCC-4292-B3CE-8C4E80215950}" destId="{E1D59EFE-FF64-476C-9E20-35AB6175DD6C}" srcOrd="1" destOrd="0" parTransId="{1ABC94AC-EDA4-4934-B8E9-A273937A00DB}" sibTransId="{4D96DBAA-E371-4FB3-BE52-1BD3A0387EC7}"/>
    <dgm:cxn modelId="{6039712C-1E9F-47C0-8036-BD51051AC087}" type="presOf" srcId="{EA6FCF33-1CDF-42C4-858E-0814875F63EC}" destId="{9566331F-91A6-4B50-ADEF-24A26D14573B}" srcOrd="0" destOrd="0" presId="urn:microsoft.com/office/officeart/2005/8/layout/process1"/>
    <dgm:cxn modelId="{CA6A9747-F849-4EE2-A4C8-0DCF84A97C7C}" type="presOf" srcId="{44FF91D3-C599-4DD1-A98B-12ED18DCF703}" destId="{EF582406-F418-4BC8-AA61-AACAA94FC197}" srcOrd="1" destOrd="0" presId="urn:microsoft.com/office/officeart/2005/8/layout/process1"/>
    <dgm:cxn modelId="{123A0654-4876-4AD1-938A-D40589C3E535}" type="presOf" srcId="{481D607A-FDF2-41B6-B779-182069EC9614}" destId="{A536AEDB-6D35-4446-B93E-8739DEDE05B2}" srcOrd="0" destOrd="0" presId="urn:microsoft.com/office/officeart/2005/8/layout/process1"/>
    <dgm:cxn modelId="{E6FB0B79-5143-443C-8656-92061CEE6B50}" type="presParOf" srcId="{C35A288D-8390-4040-841B-C465A46F7F78}" destId="{A536AEDB-6D35-4446-B93E-8739DEDE05B2}" srcOrd="0" destOrd="0" presId="urn:microsoft.com/office/officeart/2005/8/layout/process1"/>
    <dgm:cxn modelId="{08529C8C-7652-4509-A6FC-7BA64182325E}" type="presParOf" srcId="{C35A288D-8390-4040-841B-C465A46F7F78}" destId="{9566331F-91A6-4B50-ADEF-24A26D14573B}" srcOrd="1" destOrd="0" presId="urn:microsoft.com/office/officeart/2005/8/layout/process1"/>
    <dgm:cxn modelId="{9BE6BC11-C117-4231-AC1E-A82E901FC6DB}" type="presParOf" srcId="{9566331F-91A6-4B50-ADEF-24A26D14573B}" destId="{D200DE0D-B4FF-4520-978B-C0CF642AD81A}" srcOrd="0" destOrd="0" presId="urn:microsoft.com/office/officeart/2005/8/layout/process1"/>
    <dgm:cxn modelId="{478D0FD2-B5BE-4F8B-8F13-AA98F3A17263}" type="presParOf" srcId="{C35A288D-8390-4040-841B-C465A46F7F78}" destId="{9E547ABA-1D61-41CA-95C7-246ADD5C8D53}" srcOrd="2" destOrd="0" presId="urn:microsoft.com/office/officeart/2005/8/layout/process1"/>
    <dgm:cxn modelId="{07368803-329B-4E90-8878-D6E540B51119}" type="presParOf" srcId="{C35A288D-8390-4040-841B-C465A46F7F78}" destId="{1047FDB8-6BC3-4043-91FE-D945BE2D3E26}" srcOrd="3" destOrd="0" presId="urn:microsoft.com/office/officeart/2005/8/layout/process1"/>
    <dgm:cxn modelId="{2A189265-A1E8-4D9D-A00E-8F5E5B0840D9}" type="presParOf" srcId="{1047FDB8-6BC3-4043-91FE-D945BE2D3E26}" destId="{CD706D6F-88A1-413E-8593-AF84898A3A45}" srcOrd="0" destOrd="0" presId="urn:microsoft.com/office/officeart/2005/8/layout/process1"/>
    <dgm:cxn modelId="{5D7E70D2-994F-4C9F-B8F0-A18131FCE3F1}" type="presParOf" srcId="{C35A288D-8390-4040-841B-C465A46F7F78}" destId="{BC971580-8060-4859-AB8F-6DE2DEA3530E}" srcOrd="4" destOrd="0" presId="urn:microsoft.com/office/officeart/2005/8/layout/process1"/>
    <dgm:cxn modelId="{4C8EBFB5-5F1A-46F4-8D6D-2B887610DBE6}" type="presParOf" srcId="{C35A288D-8390-4040-841B-C465A46F7F78}" destId="{5CE68661-D5DA-4721-9138-5906DD4CA4B7}" srcOrd="5" destOrd="0" presId="urn:microsoft.com/office/officeart/2005/8/layout/process1"/>
    <dgm:cxn modelId="{D634FF54-784E-4DAB-93BA-8557616EAE95}" type="presParOf" srcId="{5CE68661-D5DA-4721-9138-5906DD4CA4B7}" destId="{EF582406-F418-4BC8-AA61-AACAA94FC197}" srcOrd="0" destOrd="0" presId="urn:microsoft.com/office/officeart/2005/8/layout/process1"/>
    <dgm:cxn modelId="{B98030E3-1232-4ED8-8503-F02B4ED5E3A5}" type="presParOf" srcId="{C35A288D-8390-4040-841B-C465A46F7F78}" destId="{72712BCF-6272-4D08-ACD3-67FD9A157563}" srcOrd="6" destOrd="0" presId="urn:microsoft.com/office/officeart/2005/8/layout/process1"/>
    <dgm:cxn modelId="{79E862B0-3946-43DC-A4B8-0D17067BD629}" type="presParOf" srcId="{C35A288D-8390-4040-841B-C465A46F7F78}" destId="{25CE99D3-3EE7-40CA-9F3A-3DA59E21AE76}" srcOrd="7" destOrd="0" presId="urn:microsoft.com/office/officeart/2005/8/layout/process1"/>
    <dgm:cxn modelId="{CF49C03B-9854-450D-AD6B-80597775A69D}" type="presParOf" srcId="{25CE99D3-3EE7-40CA-9F3A-3DA59E21AE76}" destId="{86B0B96E-794F-40F0-9766-0D36A4BD87EB}" srcOrd="0" destOrd="0" presId="urn:microsoft.com/office/officeart/2005/8/layout/process1"/>
    <dgm:cxn modelId="{A4E87BE4-DB46-4CD1-B21E-D0AD4F073E8D}" type="presParOf" srcId="{C35A288D-8390-4040-841B-C465A46F7F78}" destId="{686D9E30-08FC-434B-85E4-ED9AF70F07E9}" srcOrd="8" destOrd="0" presId="urn:microsoft.com/office/officeart/2005/8/layout/process1"/>
    <dgm:cxn modelId="{ABADCA99-B6AA-46BF-8619-34410C4DC243}" type="presParOf" srcId="{C35A288D-8390-4040-841B-C465A46F7F78}" destId="{5FF888E9-9D69-4AEA-9616-4FF5E80E9C46}" srcOrd="9" destOrd="0" presId="urn:microsoft.com/office/officeart/2005/8/layout/process1"/>
    <dgm:cxn modelId="{EB1025A4-DB32-471A-B091-BF5FC3C9BE8F}" type="presParOf" srcId="{5FF888E9-9D69-4AEA-9616-4FF5E80E9C46}" destId="{9466C3D6-2B79-4AFD-94B8-A3D9D936D26C}" srcOrd="0" destOrd="0" presId="urn:microsoft.com/office/officeart/2005/8/layout/process1"/>
    <dgm:cxn modelId="{F3E833F9-3D8C-4E6D-999E-4D59FDE453F2}" type="presParOf" srcId="{C35A288D-8390-4040-841B-C465A46F7F78}" destId="{42A1F742-8E9F-4193-82CF-C97DFE88EE65}" srcOrd="10" destOrd="0" presId="urn:microsoft.com/office/officeart/2005/8/layout/process1"/>
    <dgm:cxn modelId="{B1F2591F-7480-4B10-ABD5-56D3FA3EEA0C}" type="presParOf" srcId="{C35A288D-8390-4040-841B-C465A46F7F78}" destId="{9C78B2D3-0BB1-405D-8FEF-01194C6C12CA}" srcOrd="11" destOrd="0" presId="urn:microsoft.com/office/officeart/2005/8/layout/process1"/>
    <dgm:cxn modelId="{0C84C7E4-4275-4C32-82D3-747ECD6DABBE}" type="presParOf" srcId="{9C78B2D3-0BB1-405D-8FEF-01194C6C12CA}" destId="{B3158613-6ACA-4E56-8CCC-A969617610BF}" srcOrd="0" destOrd="0" presId="urn:microsoft.com/office/officeart/2005/8/layout/process1"/>
    <dgm:cxn modelId="{3BD5BF93-FCE6-4425-B919-A29F9324980E}" type="presParOf" srcId="{C35A288D-8390-4040-841B-C465A46F7F78}" destId="{7A4278BC-88D6-4B98-BD2E-A7AC1FDA8AAD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36AEDB-6D35-4446-B93E-8739DEDE05B2}">
      <dsp:nvSpPr>
        <dsp:cNvPr id="0" name=""/>
        <dsp:cNvSpPr/>
      </dsp:nvSpPr>
      <dsp:spPr>
        <a:xfrm>
          <a:off x="4901" y="2263706"/>
          <a:ext cx="1243909" cy="656774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Throttle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24137" y="2282942"/>
        <a:ext cx="1205437" cy="618302"/>
      </dsp:txXfrm>
    </dsp:sp>
    <dsp:sp modelId="{9566331F-91A6-4B50-ADEF-24A26D14573B}">
      <dsp:nvSpPr>
        <dsp:cNvPr id="0" name=""/>
        <dsp:cNvSpPr/>
      </dsp:nvSpPr>
      <dsp:spPr>
        <a:xfrm rot="73285" flipV="1">
          <a:off x="1313563" y="2440353"/>
          <a:ext cx="214008" cy="269635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noProof="0"/>
        </a:p>
      </dsp:txBody>
      <dsp:txXfrm rot="10800000">
        <a:off x="1313570" y="2493596"/>
        <a:ext cx="149806" cy="161781"/>
      </dsp:txXfrm>
    </dsp:sp>
    <dsp:sp modelId="{9E547ABA-1D61-41CA-95C7-246ADD5C8D53}">
      <dsp:nvSpPr>
        <dsp:cNvPr id="0" name=""/>
        <dsp:cNvSpPr/>
      </dsp:nvSpPr>
      <dsp:spPr>
        <a:xfrm>
          <a:off x="1582318" y="2232798"/>
          <a:ext cx="988342" cy="656774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µC-Unit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1601554" y="2252034"/>
        <a:ext cx="949870" cy="618302"/>
      </dsp:txXfrm>
    </dsp:sp>
    <dsp:sp modelId="{1047FDB8-6BC3-4043-91FE-D945BE2D3E26}">
      <dsp:nvSpPr>
        <dsp:cNvPr id="0" name=""/>
        <dsp:cNvSpPr/>
      </dsp:nvSpPr>
      <dsp:spPr>
        <a:xfrm>
          <a:off x="2596252" y="2429267"/>
          <a:ext cx="274182" cy="263836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noProof="0"/>
        </a:p>
      </dsp:txBody>
      <dsp:txXfrm>
        <a:off x="2596252" y="2482034"/>
        <a:ext cx="195031" cy="158302"/>
      </dsp:txXfrm>
    </dsp:sp>
    <dsp:sp modelId="{BC971580-8060-4859-AB8F-6DE2DEA3530E}">
      <dsp:nvSpPr>
        <dsp:cNvPr id="0" name=""/>
        <dsp:cNvSpPr/>
      </dsp:nvSpPr>
      <dsp:spPr>
        <a:xfrm>
          <a:off x="2886548" y="2232798"/>
          <a:ext cx="1389973" cy="656774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Power electronic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2905784" y="2252034"/>
        <a:ext cx="1351501" cy="618302"/>
      </dsp:txXfrm>
    </dsp:sp>
    <dsp:sp modelId="{5CE68661-D5DA-4721-9138-5906DD4CA4B7}">
      <dsp:nvSpPr>
        <dsp:cNvPr id="0" name=""/>
        <dsp:cNvSpPr/>
      </dsp:nvSpPr>
      <dsp:spPr>
        <a:xfrm rot="29283">
          <a:off x="4364635" y="2432722"/>
          <a:ext cx="163741" cy="271663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noProof="0"/>
        </a:p>
      </dsp:txBody>
      <dsp:txXfrm>
        <a:off x="4364636" y="2486846"/>
        <a:ext cx="114619" cy="162997"/>
      </dsp:txXfrm>
    </dsp:sp>
    <dsp:sp modelId="{72712BCF-6272-4D08-ACD3-67FD9A157563}">
      <dsp:nvSpPr>
        <dsp:cNvPr id="0" name=""/>
        <dsp:cNvSpPr/>
      </dsp:nvSpPr>
      <dsp:spPr>
        <a:xfrm>
          <a:off x="4606588" y="1912743"/>
          <a:ext cx="1142691" cy="1324082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e-motor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4773931" y="2106650"/>
        <a:ext cx="808005" cy="936268"/>
      </dsp:txXfrm>
    </dsp:sp>
    <dsp:sp modelId="{25CE99D3-3EE7-40CA-9F3A-3DA59E21AE76}">
      <dsp:nvSpPr>
        <dsp:cNvPr id="0" name=""/>
        <dsp:cNvSpPr/>
      </dsp:nvSpPr>
      <dsp:spPr>
        <a:xfrm rot="5924960">
          <a:off x="4834793" y="3454265"/>
          <a:ext cx="372411" cy="280442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noProof="0"/>
        </a:p>
      </dsp:txBody>
      <dsp:txXfrm rot="10800000">
        <a:off x="4883258" y="3468776"/>
        <a:ext cx="288278" cy="168266"/>
      </dsp:txXfrm>
    </dsp:sp>
    <dsp:sp modelId="{686D9E30-08FC-434B-85E4-ED9AF70F07E9}">
      <dsp:nvSpPr>
        <dsp:cNvPr id="0" name=""/>
        <dsp:cNvSpPr/>
      </dsp:nvSpPr>
      <dsp:spPr>
        <a:xfrm>
          <a:off x="4269062" y="3931312"/>
          <a:ext cx="1317061" cy="540186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Clutch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4284884" y="3947134"/>
        <a:ext cx="1285417" cy="508542"/>
      </dsp:txXfrm>
    </dsp:sp>
    <dsp:sp modelId="{5FF888E9-9D69-4AEA-9616-4FF5E80E9C46}">
      <dsp:nvSpPr>
        <dsp:cNvPr id="0" name=""/>
        <dsp:cNvSpPr/>
      </dsp:nvSpPr>
      <dsp:spPr>
        <a:xfrm rot="10857931" flipH="1" flipV="1">
          <a:off x="5733725" y="4057787"/>
          <a:ext cx="107249" cy="316214"/>
        </a:xfrm>
        <a:prstGeom prst="rightArrow">
          <a:avLst/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-10800000">
        <a:off x="5733727" y="4120759"/>
        <a:ext cx="75074" cy="189728"/>
      </dsp:txXfrm>
    </dsp:sp>
    <dsp:sp modelId="{42A1F742-8E9F-4193-82CF-C97DFE88EE65}">
      <dsp:nvSpPr>
        <dsp:cNvPr id="0" name=""/>
        <dsp:cNvSpPr/>
      </dsp:nvSpPr>
      <dsp:spPr>
        <a:xfrm>
          <a:off x="5976854" y="3975195"/>
          <a:ext cx="1217503" cy="50830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Gear shift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5991742" y="3990083"/>
        <a:ext cx="1187727" cy="478529"/>
      </dsp:txXfrm>
    </dsp:sp>
    <dsp:sp modelId="{9C78B2D3-0BB1-405D-8FEF-01194C6C12CA}">
      <dsp:nvSpPr>
        <dsp:cNvPr id="0" name=""/>
        <dsp:cNvSpPr/>
      </dsp:nvSpPr>
      <dsp:spPr>
        <a:xfrm>
          <a:off x="7234325" y="4070714"/>
          <a:ext cx="134983" cy="317268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7234325" y="4134168"/>
        <a:ext cx="94488" cy="190360"/>
      </dsp:txXfrm>
    </dsp:sp>
    <dsp:sp modelId="{7A4278BC-88D6-4B98-BD2E-A7AC1FDA8AAD}">
      <dsp:nvSpPr>
        <dsp:cNvPr id="0" name=""/>
        <dsp:cNvSpPr/>
      </dsp:nvSpPr>
      <dsp:spPr>
        <a:xfrm>
          <a:off x="7403017" y="3865336"/>
          <a:ext cx="1340557" cy="728023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noProof="0" dirty="0" smtClean="0">
              <a:latin typeface="Arial" pitchFamily="34" charset="0"/>
              <a:cs typeface="Arial" pitchFamily="34" charset="0"/>
            </a:rPr>
            <a:t>Rear wheel</a:t>
          </a:r>
          <a:endParaRPr lang="en-US" sz="1800" b="1" kern="1200" noProof="0" dirty="0">
            <a:latin typeface="Arial" pitchFamily="34" charset="0"/>
            <a:cs typeface="Arial" pitchFamily="34" charset="0"/>
          </a:endParaRPr>
        </a:p>
      </dsp:txBody>
      <dsp:txXfrm>
        <a:off x="7424340" y="3886659"/>
        <a:ext cx="1297911" cy="685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EC5D177-70F6-421A-84B8-30711E95B85D}" type="datetimeFigureOut">
              <a:rPr lang="de-DE"/>
              <a:pPr>
                <a:defRPr/>
              </a:pPr>
              <a:t>08.05.2013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0D2B32-D1D5-4F91-B77C-6AE4BE4725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185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39FA63-1170-4651-9669-B6CF280A4730}" type="datetimeFigureOut">
              <a:rPr lang="de-DE"/>
              <a:pPr>
                <a:defRPr/>
              </a:pPr>
              <a:t>08.05.2013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4CE595-8048-4408-A64A-BDCDCF91AC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570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60960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5447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3189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314634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607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978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31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1434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29416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37822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664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8890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60960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val="257880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FH_powerpointHGs-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H_powerpointHGs_oGE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FH_powerpointHGs-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393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60000"/>
          </a:solidFill>
          <a:latin typeface="Century Gothic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285720" y="2492896"/>
            <a:ext cx="8569325" cy="3000396"/>
          </a:xfrm>
        </p:spPr>
        <p:txBody>
          <a:bodyPr/>
          <a:lstStyle/>
          <a:p>
            <a:pPr algn="ctr"/>
            <a:r>
              <a:rPr lang="de-DE" sz="6000" b="0" dirty="0" smtClean="0">
                <a:solidFill>
                  <a:srgbClr val="00B050"/>
                </a:solidFill>
                <a:latin typeface="Magneto" pitchFamily="82" charset="0"/>
              </a:rPr>
              <a:t/>
            </a:r>
            <a:br>
              <a:rPr lang="de-DE" sz="6000" b="0" dirty="0" smtClean="0">
                <a:solidFill>
                  <a:srgbClr val="00B050"/>
                </a:solidFill>
                <a:latin typeface="Magneto" pitchFamily="82" charset="0"/>
              </a:rPr>
            </a:br>
            <a:r>
              <a:rPr lang="de-DE" sz="6000" b="0" dirty="0" smtClean="0">
                <a:solidFill>
                  <a:srgbClr val="00B050"/>
                </a:solidFill>
                <a:latin typeface="Magneto" pitchFamily="82" charset="0"/>
              </a:rPr>
              <a:t>e</a:t>
            </a:r>
            <a:r>
              <a:rPr lang="de-DE" sz="6000" b="0" dirty="0" smtClean="0">
                <a:solidFill>
                  <a:schemeClr val="tx1"/>
                </a:solidFill>
                <a:latin typeface="Magneto" pitchFamily="82" charset="0"/>
              </a:rPr>
              <a:t>-</a:t>
            </a:r>
            <a:r>
              <a:rPr lang="de-DE" sz="6000" b="0" dirty="0" err="1" smtClean="0">
                <a:solidFill>
                  <a:schemeClr val="tx1"/>
                </a:solidFill>
                <a:latin typeface="Magneto" pitchFamily="82" charset="0"/>
              </a:rPr>
              <a:t>Vespa</a:t>
            </a:r>
            <a:r>
              <a:rPr lang="de-DE" sz="6000" b="0" dirty="0" smtClean="0">
                <a:solidFill>
                  <a:schemeClr val="tx1"/>
                </a:solidFill>
                <a:latin typeface="Magneto" pitchFamily="82" charset="0"/>
              </a:rPr>
              <a:t> </a:t>
            </a:r>
            <a:br>
              <a:rPr lang="de-DE" sz="60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2000" b="0" dirty="0" smtClean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20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3200" dirty="0" smtClean="0">
                <a:solidFill>
                  <a:schemeClr val="bg1">
                    <a:lumMod val="85000"/>
                  </a:schemeClr>
                </a:solidFill>
              </a:rPr>
              <a:t>The </a:t>
            </a:r>
            <a:r>
              <a:rPr lang="de-DE" sz="3200" dirty="0" err="1">
                <a:solidFill>
                  <a:schemeClr val="bg1">
                    <a:lumMod val="85000"/>
                  </a:schemeClr>
                </a:solidFill>
              </a:rPr>
              <a:t>electrical</a:t>
            </a:r>
            <a:r>
              <a:rPr lang="de-DE" sz="32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85000"/>
                  </a:schemeClr>
                </a:solidFill>
              </a:rPr>
              <a:t>crank</a:t>
            </a:r>
            <a:r>
              <a:rPr lang="de-DE" sz="32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85000"/>
                  </a:schemeClr>
                </a:solidFill>
              </a:rPr>
              <a:t>shaft</a:t>
            </a:r>
            <a:r>
              <a:rPr lang="de-DE" sz="6000" b="0" dirty="0" smtClean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60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1400" b="0" dirty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1400" b="0" dirty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  <a:t/>
            </a:r>
            <a:br>
              <a:rPr lang="de-DE" sz="1400" b="0" dirty="0" smtClean="0">
                <a:solidFill>
                  <a:schemeClr val="tx1"/>
                </a:solidFill>
                <a:latin typeface="Magneto" pitchFamily="82" charset="0"/>
              </a:rPr>
            </a:br>
            <a: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  <a:t>© Alexander </a:t>
            </a:r>
            <a: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  <a:t>Elbe, </a:t>
            </a:r>
            <a:r>
              <a:rPr lang="de-DE" sz="1600" dirty="0" err="1" smtClean="0">
                <a:solidFill>
                  <a:schemeClr val="bg1">
                    <a:lumMod val="85000"/>
                  </a:schemeClr>
                </a:solidFill>
              </a:rPr>
              <a:t>BSc</a:t>
            </a:r>
            <a: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de-DE" sz="16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de-AT" sz="1600" b="0" dirty="0" smtClean="0">
                <a:solidFill>
                  <a:schemeClr val="bg1">
                    <a:lumMod val="85000"/>
                  </a:schemeClr>
                </a:solidFill>
              </a:rPr>
              <a:t>Fachhochschule </a:t>
            </a:r>
            <a:r>
              <a:rPr lang="de-AT" sz="1600" b="0" dirty="0">
                <a:solidFill>
                  <a:schemeClr val="bg1">
                    <a:lumMod val="85000"/>
                  </a:schemeClr>
                </a:solidFill>
              </a:rPr>
              <a:t>Kärnten</a:t>
            </a:r>
            <a:br>
              <a:rPr lang="de-AT" sz="1600" b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de-AT" sz="1600" b="0" dirty="0">
                <a:solidFill>
                  <a:schemeClr val="bg1">
                    <a:lumMod val="85000"/>
                  </a:schemeClr>
                </a:solidFill>
              </a:rPr>
              <a:t>Science &amp; Energy Labs</a:t>
            </a:r>
            <a:br>
              <a:rPr lang="de-AT" sz="1600" b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de-AT" sz="1600" b="0" dirty="0">
                <a:solidFill>
                  <a:schemeClr val="bg1">
                    <a:lumMod val="85000"/>
                  </a:schemeClr>
                </a:solidFill>
              </a:rPr>
              <a:t>Europastraße 3, 9524 Villach</a:t>
            </a:r>
            <a:br>
              <a:rPr lang="de-AT" sz="1600" b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de-AT" sz="1600" b="0" dirty="0">
                <a:solidFill>
                  <a:schemeClr val="bg1">
                    <a:lumMod val="85000"/>
                  </a:schemeClr>
                </a:solidFill>
              </a:rPr>
              <a:t>Tel: +43 5 90500 2118</a:t>
            </a:r>
            <a:br>
              <a:rPr lang="de-AT" sz="1600" b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de-AT" sz="1600" b="0" dirty="0">
                <a:solidFill>
                  <a:schemeClr val="bg1">
                    <a:lumMod val="85000"/>
                  </a:schemeClr>
                </a:solidFill>
              </a:rPr>
              <a:t>Email: </a:t>
            </a:r>
            <a:r>
              <a:rPr lang="de-AT" sz="1600" b="0" dirty="0" smtClean="0">
                <a:solidFill>
                  <a:schemeClr val="bg1">
                    <a:lumMod val="85000"/>
                  </a:schemeClr>
                </a:solidFill>
              </a:rPr>
              <a:t>a.elbe@fh-kaernten.at</a:t>
            </a:r>
            <a:endParaRPr lang="de-DE" sz="6000" b="0" dirty="0" smtClean="0">
              <a:solidFill>
                <a:schemeClr val="tx1"/>
              </a:solidFill>
              <a:latin typeface="Magneto" pitchFamily="82" charset="0"/>
            </a:endParaRP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1071538" y="5500702"/>
            <a:ext cx="7000902" cy="7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b="1" dirty="0">
              <a:solidFill>
                <a:srgbClr val="D9D9D9"/>
              </a:solidFill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rgbClr val="D9D9D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464" y="1981200"/>
            <a:ext cx="5509071" cy="41148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Result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solidFill>
                  <a:schemeClr val="tx1"/>
                </a:solidFill>
              </a:rPr>
              <a:t/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DE" sz="3200" b="0" dirty="0">
                <a:solidFill>
                  <a:srgbClr val="00B050"/>
                </a:solidFill>
                <a:latin typeface="Magneto" pitchFamily="82" charset="0"/>
              </a:rPr>
              <a:t>e</a:t>
            </a:r>
            <a:r>
              <a:rPr lang="de-DE" sz="3200" b="0" dirty="0">
                <a:solidFill>
                  <a:schemeClr val="tx1"/>
                </a:solidFill>
                <a:latin typeface="Magneto" pitchFamily="82" charset="0"/>
              </a:rPr>
              <a:t>-</a:t>
            </a:r>
            <a:r>
              <a:rPr lang="de-DE" sz="3200" b="0" dirty="0" err="1">
                <a:solidFill>
                  <a:schemeClr val="tx1"/>
                </a:solidFill>
                <a:latin typeface="Magneto" pitchFamily="82" charset="0"/>
              </a:rPr>
              <a:t>Vespa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2604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464" y="1981200"/>
            <a:ext cx="5509071" cy="41148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Result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solidFill>
                  <a:schemeClr val="tx1"/>
                </a:solidFill>
              </a:rPr>
              <a:t/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DE" sz="3200" b="0" dirty="0">
                <a:solidFill>
                  <a:srgbClr val="00B050"/>
                </a:solidFill>
                <a:latin typeface="Magneto" pitchFamily="82" charset="0"/>
              </a:rPr>
              <a:t>e</a:t>
            </a:r>
            <a:r>
              <a:rPr lang="de-DE" sz="3200" b="0" dirty="0">
                <a:solidFill>
                  <a:schemeClr val="tx1"/>
                </a:solidFill>
                <a:latin typeface="Magneto" pitchFamily="82" charset="0"/>
              </a:rPr>
              <a:t>-</a:t>
            </a:r>
            <a:r>
              <a:rPr lang="de-DE" sz="3200" b="0" dirty="0" err="1">
                <a:solidFill>
                  <a:schemeClr val="tx1"/>
                </a:solidFill>
                <a:latin typeface="Magneto" pitchFamily="82" charset="0"/>
              </a:rPr>
              <a:t>Vespa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34623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600" dirty="0" err="1" smtClean="0"/>
              <a:t>Thank</a:t>
            </a:r>
            <a:r>
              <a:rPr lang="de-AT" sz="3600" dirty="0" smtClean="0"/>
              <a:t> </a:t>
            </a:r>
            <a:r>
              <a:rPr lang="de-AT" sz="3600" dirty="0" err="1" smtClean="0"/>
              <a:t>you</a:t>
            </a:r>
            <a:r>
              <a:rPr lang="de-AT" sz="3600" dirty="0" smtClean="0"/>
              <a:t> </a:t>
            </a:r>
            <a:r>
              <a:rPr lang="de-AT" sz="3600" dirty="0" err="1" smtClean="0"/>
              <a:t>for</a:t>
            </a:r>
            <a:r>
              <a:rPr lang="de-AT" sz="3600" dirty="0" smtClean="0"/>
              <a:t> </a:t>
            </a:r>
            <a:r>
              <a:rPr lang="de-AT" sz="3600" dirty="0" err="1" smtClean="0"/>
              <a:t>your</a:t>
            </a:r>
            <a:r>
              <a:rPr lang="de-AT" sz="3600" dirty="0" smtClean="0"/>
              <a:t> </a:t>
            </a:r>
            <a:r>
              <a:rPr lang="de-AT" sz="3600" dirty="0" err="1" smtClean="0"/>
              <a:t>attention</a:t>
            </a:r>
            <a:endParaRPr lang="de-AT" sz="36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722313" y="2276872"/>
            <a:ext cx="7772400" cy="1500187"/>
          </a:xfrm>
        </p:spPr>
        <p:txBody>
          <a:bodyPr/>
          <a:lstStyle/>
          <a:p>
            <a:pPr algn="ctr"/>
            <a:r>
              <a:rPr lang="de-DE" sz="6000" dirty="0">
                <a:solidFill>
                  <a:srgbClr val="00B050"/>
                </a:solidFill>
                <a:latin typeface="Magneto" pitchFamily="82" charset="0"/>
              </a:rPr>
              <a:t>e</a:t>
            </a:r>
            <a:r>
              <a:rPr lang="de-DE" sz="6000" dirty="0">
                <a:latin typeface="Magneto" pitchFamily="82" charset="0"/>
              </a:rPr>
              <a:t>-</a:t>
            </a:r>
            <a:r>
              <a:rPr lang="de-DE" sz="6000" dirty="0" err="1">
                <a:latin typeface="Magneto" pitchFamily="82" charset="0"/>
              </a:rPr>
              <a:t>Vespa</a:t>
            </a:r>
            <a:endParaRPr lang="de-AT" sz="6000" dirty="0"/>
          </a:p>
        </p:txBody>
      </p:sp>
    </p:spTree>
    <p:extLst>
      <p:ext uri="{BB962C8B-B14F-4D97-AF65-F5344CB8AC3E}">
        <p14:creationId xmlns:p14="http://schemas.microsoft.com/office/powerpoint/2010/main" val="6268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81038"/>
            <a:ext cx="6096000" cy="1033450"/>
          </a:xfrm>
        </p:spPr>
        <p:txBody>
          <a:bodyPr/>
          <a:lstStyle/>
          <a:p>
            <a:r>
              <a:rPr lang="de-AT" dirty="0" smtClean="0"/>
              <a:t>Motivation</a:t>
            </a:r>
            <a:endParaRPr lang="de-AT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 err="1" smtClean="0"/>
              <a:t>Reconstitution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old</a:t>
            </a:r>
            <a:r>
              <a:rPr lang="de-AT" dirty="0" smtClean="0"/>
              <a:t> </a:t>
            </a:r>
            <a:r>
              <a:rPr lang="de-AT" dirty="0" err="1" smtClean="0"/>
              <a:t>vehicles</a:t>
            </a:r>
            <a:endParaRPr lang="de-AT" dirty="0" smtClean="0"/>
          </a:p>
          <a:p>
            <a:r>
              <a:rPr lang="de-AT" b="1" dirty="0" err="1" smtClean="0"/>
              <a:t>Refurbishment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less</a:t>
            </a:r>
            <a:r>
              <a:rPr lang="de-AT" dirty="0" smtClean="0"/>
              <a:t> </a:t>
            </a:r>
            <a:r>
              <a:rPr lang="de-AT" dirty="0" err="1" smtClean="0"/>
              <a:t>resource</a:t>
            </a:r>
            <a:r>
              <a:rPr lang="de-AT" dirty="0" smtClean="0"/>
              <a:t> intensive </a:t>
            </a:r>
            <a:r>
              <a:rPr lang="de-AT" dirty="0" err="1" smtClean="0"/>
              <a:t>than</a:t>
            </a:r>
            <a:r>
              <a:rPr lang="de-AT" dirty="0" smtClean="0"/>
              <a:t> </a:t>
            </a:r>
            <a:r>
              <a:rPr lang="de-AT" dirty="0" err="1" smtClean="0"/>
              <a:t>new</a:t>
            </a:r>
            <a:r>
              <a:rPr lang="de-AT" dirty="0" smtClean="0"/>
              <a:t> </a:t>
            </a:r>
            <a:r>
              <a:rPr lang="de-AT" dirty="0" err="1" smtClean="0"/>
              <a:t>construction</a:t>
            </a:r>
            <a:endParaRPr lang="de-AT" dirty="0" smtClean="0"/>
          </a:p>
          <a:p>
            <a:pPr marL="342900" lvl="1" indent="-342900">
              <a:buFontTx/>
              <a:buChar char="•"/>
            </a:pPr>
            <a:r>
              <a:rPr lang="de-AT" sz="2400" b="1" dirty="0" err="1" smtClean="0"/>
              <a:t>Replacement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2-stroke </a:t>
            </a:r>
            <a:r>
              <a:rPr lang="de-AT" sz="2400" dirty="0" err="1" smtClean="0"/>
              <a:t>gasoline</a:t>
            </a:r>
            <a:r>
              <a:rPr lang="de-AT" sz="2400" dirty="0" smtClean="0"/>
              <a:t> </a:t>
            </a:r>
            <a:r>
              <a:rPr lang="de-AT" sz="2400" dirty="0" err="1" smtClean="0"/>
              <a:t>engine</a:t>
            </a:r>
            <a:r>
              <a:rPr lang="de-AT" sz="2400" dirty="0" smtClean="0"/>
              <a:t> </a:t>
            </a:r>
            <a:r>
              <a:rPr lang="de-AT" sz="2400" dirty="0" err="1" smtClean="0"/>
              <a:t>by</a:t>
            </a:r>
            <a:r>
              <a:rPr lang="de-AT" sz="2400" dirty="0" smtClean="0"/>
              <a:t> </a:t>
            </a:r>
            <a:r>
              <a:rPr lang="de-AT" sz="2400" dirty="0" err="1" smtClean="0"/>
              <a:t>electric</a:t>
            </a:r>
            <a:r>
              <a:rPr lang="de-AT" sz="2400" dirty="0" smtClean="0"/>
              <a:t> </a:t>
            </a:r>
            <a:r>
              <a:rPr lang="de-AT" sz="2400" dirty="0" err="1" smtClean="0"/>
              <a:t>motor</a:t>
            </a:r>
            <a:endParaRPr lang="de-AT" sz="2400" dirty="0" smtClean="0"/>
          </a:p>
          <a:p>
            <a:pPr marL="342900" lvl="1" indent="-342900">
              <a:buChar char="•"/>
            </a:pPr>
            <a:r>
              <a:rPr lang="de-AT" sz="2400" dirty="0" err="1" smtClean="0"/>
              <a:t>Example</a:t>
            </a:r>
            <a:r>
              <a:rPr lang="de-AT" sz="2400" dirty="0" smtClean="0"/>
              <a:t> </a:t>
            </a:r>
            <a:r>
              <a:rPr lang="de-AT" sz="2400" dirty="0" err="1" smtClean="0"/>
              <a:t>vehicle</a:t>
            </a:r>
            <a:r>
              <a:rPr lang="de-AT" sz="2400" dirty="0" smtClean="0"/>
              <a:t>:</a:t>
            </a:r>
            <a:endParaRPr lang="de-AT" sz="2400" dirty="0" smtClean="0"/>
          </a:p>
          <a:p>
            <a:pPr lvl="1">
              <a:buFont typeface="Symbol" pitchFamily="18" charset="2"/>
              <a:buChar char="-"/>
            </a:pPr>
            <a:r>
              <a:rPr lang="de-AT" sz="2400" dirty="0" err="1" smtClean="0"/>
              <a:t>Piaggio</a:t>
            </a:r>
            <a:r>
              <a:rPr lang="de-AT" sz="2400" dirty="0" smtClean="0"/>
              <a:t> </a:t>
            </a:r>
            <a:r>
              <a:rPr lang="de-AT" sz="2400" dirty="0" err="1" smtClean="0"/>
              <a:t>Vespa</a:t>
            </a:r>
            <a:r>
              <a:rPr lang="de-AT" sz="2400" dirty="0" smtClean="0"/>
              <a:t> V 50 N</a:t>
            </a:r>
            <a:endParaRPr lang="de-AT" sz="2400" dirty="0" smtClean="0"/>
          </a:p>
          <a:p>
            <a:endParaRPr lang="de-AT" dirty="0"/>
          </a:p>
        </p:txBody>
      </p:sp>
      <p:pic>
        <p:nvPicPr>
          <p:cNvPr id="4" name="Grafik 3" descr="imagesCA8KTPO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491" y="4809122"/>
            <a:ext cx="2678925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6934" y="609600"/>
            <a:ext cx="6096000" cy="1143000"/>
          </a:xfrm>
        </p:spPr>
        <p:txBody>
          <a:bodyPr/>
          <a:lstStyle/>
          <a:p>
            <a:r>
              <a:rPr lang="de-AT" dirty="0" err="1" smtClean="0"/>
              <a:t>Idea</a:t>
            </a:r>
            <a:endParaRPr lang="de-AT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E:\Vespa-schlech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6156" y="2000240"/>
            <a:ext cx="4508720" cy="3456000"/>
          </a:xfrm>
          <a:prstGeom prst="rect">
            <a:avLst/>
          </a:prstGeom>
          <a:noFill/>
        </p:spPr>
      </p:pic>
      <p:pic>
        <p:nvPicPr>
          <p:cNvPr id="6" name="Picture 3" descr="E:\Vesp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1283" y="2000240"/>
            <a:ext cx="4329873" cy="3457271"/>
          </a:xfrm>
          <a:prstGeom prst="rect">
            <a:avLst/>
          </a:prstGeom>
          <a:noFill/>
        </p:spPr>
      </p:pic>
      <p:sp>
        <p:nvSpPr>
          <p:cNvPr id="7" name="Pfeil nach rechts 6"/>
          <p:cNvSpPr/>
          <p:nvPr/>
        </p:nvSpPr>
        <p:spPr>
          <a:xfrm>
            <a:off x="4071934" y="3571876"/>
            <a:ext cx="1285884" cy="500066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71472" y="5572140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  <a:cs typeface="Arial" pitchFamily="34" charset="0"/>
              </a:rPr>
              <a:t>2-stroke gasoline engine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072166" y="5572140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>
                <a:latin typeface="+mn-lt"/>
                <a:cs typeface="Arial" pitchFamily="34" charset="0"/>
              </a:rPr>
              <a:t>b</a:t>
            </a:r>
            <a:r>
              <a:rPr lang="de-AT" dirty="0" err="1" smtClean="0">
                <a:latin typeface="+mn-lt"/>
                <a:cs typeface="Arial" pitchFamily="34" charset="0"/>
              </a:rPr>
              <a:t>rushless</a:t>
            </a:r>
            <a:r>
              <a:rPr lang="de-AT" dirty="0" smtClean="0">
                <a:latin typeface="+mn-lt"/>
                <a:cs typeface="Arial" pitchFamily="34" charset="0"/>
              </a:rPr>
              <a:t> DC </a:t>
            </a:r>
            <a:r>
              <a:rPr lang="de-AT" dirty="0" err="1" smtClean="0">
                <a:latin typeface="+mn-lt"/>
                <a:cs typeface="Arial" pitchFamily="34" charset="0"/>
              </a:rPr>
              <a:t>motor</a:t>
            </a:r>
            <a:endParaRPr lang="en-US" dirty="0"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Vespa Kopi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58FB3E"/>
              </a:clrFrom>
              <a:clrTo>
                <a:srgbClr val="58FB3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1428736"/>
            <a:ext cx="5939535" cy="5072098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Implementation</a:t>
            </a:r>
            <a:endParaRPr lang="de-AT" dirty="0"/>
          </a:p>
        </p:txBody>
      </p:sp>
      <p:pic>
        <p:nvPicPr>
          <p:cNvPr id="8" name="Picture 3" descr="T4500-2-30.jpg"/>
          <p:cNvPicPr>
            <a:picLocks noGrp="1" noChangeAspect="1"/>
          </p:cNvPicPr>
          <p:nvPr>
            <p:ph idx="1"/>
          </p:nvPr>
        </p:nvPicPr>
        <p:blipFill>
          <a:blip r:embed="rId3"/>
          <a:srcRect t="22727" b="18182"/>
          <a:stretch>
            <a:fillRect/>
          </a:stretch>
        </p:blipFill>
        <p:spPr>
          <a:xfrm>
            <a:off x="285720" y="1785926"/>
            <a:ext cx="1813426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Grafik 9" descr="41Lqm41YR3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500174"/>
            <a:ext cx="1953383" cy="1000132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11" name="Grafik 10" descr="imagesCAK4J8LU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143248"/>
            <a:ext cx="1785950" cy="1349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Grafik 11" descr="Motor.jpg"/>
          <p:cNvPicPr>
            <a:picLocks noChangeAspect="1"/>
          </p:cNvPicPr>
          <p:nvPr/>
        </p:nvPicPr>
        <p:blipFill>
          <a:blip r:embed="rId6" cstate="print"/>
          <a:srcRect l="8593" t="18771" r="21142" b="13967"/>
          <a:stretch>
            <a:fillRect/>
          </a:stretch>
        </p:blipFill>
        <p:spPr>
          <a:xfrm>
            <a:off x="214282" y="4714884"/>
            <a:ext cx="2000232" cy="124544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6" name="Pfeil nach rechts 15"/>
          <p:cNvSpPr/>
          <p:nvPr/>
        </p:nvSpPr>
        <p:spPr>
          <a:xfrm rot="1005972">
            <a:off x="1981700" y="2626972"/>
            <a:ext cx="2606436" cy="255593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7" name="Pfeil nach rechts 16"/>
          <p:cNvSpPr/>
          <p:nvPr/>
        </p:nvSpPr>
        <p:spPr>
          <a:xfrm>
            <a:off x="2071670" y="3714752"/>
            <a:ext cx="2643206" cy="282323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8" name="Pfeil nach rechts 17"/>
          <p:cNvSpPr/>
          <p:nvPr/>
        </p:nvSpPr>
        <p:spPr>
          <a:xfrm rot="19850539">
            <a:off x="1930798" y="4654340"/>
            <a:ext cx="1670743" cy="253258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9" name="Pfeil nach rechts 18"/>
          <p:cNvSpPr/>
          <p:nvPr/>
        </p:nvSpPr>
        <p:spPr>
          <a:xfrm>
            <a:off x="4643438" y="1785926"/>
            <a:ext cx="918692" cy="249962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System </a:t>
            </a:r>
            <a:r>
              <a:rPr lang="de-AT" dirty="0" err="1" smtClean="0"/>
              <a:t>coarse</a:t>
            </a:r>
            <a:r>
              <a:rPr lang="de-AT" dirty="0" smtClean="0"/>
              <a:t> </a:t>
            </a:r>
            <a:r>
              <a:rPr lang="de-AT" dirty="0" err="1" smtClean="0"/>
              <a:t>draft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654050"/>
              </p:ext>
            </p:extLst>
          </p:nvPr>
        </p:nvGraphicFramePr>
        <p:xfrm>
          <a:off x="107504" y="764704"/>
          <a:ext cx="907262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e 5"/>
          <p:cNvSpPr/>
          <p:nvPr/>
        </p:nvSpPr>
        <p:spPr>
          <a:xfrm>
            <a:off x="4644008" y="3717032"/>
            <a:ext cx="1008112" cy="1224136"/>
          </a:xfrm>
          <a:prstGeom prst="ellipse">
            <a:avLst/>
          </a:prstGeom>
          <a:solidFill>
            <a:srgbClr val="C00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5724128" y="394525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C00000"/>
                </a:solidFill>
              </a:rPr>
              <a:t>Interface </a:t>
            </a:r>
            <a:r>
              <a:rPr lang="de-AT" b="1" dirty="0" err="1" smtClean="0">
                <a:solidFill>
                  <a:srgbClr val="C00000"/>
                </a:solidFill>
              </a:rPr>
              <a:t>of</a:t>
            </a:r>
            <a:r>
              <a:rPr lang="de-AT" b="1" dirty="0" smtClean="0">
                <a:solidFill>
                  <a:srgbClr val="C00000"/>
                </a:solidFill>
              </a:rPr>
              <a:t> </a:t>
            </a:r>
            <a:r>
              <a:rPr lang="de-AT" b="1" dirty="0" err="1" smtClean="0">
                <a:solidFill>
                  <a:srgbClr val="C00000"/>
                </a:solidFill>
              </a:rPr>
              <a:t>gearbox</a:t>
            </a:r>
            <a:endParaRPr lang="de-AT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Implementation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8" r="4255"/>
          <a:stretch/>
        </p:blipFill>
        <p:spPr>
          <a:xfrm>
            <a:off x="2340591" y="1916832"/>
            <a:ext cx="4462819" cy="4114800"/>
          </a:xfrm>
        </p:spPr>
      </p:pic>
    </p:spTree>
    <p:extLst>
      <p:ext uri="{BB962C8B-B14F-4D97-AF65-F5344CB8AC3E}">
        <p14:creationId xmlns:p14="http://schemas.microsoft.com/office/powerpoint/2010/main" val="327920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6096000" cy="1747830"/>
          </a:xfrm>
        </p:spPr>
        <p:txBody>
          <a:bodyPr/>
          <a:lstStyle/>
          <a:p>
            <a:r>
              <a:rPr lang="de-AT" dirty="0" smtClean="0"/>
              <a:t>Implementation</a:t>
            </a:r>
            <a:endParaRPr lang="de-AT" sz="2000" b="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" t="19976"/>
          <a:stretch/>
        </p:blipFill>
        <p:spPr>
          <a:xfrm>
            <a:off x="1856292" y="2420888"/>
            <a:ext cx="5431416" cy="340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</a:t>
            </a:r>
            <a:r>
              <a:rPr lang="de-AT" dirty="0" smtClean="0"/>
              <a:t>mplementation</a:t>
            </a:r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032448" cy="289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943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237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</a:t>
            </a:r>
            <a:r>
              <a:rPr lang="de-AT" dirty="0" err="1" smtClean="0"/>
              <a:t>esult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solidFill>
                  <a:schemeClr val="tx1"/>
                </a:solidFill>
              </a:rPr>
              <a:t/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DE" sz="3200" b="0" dirty="0" smtClean="0">
                <a:solidFill>
                  <a:srgbClr val="00B050"/>
                </a:solidFill>
                <a:latin typeface="Magneto" pitchFamily="82" charset="0"/>
              </a:rPr>
              <a:t>e</a:t>
            </a:r>
            <a:r>
              <a:rPr lang="de-DE" sz="3200" b="0" dirty="0" smtClean="0">
                <a:solidFill>
                  <a:schemeClr val="tx1"/>
                </a:solidFill>
                <a:latin typeface="Magneto" pitchFamily="82" charset="0"/>
              </a:rPr>
              <a:t>-</a:t>
            </a:r>
            <a:r>
              <a:rPr lang="de-DE" sz="3200" b="0" dirty="0" err="1" smtClean="0">
                <a:solidFill>
                  <a:schemeClr val="tx1"/>
                </a:solidFill>
                <a:latin typeface="Magneto" pitchFamily="82" charset="0"/>
              </a:rPr>
              <a:t>Vespa</a:t>
            </a:r>
            <a:endParaRPr lang="de-AT" sz="3200" b="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464" y="1981200"/>
            <a:ext cx="5509071" cy="4114800"/>
          </a:xfrm>
        </p:spPr>
      </p:pic>
    </p:spTree>
    <p:extLst>
      <p:ext uri="{BB962C8B-B14F-4D97-AF65-F5344CB8AC3E}">
        <p14:creationId xmlns:p14="http://schemas.microsoft.com/office/powerpoint/2010/main" val="1049762990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Century Gothic"/>
        <a:ea typeface="ＭＳ Ｐゴシック"/>
        <a:cs typeface="ＭＳ Ｐゴシック"/>
      </a:majorFont>
      <a:minorFont>
        <a:latin typeface="Century Gothic"/>
        <a:ea typeface="ＭＳ Ｐゴシック"/>
        <a:cs typeface="ＭＳ Ｐゴシック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eere Präsentation">
  <a:themeElements>
    <a:clrScheme name="1_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eere Präsentation">
      <a:majorFont>
        <a:latin typeface="Century Gothic"/>
        <a:ea typeface="ＭＳ Ｐゴシック"/>
        <a:cs typeface="ＭＳ Ｐゴシック"/>
      </a:majorFont>
      <a:minorFont>
        <a:latin typeface="Century Gothic"/>
        <a:ea typeface="ＭＳ Ｐゴシック"/>
        <a:cs typeface="ＭＳ Ｐゴシック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Century Gothic"/>
        <a:ea typeface="ＭＳ Ｐゴシック"/>
        <a:cs typeface="ＭＳ Ｐゴシック"/>
      </a:majorFont>
      <a:minorFont>
        <a:latin typeface="Century Gothic"/>
        <a:ea typeface="ＭＳ Ｐゴシック"/>
        <a:cs typeface="ＭＳ Ｐゴシック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Bildschirmpräsentation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Leere Präsentation</vt:lpstr>
      <vt:lpstr>1_Leere Präsentation</vt:lpstr>
      <vt:lpstr>2_Leere Präsentation</vt:lpstr>
      <vt:lpstr> e-Vespa   The electrical crank shaft     © Alexander Elbe, BSc  Fachhochschule Kärnten Science &amp; Energy Labs Europastraße 3, 9524 Villach Tel: +43 5 90500 2118 Email: a.elbe@fh-kaernten.at</vt:lpstr>
      <vt:lpstr>Motivation</vt:lpstr>
      <vt:lpstr>Idea</vt:lpstr>
      <vt:lpstr>Implementation</vt:lpstr>
      <vt:lpstr>System coarse draft</vt:lpstr>
      <vt:lpstr>Implementation</vt:lpstr>
      <vt:lpstr>Implementation</vt:lpstr>
      <vt:lpstr>Implementation</vt:lpstr>
      <vt:lpstr>Result  e-Vespa</vt:lpstr>
      <vt:lpstr>Result  e-Vespa</vt:lpstr>
      <vt:lpstr>Result  e-Vespa</vt:lpstr>
      <vt:lpstr>Thank you for your attention</vt:lpstr>
    </vt:vector>
  </TitlesOfParts>
  <Company>FH Kärnten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MERCHANDISING SHOP</dc:title>
  <dc:creator>perusch</dc:creator>
  <cp:lastModifiedBy>Alex</cp:lastModifiedBy>
  <cp:revision>616</cp:revision>
  <dcterms:created xsi:type="dcterms:W3CDTF">2009-06-22T12:38:26Z</dcterms:created>
  <dcterms:modified xsi:type="dcterms:W3CDTF">2013-05-08T21:52:57Z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0x0101006079467DF6FABD4FA88ED254A1549A7C</vt:lpwstr>
  </property>
  <property fmtid="{D5CDD505-2E9C-101B-9397-08002B2CF9AE}" pid="3" name="auf Portalseite anzeigen">
    <vt:lpwstr>0</vt:lpwstr>
  </property>
  <property fmtid="{D5CDD505-2E9C-101B-9397-08002B2CF9AE}" pid="4" name="auf Startseite anzeigen">
    <vt:lpwstr>0</vt:lpwstr>
  </property>
</Properties>
</file>