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70" r:id="rId3"/>
    <p:sldId id="271" r:id="rId4"/>
    <p:sldId id="266" r:id="rId5"/>
    <p:sldId id="275" r:id="rId6"/>
    <p:sldId id="276" r:id="rId7"/>
    <p:sldId id="280" r:id="rId8"/>
    <p:sldId id="263" r:id="rId9"/>
    <p:sldId id="286" r:id="rId10"/>
    <p:sldId id="268" r:id="rId11"/>
    <p:sldId id="261" r:id="rId12"/>
  </p:sldIdLst>
  <p:sldSz cx="20104100" cy="12566650"/>
  <p:notesSz cx="9926638" cy="679767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44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9AE7EB-DC79-40D2-90A3-A8A46393DDCB}" type="doc">
      <dgm:prSet loTypeId="urn:microsoft.com/office/officeart/2005/8/layout/radial5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sl-SI"/>
        </a:p>
      </dgm:t>
    </dgm:pt>
    <dgm:pt modelId="{67E5313A-D2F9-4A15-A34F-36C8F32AFB79}">
      <dgm:prSet phldrT="[besedilo]"/>
      <dgm:spPr/>
      <dgm:t>
        <a:bodyPr/>
        <a:lstStyle/>
        <a:p>
          <a:r>
            <a: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Izvedbena spodbuda</a:t>
          </a:r>
        </a:p>
        <a:p>
          <a:r>
            <a: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KKT</a:t>
          </a:r>
        </a:p>
      </dgm:t>
    </dgm:pt>
    <dgm:pt modelId="{9965334F-01C4-47E3-A5C9-E9763A530DFB}" type="parTrans" cxnId="{65F84A74-061D-4661-A76F-A4DCE61D4614}">
      <dgm:prSet/>
      <dgm:spPr/>
      <dgm:t>
        <a:bodyPr/>
        <a:lstStyle/>
        <a:p>
          <a:endParaRPr lang="sl-SI"/>
        </a:p>
      </dgm:t>
    </dgm:pt>
    <dgm:pt modelId="{43AC8CE5-DFD3-40E2-9132-1F2F290BBD82}" type="sibTrans" cxnId="{65F84A74-061D-4661-A76F-A4DCE61D4614}">
      <dgm:prSet/>
      <dgm:spPr/>
      <dgm:t>
        <a:bodyPr/>
        <a:lstStyle/>
        <a:p>
          <a:endParaRPr lang="sl-SI"/>
        </a:p>
      </dgm:t>
    </dgm:pt>
    <dgm:pt modelId="{39033053-577E-47FA-A88A-A13BCD1F99E8}">
      <dgm:prSet phldrT="[besedilo]" custT="1"/>
      <dgm:spPr/>
      <dgm:t>
        <a:bodyPr/>
        <a:lstStyle/>
        <a:p>
          <a:r>
            <a:rPr lang="sl-SI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Obdobje obračuna      min. 1 leto</a:t>
          </a:r>
        </a:p>
      </dgm:t>
    </dgm:pt>
    <dgm:pt modelId="{87D56C25-772E-4B94-B042-F4283F6A19FB}" type="parTrans" cxnId="{ACADF052-D2B5-48F1-A663-0B432E857963}">
      <dgm:prSet/>
      <dgm:spPr/>
      <dgm:t>
        <a:bodyPr/>
        <a:lstStyle/>
        <a:p>
          <a:endParaRPr lang="sl-SI"/>
        </a:p>
      </dgm:t>
    </dgm:pt>
    <dgm:pt modelId="{B24B28EE-6482-45A8-AEC1-50B02847DDC3}" type="sibTrans" cxnId="{ACADF052-D2B5-48F1-A663-0B432E857963}">
      <dgm:prSet/>
      <dgm:spPr/>
      <dgm:t>
        <a:bodyPr/>
        <a:lstStyle/>
        <a:p>
          <a:endParaRPr lang="sl-SI"/>
        </a:p>
      </dgm:t>
    </dgm:pt>
    <dgm:pt modelId="{A455651C-CF96-4FE6-8175-492B854907BD}">
      <dgm:prSet phldrT="[besedilo]" custT="1"/>
      <dgm:spPr/>
      <dgm:t>
        <a:bodyPr/>
        <a:lstStyle/>
        <a:p>
          <a:r>
            <a:rPr lang="sl-SI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Število uporabnikov ne manjše od 10 % na TP</a:t>
          </a:r>
        </a:p>
      </dgm:t>
    </dgm:pt>
    <dgm:pt modelId="{979D66D8-4817-4591-8995-E9BC072D4237}" type="parTrans" cxnId="{C44AA8FA-4FD5-4C9A-AAAD-7FE53A9F88BE}">
      <dgm:prSet/>
      <dgm:spPr/>
      <dgm:t>
        <a:bodyPr/>
        <a:lstStyle/>
        <a:p>
          <a:endParaRPr lang="sl-SI"/>
        </a:p>
      </dgm:t>
    </dgm:pt>
    <dgm:pt modelId="{22603B13-1A50-4779-9401-556BDC29D3FB}" type="sibTrans" cxnId="{C44AA8FA-4FD5-4C9A-AAAD-7FE53A9F88BE}">
      <dgm:prSet/>
      <dgm:spPr/>
      <dgm:t>
        <a:bodyPr/>
        <a:lstStyle/>
        <a:p>
          <a:endParaRPr lang="sl-SI"/>
        </a:p>
      </dgm:t>
    </dgm:pt>
    <dgm:pt modelId="{5679BFAD-4EFB-40C2-8370-04A056772AE0}">
      <dgm:prSet phldrT="[besedilo]" custT="1"/>
      <dgm:spPr/>
      <dgm:t>
        <a:bodyPr/>
        <a:lstStyle/>
        <a:p>
          <a:r>
            <a:rPr lang="sl-SI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Uporabniki s priključno močjo manjšo ali = 43 kW</a:t>
          </a:r>
        </a:p>
      </dgm:t>
    </dgm:pt>
    <dgm:pt modelId="{DC5DC86B-DC22-4DD3-9EAF-CF0CC8EFDA76}" type="parTrans" cxnId="{2126D055-F742-45DE-93D2-A2163753BB2D}">
      <dgm:prSet/>
      <dgm:spPr/>
      <dgm:t>
        <a:bodyPr/>
        <a:lstStyle/>
        <a:p>
          <a:endParaRPr lang="sl-SI"/>
        </a:p>
      </dgm:t>
    </dgm:pt>
    <dgm:pt modelId="{C2ED66E0-D651-4744-872F-7CDE16F3CE87}" type="sibTrans" cxnId="{2126D055-F742-45DE-93D2-A2163753BB2D}">
      <dgm:prSet/>
      <dgm:spPr/>
      <dgm:t>
        <a:bodyPr/>
        <a:lstStyle/>
        <a:p>
          <a:endParaRPr lang="sl-SI"/>
        </a:p>
      </dgm:t>
    </dgm:pt>
    <dgm:pt modelId="{56BCA812-AA9B-43CB-82D6-53D3D1E3864E}">
      <dgm:prSet phldrT="[besedilo]" custT="1"/>
      <dgm:spPr/>
      <dgm:t>
        <a:bodyPr/>
        <a:lstStyle/>
        <a:p>
          <a:r>
            <a:rPr lang="sl-SI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EDP obvesti o nastopu in času trajanja KKT uporabnika  24 v naprej</a:t>
          </a:r>
        </a:p>
      </dgm:t>
    </dgm:pt>
    <dgm:pt modelId="{C840B1DC-A2A4-49DE-B469-1A0AC7D4C199}" type="parTrans" cxnId="{55D9BB11-8A3F-410C-BFE7-2015A55C1C0E}">
      <dgm:prSet/>
      <dgm:spPr/>
      <dgm:t>
        <a:bodyPr/>
        <a:lstStyle/>
        <a:p>
          <a:endParaRPr lang="sl-SI"/>
        </a:p>
      </dgm:t>
    </dgm:pt>
    <dgm:pt modelId="{41FA8D7E-BEA5-453A-BC73-FA95ABCE2EC0}" type="sibTrans" cxnId="{55D9BB11-8A3F-410C-BFE7-2015A55C1C0E}">
      <dgm:prSet/>
      <dgm:spPr/>
      <dgm:t>
        <a:bodyPr/>
        <a:lstStyle/>
        <a:p>
          <a:endParaRPr lang="sl-SI"/>
        </a:p>
      </dgm:t>
    </dgm:pt>
    <dgm:pt modelId="{E8D7395C-58F4-4070-9481-43FA8FFC3E8B}">
      <dgm:prSet phldrT="[besedilo]" custT="1"/>
      <dgm:spPr/>
      <dgm:t>
        <a:bodyPr/>
        <a:lstStyle/>
        <a:p>
          <a:r>
            <a:rPr lang="sl-SI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Število ur KKT je 50 in so lahko v VT ali MT</a:t>
          </a:r>
        </a:p>
      </dgm:t>
    </dgm:pt>
    <dgm:pt modelId="{5543FEBF-432C-43A4-AB74-89C829B5CB50}" type="parTrans" cxnId="{9F6777E4-9A7F-4C15-BE11-219DB8523AB6}">
      <dgm:prSet/>
      <dgm:spPr/>
      <dgm:t>
        <a:bodyPr/>
        <a:lstStyle/>
        <a:p>
          <a:endParaRPr lang="sl-SI"/>
        </a:p>
      </dgm:t>
    </dgm:pt>
    <dgm:pt modelId="{E0D9F195-7441-4A24-A620-4C8E84C29779}" type="sibTrans" cxnId="{9F6777E4-9A7F-4C15-BE11-219DB8523AB6}">
      <dgm:prSet/>
      <dgm:spPr/>
      <dgm:t>
        <a:bodyPr/>
        <a:lstStyle/>
        <a:p>
          <a:endParaRPr lang="sl-SI"/>
        </a:p>
      </dgm:t>
    </dgm:pt>
    <dgm:pt modelId="{18365993-C562-4D1B-A44B-951F73B6BB32}">
      <dgm:prSet phldrT="[besedilo]" custT="1"/>
      <dgm:spPr/>
      <dgm:t>
        <a:bodyPr/>
        <a:lstStyle/>
        <a:p>
          <a:r>
            <a:rPr lang="sl-SI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Uporabniki sodelujejo na prostovoljni bazi</a:t>
          </a:r>
        </a:p>
      </dgm:t>
    </dgm:pt>
    <dgm:pt modelId="{5D5AD778-9644-4F66-8F5E-6F5C9D933798}" type="parTrans" cxnId="{078F8BE8-F575-43EF-8FC2-97270E95BFC3}">
      <dgm:prSet/>
      <dgm:spPr/>
      <dgm:t>
        <a:bodyPr/>
        <a:lstStyle/>
        <a:p>
          <a:endParaRPr lang="sl-SI"/>
        </a:p>
      </dgm:t>
    </dgm:pt>
    <dgm:pt modelId="{BEEC769C-2B0C-4A58-94A8-4766D4A7FD23}" type="sibTrans" cxnId="{078F8BE8-F575-43EF-8FC2-97270E95BFC3}">
      <dgm:prSet/>
      <dgm:spPr/>
      <dgm:t>
        <a:bodyPr/>
        <a:lstStyle/>
        <a:p>
          <a:endParaRPr lang="sl-SI"/>
        </a:p>
      </dgm:t>
    </dgm:pt>
    <dgm:pt modelId="{9D5066D7-01B2-4998-8479-9172D6A1E88A}">
      <dgm:prSet phldrT="[besedilo]" custT="1"/>
      <dgm:spPr/>
      <dgm:t>
        <a:bodyPr/>
        <a:lstStyle/>
        <a:p>
          <a:r>
            <a:rPr lang="sl-SI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13% nižja omrežnina v VT in MT izven KKT</a:t>
          </a:r>
        </a:p>
      </dgm:t>
    </dgm:pt>
    <dgm:pt modelId="{27567398-1DDD-4527-9B77-C1DB4FA2396F}" type="parTrans" cxnId="{DC70B1CF-5B63-4FCC-B874-5B99492EAB06}">
      <dgm:prSet/>
      <dgm:spPr/>
      <dgm:t>
        <a:bodyPr/>
        <a:lstStyle/>
        <a:p>
          <a:endParaRPr lang="sl-SI"/>
        </a:p>
      </dgm:t>
    </dgm:pt>
    <dgm:pt modelId="{411C79B7-6F03-497C-9683-4F271AEB9184}" type="sibTrans" cxnId="{DC70B1CF-5B63-4FCC-B874-5B99492EAB06}">
      <dgm:prSet/>
      <dgm:spPr/>
      <dgm:t>
        <a:bodyPr/>
        <a:lstStyle/>
        <a:p>
          <a:endParaRPr lang="sl-SI"/>
        </a:p>
      </dgm:t>
    </dgm:pt>
    <dgm:pt modelId="{DA0E0C4F-6FE5-4415-B731-560C834FC900}">
      <dgm:prSet phldrT="[besedilo]" custT="1"/>
      <dgm:spPr/>
      <dgm:t>
        <a:bodyPr/>
        <a:lstStyle/>
        <a:p>
          <a:r>
            <a:rPr lang="sl-SI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 času KKT 10 x višja cena omrežnine v primerjavi z VT</a:t>
          </a:r>
        </a:p>
      </dgm:t>
    </dgm:pt>
    <dgm:pt modelId="{27F1788D-9F22-4491-B66F-AB44D546DB4D}" type="parTrans" cxnId="{234E747C-4256-4ABC-857D-A02C03E9073E}">
      <dgm:prSet/>
      <dgm:spPr/>
      <dgm:t>
        <a:bodyPr/>
        <a:lstStyle/>
        <a:p>
          <a:endParaRPr lang="sl-SI"/>
        </a:p>
      </dgm:t>
    </dgm:pt>
    <dgm:pt modelId="{CB8BC330-C508-41A3-AC60-AD52AB7581FB}" type="sibTrans" cxnId="{234E747C-4256-4ABC-857D-A02C03E9073E}">
      <dgm:prSet/>
      <dgm:spPr/>
      <dgm:t>
        <a:bodyPr/>
        <a:lstStyle/>
        <a:p>
          <a:endParaRPr lang="sl-SI"/>
        </a:p>
      </dgm:t>
    </dgm:pt>
    <dgm:pt modelId="{1EC895DF-4B48-4E0D-A02C-5412718A7732}">
      <dgm:prSet phldrT="[besedilo]" custT="1"/>
      <dgm:spPr/>
      <dgm:t>
        <a:bodyPr/>
        <a:lstStyle/>
        <a:p>
          <a:r>
            <a:rPr lang="sl-SI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Odjemalec ob neodzivnosti plača enako kot sedaj</a:t>
          </a:r>
        </a:p>
      </dgm:t>
    </dgm:pt>
    <dgm:pt modelId="{E43F1D64-7D96-4309-8E2A-03736C155F56}" type="parTrans" cxnId="{5AA64768-FC11-44CF-975C-3DAAF6DD8CF0}">
      <dgm:prSet/>
      <dgm:spPr/>
      <dgm:t>
        <a:bodyPr/>
        <a:lstStyle/>
        <a:p>
          <a:endParaRPr lang="sl-SI"/>
        </a:p>
      </dgm:t>
    </dgm:pt>
    <dgm:pt modelId="{9ED9A9C5-5880-4612-BB0A-CC1E0FA7C68C}" type="sibTrans" cxnId="{5AA64768-FC11-44CF-975C-3DAAF6DD8CF0}">
      <dgm:prSet/>
      <dgm:spPr/>
      <dgm:t>
        <a:bodyPr/>
        <a:lstStyle/>
        <a:p>
          <a:endParaRPr lang="sl-SI"/>
        </a:p>
      </dgm:t>
    </dgm:pt>
    <dgm:pt modelId="{CB3DB9C2-D8FF-4E54-829A-DF6484833A1A}" type="pres">
      <dgm:prSet presAssocID="{FE9AE7EB-DC79-40D2-90A3-A8A46393DDC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DEEF573-8758-466F-9C5B-1AFF563241B1}" type="pres">
      <dgm:prSet presAssocID="{67E5313A-D2F9-4A15-A34F-36C8F32AFB79}" presName="centerShape" presStyleLbl="node0" presStyleIdx="0" presStyleCnt="1"/>
      <dgm:spPr/>
    </dgm:pt>
    <dgm:pt modelId="{C66F291C-7624-4B44-BDBA-B13DE6E47776}" type="pres">
      <dgm:prSet presAssocID="{87D56C25-772E-4B94-B042-F4283F6A19FB}" presName="parTrans" presStyleLbl="sibTrans2D1" presStyleIdx="0" presStyleCnt="9"/>
      <dgm:spPr/>
    </dgm:pt>
    <dgm:pt modelId="{52A23CCC-4D58-4D39-9C0C-96B9D8243BE1}" type="pres">
      <dgm:prSet presAssocID="{87D56C25-772E-4B94-B042-F4283F6A19FB}" presName="connectorText" presStyleLbl="sibTrans2D1" presStyleIdx="0" presStyleCnt="9"/>
      <dgm:spPr/>
    </dgm:pt>
    <dgm:pt modelId="{8FB01338-39DA-45FF-B247-733F2FCC7CBD}" type="pres">
      <dgm:prSet presAssocID="{39033053-577E-47FA-A88A-A13BCD1F99E8}" presName="node" presStyleLbl="node1" presStyleIdx="0" presStyleCnt="9">
        <dgm:presLayoutVars>
          <dgm:bulletEnabled val="1"/>
        </dgm:presLayoutVars>
      </dgm:prSet>
      <dgm:spPr/>
    </dgm:pt>
    <dgm:pt modelId="{E7BF3CAE-1F14-4D43-B848-D5B72E696AAD}" type="pres">
      <dgm:prSet presAssocID="{979D66D8-4817-4591-8995-E9BC072D4237}" presName="parTrans" presStyleLbl="sibTrans2D1" presStyleIdx="1" presStyleCnt="9"/>
      <dgm:spPr/>
    </dgm:pt>
    <dgm:pt modelId="{4307586A-C2B8-4A6D-B127-EA24EFC12C35}" type="pres">
      <dgm:prSet presAssocID="{979D66D8-4817-4591-8995-E9BC072D4237}" presName="connectorText" presStyleLbl="sibTrans2D1" presStyleIdx="1" presStyleCnt="9"/>
      <dgm:spPr/>
    </dgm:pt>
    <dgm:pt modelId="{21ED55B7-4931-4EEC-9459-4E0720DC75D7}" type="pres">
      <dgm:prSet presAssocID="{A455651C-CF96-4FE6-8175-492B854907BD}" presName="node" presStyleLbl="node1" presStyleIdx="1" presStyleCnt="9">
        <dgm:presLayoutVars>
          <dgm:bulletEnabled val="1"/>
        </dgm:presLayoutVars>
      </dgm:prSet>
      <dgm:spPr/>
    </dgm:pt>
    <dgm:pt modelId="{D7551067-7790-4233-A29C-15884E231B79}" type="pres">
      <dgm:prSet presAssocID="{DC5DC86B-DC22-4DD3-9EAF-CF0CC8EFDA76}" presName="parTrans" presStyleLbl="sibTrans2D1" presStyleIdx="2" presStyleCnt="9"/>
      <dgm:spPr/>
    </dgm:pt>
    <dgm:pt modelId="{1C6C8FD3-96CD-4DBA-B688-8AA1A128FF9B}" type="pres">
      <dgm:prSet presAssocID="{DC5DC86B-DC22-4DD3-9EAF-CF0CC8EFDA76}" presName="connectorText" presStyleLbl="sibTrans2D1" presStyleIdx="2" presStyleCnt="9"/>
      <dgm:spPr/>
    </dgm:pt>
    <dgm:pt modelId="{739B94D6-70BB-4874-AA22-30D9837FDBC8}" type="pres">
      <dgm:prSet presAssocID="{5679BFAD-4EFB-40C2-8370-04A056772AE0}" presName="node" presStyleLbl="node1" presStyleIdx="2" presStyleCnt="9">
        <dgm:presLayoutVars>
          <dgm:bulletEnabled val="1"/>
        </dgm:presLayoutVars>
      </dgm:prSet>
      <dgm:spPr/>
    </dgm:pt>
    <dgm:pt modelId="{1BB6904A-395C-45C1-894F-1FD0BF0D7B73}" type="pres">
      <dgm:prSet presAssocID="{C840B1DC-A2A4-49DE-B469-1A0AC7D4C199}" presName="parTrans" presStyleLbl="sibTrans2D1" presStyleIdx="3" presStyleCnt="9"/>
      <dgm:spPr/>
    </dgm:pt>
    <dgm:pt modelId="{D67FE957-8CE0-40A2-B1C8-19A17DEDE212}" type="pres">
      <dgm:prSet presAssocID="{C840B1DC-A2A4-49DE-B469-1A0AC7D4C199}" presName="connectorText" presStyleLbl="sibTrans2D1" presStyleIdx="3" presStyleCnt="9"/>
      <dgm:spPr/>
    </dgm:pt>
    <dgm:pt modelId="{FCD53C68-5643-4832-9329-63114B1D6507}" type="pres">
      <dgm:prSet presAssocID="{56BCA812-AA9B-43CB-82D6-53D3D1E3864E}" presName="node" presStyleLbl="node1" presStyleIdx="3" presStyleCnt="9">
        <dgm:presLayoutVars>
          <dgm:bulletEnabled val="1"/>
        </dgm:presLayoutVars>
      </dgm:prSet>
      <dgm:spPr/>
    </dgm:pt>
    <dgm:pt modelId="{1BF73918-EAB5-4E8C-929A-1340A61FD41C}" type="pres">
      <dgm:prSet presAssocID="{5543FEBF-432C-43A4-AB74-89C829B5CB50}" presName="parTrans" presStyleLbl="sibTrans2D1" presStyleIdx="4" presStyleCnt="9"/>
      <dgm:spPr/>
    </dgm:pt>
    <dgm:pt modelId="{29D1448F-E516-4A0F-B4EC-77E53FB6253B}" type="pres">
      <dgm:prSet presAssocID="{5543FEBF-432C-43A4-AB74-89C829B5CB50}" presName="connectorText" presStyleLbl="sibTrans2D1" presStyleIdx="4" presStyleCnt="9"/>
      <dgm:spPr/>
    </dgm:pt>
    <dgm:pt modelId="{AC1EC554-B11D-4F76-A6BC-20CECD9DB4B3}" type="pres">
      <dgm:prSet presAssocID="{E8D7395C-58F4-4070-9481-43FA8FFC3E8B}" presName="node" presStyleLbl="node1" presStyleIdx="4" presStyleCnt="9">
        <dgm:presLayoutVars>
          <dgm:bulletEnabled val="1"/>
        </dgm:presLayoutVars>
      </dgm:prSet>
      <dgm:spPr/>
    </dgm:pt>
    <dgm:pt modelId="{3B8A76A2-90F5-49FB-BDBD-5DCB954225E5}" type="pres">
      <dgm:prSet presAssocID="{5D5AD778-9644-4F66-8F5E-6F5C9D933798}" presName="parTrans" presStyleLbl="sibTrans2D1" presStyleIdx="5" presStyleCnt="9"/>
      <dgm:spPr/>
    </dgm:pt>
    <dgm:pt modelId="{6AEDDDCF-29EC-44AE-86FF-891E0E98FA21}" type="pres">
      <dgm:prSet presAssocID="{5D5AD778-9644-4F66-8F5E-6F5C9D933798}" presName="connectorText" presStyleLbl="sibTrans2D1" presStyleIdx="5" presStyleCnt="9"/>
      <dgm:spPr/>
    </dgm:pt>
    <dgm:pt modelId="{8C438827-1E0C-4BFB-BA80-9BEF40774A71}" type="pres">
      <dgm:prSet presAssocID="{18365993-C562-4D1B-A44B-951F73B6BB32}" presName="node" presStyleLbl="node1" presStyleIdx="5" presStyleCnt="9">
        <dgm:presLayoutVars>
          <dgm:bulletEnabled val="1"/>
        </dgm:presLayoutVars>
      </dgm:prSet>
      <dgm:spPr/>
    </dgm:pt>
    <dgm:pt modelId="{48FFDA4C-5B2C-47DA-A0EA-2F03C2FC8563}" type="pres">
      <dgm:prSet presAssocID="{27567398-1DDD-4527-9B77-C1DB4FA2396F}" presName="parTrans" presStyleLbl="sibTrans2D1" presStyleIdx="6" presStyleCnt="9"/>
      <dgm:spPr/>
    </dgm:pt>
    <dgm:pt modelId="{E831A9A3-B027-4AA8-AFA6-78C506E9EABA}" type="pres">
      <dgm:prSet presAssocID="{27567398-1DDD-4527-9B77-C1DB4FA2396F}" presName="connectorText" presStyleLbl="sibTrans2D1" presStyleIdx="6" presStyleCnt="9"/>
      <dgm:spPr/>
    </dgm:pt>
    <dgm:pt modelId="{1C69646B-675C-41E7-A596-F4A7BEA14E32}" type="pres">
      <dgm:prSet presAssocID="{9D5066D7-01B2-4998-8479-9172D6A1E88A}" presName="node" presStyleLbl="node1" presStyleIdx="6" presStyleCnt="9">
        <dgm:presLayoutVars>
          <dgm:bulletEnabled val="1"/>
        </dgm:presLayoutVars>
      </dgm:prSet>
      <dgm:spPr/>
    </dgm:pt>
    <dgm:pt modelId="{EC626D62-0B2C-4726-9118-BE70920BC73F}" type="pres">
      <dgm:prSet presAssocID="{27F1788D-9F22-4491-B66F-AB44D546DB4D}" presName="parTrans" presStyleLbl="sibTrans2D1" presStyleIdx="7" presStyleCnt="9"/>
      <dgm:spPr/>
    </dgm:pt>
    <dgm:pt modelId="{50459EE0-15B3-4364-A992-DA9B60480098}" type="pres">
      <dgm:prSet presAssocID="{27F1788D-9F22-4491-B66F-AB44D546DB4D}" presName="connectorText" presStyleLbl="sibTrans2D1" presStyleIdx="7" presStyleCnt="9"/>
      <dgm:spPr/>
    </dgm:pt>
    <dgm:pt modelId="{B3E1484C-11D1-4FB6-B377-5708F03C7AB5}" type="pres">
      <dgm:prSet presAssocID="{DA0E0C4F-6FE5-4415-B731-560C834FC900}" presName="node" presStyleLbl="node1" presStyleIdx="7" presStyleCnt="9">
        <dgm:presLayoutVars>
          <dgm:bulletEnabled val="1"/>
        </dgm:presLayoutVars>
      </dgm:prSet>
      <dgm:spPr/>
    </dgm:pt>
    <dgm:pt modelId="{247512CA-5880-4269-A2BC-D90C29D436F2}" type="pres">
      <dgm:prSet presAssocID="{E43F1D64-7D96-4309-8E2A-03736C155F56}" presName="parTrans" presStyleLbl="sibTrans2D1" presStyleIdx="8" presStyleCnt="9"/>
      <dgm:spPr/>
    </dgm:pt>
    <dgm:pt modelId="{0617D297-AAEE-46E6-9656-EDA4F0D25743}" type="pres">
      <dgm:prSet presAssocID="{E43F1D64-7D96-4309-8E2A-03736C155F56}" presName="connectorText" presStyleLbl="sibTrans2D1" presStyleIdx="8" presStyleCnt="9"/>
      <dgm:spPr/>
    </dgm:pt>
    <dgm:pt modelId="{95923956-6B9B-47B5-8032-79476616949C}" type="pres">
      <dgm:prSet presAssocID="{1EC895DF-4B48-4E0D-A02C-5412718A7732}" presName="node" presStyleLbl="node1" presStyleIdx="8" presStyleCnt="9">
        <dgm:presLayoutVars>
          <dgm:bulletEnabled val="1"/>
        </dgm:presLayoutVars>
      </dgm:prSet>
      <dgm:spPr/>
    </dgm:pt>
  </dgm:ptLst>
  <dgm:cxnLst>
    <dgm:cxn modelId="{A9301C1A-B7CA-4F85-9227-B53864F2FCFB}" type="presOf" srcId="{E8D7395C-58F4-4070-9481-43FA8FFC3E8B}" destId="{AC1EC554-B11D-4F76-A6BC-20CECD9DB4B3}" srcOrd="0" destOrd="0" presId="urn:microsoft.com/office/officeart/2005/8/layout/radial5"/>
    <dgm:cxn modelId="{078F8BE8-F575-43EF-8FC2-97270E95BFC3}" srcId="{67E5313A-D2F9-4A15-A34F-36C8F32AFB79}" destId="{18365993-C562-4D1B-A44B-951F73B6BB32}" srcOrd="5" destOrd="0" parTransId="{5D5AD778-9644-4F66-8F5E-6F5C9D933798}" sibTransId="{BEEC769C-2B0C-4A58-94A8-4766D4A7FD23}"/>
    <dgm:cxn modelId="{91E8AA71-388A-4803-80D5-111122652AC8}" type="presOf" srcId="{5679BFAD-4EFB-40C2-8370-04A056772AE0}" destId="{739B94D6-70BB-4874-AA22-30D9837FDBC8}" srcOrd="0" destOrd="0" presId="urn:microsoft.com/office/officeart/2005/8/layout/radial5"/>
    <dgm:cxn modelId="{95FA07B2-E388-41DD-823F-D8457B5540FB}" type="presOf" srcId="{A455651C-CF96-4FE6-8175-492B854907BD}" destId="{21ED55B7-4931-4EEC-9459-4E0720DC75D7}" srcOrd="0" destOrd="0" presId="urn:microsoft.com/office/officeart/2005/8/layout/radial5"/>
    <dgm:cxn modelId="{65F84A74-061D-4661-A76F-A4DCE61D4614}" srcId="{FE9AE7EB-DC79-40D2-90A3-A8A46393DDCB}" destId="{67E5313A-D2F9-4A15-A34F-36C8F32AFB79}" srcOrd="0" destOrd="0" parTransId="{9965334F-01C4-47E3-A5C9-E9763A530DFB}" sibTransId="{43AC8CE5-DFD3-40E2-9132-1F2F290BBD82}"/>
    <dgm:cxn modelId="{9F6777E4-9A7F-4C15-BE11-219DB8523AB6}" srcId="{67E5313A-D2F9-4A15-A34F-36C8F32AFB79}" destId="{E8D7395C-58F4-4070-9481-43FA8FFC3E8B}" srcOrd="4" destOrd="0" parTransId="{5543FEBF-432C-43A4-AB74-89C829B5CB50}" sibTransId="{E0D9F195-7441-4A24-A620-4C8E84C29779}"/>
    <dgm:cxn modelId="{DC70B1CF-5B63-4FCC-B874-5B99492EAB06}" srcId="{67E5313A-D2F9-4A15-A34F-36C8F32AFB79}" destId="{9D5066D7-01B2-4998-8479-9172D6A1E88A}" srcOrd="6" destOrd="0" parTransId="{27567398-1DDD-4527-9B77-C1DB4FA2396F}" sibTransId="{411C79B7-6F03-497C-9683-4F271AEB9184}"/>
    <dgm:cxn modelId="{8A319307-6D72-4C85-9796-781B27C51D8C}" type="presOf" srcId="{27F1788D-9F22-4491-B66F-AB44D546DB4D}" destId="{50459EE0-15B3-4364-A992-DA9B60480098}" srcOrd="1" destOrd="0" presId="urn:microsoft.com/office/officeart/2005/8/layout/radial5"/>
    <dgm:cxn modelId="{68B3BF44-AFA4-44D3-AB8C-55F43CEA7A6F}" type="presOf" srcId="{5543FEBF-432C-43A4-AB74-89C829B5CB50}" destId="{1BF73918-EAB5-4E8C-929A-1340A61FD41C}" srcOrd="0" destOrd="0" presId="urn:microsoft.com/office/officeart/2005/8/layout/radial5"/>
    <dgm:cxn modelId="{DBDB6A21-CB6C-4911-B313-0C1AEE29F36D}" type="presOf" srcId="{DC5DC86B-DC22-4DD3-9EAF-CF0CC8EFDA76}" destId="{D7551067-7790-4233-A29C-15884E231B79}" srcOrd="0" destOrd="0" presId="urn:microsoft.com/office/officeart/2005/8/layout/radial5"/>
    <dgm:cxn modelId="{12B06774-8162-4A7C-8AD1-079D5A0ADBB4}" type="presOf" srcId="{5D5AD778-9644-4F66-8F5E-6F5C9D933798}" destId="{3B8A76A2-90F5-49FB-BDBD-5DCB954225E5}" srcOrd="0" destOrd="0" presId="urn:microsoft.com/office/officeart/2005/8/layout/radial5"/>
    <dgm:cxn modelId="{3614E405-C943-41B8-9B9D-65591890008A}" type="presOf" srcId="{C840B1DC-A2A4-49DE-B469-1A0AC7D4C199}" destId="{D67FE957-8CE0-40A2-B1C8-19A17DEDE212}" srcOrd="1" destOrd="0" presId="urn:microsoft.com/office/officeart/2005/8/layout/radial5"/>
    <dgm:cxn modelId="{FA133DA0-71EE-43FC-A570-E2633EEFB895}" type="presOf" srcId="{DC5DC86B-DC22-4DD3-9EAF-CF0CC8EFDA76}" destId="{1C6C8FD3-96CD-4DBA-B688-8AA1A128FF9B}" srcOrd="1" destOrd="0" presId="urn:microsoft.com/office/officeart/2005/8/layout/radial5"/>
    <dgm:cxn modelId="{2126D055-F742-45DE-93D2-A2163753BB2D}" srcId="{67E5313A-D2F9-4A15-A34F-36C8F32AFB79}" destId="{5679BFAD-4EFB-40C2-8370-04A056772AE0}" srcOrd="2" destOrd="0" parTransId="{DC5DC86B-DC22-4DD3-9EAF-CF0CC8EFDA76}" sibTransId="{C2ED66E0-D651-4744-872F-7CDE16F3CE87}"/>
    <dgm:cxn modelId="{27118E9B-C7D6-4738-AF82-A928B77FD481}" type="presOf" srcId="{67E5313A-D2F9-4A15-A34F-36C8F32AFB79}" destId="{7DEEF573-8758-466F-9C5B-1AFF563241B1}" srcOrd="0" destOrd="0" presId="urn:microsoft.com/office/officeart/2005/8/layout/radial5"/>
    <dgm:cxn modelId="{5AA64768-FC11-44CF-975C-3DAAF6DD8CF0}" srcId="{67E5313A-D2F9-4A15-A34F-36C8F32AFB79}" destId="{1EC895DF-4B48-4E0D-A02C-5412718A7732}" srcOrd="8" destOrd="0" parTransId="{E43F1D64-7D96-4309-8E2A-03736C155F56}" sibTransId="{9ED9A9C5-5880-4612-BB0A-CC1E0FA7C68C}"/>
    <dgm:cxn modelId="{0330AB60-BA0A-46D2-B365-9CCF0220C9E8}" type="presOf" srcId="{87D56C25-772E-4B94-B042-F4283F6A19FB}" destId="{52A23CCC-4D58-4D39-9C0C-96B9D8243BE1}" srcOrd="1" destOrd="0" presId="urn:microsoft.com/office/officeart/2005/8/layout/radial5"/>
    <dgm:cxn modelId="{E432C07E-E007-46B9-953D-D9A21F627994}" type="presOf" srcId="{DA0E0C4F-6FE5-4415-B731-560C834FC900}" destId="{B3E1484C-11D1-4FB6-B377-5708F03C7AB5}" srcOrd="0" destOrd="0" presId="urn:microsoft.com/office/officeart/2005/8/layout/radial5"/>
    <dgm:cxn modelId="{69D5DEC0-3F10-41DE-8756-622D587707D0}" type="presOf" srcId="{5543FEBF-432C-43A4-AB74-89C829B5CB50}" destId="{29D1448F-E516-4A0F-B4EC-77E53FB6253B}" srcOrd="1" destOrd="0" presId="urn:microsoft.com/office/officeart/2005/8/layout/radial5"/>
    <dgm:cxn modelId="{37F9B1A3-C798-4583-B42A-51107C5A9061}" type="presOf" srcId="{9D5066D7-01B2-4998-8479-9172D6A1E88A}" destId="{1C69646B-675C-41E7-A596-F4A7BEA14E32}" srcOrd="0" destOrd="0" presId="urn:microsoft.com/office/officeart/2005/8/layout/radial5"/>
    <dgm:cxn modelId="{7CA31BC4-F21A-40DA-B7F5-E763A82F8E93}" type="presOf" srcId="{18365993-C562-4D1B-A44B-951F73B6BB32}" destId="{8C438827-1E0C-4BFB-BA80-9BEF40774A71}" srcOrd="0" destOrd="0" presId="urn:microsoft.com/office/officeart/2005/8/layout/radial5"/>
    <dgm:cxn modelId="{66BDA49D-5574-43E2-988C-AFB13119B534}" type="presOf" srcId="{979D66D8-4817-4591-8995-E9BC072D4237}" destId="{4307586A-C2B8-4A6D-B127-EA24EFC12C35}" srcOrd="1" destOrd="0" presId="urn:microsoft.com/office/officeart/2005/8/layout/radial5"/>
    <dgm:cxn modelId="{899DB999-7184-4934-9BC7-D4A7C835D61B}" type="presOf" srcId="{C840B1DC-A2A4-49DE-B469-1A0AC7D4C199}" destId="{1BB6904A-395C-45C1-894F-1FD0BF0D7B73}" srcOrd="0" destOrd="0" presId="urn:microsoft.com/office/officeart/2005/8/layout/radial5"/>
    <dgm:cxn modelId="{A063ABB5-850E-46D2-8827-B716C764DA7C}" type="presOf" srcId="{1EC895DF-4B48-4E0D-A02C-5412718A7732}" destId="{95923956-6B9B-47B5-8032-79476616949C}" srcOrd="0" destOrd="0" presId="urn:microsoft.com/office/officeart/2005/8/layout/radial5"/>
    <dgm:cxn modelId="{5A95D6F6-239F-438D-8118-79862E116508}" type="presOf" srcId="{FE9AE7EB-DC79-40D2-90A3-A8A46393DDCB}" destId="{CB3DB9C2-D8FF-4E54-829A-DF6484833A1A}" srcOrd="0" destOrd="0" presId="urn:microsoft.com/office/officeart/2005/8/layout/radial5"/>
    <dgm:cxn modelId="{3371F0B1-5ED1-4B27-AAAD-7DB8042455DE}" type="presOf" srcId="{E43F1D64-7D96-4309-8E2A-03736C155F56}" destId="{247512CA-5880-4269-A2BC-D90C29D436F2}" srcOrd="0" destOrd="0" presId="urn:microsoft.com/office/officeart/2005/8/layout/radial5"/>
    <dgm:cxn modelId="{ACADF052-D2B5-48F1-A663-0B432E857963}" srcId="{67E5313A-D2F9-4A15-A34F-36C8F32AFB79}" destId="{39033053-577E-47FA-A88A-A13BCD1F99E8}" srcOrd="0" destOrd="0" parTransId="{87D56C25-772E-4B94-B042-F4283F6A19FB}" sibTransId="{B24B28EE-6482-45A8-AEC1-50B02847DDC3}"/>
    <dgm:cxn modelId="{173A0E44-3E92-4B34-8B25-20130BE18F9F}" type="presOf" srcId="{5D5AD778-9644-4F66-8F5E-6F5C9D933798}" destId="{6AEDDDCF-29EC-44AE-86FF-891E0E98FA21}" srcOrd="1" destOrd="0" presId="urn:microsoft.com/office/officeart/2005/8/layout/radial5"/>
    <dgm:cxn modelId="{BF94F364-B93B-4239-938B-E62FF534F72E}" type="presOf" srcId="{E43F1D64-7D96-4309-8E2A-03736C155F56}" destId="{0617D297-AAEE-46E6-9656-EDA4F0D25743}" srcOrd="1" destOrd="0" presId="urn:microsoft.com/office/officeart/2005/8/layout/radial5"/>
    <dgm:cxn modelId="{A788E222-123C-44A1-8344-5DC5DF0523FA}" type="presOf" srcId="{56BCA812-AA9B-43CB-82D6-53D3D1E3864E}" destId="{FCD53C68-5643-4832-9329-63114B1D6507}" srcOrd="0" destOrd="0" presId="urn:microsoft.com/office/officeart/2005/8/layout/radial5"/>
    <dgm:cxn modelId="{E17C0BB8-FADD-44FF-845C-47E0EAF567C5}" type="presOf" srcId="{27F1788D-9F22-4491-B66F-AB44D546DB4D}" destId="{EC626D62-0B2C-4726-9118-BE70920BC73F}" srcOrd="0" destOrd="0" presId="urn:microsoft.com/office/officeart/2005/8/layout/radial5"/>
    <dgm:cxn modelId="{C44AA8FA-4FD5-4C9A-AAAD-7FE53A9F88BE}" srcId="{67E5313A-D2F9-4A15-A34F-36C8F32AFB79}" destId="{A455651C-CF96-4FE6-8175-492B854907BD}" srcOrd="1" destOrd="0" parTransId="{979D66D8-4817-4591-8995-E9BC072D4237}" sibTransId="{22603B13-1A50-4779-9401-556BDC29D3FB}"/>
    <dgm:cxn modelId="{53BABDE8-8058-4CAB-890D-FE94A0356896}" type="presOf" srcId="{39033053-577E-47FA-A88A-A13BCD1F99E8}" destId="{8FB01338-39DA-45FF-B247-733F2FCC7CBD}" srcOrd="0" destOrd="0" presId="urn:microsoft.com/office/officeart/2005/8/layout/radial5"/>
    <dgm:cxn modelId="{1E768CF0-B657-4EAE-95C3-2F85838B59ED}" type="presOf" srcId="{27567398-1DDD-4527-9B77-C1DB4FA2396F}" destId="{E831A9A3-B027-4AA8-AFA6-78C506E9EABA}" srcOrd="1" destOrd="0" presId="urn:microsoft.com/office/officeart/2005/8/layout/radial5"/>
    <dgm:cxn modelId="{EAEC0648-79A3-498E-82CD-149053B2DA68}" type="presOf" srcId="{87D56C25-772E-4B94-B042-F4283F6A19FB}" destId="{C66F291C-7624-4B44-BDBA-B13DE6E47776}" srcOrd="0" destOrd="0" presId="urn:microsoft.com/office/officeart/2005/8/layout/radial5"/>
    <dgm:cxn modelId="{55D9BB11-8A3F-410C-BFE7-2015A55C1C0E}" srcId="{67E5313A-D2F9-4A15-A34F-36C8F32AFB79}" destId="{56BCA812-AA9B-43CB-82D6-53D3D1E3864E}" srcOrd="3" destOrd="0" parTransId="{C840B1DC-A2A4-49DE-B469-1A0AC7D4C199}" sibTransId="{41FA8D7E-BEA5-453A-BC73-FA95ABCE2EC0}"/>
    <dgm:cxn modelId="{2D85E5D2-802D-47D6-A5D1-ADF2E419D8BF}" type="presOf" srcId="{979D66D8-4817-4591-8995-E9BC072D4237}" destId="{E7BF3CAE-1F14-4D43-B848-D5B72E696AAD}" srcOrd="0" destOrd="0" presId="urn:microsoft.com/office/officeart/2005/8/layout/radial5"/>
    <dgm:cxn modelId="{3ACFEE78-E8EF-4D79-A895-03BE1F875CCC}" type="presOf" srcId="{27567398-1DDD-4527-9B77-C1DB4FA2396F}" destId="{48FFDA4C-5B2C-47DA-A0EA-2F03C2FC8563}" srcOrd="0" destOrd="0" presId="urn:microsoft.com/office/officeart/2005/8/layout/radial5"/>
    <dgm:cxn modelId="{234E747C-4256-4ABC-857D-A02C03E9073E}" srcId="{67E5313A-D2F9-4A15-A34F-36C8F32AFB79}" destId="{DA0E0C4F-6FE5-4415-B731-560C834FC900}" srcOrd="7" destOrd="0" parTransId="{27F1788D-9F22-4491-B66F-AB44D546DB4D}" sibTransId="{CB8BC330-C508-41A3-AC60-AD52AB7581FB}"/>
    <dgm:cxn modelId="{12AE8D19-2A89-49BF-BD5A-A36EA9CC4348}" type="presParOf" srcId="{CB3DB9C2-D8FF-4E54-829A-DF6484833A1A}" destId="{7DEEF573-8758-466F-9C5B-1AFF563241B1}" srcOrd="0" destOrd="0" presId="urn:microsoft.com/office/officeart/2005/8/layout/radial5"/>
    <dgm:cxn modelId="{7D392FE3-A67B-4CD2-BDED-9EE5EDB2FB9A}" type="presParOf" srcId="{CB3DB9C2-D8FF-4E54-829A-DF6484833A1A}" destId="{C66F291C-7624-4B44-BDBA-B13DE6E47776}" srcOrd="1" destOrd="0" presId="urn:microsoft.com/office/officeart/2005/8/layout/radial5"/>
    <dgm:cxn modelId="{BCFB2CEA-E4BE-4CF5-9986-82139B889FE2}" type="presParOf" srcId="{C66F291C-7624-4B44-BDBA-B13DE6E47776}" destId="{52A23CCC-4D58-4D39-9C0C-96B9D8243BE1}" srcOrd="0" destOrd="0" presId="urn:microsoft.com/office/officeart/2005/8/layout/radial5"/>
    <dgm:cxn modelId="{71EED230-942F-4828-A0EE-744A57D85E0E}" type="presParOf" srcId="{CB3DB9C2-D8FF-4E54-829A-DF6484833A1A}" destId="{8FB01338-39DA-45FF-B247-733F2FCC7CBD}" srcOrd="2" destOrd="0" presId="urn:microsoft.com/office/officeart/2005/8/layout/radial5"/>
    <dgm:cxn modelId="{4A151E56-E6AB-445F-B5C8-40A603742F9E}" type="presParOf" srcId="{CB3DB9C2-D8FF-4E54-829A-DF6484833A1A}" destId="{E7BF3CAE-1F14-4D43-B848-D5B72E696AAD}" srcOrd="3" destOrd="0" presId="urn:microsoft.com/office/officeart/2005/8/layout/radial5"/>
    <dgm:cxn modelId="{3FD8617A-797A-4FED-8746-07758EA7A95B}" type="presParOf" srcId="{E7BF3CAE-1F14-4D43-B848-D5B72E696AAD}" destId="{4307586A-C2B8-4A6D-B127-EA24EFC12C35}" srcOrd="0" destOrd="0" presId="urn:microsoft.com/office/officeart/2005/8/layout/radial5"/>
    <dgm:cxn modelId="{9F770468-216B-4042-AC3B-2784D52EB7CF}" type="presParOf" srcId="{CB3DB9C2-D8FF-4E54-829A-DF6484833A1A}" destId="{21ED55B7-4931-4EEC-9459-4E0720DC75D7}" srcOrd="4" destOrd="0" presId="urn:microsoft.com/office/officeart/2005/8/layout/radial5"/>
    <dgm:cxn modelId="{A8F83274-8E1D-4D3F-98BF-B53997EE2113}" type="presParOf" srcId="{CB3DB9C2-D8FF-4E54-829A-DF6484833A1A}" destId="{D7551067-7790-4233-A29C-15884E231B79}" srcOrd="5" destOrd="0" presId="urn:microsoft.com/office/officeart/2005/8/layout/radial5"/>
    <dgm:cxn modelId="{C99C14C0-4CE1-4D66-814E-ED3531C2790E}" type="presParOf" srcId="{D7551067-7790-4233-A29C-15884E231B79}" destId="{1C6C8FD3-96CD-4DBA-B688-8AA1A128FF9B}" srcOrd="0" destOrd="0" presId="urn:microsoft.com/office/officeart/2005/8/layout/radial5"/>
    <dgm:cxn modelId="{061983E9-9649-4A95-A61F-9B977F2968A2}" type="presParOf" srcId="{CB3DB9C2-D8FF-4E54-829A-DF6484833A1A}" destId="{739B94D6-70BB-4874-AA22-30D9837FDBC8}" srcOrd="6" destOrd="0" presId="urn:microsoft.com/office/officeart/2005/8/layout/radial5"/>
    <dgm:cxn modelId="{8D8D0E93-8B20-4312-9902-AE0D590F042D}" type="presParOf" srcId="{CB3DB9C2-D8FF-4E54-829A-DF6484833A1A}" destId="{1BB6904A-395C-45C1-894F-1FD0BF0D7B73}" srcOrd="7" destOrd="0" presId="urn:microsoft.com/office/officeart/2005/8/layout/radial5"/>
    <dgm:cxn modelId="{107F3771-3026-4F28-BF48-2AC9804E9660}" type="presParOf" srcId="{1BB6904A-395C-45C1-894F-1FD0BF0D7B73}" destId="{D67FE957-8CE0-40A2-B1C8-19A17DEDE212}" srcOrd="0" destOrd="0" presId="urn:microsoft.com/office/officeart/2005/8/layout/radial5"/>
    <dgm:cxn modelId="{9209F1D0-ED8F-4F83-B5E4-4AFF5BE8AE51}" type="presParOf" srcId="{CB3DB9C2-D8FF-4E54-829A-DF6484833A1A}" destId="{FCD53C68-5643-4832-9329-63114B1D6507}" srcOrd="8" destOrd="0" presId="urn:microsoft.com/office/officeart/2005/8/layout/radial5"/>
    <dgm:cxn modelId="{345F6000-E32C-431B-B9FD-62502CF6CB88}" type="presParOf" srcId="{CB3DB9C2-D8FF-4E54-829A-DF6484833A1A}" destId="{1BF73918-EAB5-4E8C-929A-1340A61FD41C}" srcOrd="9" destOrd="0" presId="urn:microsoft.com/office/officeart/2005/8/layout/radial5"/>
    <dgm:cxn modelId="{2BFEA32F-9A5F-408E-AFF9-457C712F3E1F}" type="presParOf" srcId="{1BF73918-EAB5-4E8C-929A-1340A61FD41C}" destId="{29D1448F-E516-4A0F-B4EC-77E53FB6253B}" srcOrd="0" destOrd="0" presId="urn:microsoft.com/office/officeart/2005/8/layout/radial5"/>
    <dgm:cxn modelId="{67AF7327-F96A-4AFF-B1F4-C3B7924E78CB}" type="presParOf" srcId="{CB3DB9C2-D8FF-4E54-829A-DF6484833A1A}" destId="{AC1EC554-B11D-4F76-A6BC-20CECD9DB4B3}" srcOrd="10" destOrd="0" presId="urn:microsoft.com/office/officeart/2005/8/layout/radial5"/>
    <dgm:cxn modelId="{9D7B263A-8DCA-41B0-A1D0-92B9AF2C92E3}" type="presParOf" srcId="{CB3DB9C2-D8FF-4E54-829A-DF6484833A1A}" destId="{3B8A76A2-90F5-49FB-BDBD-5DCB954225E5}" srcOrd="11" destOrd="0" presId="urn:microsoft.com/office/officeart/2005/8/layout/radial5"/>
    <dgm:cxn modelId="{BF2D4AE2-3CD8-4619-A195-ACCA9D9AB2AA}" type="presParOf" srcId="{3B8A76A2-90F5-49FB-BDBD-5DCB954225E5}" destId="{6AEDDDCF-29EC-44AE-86FF-891E0E98FA21}" srcOrd="0" destOrd="0" presId="urn:microsoft.com/office/officeart/2005/8/layout/radial5"/>
    <dgm:cxn modelId="{ACD3E31C-747F-46F2-9D40-8A7DF0A54A9D}" type="presParOf" srcId="{CB3DB9C2-D8FF-4E54-829A-DF6484833A1A}" destId="{8C438827-1E0C-4BFB-BA80-9BEF40774A71}" srcOrd="12" destOrd="0" presId="urn:microsoft.com/office/officeart/2005/8/layout/radial5"/>
    <dgm:cxn modelId="{C1B82534-2892-4DE7-8BC4-386EA169FB72}" type="presParOf" srcId="{CB3DB9C2-D8FF-4E54-829A-DF6484833A1A}" destId="{48FFDA4C-5B2C-47DA-A0EA-2F03C2FC8563}" srcOrd="13" destOrd="0" presId="urn:microsoft.com/office/officeart/2005/8/layout/radial5"/>
    <dgm:cxn modelId="{4905DDDD-A053-4AC5-A5FC-DFCDEA0311C7}" type="presParOf" srcId="{48FFDA4C-5B2C-47DA-A0EA-2F03C2FC8563}" destId="{E831A9A3-B027-4AA8-AFA6-78C506E9EABA}" srcOrd="0" destOrd="0" presId="urn:microsoft.com/office/officeart/2005/8/layout/radial5"/>
    <dgm:cxn modelId="{58378944-1922-4D8B-A7F2-6DBCD307EE6E}" type="presParOf" srcId="{CB3DB9C2-D8FF-4E54-829A-DF6484833A1A}" destId="{1C69646B-675C-41E7-A596-F4A7BEA14E32}" srcOrd="14" destOrd="0" presId="urn:microsoft.com/office/officeart/2005/8/layout/radial5"/>
    <dgm:cxn modelId="{2314A139-9FCE-4DCD-84FE-87CFC74862EF}" type="presParOf" srcId="{CB3DB9C2-D8FF-4E54-829A-DF6484833A1A}" destId="{EC626D62-0B2C-4726-9118-BE70920BC73F}" srcOrd="15" destOrd="0" presId="urn:microsoft.com/office/officeart/2005/8/layout/radial5"/>
    <dgm:cxn modelId="{4432D5FD-237D-46E2-B08D-26DF3E201D32}" type="presParOf" srcId="{EC626D62-0B2C-4726-9118-BE70920BC73F}" destId="{50459EE0-15B3-4364-A992-DA9B60480098}" srcOrd="0" destOrd="0" presId="urn:microsoft.com/office/officeart/2005/8/layout/radial5"/>
    <dgm:cxn modelId="{67C6C576-E1AA-4F0A-BDD3-B623E50FC532}" type="presParOf" srcId="{CB3DB9C2-D8FF-4E54-829A-DF6484833A1A}" destId="{B3E1484C-11D1-4FB6-B377-5708F03C7AB5}" srcOrd="16" destOrd="0" presId="urn:microsoft.com/office/officeart/2005/8/layout/radial5"/>
    <dgm:cxn modelId="{13609443-FE39-4F7A-A687-AE24A2435CD3}" type="presParOf" srcId="{CB3DB9C2-D8FF-4E54-829A-DF6484833A1A}" destId="{247512CA-5880-4269-A2BC-D90C29D436F2}" srcOrd="17" destOrd="0" presId="urn:microsoft.com/office/officeart/2005/8/layout/radial5"/>
    <dgm:cxn modelId="{71B3F2A9-5B7B-4DBF-BD9A-4E57E2ECEF19}" type="presParOf" srcId="{247512CA-5880-4269-A2BC-D90C29D436F2}" destId="{0617D297-AAEE-46E6-9656-EDA4F0D25743}" srcOrd="0" destOrd="0" presId="urn:microsoft.com/office/officeart/2005/8/layout/radial5"/>
    <dgm:cxn modelId="{B8206C13-310B-4270-B418-FA5515B0954B}" type="presParOf" srcId="{CB3DB9C2-D8FF-4E54-829A-DF6484833A1A}" destId="{95923956-6B9B-47B5-8032-79476616949C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08EBBF-F02E-4F13-91BB-137778F6A75D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5FBF506A-B459-4671-A1E9-B45580422708}">
      <dgm:prSet phldrT="[besedilo]" custT="1"/>
      <dgm:spPr/>
      <dgm:t>
        <a:bodyPr/>
        <a:lstStyle/>
        <a:p>
          <a:r>
            <a:rPr lang="sl-SI" sz="4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IZRECNO SOGLASJE ZA SODELOVANJE V PROJEKTU</a:t>
          </a:r>
        </a:p>
      </dgm:t>
    </dgm:pt>
    <dgm:pt modelId="{8FA2AA8D-1B63-4BF5-B378-D9792F30AB22}" type="parTrans" cxnId="{641EC29D-1684-4BE6-8915-AF4C549AFB69}">
      <dgm:prSet/>
      <dgm:spPr/>
      <dgm:t>
        <a:bodyPr/>
        <a:lstStyle/>
        <a:p>
          <a:endParaRPr lang="sl-SI"/>
        </a:p>
      </dgm:t>
    </dgm:pt>
    <dgm:pt modelId="{71086B55-626E-41B6-A483-BABDEF3C7D18}" type="sibTrans" cxnId="{641EC29D-1684-4BE6-8915-AF4C549AFB69}">
      <dgm:prSet/>
      <dgm:spPr/>
      <dgm:t>
        <a:bodyPr/>
        <a:lstStyle/>
        <a:p>
          <a:endParaRPr lang="sl-SI"/>
        </a:p>
      </dgm:t>
    </dgm:pt>
    <dgm:pt modelId="{39B9555C-D640-42FE-855E-BBA61FE53105}">
      <dgm:prSet phldrT="[besedilo]" custT="1"/>
      <dgm:spPr/>
      <dgm:t>
        <a:bodyPr/>
        <a:lstStyle/>
        <a:p>
          <a:r>
            <a:rPr lang="pl-PL" sz="3200" b="1" dirty="0"/>
            <a:t>Kateri podatki se bodo zbirali…</a:t>
          </a:r>
          <a:endParaRPr lang="sl-SI" sz="3200" b="1" dirty="0"/>
        </a:p>
      </dgm:t>
    </dgm:pt>
    <dgm:pt modelId="{2BEA88AB-C666-4CEF-80B0-E9CBF802961D}" type="parTrans" cxnId="{D32AB768-CFEF-4F57-8F68-D5E367ACEAEE}">
      <dgm:prSet/>
      <dgm:spPr/>
      <dgm:t>
        <a:bodyPr/>
        <a:lstStyle/>
        <a:p>
          <a:endParaRPr lang="sl-SI"/>
        </a:p>
      </dgm:t>
    </dgm:pt>
    <dgm:pt modelId="{7E7101ED-A9F7-49F2-87EE-B281D9D2A3E4}" type="sibTrans" cxnId="{D32AB768-CFEF-4F57-8F68-D5E367ACEAEE}">
      <dgm:prSet/>
      <dgm:spPr/>
      <dgm:t>
        <a:bodyPr/>
        <a:lstStyle/>
        <a:p>
          <a:endParaRPr lang="sl-SI"/>
        </a:p>
      </dgm:t>
    </dgm:pt>
    <dgm:pt modelId="{3C8C91F2-8504-4FA3-AF59-53993C9FC924}">
      <dgm:prSet custT="1"/>
      <dgm:spPr/>
      <dgm:t>
        <a:bodyPr/>
        <a:lstStyle/>
        <a:p>
          <a:r>
            <a:rPr lang="sl-SI" sz="3200" b="1" dirty="0"/>
            <a:t>Razlogi za zbiranje podatkov…</a:t>
          </a:r>
        </a:p>
      </dgm:t>
    </dgm:pt>
    <dgm:pt modelId="{7F4AA9A9-60CF-406D-AB0F-20C9C1052951}" type="parTrans" cxnId="{121B3BCF-AF1B-45BF-A4B5-35999A5EFA83}">
      <dgm:prSet/>
      <dgm:spPr/>
      <dgm:t>
        <a:bodyPr/>
        <a:lstStyle/>
        <a:p>
          <a:endParaRPr lang="sl-SI"/>
        </a:p>
      </dgm:t>
    </dgm:pt>
    <dgm:pt modelId="{58D2B1AC-F89E-4C63-B41A-1E487BEF8D67}" type="sibTrans" cxnId="{121B3BCF-AF1B-45BF-A4B5-35999A5EFA83}">
      <dgm:prSet/>
      <dgm:spPr/>
      <dgm:t>
        <a:bodyPr/>
        <a:lstStyle/>
        <a:p>
          <a:endParaRPr lang="sl-SI"/>
        </a:p>
      </dgm:t>
    </dgm:pt>
    <dgm:pt modelId="{FDF7A0D3-68E5-42E4-BA10-1F122C567E90}">
      <dgm:prSet custT="1"/>
      <dgm:spPr/>
      <dgm:t>
        <a:bodyPr/>
        <a:lstStyle/>
        <a:p>
          <a:r>
            <a:rPr lang="sl-SI" sz="3200" b="1" dirty="0"/>
            <a:t>Kako dolgo se bodo zbirali in za kakšen namen…</a:t>
          </a:r>
        </a:p>
      </dgm:t>
    </dgm:pt>
    <dgm:pt modelId="{DB6B3628-AA29-4B90-BD38-BBAEBC40A289}" type="parTrans" cxnId="{6B309549-107E-4BD3-9B7A-0360C08E866F}">
      <dgm:prSet/>
      <dgm:spPr/>
      <dgm:t>
        <a:bodyPr/>
        <a:lstStyle/>
        <a:p>
          <a:endParaRPr lang="sl-SI"/>
        </a:p>
      </dgm:t>
    </dgm:pt>
    <dgm:pt modelId="{3169685A-CD71-4F3E-9DAC-A91288D99929}" type="sibTrans" cxnId="{6B309549-107E-4BD3-9B7A-0360C08E866F}">
      <dgm:prSet/>
      <dgm:spPr/>
      <dgm:t>
        <a:bodyPr/>
        <a:lstStyle/>
        <a:p>
          <a:endParaRPr lang="sl-SI"/>
        </a:p>
      </dgm:t>
    </dgm:pt>
    <dgm:pt modelId="{6C574800-F601-4F65-BACA-71FBB882C679}">
      <dgm:prSet custT="1"/>
      <dgm:spPr/>
      <dgm:t>
        <a:bodyPr/>
        <a:lstStyle/>
        <a:p>
          <a:r>
            <a:rPr lang="sl-SI" sz="3200" b="1" dirty="0"/>
            <a:t>Kje se bodo zbirali in kje bodo shranjeni…</a:t>
          </a:r>
        </a:p>
      </dgm:t>
    </dgm:pt>
    <dgm:pt modelId="{6891E888-3FBC-40CE-B0DA-26C33B774610}" type="parTrans" cxnId="{2FFDC9D7-8ABF-4867-AD68-5E9FBD2D71B8}">
      <dgm:prSet/>
      <dgm:spPr/>
      <dgm:t>
        <a:bodyPr/>
        <a:lstStyle/>
        <a:p>
          <a:endParaRPr lang="sl-SI"/>
        </a:p>
      </dgm:t>
    </dgm:pt>
    <dgm:pt modelId="{60F7809C-C618-4242-A870-838E249D0633}" type="sibTrans" cxnId="{2FFDC9D7-8ABF-4867-AD68-5E9FBD2D71B8}">
      <dgm:prSet/>
      <dgm:spPr/>
      <dgm:t>
        <a:bodyPr/>
        <a:lstStyle/>
        <a:p>
          <a:endParaRPr lang="sl-SI"/>
        </a:p>
      </dgm:t>
    </dgm:pt>
    <dgm:pt modelId="{282EB6EC-9250-4078-BEC8-C012B767A18A}">
      <dgm:prSet custT="1"/>
      <dgm:spPr/>
      <dgm:t>
        <a:bodyPr/>
        <a:lstStyle/>
        <a:p>
          <a:r>
            <a:rPr lang="sl-SI" sz="3600" b="1" dirty="0"/>
            <a:t>Kako bodo podatki zaščiteni…</a:t>
          </a:r>
        </a:p>
      </dgm:t>
    </dgm:pt>
    <dgm:pt modelId="{EB48DAD3-8BC7-4157-A501-7CF275E5EC23}" type="parTrans" cxnId="{D7C8B166-5D87-4F37-9DC3-D874AA4402E3}">
      <dgm:prSet/>
      <dgm:spPr/>
      <dgm:t>
        <a:bodyPr/>
        <a:lstStyle/>
        <a:p>
          <a:endParaRPr lang="sl-SI"/>
        </a:p>
      </dgm:t>
    </dgm:pt>
    <dgm:pt modelId="{68C5E356-3267-4001-8928-09A9631EA97A}" type="sibTrans" cxnId="{D7C8B166-5D87-4F37-9DC3-D874AA4402E3}">
      <dgm:prSet/>
      <dgm:spPr/>
      <dgm:t>
        <a:bodyPr/>
        <a:lstStyle/>
        <a:p>
          <a:endParaRPr lang="sl-SI"/>
        </a:p>
      </dgm:t>
    </dgm:pt>
    <dgm:pt modelId="{C7546A43-BFEC-46F9-863C-28CFA4344970}">
      <dgm:prSet/>
      <dgm:spPr/>
      <dgm:t>
        <a:bodyPr/>
        <a:lstStyle/>
        <a:p>
          <a:r>
            <a:rPr lang="sl-SI" b="1" dirty="0"/>
            <a:t>Možnost prekinitve sodelovanja v projektu…</a:t>
          </a:r>
        </a:p>
      </dgm:t>
    </dgm:pt>
    <dgm:pt modelId="{556236B7-81ED-4E58-B92D-25031B8AF1F0}" type="parTrans" cxnId="{A1FBEB2D-068B-4E65-90F7-C5C18B4CD019}">
      <dgm:prSet/>
      <dgm:spPr/>
      <dgm:t>
        <a:bodyPr/>
        <a:lstStyle/>
        <a:p>
          <a:endParaRPr lang="sl-SI"/>
        </a:p>
      </dgm:t>
    </dgm:pt>
    <dgm:pt modelId="{22710B2D-1B54-466E-BC13-3D73E18FC5AB}" type="sibTrans" cxnId="{A1FBEB2D-068B-4E65-90F7-C5C18B4CD019}">
      <dgm:prSet/>
      <dgm:spPr/>
      <dgm:t>
        <a:bodyPr/>
        <a:lstStyle/>
        <a:p>
          <a:endParaRPr lang="sl-SI"/>
        </a:p>
      </dgm:t>
    </dgm:pt>
    <dgm:pt modelId="{BF6C3415-EAA9-45CD-B074-17117578B393}">
      <dgm:prSet/>
      <dgm:spPr/>
      <dgm:t>
        <a:bodyPr/>
        <a:lstStyle/>
        <a:p>
          <a:r>
            <a:rPr lang="pl-PL" b="1" dirty="0"/>
            <a:t>Dostop do svojih osebnih podatkov…</a:t>
          </a:r>
          <a:endParaRPr lang="sl-SI" b="1" dirty="0"/>
        </a:p>
      </dgm:t>
    </dgm:pt>
    <dgm:pt modelId="{8177B141-B609-45BE-B76D-E48DD90F2DD1}" type="parTrans" cxnId="{96A166AD-C226-4051-B713-BA5F2621AB96}">
      <dgm:prSet/>
      <dgm:spPr/>
      <dgm:t>
        <a:bodyPr/>
        <a:lstStyle/>
        <a:p>
          <a:endParaRPr lang="sl-SI"/>
        </a:p>
      </dgm:t>
    </dgm:pt>
    <dgm:pt modelId="{079D3253-5221-45A3-8E45-37CB43AFD1E2}" type="sibTrans" cxnId="{96A166AD-C226-4051-B713-BA5F2621AB96}">
      <dgm:prSet/>
      <dgm:spPr/>
      <dgm:t>
        <a:bodyPr/>
        <a:lstStyle/>
        <a:p>
          <a:endParaRPr lang="sl-SI"/>
        </a:p>
      </dgm:t>
    </dgm:pt>
    <dgm:pt modelId="{C1C01FBA-6391-41BF-A194-A95A8A5795D0}">
      <dgm:prSet/>
      <dgm:spPr/>
      <dgm:t>
        <a:bodyPr/>
        <a:lstStyle/>
        <a:p>
          <a:r>
            <a:rPr lang="pl-PL" b="1" dirty="0"/>
            <a:t>Zahtevo za brisanje podatkov za potrebe projekta…</a:t>
          </a:r>
          <a:endParaRPr lang="sl-SI" b="1" dirty="0"/>
        </a:p>
      </dgm:t>
    </dgm:pt>
    <dgm:pt modelId="{3F3C2A0B-C24A-43CB-9373-070D374E674A}" type="parTrans" cxnId="{95CCD019-B07E-4625-AC78-F39B7B77D255}">
      <dgm:prSet/>
      <dgm:spPr/>
      <dgm:t>
        <a:bodyPr/>
        <a:lstStyle/>
        <a:p>
          <a:endParaRPr lang="sl-SI"/>
        </a:p>
      </dgm:t>
    </dgm:pt>
    <dgm:pt modelId="{FFCC7DF0-B777-441C-BB26-4A9CA524F7EB}" type="sibTrans" cxnId="{95CCD019-B07E-4625-AC78-F39B7B77D255}">
      <dgm:prSet/>
      <dgm:spPr/>
      <dgm:t>
        <a:bodyPr/>
        <a:lstStyle/>
        <a:p>
          <a:endParaRPr lang="sl-SI"/>
        </a:p>
      </dgm:t>
    </dgm:pt>
    <dgm:pt modelId="{86F7447A-EA22-4A1B-A97D-40AF599CD5BA}">
      <dgm:prSet/>
      <dgm:spPr/>
      <dgm:t>
        <a:bodyPr/>
        <a:lstStyle/>
        <a:p>
          <a:r>
            <a:rPr lang="sl-SI" b="1" dirty="0"/>
            <a:t>Rezultati projekta v agregirani obliki…</a:t>
          </a:r>
        </a:p>
      </dgm:t>
    </dgm:pt>
    <dgm:pt modelId="{607A1EF4-E599-403A-B96A-0CA37887FAFD}" type="parTrans" cxnId="{CB74697D-0F98-43C8-9F3F-EA4006FDFA84}">
      <dgm:prSet/>
      <dgm:spPr/>
      <dgm:t>
        <a:bodyPr/>
        <a:lstStyle/>
        <a:p>
          <a:endParaRPr lang="sl-SI"/>
        </a:p>
      </dgm:t>
    </dgm:pt>
    <dgm:pt modelId="{C562C6DB-F38A-485A-9A7B-440D01ABCB67}" type="sibTrans" cxnId="{CB74697D-0F98-43C8-9F3F-EA4006FDFA84}">
      <dgm:prSet/>
      <dgm:spPr/>
      <dgm:t>
        <a:bodyPr/>
        <a:lstStyle/>
        <a:p>
          <a:endParaRPr lang="sl-SI"/>
        </a:p>
      </dgm:t>
    </dgm:pt>
    <dgm:pt modelId="{099464D6-8A33-4046-A805-0D264A26F72F}">
      <dgm:prSet custT="1"/>
      <dgm:spPr/>
      <dgm:t>
        <a:bodyPr/>
        <a:lstStyle/>
        <a:p>
          <a:r>
            <a:rPr lang="sl-SI" sz="2000" b="1" dirty="0"/>
            <a:t>Psevdonimizacija</a:t>
          </a:r>
        </a:p>
      </dgm:t>
    </dgm:pt>
    <dgm:pt modelId="{E21E9E5A-E439-44D0-A8DE-EB435FA6FF3D}" type="parTrans" cxnId="{4EAD9F06-0844-4CF1-A07F-B80D129B7E60}">
      <dgm:prSet/>
      <dgm:spPr/>
      <dgm:t>
        <a:bodyPr/>
        <a:lstStyle/>
        <a:p>
          <a:endParaRPr lang="sl-SI"/>
        </a:p>
      </dgm:t>
    </dgm:pt>
    <dgm:pt modelId="{D5DAB7FD-9381-4E7F-87BB-3AD0E5B2516A}" type="sibTrans" cxnId="{4EAD9F06-0844-4CF1-A07F-B80D129B7E60}">
      <dgm:prSet/>
      <dgm:spPr/>
      <dgm:t>
        <a:bodyPr/>
        <a:lstStyle/>
        <a:p>
          <a:endParaRPr lang="sl-SI"/>
        </a:p>
      </dgm:t>
    </dgm:pt>
    <dgm:pt modelId="{D1E27F15-A549-488C-97D9-ADC2C0455C33}" type="pres">
      <dgm:prSet presAssocID="{0408EBBF-F02E-4F13-91BB-137778F6A75D}" presName="composite" presStyleCnt="0">
        <dgm:presLayoutVars>
          <dgm:chMax val="1"/>
          <dgm:dir/>
          <dgm:resizeHandles val="exact"/>
        </dgm:presLayoutVars>
      </dgm:prSet>
      <dgm:spPr/>
    </dgm:pt>
    <dgm:pt modelId="{B9FF2796-2C8A-4A0E-BB00-09E2397F10A7}" type="pres">
      <dgm:prSet presAssocID="{0408EBBF-F02E-4F13-91BB-137778F6A75D}" presName="radial" presStyleCnt="0">
        <dgm:presLayoutVars>
          <dgm:animLvl val="ctr"/>
        </dgm:presLayoutVars>
      </dgm:prSet>
      <dgm:spPr/>
    </dgm:pt>
    <dgm:pt modelId="{151A877E-9D1B-4C7C-8A9D-7BCAE9C09E5F}" type="pres">
      <dgm:prSet presAssocID="{5FBF506A-B459-4671-A1E9-B45580422708}" presName="centerShape" presStyleLbl="vennNode1" presStyleIdx="0" presStyleCnt="11"/>
      <dgm:spPr/>
    </dgm:pt>
    <dgm:pt modelId="{78AC023B-2BFB-4C50-A6A8-E3138D7FEB34}" type="pres">
      <dgm:prSet presAssocID="{39B9555C-D640-42FE-855E-BBA61FE53105}" presName="node" presStyleLbl="vennNode1" presStyleIdx="1" presStyleCnt="11">
        <dgm:presLayoutVars>
          <dgm:bulletEnabled val="1"/>
        </dgm:presLayoutVars>
      </dgm:prSet>
      <dgm:spPr/>
    </dgm:pt>
    <dgm:pt modelId="{E2D69D57-4292-4A89-B338-EED4969670B7}" type="pres">
      <dgm:prSet presAssocID="{3C8C91F2-8504-4FA3-AF59-53993C9FC924}" presName="node" presStyleLbl="vennNode1" presStyleIdx="2" presStyleCnt="11">
        <dgm:presLayoutVars>
          <dgm:bulletEnabled val="1"/>
        </dgm:presLayoutVars>
      </dgm:prSet>
      <dgm:spPr/>
    </dgm:pt>
    <dgm:pt modelId="{747EEE0E-0420-4709-8F61-7480BB9DF73B}" type="pres">
      <dgm:prSet presAssocID="{FDF7A0D3-68E5-42E4-BA10-1F122C567E90}" presName="node" presStyleLbl="vennNode1" presStyleIdx="3" presStyleCnt="11">
        <dgm:presLayoutVars>
          <dgm:bulletEnabled val="1"/>
        </dgm:presLayoutVars>
      </dgm:prSet>
      <dgm:spPr/>
    </dgm:pt>
    <dgm:pt modelId="{B54D1A0F-055D-481E-88DF-175BB3D83D36}" type="pres">
      <dgm:prSet presAssocID="{6C574800-F601-4F65-BACA-71FBB882C679}" presName="node" presStyleLbl="vennNode1" presStyleIdx="4" presStyleCnt="11">
        <dgm:presLayoutVars>
          <dgm:bulletEnabled val="1"/>
        </dgm:presLayoutVars>
      </dgm:prSet>
      <dgm:spPr/>
    </dgm:pt>
    <dgm:pt modelId="{56A9CAC1-CEB3-4440-92D4-8DF8E2480AC3}" type="pres">
      <dgm:prSet presAssocID="{282EB6EC-9250-4078-BEC8-C012B767A18A}" presName="node" presStyleLbl="vennNode1" presStyleIdx="5" presStyleCnt="11">
        <dgm:presLayoutVars>
          <dgm:bulletEnabled val="1"/>
        </dgm:presLayoutVars>
      </dgm:prSet>
      <dgm:spPr/>
    </dgm:pt>
    <dgm:pt modelId="{1E69BBB5-8779-4A1D-8FBC-1DD5C4DBE272}" type="pres">
      <dgm:prSet presAssocID="{C7546A43-BFEC-46F9-863C-28CFA4344970}" presName="node" presStyleLbl="vennNode1" presStyleIdx="6" presStyleCnt="11">
        <dgm:presLayoutVars>
          <dgm:bulletEnabled val="1"/>
        </dgm:presLayoutVars>
      </dgm:prSet>
      <dgm:spPr/>
    </dgm:pt>
    <dgm:pt modelId="{C7D9A533-A917-40C2-84E2-D5E767815646}" type="pres">
      <dgm:prSet presAssocID="{BF6C3415-EAA9-45CD-B074-17117578B393}" presName="node" presStyleLbl="vennNode1" presStyleIdx="7" presStyleCnt="11">
        <dgm:presLayoutVars>
          <dgm:bulletEnabled val="1"/>
        </dgm:presLayoutVars>
      </dgm:prSet>
      <dgm:spPr/>
    </dgm:pt>
    <dgm:pt modelId="{C41A39A4-5EED-4EA5-BD97-FCA9440F7242}" type="pres">
      <dgm:prSet presAssocID="{C1C01FBA-6391-41BF-A194-A95A8A5795D0}" presName="node" presStyleLbl="vennNode1" presStyleIdx="8" presStyleCnt="11">
        <dgm:presLayoutVars>
          <dgm:bulletEnabled val="1"/>
        </dgm:presLayoutVars>
      </dgm:prSet>
      <dgm:spPr/>
    </dgm:pt>
    <dgm:pt modelId="{9E7D8F64-FDFA-424D-A34E-DCF95D166A2A}" type="pres">
      <dgm:prSet presAssocID="{86F7447A-EA22-4A1B-A97D-40AF599CD5BA}" presName="node" presStyleLbl="vennNode1" presStyleIdx="9" presStyleCnt="11">
        <dgm:presLayoutVars>
          <dgm:bulletEnabled val="1"/>
        </dgm:presLayoutVars>
      </dgm:prSet>
      <dgm:spPr/>
    </dgm:pt>
    <dgm:pt modelId="{8CC6A008-D51C-4F3A-A4FA-6F22BFC1D884}" type="pres">
      <dgm:prSet presAssocID="{099464D6-8A33-4046-A805-0D264A26F72F}" presName="node" presStyleLbl="vennNode1" presStyleIdx="10" presStyleCnt="11">
        <dgm:presLayoutVars>
          <dgm:bulletEnabled val="1"/>
        </dgm:presLayoutVars>
      </dgm:prSet>
      <dgm:spPr/>
    </dgm:pt>
  </dgm:ptLst>
  <dgm:cxnLst>
    <dgm:cxn modelId="{CB74697D-0F98-43C8-9F3F-EA4006FDFA84}" srcId="{5FBF506A-B459-4671-A1E9-B45580422708}" destId="{86F7447A-EA22-4A1B-A97D-40AF599CD5BA}" srcOrd="8" destOrd="0" parTransId="{607A1EF4-E599-403A-B96A-0CA37887FAFD}" sibTransId="{C562C6DB-F38A-485A-9A7B-440D01ABCB67}"/>
    <dgm:cxn modelId="{9E28AC21-02BE-4C6C-A129-796A2F47F034}" type="presOf" srcId="{6C574800-F601-4F65-BACA-71FBB882C679}" destId="{B54D1A0F-055D-481E-88DF-175BB3D83D36}" srcOrd="0" destOrd="0" presId="urn:microsoft.com/office/officeart/2005/8/layout/radial3"/>
    <dgm:cxn modelId="{1F099556-8398-4540-A513-BA797CACFA95}" type="presOf" srcId="{BF6C3415-EAA9-45CD-B074-17117578B393}" destId="{C7D9A533-A917-40C2-84E2-D5E767815646}" srcOrd="0" destOrd="0" presId="urn:microsoft.com/office/officeart/2005/8/layout/radial3"/>
    <dgm:cxn modelId="{95CCD019-B07E-4625-AC78-F39B7B77D255}" srcId="{5FBF506A-B459-4671-A1E9-B45580422708}" destId="{C1C01FBA-6391-41BF-A194-A95A8A5795D0}" srcOrd="7" destOrd="0" parTransId="{3F3C2A0B-C24A-43CB-9373-070D374E674A}" sibTransId="{FFCC7DF0-B777-441C-BB26-4A9CA524F7EB}"/>
    <dgm:cxn modelId="{EED4608A-CBEA-46AC-8766-649B9C268BC1}" type="presOf" srcId="{FDF7A0D3-68E5-42E4-BA10-1F122C567E90}" destId="{747EEE0E-0420-4709-8F61-7480BB9DF73B}" srcOrd="0" destOrd="0" presId="urn:microsoft.com/office/officeart/2005/8/layout/radial3"/>
    <dgm:cxn modelId="{A9535801-7D82-41A1-82E7-36117BDB2844}" type="presOf" srcId="{C7546A43-BFEC-46F9-863C-28CFA4344970}" destId="{1E69BBB5-8779-4A1D-8FBC-1DD5C4DBE272}" srcOrd="0" destOrd="0" presId="urn:microsoft.com/office/officeart/2005/8/layout/radial3"/>
    <dgm:cxn modelId="{BC4D9D0F-94B4-47FE-93F4-8AC19058D854}" type="presOf" srcId="{282EB6EC-9250-4078-BEC8-C012B767A18A}" destId="{56A9CAC1-CEB3-4440-92D4-8DF8E2480AC3}" srcOrd="0" destOrd="0" presId="urn:microsoft.com/office/officeart/2005/8/layout/radial3"/>
    <dgm:cxn modelId="{121B3BCF-AF1B-45BF-A4B5-35999A5EFA83}" srcId="{5FBF506A-B459-4671-A1E9-B45580422708}" destId="{3C8C91F2-8504-4FA3-AF59-53993C9FC924}" srcOrd="1" destOrd="0" parTransId="{7F4AA9A9-60CF-406D-AB0F-20C9C1052951}" sibTransId="{58D2B1AC-F89E-4C63-B41A-1E487BEF8D67}"/>
    <dgm:cxn modelId="{A6688D82-741C-42C3-AB4F-CFF05458E2DD}" type="presOf" srcId="{099464D6-8A33-4046-A805-0D264A26F72F}" destId="{8CC6A008-D51C-4F3A-A4FA-6F22BFC1D884}" srcOrd="0" destOrd="0" presId="urn:microsoft.com/office/officeart/2005/8/layout/radial3"/>
    <dgm:cxn modelId="{6B309549-107E-4BD3-9B7A-0360C08E866F}" srcId="{5FBF506A-B459-4671-A1E9-B45580422708}" destId="{FDF7A0D3-68E5-42E4-BA10-1F122C567E90}" srcOrd="2" destOrd="0" parTransId="{DB6B3628-AA29-4B90-BD38-BBAEBC40A289}" sibTransId="{3169685A-CD71-4F3E-9DAC-A91288D99929}"/>
    <dgm:cxn modelId="{4EAD9F06-0844-4CF1-A07F-B80D129B7E60}" srcId="{5FBF506A-B459-4671-A1E9-B45580422708}" destId="{099464D6-8A33-4046-A805-0D264A26F72F}" srcOrd="9" destOrd="0" parTransId="{E21E9E5A-E439-44D0-A8DE-EB435FA6FF3D}" sibTransId="{D5DAB7FD-9381-4E7F-87BB-3AD0E5B2516A}"/>
    <dgm:cxn modelId="{96A166AD-C226-4051-B713-BA5F2621AB96}" srcId="{5FBF506A-B459-4671-A1E9-B45580422708}" destId="{BF6C3415-EAA9-45CD-B074-17117578B393}" srcOrd="6" destOrd="0" parTransId="{8177B141-B609-45BE-B76D-E48DD90F2DD1}" sibTransId="{079D3253-5221-45A3-8E45-37CB43AFD1E2}"/>
    <dgm:cxn modelId="{EE2764F6-C249-4912-A068-554AF42E800A}" type="presOf" srcId="{C1C01FBA-6391-41BF-A194-A95A8A5795D0}" destId="{C41A39A4-5EED-4EA5-BD97-FCA9440F7242}" srcOrd="0" destOrd="0" presId="urn:microsoft.com/office/officeart/2005/8/layout/radial3"/>
    <dgm:cxn modelId="{B9ED7F74-9745-4DC9-8ABE-DE1930F4EE84}" type="presOf" srcId="{5FBF506A-B459-4671-A1E9-B45580422708}" destId="{151A877E-9D1B-4C7C-8A9D-7BCAE9C09E5F}" srcOrd="0" destOrd="0" presId="urn:microsoft.com/office/officeart/2005/8/layout/radial3"/>
    <dgm:cxn modelId="{2FFDC9D7-8ABF-4867-AD68-5E9FBD2D71B8}" srcId="{5FBF506A-B459-4671-A1E9-B45580422708}" destId="{6C574800-F601-4F65-BACA-71FBB882C679}" srcOrd="3" destOrd="0" parTransId="{6891E888-3FBC-40CE-B0DA-26C33B774610}" sibTransId="{60F7809C-C618-4242-A870-838E249D0633}"/>
    <dgm:cxn modelId="{A1FBEB2D-068B-4E65-90F7-C5C18B4CD019}" srcId="{5FBF506A-B459-4671-A1E9-B45580422708}" destId="{C7546A43-BFEC-46F9-863C-28CFA4344970}" srcOrd="5" destOrd="0" parTransId="{556236B7-81ED-4E58-B92D-25031B8AF1F0}" sibTransId="{22710B2D-1B54-466E-BC13-3D73E18FC5AB}"/>
    <dgm:cxn modelId="{D32AB768-CFEF-4F57-8F68-D5E367ACEAEE}" srcId="{5FBF506A-B459-4671-A1E9-B45580422708}" destId="{39B9555C-D640-42FE-855E-BBA61FE53105}" srcOrd="0" destOrd="0" parTransId="{2BEA88AB-C666-4CEF-80B0-E9CBF802961D}" sibTransId="{7E7101ED-A9F7-49F2-87EE-B281D9D2A3E4}"/>
    <dgm:cxn modelId="{3CFB98EB-3EF8-4594-8F17-05FB95634E19}" type="presOf" srcId="{39B9555C-D640-42FE-855E-BBA61FE53105}" destId="{78AC023B-2BFB-4C50-A6A8-E3138D7FEB34}" srcOrd="0" destOrd="0" presId="urn:microsoft.com/office/officeart/2005/8/layout/radial3"/>
    <dgm:cxn modelId="{59F14020-9BAA-4CD0-B57C-89080A2A9C85}" type="presOf" srcId="{0408EBBF-F02E-4F13-91BB-137778F6A75D}" destId="{D1E27F15-A549-488C-97D9-ADC2C0455C33}" srcOrd="0" destOrd="0" presId="urn:microsoft.com/office/officeart/2005/8/layout/radial3"/>
    <dgm:cxn modelId="{8F9B167D-C678-4EB8-955B-278A0D54B2DF}" type="presOf" srcId="{3C8C91F2-8504-4FA3-AF59-53993C9FC924}" destId="{E2D69D57-4292-4A89-B338-EED4969670B7}" srcOrd="0" destOrd="0" presId="urn:microsoft.com/office/officeart/2005/8/layout/radial3"/>
    <dgm:cxn modelId="{D7C8B166-5D87-4F37-9DC3-D874AA4402E3}" srcId="{5FBF506A-B459-4671-A1E9-B45580422708}" destId="{282EB6EC-9250-4078-BEC8-C012B767A18A}" srcOrd="4" destOrd="0" parTransId="{EB48DAD3-8BC7-4157-A501-7CF275E5EC23}" sibTransId="{68C5E356-3267-4001-8928-09A9631EA97A}"/>
    <dgm:cxn modelId="{641EC29D-1684-4BE6-8915-AF4C549AFB69}" srcId="{0408EBBF-F02E-4F13-91BB-137778F6A75D}" destId="{5FBF506A-B459-4671-A1E9-B45580422708}" srcOrd="0" destOrd="0" parTransId="{8FA2AA8D-1B63-4BF5-B378-D9792F30AB22}" sibTransId="{71086B55-626E-41B6-A483-BABDEF3C7D18}"/>
    <dgm:cxn modelId="{FD65B85A-BCEE-46C2-9274-C448A55CA317}" type="presOf" srcId="{86F7447A-EA22-4A1B-A97D-40AF599CD5BA}" destId="{9E7D8F64-FDFA-424D-A34E-DCF95D166A2A}" srcOrd="0" destOrd="0" presId="urn:microsoft.com/office/officeart/2005/8/layout/radial3"/>
    <dgm:cxn modelId="{D71F0795-908F-4F06-A768-923BA99230F5}" type="presParOf" srcId="{D1E27F15-A549-488C-97D9-ADC2C0455C33}" destId="{B9FF2796-2C8A-4A0E-BB00-09E2397F10A7}" srcOrd="0" destOrd="0" presId="urn:microsoft.com/office/officeart/2005/8/layout/radial3"/>
    <dgm:cxn modelId="{E2B44F93-D157-4775-B7D7-FD36936925E2}" type="presParOf" srcId="{B9FF2796-2C8A-4A0E-BB00-09E2397F10A7}" destId="{151A877E-9D1B-4C7C-8A9D-7BCAE9C09E5F}" srcOrd="0" destOrd="0" presId="urn:microsoft.com/office/officeart/2005/8/layout/radial3"/>
    <dgm:cxn modelId="{3B9F4FA2-785E-45D4-9B69-8071A2EAEA20}" type="presParOf" srcId="{B9FF2796-2C8A-4A0E-BB00-09E2397F10A7}" destId="{78AC023B-2BFB-4C50-A6A8-E3138D7FEB34}" srcOrd="1" destOrd="0" presId="urn:microsoft.com/office/officeart/2005/8/layout/radial3"/>
    <dgm:cxn modelId="{0F925DD2-3400-466A-AFF2-B7DB266CBA5B}" type="presParOf" srcId="{B9FF2796-2C8A-4A0E-BB00-09E2397F10A7}" destId="{E2D69D57-4292-4A89-B338-EED4969670B7}" srcOrd="2" destOrd="0" presId="urn:microsoft.com/office/officeart/2005/8/layout/radial3"/>
    <dgm:cxn modelId="{11CD72D5-B823-40B1-9F15-82E1A9316EED}" type="presParOf" srcId="{B9FF2796-2C8A-4A0E-BB00-09E2397F10A7}" destId="{747EEE0E-0420-4709-8F61-7480BB9DF73B}" srcOrd="3" destOrd="0" presId="urn:microsoft.com/office/officeart/2005/8/layout/radial3"/>
    <dgm:cxn modelId="{B93DE13A-77A2-4D70-AACE-23A9F338C4DC}" type="presParOf" srcId="{B9FF2796-2C8A-4A0E-BB00-09E2397F10A7}" destId="{B54D1A0F-055D-481E-88DF-175BB3D83D36}" srcOrd="4" destOrd="0" presId="urn:microsoft.com/office/officeart/2005/8/layout/radial3"/>
    <dgm:cxn modelId="{7FC50DF2-876D-4DDC-9CF7-0B53303AD2F9}" type="presParOf" srcId="{B9FF2796-2C8A-4A0E-BB00-09E2397F10A7}" destId="{56A9CAC1-CEB3-4440-92D4-8DF8E2480AC3}" srcOrd="5" destOrd="0" presId="urn:microsoft.com/office/officeart/2005/8/layout/radial3"/>
    <dgm:cxn modelId="{72D136B7-8CDB-4FC3-A80B-D679C85D3513}" type="presParOf" srcId="{B9FF2796-2C8A-4A0E-BB00-09E2397F10A7}" destId="{1E69BBB5-8779-4A1D-8FBC-1DD5C4DBE272}" srcOrd="6" destOrd="0" presId="urn:microsoft.com/office/officeart/2005/8/layout/radial3"/>
    <dgm:cxn modelId="{470B003B-1C91-4647-AABD-7261BE0E16FD}" type="presParOf" srcId="{B9FF2796-2C8A-4A0E-BB00-09E2397F10A7}" destId="{C7D9A533-A917-40C2-84E2-D5E767815646}" srcOrd="7" destOrd="0" presId="urn:microsoft.com/office/officeart/2005/8/layout/radial3"/>
    <dgm:cxn modelId="{B1376858-65DB-48C4-9422-CBC2B3DF20A1}" type="presParOf" srcId="{B9FF2796-2C8A-4A0E-BB00-09E2397F10A7}" destId="{C41A39A4-5EED-4EA5-BD97-FCA9440F7242}" srcOrd="8" destOrd="0" presId="urn:microsoft.com/office/officeart/2005/8/layout/radial3"/>
    <dgm:cxn modelId="{B09A08D0-5B00-428C-996D-BFBB840CE94D}" type="presParOf" srcId="{B9FF2796-2C8A-4A0E-BB00-09E2397F10A7}" destId="{9E7D8F64-FDFA-424D-A34E-DCF95D166A2A}" srcOrd="9" destOrd="0" presId="urn:microsoft.com/office/officeart/2005/8/layout/radial3"/>
    <dgm:cxn modelId="{1421223A-5EA4-40AD-A223-CAB8F5E6DA08}" type="presParOf" srcId="{B9FF2796-2C8A-4A0E-BB00-09E2397F10A7}" destId="{8CC6A008-D51C-4F3A-A4FA-6F22BFC1D884}" srcOrd="1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EF573-8758-466F-9C5B-1AFF563241B1}">
      <dsp:nvSpPr>
        <dsp:cNvPr id="0" name=""/>
        <dsp:cNvSpPr/>
      </dsp:nvSpPr>
      <dsp:spPr>
        <a:xfrm>
          <a:off x="7653317" y="4285029"/>
          <a:ext cx="2981364" cy="29813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37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Izvedbena spodbuda</a:t>
          </a:r>
        </a:p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37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KKT</a:t>
          </a:r>
        </a:p>
      </dsp:txBody>
      <dsp:txXfrm>
        <a:off x="8089928" y="4721640"/>
        <a:ext cx="2108142" cy="2108142"/>
      </dsp:txXfrm>
    </dsp:sp>
    <dsp:sp modelId="{C66F291C-7624-4B44-BDBA-B13DE6E47776}">
      <dsp:nvSpPr>
        <dsp:cNvPr id="0" name=""/>
        <dsp:cNvSpPr/>
      </dsp:nvSpPr>
      <dsp:spPr>
        <a:xfrm rot="16200000">
          <a:off x="8651832" y="2877437"/>
          <a:ext cx="984335" cy="1013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3000" kern="1200"/>
        </a:p>
      </dsp:txBody>
      <dsp:txXfrm>
        <a:off x="8799482" y="3227820"/>
        <a:ext cx="689035" cy="608197"/>
      </dsp:txXfrm>
    </dsp:sp>
    <dsp:sp modelId="{8FB01338-39DA-45FF-B247-733F2FCC7CBD}">
      <dsp:nvSpPr>
        <dsp:cNvPr id="0" name=""/>
        <dsp:cNvSpPr/>
      </dsp:nvSpPr>
      <dsp:spPr>
        <a:xfrm>
          <a:off x="7951454" y="42701"/>
          <a:ext cx="2385091" cy="238509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Obdobje obračuna      min. 1 leto</a:t>
          </a:r>
        </a:p>
      </dsp:txBody>
      <dsp:txXfrm>
        <a:off x="8300742" y="391989"/>
        <a:ext cx="1686515" cy="1686515"/>
      </dsp:txXfrm>
    </dsp:sp>
    <dsp:sp modelId="{E7BF3CAE-1F14-4D43-B848-D5B72E696AAD}">
      <dsp:nvSpPr>
        <dsp:cNvPr id="0" name=""/>
        <dsp:cNvSpPr/>
      </dsp:nvSpPr>
      <dsp:spPr>
        <a:xfrm rot="18600000">
          <a:off x="10189021" y="3436929"/>
          <a:ext cx="984335" cy="1013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3000" kern="1200"/>
        </a:p>
      </dsp:txBody>
      <dsp:txXfrm>
        <a:off x="10241763" y="3752768"/>
        <a:ext cx="689035" cy="608197"/>
      </dsp:txXfrm>
    </dsp:sp>
    <dsp:sp modelId="{21ED55B7-4931-4EEC-9459-4E0720DC75D7}">
      <dsp:nvSpPr>
        <dsp:cNvPr id="0" name=""/>
        <dsp:cNvSpPr/>
      </dsp:nvSpPr>
      <dsp:spPr>
        <a:xfrm>
          <a:off x="10870008" y="1104968"/>
          <a:ext cx="2385091" cy="238509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Število uporabnikov ne manjše od 10 % na TP</a:t>
          </a:r>
        </a:p>
      </dsp:txBody>
      <dsp:txXfrm>
        <a:off x="11219296" y="1454256"/>
        <a:ext cx="1686515" cy="1686515"/>
      </dsp:txXfrm>
    </dsp:sp>
    <dsp:sp modelId="{D7551067-7790-4233-A29C-15884E231B79}">
      <dsp:nvSpPr>
        <dsp:cNvPr id="0" name=""/>
        <dsp:cNvSpPr/>
      </dsp:nvSpPr>
      <dsp:spPr>
        <a:xfrm rot="21000000">
          <a:off x="11006942" y="4853610"/>
          <a:ext cx="984335" cy="1013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3000" kern="1200"/>
        </a:p>
      </dsp:txBody>
      <dsp:txXfrm>
        <a:off x="11009185" y="5081982"/>
        <a:ext cx="689035" cy="608197"/>
      </dsp:txXfrm>
    </dsp:sp>
    <dsp:sp modelId="{739B94D6-70BB-4874-AA22-30D9837FDBC8}">
      <dsp:nvSpPr>
        <dsp:cNvPr id="0" name=""/>
        <dsp:cNvSpPr/>
      </dsp:nvSpPr>
      <dsp:spPr>
        <a:xfrm>
          <a:off x="12422938" y="3794722"/>
          <a:ext cx="2385091" cy="238509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Uporabniki s priključno močjo manjšo ali = 43 kW</a:t>
          </a:r>
        </a:p>
      </dsp:txBody>
      <dsp:txXfrm>
        <a:off x="12772226" y="4144010"/>
        <a:ext cx="1686515" cy="1686515"/>
      </dsp:txXfrm>
    </dsp:sp>
    <dsp:sp modelId="{1BB6904A-395C-45C1-894F-1FD0BF0D7B73}">
      <dsp:nvSpPr>
        <dsp:cNvPr id="0" name=""/>
        <dsp:cNvSpPr/>
      </dsp:nvSpPr>
      <dsp:spPr>
        <a:xfrm rot="1800000">
          <a:off x="10722881" y="6464600"/>
          <a:ext cx="984335" cy="1013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3000" kern="1200"/>
        </a:p>
      </dsp:txBody>
      <dsp:txXfrm>
        <a:off x="10742662" y="6593508"/>
        <a:ext cx="689035" cy="608197"/>
      </dsp:txXfrm>
    </dsp:sp>
    <dsp:sp modelId="{FCD53C68-5643-4832-9329-63114B1D6507}">
      <dsp:nvSpPr>
        <dsp:cNvPr id="0" name=""/>
        <dsp:cNvSpPr/>
      </dsp:nvSpPr>
      <dsp:spPr>
        <a:xfrm>
          <a:off x="11883611" y="6853398"/>
          <a:ext cx="2385091" cy="238509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EDP obvesti o nastopu in času trajanja KKT uporabnika  24 v naprej</a:t>
          </a:r>
        </a:p>
      </dsp:txBody>
      <dsp:txXfrm>
        <a:off x="12232899" y="7202686"/>
        <a:ext cx="1686515" cy="1686515"/>
      </dsp:txXfrm>
    </dsp:sp>
    <dsp:sp modelId="{1BF73918-EAB5-4E8C-929A-1340A61FD41C}">
      <dsp:nvSpPr>
        <dsp:cNvPr id="0" name=""/>
        <dsp:cNvSpPr/>
      </dsp:nvSpPr>
      <dsp:spPr>
        <a:xfrm rot="4200000">
          <a:off x="9469753" y="7516100"/>
          <a:ext cx="984335" cy="1013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3000" kern="1200"/>
        </a:p>
      </dsp:txBody>
      <dsp:txXfrm>
        <a:off x="9566904" y="7580087"/>
        <a:ext cx="689035" cy="608197"/>
      </dsp:txXfrm>
    </dsp:sp>
    <dsp:sp modelId="{AC1EC554-B11D-4F76-A6BC-20CECD9DB4B3}">
      <dsp:nvSpPr>
        <dsp:cNvPr id="0" name=""/>
        <dsp:cNvSpPr/>
      </dsp:nvSpPr>
      <dsp:spPr>
        <a:xfrm>
          <a:off x="9504384" y="8849806"/>
          <a:ext cx="2385091" cy="238509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Število ur KKT je 50 in so lahko v VT ali MT</a:t>
          </a:r>
        </a:p>
      </dsp:txBody>
      <dsp:txXfrm>
        <a:off x="9853672" y="9199094"/>
        <a:ext cx="1686515" cy="1686515"/>
      </dsp:txXfrm>
    </dsp:sp>
    <dsp:sp modelId="{3B8A76A2-90F5-49FB-BDBD-5DCB954225E5}">
      <dsp:nvSpPr>
        <dsp:cNvPr id="0" name=""/>
        <dsp:cNvSpPr/>
      </dsp:nvSpPr>
      <dsp:spPr>
        <a:xfrm rot="6600000">
          <a:off x="7833911" y="7516100"/>
          <a:ext cx="984335" cy="1013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3000" kern="1200"/>
        </a:p>
      </dsp:txBody>
      <dsp:txXfrm rot="10800000">
        <a:off x="8032060" y="7580087"/>
        <a:ext cx="689035" cy="608197"/>
      </dsp:txXfrm>
    </dsp:sp>
    <dsp:sp modelId="{8C438827-1E0C-4BFB-BA80-9BEF40774A71}">
      <dsp:nvSpPr>
        <dsp:cNvPr id="0" name=""/>
        <dsp:cNvSpPr/>
      </dsp:nvSpPr>
      <dsp:spPr>
        <a:xfrm>
          <a:off x="6398523" y="8849806"/>
          <a:ext cx="2385091" cy="238509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Uporabniki sodelujejo na prostovoljni bazi</a:t>
          </a:r>
        </a:p>
      </dsp:txBody>
      <dsp:txXfrm>
        <a:off x="6747811" y="9199094"/>
        <a:ext cx="1686515" cy="1686515"/>
      </dsp:txXfrm>
    </dsp:sp>
    <dsp:sp modelId="{48FFDA4C-5B2C-47DA-A0EA-2F03C2FC8563}">
      <dsp:nvSpPr>
        <dsp:cNvPr id="0" name=""/>
        <dsp:cNvSpPr/>
      </dsp:nvSpPr>
      <dsp:spPr>
        <a:xfrm rot="9000000">
          <a:off x="6580782" y="6464600"/>
          <a:ext cx="984335" cy="1013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3000" kern="1200"/>
        </a:p>
      </dsp:txBody>
      <dsp:txXfrm rot="10800000">
        <a:off x="6856301" y="6593508"/>
        <a:ext cx="689035" cy="608197"/>
      </dsp:txXfrm>
    </dsp:sp>
    <dsp:sp modelId="{1C69646B-675C-41E7-A596-F4A7BEA14E32}">
      <dsp:nvSpPr>
        <dsp:cNvPr id="0" name=""/>
        <dsp:cNvSpPr/>
      </dsp:nvSpPr>
      <dsp:spPr>
        <a:xfrm>
          <a:off x="4019296" y="6853398"/>
          <a:ext cx="2385091" cy="238509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13% nižja omrežnina v VT in MT izven KKT</a:t>
          </a:r>
        </a:p>
      </dsp:txBody>
      <dsp:txXfrm>
        <a:off x="4368584" y="7202686"/>
        <a:ext cx="1686515" cy="1686515"/>
      </dsp:txXfrm>
    </dsp:sp>
    <dsp:sp modelId="{EC626D62-0B2C-4726-9118-BE70920BC73F}">
      <dsp:nvSpPr>
        <dsp:cNvPr id="0" name=""/>
        <dsp:cNvSpPr/>
      </dsp:nvSpPr>
      <dsp:spPr>
        <a:xfrm rot="11400000">
          <a:off x="6296721" y="4853610"/>
          <a:ext cx="984335" cy="1013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3000" kern="1200"/>
        </a:p>
      </dsp:txBody>
      <dsp:txXfrm rot="10800000">
        <a:off x="6589778" y="5081982"/>
        <a:ext cx="689035" cy="608197"/>
      </dsp:txXfrm>
    </dsp:sp>
    <dsp:sp modelId="{B3E1484C-11D1-4FB6-B377-5708F03C7AB5}">
      <dsp:nvSpPr>
        <dsp:cNvPr id="0" name=""/>
        <dsp:cNvSpPr/>
      </dsp:nvSpPr>
      <dsp:spPr>
        <a:xfrm>
          <a:off x="3479969" y="3794722"/>
          <a:ext cx="2385091" cy="238509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 času KKT 10 x višja cena omrežnine v primerjavi z VT</a:t>
          </a:r>
        </a:p>
      </dsp:txBody>
      <dsp:txXfrm>
        <a:off x="3829257" y="4144010"/>
        <a:ext cx="1686515" cy="1686515"/>
      </dsp:txXfrm>
    </dsp:sp>
    <dsp:sp modelId="{247512CA-5880-4269-A2BC-D90C29D436F2}">
      <dsp:nvSpPr>
        <dsp:cNvPr id="0" name=""/>
        <dsp:cNvSpPr/>
      </dsp:nvSpPr>
      <dsp:spPr>
        <a:xfrm rot="13800000">
          <a:off x="7114643" y="3436929"/>
          <a:ext cx="984335" cy="1013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3000" kern="1200"/>
        </a:p>
      </dsp:txBody>
      <dsp:txXfrm rot="10800000">
        <a:off x="7357201" y="3752768"/>
        <a:ext cx="689035" cy="608197"/>
      </dsp:txXfrm>
    </dsp:sp>
    <dsp:sp modelId="{95923956-6B9B-47B5-8032-79476616949C}">
      <dsp:nvSpPr>
        <dsp:cNvPr id="0" name=""/>
        <dsp:cNvSpPr/>
      </dsp:nvSpPr>
      <dsp:spPr>
        <a:xfrm>
          <a:off x="5032899" y="1104968"/>
          <a:ext cx="2385091" cy="238509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Odjemalec ob neodzivnosti plača enako kot sedaj</a:t>
          </a:r>
        </a:p>
      </dsp:txBody>
      <dsp:txXfrm>
        <a:off x="5382187" y="1454256"/>
        <a:ext cx="1686515" cy="16865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A877E-9D1B-4C7C-8A9D-7BCAE9C09E5F}">
      <dsp:nvSpPr>
        <dsp:cNvPr id="0" name=""/>
        <dsp:cNvSpPr/>
      </dsp:nvSpPr>
      <dsp:spPr>
        <a:xfrm>
          <a:off x="4374151" y="2460128"/>
          <a:ext cx="6128742" cy="61287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4400" b="1" kern="1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IZRECNO SOGLASJE ZA SODELOVANJE V PROJEKTU</a:t>
          </a:r>
        </a:p>
      </dsp:txBody>
      <dsp:txXfrm>
        <a:off x="5271684" y="3357661"/>
        <a:ext cx="4333676" cy="4333676"/>
      </dsp:txXfrm>
    </dsp:sp>
    <dsp:sp modelId="{78AC023B-2BFB-4C50-A6A8-E3138D7FEB34}">
      <dsp:nvSpPr>
        <dsp:cNvPr id="0" name=""/>
        <dsp:cNvSpPr/>
      </dsp:nvSpPr>
      <dsp:spPr>
        <a:xfrm>
          <a:off x="5906336" y="1093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b="1" kern="1200" dirty="0"/>
            <a:t>Kateri podatki se bodo zbirali…</a:t>
          </a:r>
          <a:endParaRPr lang="sl-SI" sz="3200" b="1" kern="1200" dirty="0"/>
        </a:p>
      </dsp:txBody>
      <dsp:txXfrm>
        <a:off x="6355103" y="449860"/>
        <a:ext cx="2166837" cy="2166837"/>
      </dsp:txXfrm>
    </dsp:sp>
    <dsp:sp modelId="{E2D69D57-4292-4A89-B338-EED4969670B7}">
      <dsp:nvSpPr>
        <dsp:cNvPr id="0" name=""/>
        <dsp:cNvSpPr/>
      </dsp:nvSpPr>
      <dsp:spPr>
        <a:xfrm>
          <a:off x="8252317" y="763349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3200" b="1" kern="1200" dirty="0"/>
            <a:t>Razlogi za zbiranje podatkov…</a:t>
          </a:r>
        </a:p>
      </dsp:txBody>
      <dsp:txXfrm>
        <a:off x="8701084" y="1212116"/>
        <a:ext cx="2166837" cy="2166837"/>
      </dsp:txXfrm>
    </dsp:sp>
    <dsp:sp modelId="{747EEE0E-0420-4709-8F61-7480BB9DF73B}">
      <dsp:nvSpPr>
        <dsp:cNvPr id="0" name=""/>
        <dsp:cNvSpPr/>
      </dsp:nvSpPr>
      <dsp:spPr>
        <a:xfrm>
          <a:off x="9702213" y="2758959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3200" b="1" kern="1200" dirty="0"/>
            <a:t>Kako dolgo se bodo zbirali in za kakšen namen…</a:t>
          </a:r>
        </a:p>
      </dsp:txBody>
      <dsp:txXfrm>
        <a:off x="10150980" y="3207726"/>
        <a:ext cx="2166837" cy="2166837"/>
      </dsp:txXfrm>
    </dsp:sp>
    <dsp:sp modelId="{B54D1A0F-055D-481E-88DF-175BB3D83D36}">
      <dsp:nvSpPr>
        <dsp:cNvPr id="0" name=""/>
        <dsp:cNvSpPr/>
      </dsp:nvSpPr>
      <dsp:spPr>
        <a:xfrm>
          <a:off x="9702213" y="5225669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3200" b="1" kern="1200" dirty="0"/>
            <a:t>Kje se bodo zbirali in kje bodo shranjeni…</a:t>
          </a:r>
        </a:p>
      </dsp:txBody>
      <dsp:txXfrm>
        <a:off x="10150980" y="5674436"/>
        <a:ext cx="2166837" cy="2166837"/>
      </dsp:txXfrm>
    </dsp:sp>
    <dsp:sp modelId="{56A9CAC1-CEB3-4440-92D4-8DF8E2480AC3}">
      <dsp:nvSpPr>
        <dsp:cNvPr id="0" name=""/>
        <dsp:cNvSpPr/>
      </dsp:nvSpPr>
      <dsp:spPr>
        <a:xfrm>
          <a:off x="8252317" y="7221279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3600" b="1" kern="1200" dirty="0"/>
            <a:t>Kako bodo podatki zaščiteni…</a:t>
          </a:r>
        </a:p>
      </dsp:txBody>
      <dsp:txXfrm>
        <a:off x="8701084" y="7670046"/>
        <a:ext cx="2166837" cy="2166837"/>
      </dsp:txXfrm>
    </dsp:sp>
    <dsp:sp modelId="{1E69BBB5-8779-4A1D-8FBC-1DD5C4DBE272}">
      <dsp:nvSpPr>
        <dsp:cNvPr id="0" name=""/>
        <dsp:cNvSpPr/>
      </dsp:nvSpPr>
      <dsp:spPr>
        <a:xfrm>
          <a:off x="5906336" y="7983534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900" b="1" kern="1200" dirty="0"/>
            <a:t>Možnost prekinitve sodelovanja v projektu…</a:t>
          </a:r>
        </a:p>
      </dsp:txBody>
      <dsp:txXfrm>
        <a:off x="6355103" y="8432301"/>
        <a:ext cx="2166837" cy="2166837"/>
      </dsp:txXfrm>
    </dsp:sp>
    <dsp:sp modelId="{C7D9A533-A917-40C2-84E2-D5E767815646}">
      <dsp:nvSpPr>
        <dsp:cNvPr id="0" name=""/>
        <dsp:cNvSpPr/>
      </dsp:nvSpPr>
      <dsp:spPr>
        <a:xfrm>
          <a:off x="3560356" y="7221279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900" b="1" kern="1200" dirty="0"/>
            <a:t>Dostop do svojih osebnih podatkov…</a:t>
          </a:r>
          <a:endParaRPr lang="sl-SI" sz="2900" b="1" kern="1200" dirty="0"/>
        </a:p>
      </dsp:txBody>
      <dsp:txXfrm>
        <a:off x="4009123" y="7670046"/>
        <a:ext cx="2166837" cy="2166837"/>
      </dsp:txXfrm>
    </dsp:sp>
    <dsp:sp modelId="{C41A39A4-5EED-4EA5-BD97-FCA9440F7242}">
      <dsp:nvSpPr>
        <dsp:cNvPr id="0" name=""/>
        <dsp:cNvSpPr/>
      </dsp:nvSpPr>
      <dsp:spPr>
        <a:xfrm>
          <a:off x="2110460" y="5225669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900" b="1" kern="1200" dirty="0"/>
            <a:t>Zahtevo za brisanje podatkov za potrebe projekta…</a:t>
          </a:r>
          <a:endParaRPr lang="sl-SI" sz="2900" b="1" kern="1200" dirty="0"/>
        </a:p>
      </dsp:txBody>
      <dsp:txXfrm>
        <a:off x="2559227" y="5674436"/>
        <a:ext cx="2166837" cy="2166837"/>
      </dsp:txXfrm>
    </dsp:sp>
    <dsp:sp modelId="{9E7D8F64-FDFA-424D-A34E-DCF95D166A2A}">
      <dsp:nvSpPr>
        <dsp:cNvPr id="0" name=""/>
        <dsp:cNvSpPr/>
      </dsp:nvSpPr>
      <dsp:spPr>
        <a:xfrm>
          <a:off x="2110460" y="2758959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900" b="1" kern="1200" dirty="0"/>
            <a:t>Rezultati projekta v agregirani obliki…</a:t>
          </a:r>
        </a:p>
      </dsp:txBody>
      <dsp:txXfrm>
        <a:off x="2559227" y="3207726"/>
        <a:ext cx="2166837" cy="2166837"/>
      </dsp:txXfrm>
    </dsp:sp>
    <dsp:sp modelId="{8CC6A008-D51C-4F3A-A4FA-6F22BFC1D884}">
      <dsp:nvSpPr>
        <dsp:cNvPr id="0" name=""/>
        <dsp:cNvSpPr/>
      </dsp:nvSpPr>
      <dsp:spPr>
        <a:xfrm>
          <a:off x="3560356" y="763349"/>
          <a:ext cx="3064371" cy="306437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000" b="1" kern="1200" dirty="0"/>
            <a:t>Psevdonimizacija</a:t>
          </a:r>
        </a:p>
      </dsp:txBody>
      <dsp:txXfrm>
        <a:off x="4009123" y="1212116"/>
        <a:ext cx="2166837" cy="2166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055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9052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4357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1003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6541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566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7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1818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3756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9051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46808" tIns="23404" rIns="46808" bIns="23404"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9491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895661"/>
            <a:ext cx="17088485" cy="2638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037324"/>
            <a:ext cx="14072869" cy="3141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1" i="0">
                <a:solidFill>
                  <a:srgbClr val="7FC2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1" i="0">
                <a:solidFill>
                  <a:srgbClr val="7FC2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890329"/>
            <a:ext cx="8745283" cy="8293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890329"/>
            <a:ext cx="8745283" cy="8293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1" i="0">
                <a:solidFill>
                  <a:srgbClr val="7FC2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4388" y="2909466"/>
            <a:ext cx="18035322" cy="779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1" i="0">
                <a:solidFill>
                  <a:srgbClr val="7FC24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34388" y="5630798"/>
            <a:ext cx="18035322" cy="4737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1686984"/>
            <a:ext cx="6433311" cy="628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1686984"/>
            <a:ext cx="4623943" cy="628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2" y="11686984"/>
            <a:ext cx="4623943" cy="628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kristijan.kozelj@elektro-celje.si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jpg"/><Relationship Id="rId4" Type="http://schemas.openxmlformats.org/officeDocument/2006/relationships/hyperlink" Target="http://www.elektro-celje.si/si/flex4gri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11517984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423644" y="5985316"/>
            <a:ext cx="17256810" cy="3847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965"/>
              </a:lnSpc>
            </a:pPr>
            <a:r>
              <a:rPr lang="da-DK" sz="6000" b="1" spc="-5" dirty="0">
                <a:solidFill>
                  <a:srgbClr val="4D4D4D"/>
                </a:solidFill>
                <a:latin typeface="Arial"/>
                <a:cs typeface="Arial"/>
              </a:rPr>
              <a:t>ELEKTRO CELJE, D.D. SODELUJE V EVROPSKEM PROJEKTU H2020 FLEX4GRID</a:t>
            </a:r>
            <a:endParaRPr lang="sl-SI" sz="6000" b="1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12700">
              <a:lnSpc>
                <a:spcPts val="5965"/>
              </a:lnSpc>
            </a:pPr>
            <a:endParaRPr lang="sl-SI" sz="7500" dirty="0">
              <a:solidFill>
                <a:srgbClr val="0098DD"/>
              </a:solidFill>
              <a:latin typeface="Arial Narrow"/>
              <a:cs typeface="Arial Narrow"/>
            </a:endParaRPr>
          </a:p>
          <a:p>
            <a:pPr marL="12700">
              <a:lnSpc>
                <a:spcPts val="5965"/>
              </a:lnSpc>
            </a:pPr>
            <a:r>
              <a:rPr lang="sl-SI" sz="7500" dirty="0">
                <a:solidFill>
                  <a:srgbClr val="0098DD"/>
                </a:solidFill>
                <a:latin typeface="Arial Narrow"/>
                <a:cs typeface="Arial Narrow"/>
              </a:rPr>
              <a:t>Vključevanje odjemalcev v programe prilagajanja odjema z uporabo dinamičnega tarifiranja </a:t>
            </a:r>
            <a:endParaRPr sz="7500" dirty="0">
              <a:solidFill>
                <a:srgbClr val="0098DD"/>
              </a:solidFill>
              <a:latin typeface="Arial Narrow"/>
              <a:cs typeface="Arial Narro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41450" y="10637320"/>
            <a:ext cx="18018808" cy="52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45"/>
              </a:lnSpc>
            </a:pPr>
            <a:r>
              <a:rPr lang="sl-SI" sz="3500" b="1" spc="-50" dirty="0">
                <a:solidFill>
                  <a:srgbClr val="4D4D4D"/>
                </a:solidFill>
                <a:latin typeface="Arial Narrow"/>
                <a:cs typeface="Arial Narrow"/>
              </a:rPr>
              <a:t>Kristijan Koželj, Elektro Celje, d.d., Vrunčeva 2a, 3000 Celje</a:t>
            </a: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3644" y="1702926"/>
            <a:ext cx="9787360" cy="3563725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24450" y="9517734"/>
            <a:ext cx="2000250" cy="2000250"/>
          </a:xfrm>
          <a:prstGeom prst="rect">
            <a:avLst/>
          </a:prstGeom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20104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23078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 rot="16200000">
            <a:off x="9306533" y="1694842"/>
            <a:ext cx="18642225" cy="22159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pl-PL" sz="7200" dirty="0">
                <a:solidFill>
                  <a:srgbClr val="00B0F0"/>
                </a:solidFill>
              </a:rPr>
              <a:t>Field of security and </a:t>
            </a:r>
            <a:br>
              <a:rPr lang="pl-PL" sz="7200" dirty="0"/>
            </a:br>
            <a:r>
              <a:rPr lang="pl-PL" sz="7200" dirty="0">
                <a:solidFill>
                  <a:srgbClr val="00B0F0"/>
                </a:solidFill>
              </a:rPr>
              <a:t>privacy</a:t>
            </a:r>
            <a:endParaRPr sz="7200" spc="-5" dirty="0">
              <a:solidFill>
                <a:srgbClr val="00B0F0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47321738"/>
              </p:ext>
            </p:extLst>
          </p:nvPr>
        </p:nvGraphicFramePr>
        <p:xfrm>
          <a:off x="2109206" y="1330326"/>
          <a:ext cx="14877045" cy="1104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object 5"/>
          <p:cNvSpPr txBox="1">
            <a:spLocks/>
          </p:cNvSpPr>
          <p:nvPr/>
        </p:nvSpPr>
        <p:spPr>
          <a:xfrm rot="16200000">
            <a:off x="-7662835" y="1787175"/>
            <a:ext cx="18642225" cy="2031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900" b="1" i="0">
                <a:solidFill>
                  <a:srgbClr val="7FC242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/>
            <a:r>
              <a:rPr lang="pl-PL" sz="6600" kern="0" dirty="0"/>
              <a:t>PODROČJE VARNOSTI IN </a:t>
            </a:r>
          </a:p>
          <a:p>
            <a:pPr marL="12700"/>
            <a:r>
              <a:rPr lang="pl-PL" sz="6600" kern="0" dirty="0"/>
              <a:t>ZASEBNOSTI</a:t>
            </a:r>
            <a:endParaRPr lang="pl-PL" sz="6600" kern="0" spc="-5" dirty="0"/>
          </a:p>
        </p:txBody>
      </p:sp>
    </p:spTree>
    <p:extLst>
      <p:ext uri="{BB962C8B-B14F-4D97-AF65-F5344CB8AC3E}">
        <p14:creationId xmlns:p14="http://schemas.microsoft.com/office/powerpoint/2010/main" val="2801774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 txBox="1"/>
          <p:nvPr/>
        </p:nvSpPr>
        <p:spPr>
          <a:xfrm>
            <a:off x="984250" y="7578725"/>
            <a:ext cx="15266062" cy="63880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600"/>
              </a:lnSpc>
            </a:pPr>
            <a:r>
              <a:rPr lang="sl-SI" sz="9600" b="1" dirty="0">
                <a:solidFill>
                  <a:srgbClr val="7FC242"/>
                </a:solidFill>
                <a:latin typeface="Arial"/>
                <a:cs typeface="Arial"/>
              </a:rPr>
              <a:t>Hvala za pozornost!</a:t>
            </a:r>
          </a:p>
          <a:p>
            <a:pPr marL="12700" marR="5080">
              <a:lnSpc>
                <a:spcPct val="100600"/>
              </a:lnSpc>
            </a:pPr>
            <a:endParaRPr lang="sl-SI" sz="4000" b="1" dirty="0">
              <a:solidFill>
                <a:srgbClr val="7FC2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  <a:hlinkClick r:id="rId3"/>
            </a:endParaRPr>
          </a:p>
          <a:p>
            <a:pPr marL="12700" marR="5080">
              <a:lnSpc>
                <a:spcPct val="100600"/>
              </a:lnSpc>
            </a:pPr>
            <a:r>
              <a:rPr lang="sl-SI" sz="4000" b="1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  <a:hlinkClick r:id="rId3"/>
              </a:rPr>
              <a:t>kristijan.kozelj@elektro-celje.si</a:t>
            </a:r>
            <a:r>
              <a:rPr lang="sl-SI" sz="4000" b="1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</a:p>
          <a:p>
            <a:pPr marL="12700" marR="5080">
              <a:lnSpc>
                <a:spcPct val="100600"/>
              </a:lnSpc>
            </a:pPr>
            <a:endParaRPr lang="sl-SI" sz="4000" b="1" dirty="0">
              <a:solidFill>
                <a:srgbClr val="7FC2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marL="12700" marR="5080">
              <a:lnSpc>
                <a:spcPct val="100600"/>
              </a:lnSpc>
            </a:pPr>
            <a:r>
              <a:rPr lang="sl-SI" sz="4000" b="1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  <a:hlinkClick r:id="rId4"/>
              </a:rPr>
              <a:t>http://www.elektro-celje.si/si/flex4grid</a:t>
            </a:r>
            <a:r>
              <a:rPr lang="sl-SI" sz="4000" b="1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br>
              <a:rPr lang="sl-SI" sz="9600" b="1" dirty="0">
                <a:solidFill>
                  <a:srgbClr val="7FC242"/>
                </a:solidFill>
                <a:latin typeface="Arial"/>
                <a:cs typeface="Arial"/>
              </a:rPr>
            </a:br>
            <a:br>
              <a:rPr lang="sl-SI" sz="9600" b="1" dirty="0">
                <a:solidFill>
                  <a:srgbClr val="7FC242"/>
                </a:solidFill>
                <a:latin typeface="Arial"/>
                <a:cs typeface="Arial"/>
              </a:rPr>
            </a:br>
            <a:r>
              <a:rPr lang="sl-SI" sz="5900" b="1" dirty="0">
                <a:solidFill>
                  <a:srgbClr val="7FC242"/>
                </a:solidFill>
                <a:latin typeface="Arial"/>
                <a:cs typeface="Arial"/>
              </a:rPr>
              <a:t>  </a:t>
            </a:r>
            <a:endParaRPr sz="5900" dirty="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5650" y="11083925"/>
            <a:ext cx="3382963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1025" y="1711325"/>
            <a:ext cx="18035322" cy="90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dirty="0"/>
              <a:t>Dejstva / </a:t>
            </a:r>
            <a:r>
              <a:rPr lang="sl-SI" dirty="0" err="1">
                <a:solidFill>
                  <a:srgbClr val="00B0F0"/>
                </a:solidFill>
              </a:rPr>
              <a:t>Fact</a:t>
            </a:r>
            <a:endParaRPr spc="-5" dirty="0">
              <a:solidFill>
                <a:srgbClr val="00B0F0"/>
              </a:solidFill>
            </a:endParaRPr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0642" y="2619266"/>
            <a:ext cx="15087600" cy="8983665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734" y="2619266"/>
            <a:ext cx="17757297" cy="9124365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0403" y="1237297"/>
            <a:ext cx="15668078" cy="11205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828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1025" y="1711325"/>
            <a:ext cx="18035322" cy="90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dirty="0"/>
              <a:t>OPIS PROJEKTA FLEX4GRID</a:t>
            </a:r>
            <a:endParaRPr lang="sl-SI" spc="-5" dirty="0"/>
          </a:p>
        </p:txBody>
      </p:sp>
      <p:sp>
        <p:nvSpPr>
          <p:cNvPr id="8" name="object 4"/>
          <p:cNvSpPr txBox="1"/>
          <p:nvPr/>
        </p:nvSpPr>
        <p:spPr>
          <a:xfrm>
            <a:off x="708922" y="2930525"/>
            <a:ext cx="18337425" cy="10095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buClr>
                <a:srgbClr val="0098DD"/>
              </a:buClr>
              <a:tabLst>
                <a:tab pos="332740" algn="l"/>
              </a:tabLst>
            </a:pPr>
            <a:r>
              <a:rPr lang="sl-SI" sz="6000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Projekt se osredotoča na razvoj odprtega tehnološkega sistema </a:t>
            </a:r>
            <a:r>
              <a:rPr lang="sl-SI" sz="6000" spc="-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za upravljanje podatkov </a:t>
            </a:r>
            <a:r>
              <a:rPr lang="sl-SI" sz="6000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in </a:t>
            </a:r>
            <a:r>
              <a:rPr lang="sl-SI" sz="6000" spc="-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zagotavljanje storitev</a:t>
            </a:r>
            <a:r>
              <a:rPr lang="sl-SI" sz="6000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, ki bodo omogočale upravljanje </a:t>
            </a:r>
            <a:r>
              <a:rPr lang="sl-SI" sz="60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prožnosti - fleksibilnosti </a:t>
            </a:r>
            <a:r>
              <a:rPr lang="sl-SI" sz="6000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uporabnikov distribucijskega omrežja, tako pri porabi, kakor tudi pri proizvodnji električne energije.</a:t>
            </a:r>
          </a:p>
          <a:p>
            <a:pPr marL="12700" algn="just">
              <a:buClr>
                <a:srgbClr val="0098DD"/>
              </a:buClr>
              <a:tabLst>
                <a:tab pos="332740" algn="l"/>
              </a:tabLst>
            </a:pPr>
            <a:endParaRPr lang="sl-SI" sz="6000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marL="12700" algn="just">
              <a:buClr>
                <a:srgbClr val="0098DD"/>
              </a:buClr>
              <a:tabLst>
                <a:tab pos="332740" algn="l"/>
              </a:tabLst>
            </a:pPr>
            <a:r>
              <a:rPr lang="sl-SI" sz="4400" b="1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PROŽNOST UPORABNIKA</a:t>
            </a:r>
            <a:r>
              <a:rPr lang="sl-SI" sz="4400" b="1" spc="-135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sl-SI" sz="4400" b="1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POMENI, DA</a:t>
            </a:r>
            <a:r>
              <a:rPr lang="sl-SI" sz="4400" b="1" spc="-140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sl-SI" sz="4400" b="1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JE SPOSOBEN PRILAGAJ</a:t>
            </a:r>
            <a:r>
              <a:rPr lang="sl-SI" sz="4400" b="1" spc="-280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</a:t>
            </a:r>
            <a:r>
              <a:rPr lang="sl-SI" sz="4400" b="1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TI PORABO ALI PROIZVODNJO POTREBAM DRUGIH DELEŽNIKOV V SISTEMU IN BI BIL LAHKO ZA</a:t>
            </a:r>
          </a:p>
          <a:p>
            <a:pPr marL="12700" algn="just">
              <a:buClr>
                <a:srgbClr val="0098DD"/>
              </a:buClr>
              <a:tabLst>
                <a:tab pos="332740" algn="l"/>
              </a:tabLst>
            </a:pPr>
            <a:r>
              <a:rPr lang="sl-SI" sz="4400" b="1" dirty="0">
                <a:solidFill>
                  <a:srgbClr val="7FC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SVOJE PRILAGAJANJE </a:t>
            </a:r>
            <a:r>
              <a:rPr lang="sl-SI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NAGRAJEN</a:t>
            </a:r>
            <a:r>
              <a:rPr lang="sl-SI" sz="4400" b="1" dirty="0">
                <a:solidFill>
                  <a:srgbClr val="6D6E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.</a:t>
            </a:r>
            <a:endParaRPr lang="sl-SI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marL="332105" indent="-319405">
              <a:lnSpc>
                <a:spcPct val="100000"/>
              </a:lnSpc>
              <a:buClr>
                <a:srgbClr val="0098DD"/>
              </a:buClr>
              <a:buFont typeface="Arial"/>
              <a:buChar char="-"/>
              <a:tabLst>
                <a:tab pos="332740" algn="l"/>
              </a:tabLst>
            </a:pPr>
            <a:endParaRPr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4856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76322" y="1356395"/>
            <a:ext cx="18035322" cy="90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dirty="0"/>
              <a:t>NAMEN AKTIVNOSTI V FLEX4GRID</a:t>
            </a:r>
            <a:endParaRPr lang="sl-SI" spc="-5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450" y="3082925"/>
            <a:ext cx="17373600" cy="8027406"/>
          </a:xfrm>
          <a:prstGeom prst="rect">
            <a:avLst/>
          </a:prstGeom>
        </p:spPr>
      </p:pic>
      <p:sp>
        <p:nvSpPr>
          <p:cNvPr id="8" name="object 5"/>
          <p:cNvSpPr txBox="1">
            <a:spLocks/>
          </p:cNvSpPr>
          <p:nvPr/>
        </p:nvSpPr>
        <p:spPr>
          <a:xfrm>
            <a:off x="11118850" y="2439512"/>
            <a:ext cx="8458200" cy="90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900" b="1" i="0">
                <a:solidFill>
                  <a:srgbClr val="7FC242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/>
            <a:r>
              <a:rPr lang="sl-SI" kern="0" dirty="0">
                <a:solidFill>
                  <a:srgbClr val="FF0000"/>
                </a:solidFill>
              </a:rPr>
              <a:t>Kakšna bo vloga DSO?</a:t>
            </a:r>
            <a:endParaRPr lang="sl-SI" kern="0" spc="-5" dirty="0">
              <a:solidFill>
                <a:srgbClr val="FF0000"/>
              </a:solidFill>
            </a:endParaRPr>
          </a:p>
        </p:txBody>
      </p:sp>
      <p:sp>
        <p:nvSpPr>
          <p:cNvPr id="9" name="object 5"/>
          <p:cNvSpPr txBox="1">
            <a:spLocks/>
          </p:cNvSpPr>
          <p:nvPr/>
        </p:nvSpPr>
        <p:spPr>
          <a:xfrm>
            <a:off x="6623050" y="11474949"/>
            <a:ext cx="12801600" cy="90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900" b="1" i="0">
                <a:solidFill>
                  <a:srgbClr val="7FC242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/>
            <a:r>
              <a:rPr lang="en-US" kern="0" dirty="0">
                <a:solidFill>
                  <a:srgbClr val="00B0F0"/>
                </a:solidFill>
              </a:rPr>
              <a:t>THE AIM OF FLEX4GRID ACTIVITY</a:t>
            </a:r>
            <a:endParaRPr lang="sl-SI" kern="0" spc="-5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383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1025" y="1711325"/>
            <a:ext cx="18035322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dirty="0">
                <a:solidFill>
                  <a:srgbClr val="FF0000"/>
                </a:solidFill>
              </a:rPr>
              <a:t>PILOTNI PROJEKT </a:t>
            </a:r>
            <a:r>
              <a:rPr lang="sl-SI" dirty="0"/>
              <a:t>- Testiranje učinkovitosti aktivnega vključevanja odjemalcev v programe prilagajanja odjema z uporabo dinamičnega tarifiranja</a:t>
            </a:r>
            <a:endParaRPr spc="-5" dirty="0"/>
          </a:p>
        </p:txBody>
      </p:sp>
      <p:sp>
        <p:nvSpPr>
          <p:cNvPr id="8" name="object 4"/>
          <p:cNvSpPr txBox="1"/>
          <p:nvPr/>
        </p:nvSpPr>
        <p:spPr>
          <a:xfrm>
            <a:off x="1036051" y="6283325"/>
            <a:ext cx="18185025" cy="5539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buClr>
                <a:srgbClr val="0098DD"/>
              </a:buClr>
              <a:tabLst>
                <a:tab pos="332740" algn="l"/>
              </a:tabLst>
            </a:pPr>
            <a:r>
              <a:rPr lang="sl-SI" sz="6000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PILOTNA KRITIČNA KONIČNA TARIFA po 123. členu Akta o metodologiji za določitev regulativnega okvira in metodologiji za obračunavanje omrežnine za elektrooperaterje (Uradni list RS, 66/15, 105/15, 61/16)</a:t>
            </a:r>
          </a:p>
          <a:p>
            <a:pPr marL="332105" indent="-319405">
              <a:lnSpc>
                <a:spcPct val="100000"/>
              </a:lnSpc>
              <a:buClr>
                <a:srgbClr val="0098DD"/>
              </a:buClr>
              <a:buFont typeface="Arial"/>
              <a:buChar char="-"/>
              <a:tabLst>
                <a:tab pos="332740" algn="l"/>
              </a:tabLst>
            </a:pPr>
            <a:endParaRPr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119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73171372"/>
              </p:ext>
            </p:extLst>
          </p:nvPr>
        </p:nvGraphicFramePr>
        <p:xfrm>
          <a:off x="908049" y="1254863"/>
          <a:ext cx="18288000" cy="1127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object 5"/>
          <p:cNvSpPr txBox="1">
            <a:spLocks/>
          </p:cNvSpPr>
          <p:nvPr/>
        </p:nvSpPr>
        <p:spPr>
          <a:xfrm rot="16200000">
            <a:off x="-8133831" y="2444147"/>
            <a:ext cx="1864222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900" b="1" i="0">
                <a:solidFill>
                  <a:srgbClr val="7FC242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/>
            <a:r>
              <a:rPr lang="pl-PL" sz="6000" kern="0" dirty="0"/>
              <a:t>ZAKONSKI POGOJI UVEDBE</a:t>
            </a:r>
            <a:endParaRPr lang="pl-PL" sz="6000" kern="0" spc="-5" dirty="0"/>
          </a:p>
        </p:txBody>
      </p:sp>
      <p:sp>
        <p:nvSpPr>
          <p:cNvPr id="7" name="object 5"/>
          <p:cNvSpPr txBox="1">
            <a:spLocks/>
          </p:cNvSpPr>
          <p:nvPr/>
        </p:nvSpPr>
        <p:spPr>
          <a:xfrm rot="16200000">
            <a:off x="9692504" y="2456035"/>
            <a:ext cx="1864222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900" b="1" i="0">
                <a:solidFill>
                  <a:srgbClr val="7FC242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/>
            <a:r>
              <a:rPr lang="pl-PL" sz="6000" kern="0" dirty="0">
                <a:solidFill>
                  <a:srgbClr val="00B0F0"/>
                </a:solidFill>
              </a:rPr>
              <a:t>LEGAL CONDITIONS</a:t>
            </a:r>
            <a:endParaRPr lang="pl-PL" sz="6000" kern="0" spc="-5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9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27110" y="1305374"/>
            <a:ext cx="18035322" cy="18158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dirty="0"/>
              <a:t>Urejeni 50 urni diagram konične moči v DO Elektro Celje za leto 2016 v MW</a:t>
            </a:r>
            <a:endParaRPr lang="sl-SI" spc="-5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407" y="3418814"/>
            <a:ext cx="17398025" cy="8823917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2355850" y="8493125"/>
            <a:ext cx="1992249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buClr>
                <a:srgbClr val="0098DD"/>
              </a:buClr>
              <a:tabLst>
                <a:tab pos="332740" algn="l"/>
              </a:tabLst>
            </a:pPr>
            <a:r>
              <a:rPr lang="sl-SI" sz="4400" spc="-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ZIMSKI MESECI, V ČASU VT, PREDVSEM ZVEČER, VSE DNI </a:t>
            </a:r>
          </a:p>
          <a:p>
            <a:pPr marL="12700">
              <a:lnSpc>
                <a:spcPct val="100000"/>
              </a:lnSpc>
              <a:buClr>
                <a:srgbClr val="0098DD"/>
              </a:buClr>
              <a:tabLst>
                <a:tab pos="332740" algn="l"/>
              </a:tabLst>
            </a:pPr>
            <a:r>
              <a:rPr lang="sl-SI" sz="4400" spc="-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V TEDNU, NE PA VIKENDI...</a:t>
            </a:r>
          </a:p>
          <a:p>
            <a:pPr marL="332105" indent="-319405">
              <a:lnSpc>
                <a:spcPct val="100000"/>
              </a:lnSpc>
              <a:buClr>
                <a:srgbClr val="0098DD"/>
              </a:buClr>
              <a:buFont typeface="Arial"/>
              <a:buChar char="-"/>
              <a:tabLst>
                <a:tab pos="332740" algn="l"/>
              </a:tabLst>
            </a:pPr>
            <a:endParaRPr lang="sl-SI" sz="2800" spc="-5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Pravokotnik 6"/>
          <p:cNvSpPr/>
          <p:nvPr/>
        </p:nvSpPr>
        <p:spPr>
          <a:xfrm>
            <a:off x="14440931" y="4109659"/>
            <a:ext cx="43133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buClr>
                <a:srgbClr val="0098DD"/>
              </a:buClr>
              <a:tabLst>
                <a:tab pos="332740" algn="l"/>
              </a:tabLst>
            </a:pPr>
            <a:r>
              <a:rPr lang="sl-SI" sz="4400" spc="-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19, 20 in 21 ura</a:t>
            </a:r>
          </a:p>
          <a:p>
            <a:pPr marL="332105" indent="-319405">
              <a:lnSpc>
                <a:spcPct val="100000"/>
              </a:lnSpc>
              <a:buClr>
                <a:srgbClr val="0098DD"/>
              </a:buClr>
              <a:buFont typeface="Arial"/>
              <a:buChar char="-"/>
              <a:tabLst>
                <a:tab pos="332740" algn="l"/>
              </a:tabLst>
            </a:pPr>
            <a:endParaRPr lang="sl-SI" sz="2800" spc="-5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1278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1024" y="1711325"/>
            <a:ext cx="18642225" cy="90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dirty="0"/>
              <a:t>IZVEDBA PILOTNEGA PROJEKTA / </a:t>
            </a:r>
            <a:r>
              <a:rPr lang="sl-SI" dirty="0">
                <a:solidFill>
                  <a:srgbClr val="00B0F0"/>
                </a:solidFill>
              </a:rPr>
              <a:t>PILOT</a:t>
            </a:r>
            <a:endParaRPr spc="-5" dirty="0">
              <a:solidFill>
                <a:srgbClr val="00B0F0"/>
              </a:solidFill>
            </a:endParaRP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980" y="3006725"/>
            <a:ext cx="19136269" cy="8382000"/>
          </a:xfrm>
          <a:prstGeom prst="rect">
            <a:avLst/>
          </a:prstGeom>
        </p:spPr>
      </p:pic>
      <p:sp>
        <p:nvSpPr>
          <p:cNvPr id="7" name="Pravokotnik 6"/>
          <p:cNvSpPr/>
          <p:nvPr/>
        </p:nvSpPr>
        <p:spPr>
          <a:xfrm rot="20205761">
            <a:off x="560115" y="6197451"/>
            <a:ext cx="19050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buClr>
                <a:srgbClr val="0098DD"/>
              </a:buClr>
              <a:tabLst>
                <a:tab pos="332740" algn="l"/>
              </a:tabLst>
            </a:pPr>
            <a:r>
              <a:rPr lang="sl-SI" sz="9600" b="1" spc="-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ZAČETEK PROJEKTA 1. 6. 2017</a:t>
            </a:r>
          </a:p>
          <a:p>
            <a:pPr marL="332105" indent="-319405">
              <a:lnSpc>
                <a:spcPct val="100000"/>
              </a:lnSpc>
              <a:buClr>
                <a:srgbClr val="0098DD"/>
              </a:buClr>
              <a:buFont typeface="Arial"/>
              <a:buChar char="-"/>
              <a:tabLst>
                <a:tab pos="332740" algn="l"/>
              </a:tabLst>
            </a:pPr>
            <a:endParaRPr lang="sl-SI" sz="2800" spc="-5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6603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5" y="366491"/>
            <a:ext cx="20093629" cy="617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54836" y="1254125"/>
            <a:ext cx="18642225" cy="18158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dirty="0"/>
              <a:t>BREZPLAČNA MOBILNA APLIKACIJA</a:t>
            </a:r>
            <a:br>
              <a:rPr lang="sl-SI" dirty="0"/>
            </a:br>
            <a:r>
              <a:rPr lang="sl-SI" dirty="0"/>
              <a:t>- </a:t>
            </a:r>
            <a:r>
              <a:rPr lang="sl-SI" sz="4800" dirty="0">
                <a:solidFill>
                  <a:srgbClr val="FF0000"/>
                </a:solidFill>
              </a:rPr>
              <a:t>uporabniku zagotavlja neposreden dostop do podatkov </a:t>
            </a:r>
            <a:endParaRPr sz="4800" dirty="0">
              <a:solidFill>
                <a:srgbClr val="FF0000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488242" y="10747588"/>
            <a:ext cx="1568768" cy="770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836" y="3358846"/>
            <a:ext cx="18234887" cy="8615158"/>
          </a:xfrm>
          <a:prstGeom prst="rect">
            <a:avLst/>
          </a:prstGeom>
        </p:spPr>
      </p:pic>
      <p:sp>
        <p:nvSpPr>
          <p:cNvPr id="7" name="Pravokotnik 6"/>
          <p:cNvSpPr/>
          <p:nvPr/>
        </p:nvSpPr>
        <p:spPr>
          <a:xfrm>
            <a:off x="10413337" y="7958806"/>
            <a:ext cx="4313379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ctr">
              <a:lnSpc>
                <a:spcPct val="100000"/>
              </a:lnSpc>
              <a:buClr>
                <a:srgbClr val="0098DD"/>
              </a:buClr>
              <a:tabLst>
                <a:tab pos="332740" algn="l"/>
              </a:tabLst>
            </a:pPr>
            <a:r>
              <a:rPr lang="sl-SI" sz="6000" b="1" spc="-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50 UR </a:t>
            </a:r>
          </a:p>
          <a:p>
            <a:pPr marL="12700" algn="ctr">
              <a:lnSpc>
                <a:spcPct val="100000"/>
              </a:lnSpc>
              <a:buClr>
                <a:srgbClr val="0098DD"/>
              </a:buClr>
              <a:tabLst>
                <a:tab pos="332740" algn="l"/>
              </a:tabLst>
            </a:pPr>
            <a:r>
              <a:rPr lang="sl-SI" sz="6000" b="1" spc="-5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KKT tarife</a:t>
            </a:r>
          </a:p>
          <a:p>
            <a:pPr marL="332105" indent="-319405">
              <a:lnSpc>
                <a:spcPct val="100000"/>
              </a:lnSpc>
              <a:buClr>
                <a:srgbClr val="0098DD"/>
              </a:buClr>
              <a:buFont typeface="Arial"/>
              <a:buChar char="-"/>
              <a:tabLst>
                <a:tab pos="332740" algn="l"/>
              </a:tabLst>
            </a:pPr>
            <a:endParaRPr lang="sl-SI" sz="2800" spc="-5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" name="object 5"/>
          <p:cNvSpPr txBox="1">
            <a:spLocks/>
          </p:cNvSpPr>
          <p:nvPr/>
        </p:nvSpPr>
        <p:spPr>
          <a:xfrm>
            <a:off x="11444620" y="11515683"/>
            <a:ext cx="8686800" cy="1646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900" b="1" i="0">
                <a:solidFill>
                  <a:srgbClr val="7FC242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/>
            <a:r>
              <a:rPr lang="sl-SI" kern="0" dirty="0">
                <a:solidFill>
                  <a:srgbClr val="00B0F0"/>
                </a:solidFill>
              </a:rPr>
              <a:t>MOBILE APPLICATION</a:t>
            </a:r>
            <a:br>
              <a:rPr lang="sl-SI" kern="0" dirty="0"/>
            </a:br>
            <a:endParaRPr lang="sl-SI" sz="4800" kern="0" dirty="0">
              <a:solidFill>
                <a:srgbClr val="FF0000"/>
              </a:solidFill>
            </a:endParaRPr>
          </a:p>
        </p:txBody>
      </p:sp>
      <p:sp>
        <p:nvSpPr>
          <p:cNvPr id="4" name="Zaobljeni pravokotnik 3"/>
          <p:cNvSpPr/>
          <p:nvPr/>
        </p:nvSpPr>
        <p:spPr>
          <a:xfrm>
            <a:off x="1199405" y="3723899"/>
            <a:ext cx="4038600" cy="789935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FF0000"/>
              </a:solidFill>
            </a:endParaRPr>
          </a:p>
        </p:txBody>
      </p:sp>
      <p:sp>
        <p:nvSpPr>
          <p:cNvPr id="9" name="Zaobljeni pravokotnik 8"/>
          <p:cNvSpPr/>
          <p:nvPr/>
        </p:nvSpPr>
        <p:spPr>
          <a:xfrm>
            <a:off x="5737676" y="3723899"/>
            <a:ext cx="4038600" cy="789935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FF0000"/>
              </a:solidFill>
            </a:endParaRPr>
          </a:p>
        </p:txBody>
      </p:sp>
      <p:sp>
        <p:nvSpPr>
          <p:cNvPr id="10" name="Zaobljeni pravokotnik 9"/>
          <p:cNvSpPr/>
          <p:nvPr/>
        </p:nvSpPr>
        <p:spPr>
          <a:xfrm>
            <a:off x="14989380" y="3810274"/>
            <a:ext cx="4038600" cy="770540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FF0000"/>
              </a:solidFill>
            </a:endParaRPr>
          </a:p>
        </p:txBody>
      </p:sp>
      <p:sp>
        <p:nvSpPr>
          <p:cNvPr id="11" name="Zaobljeni pravokotnik 10"/>
          <p:cNvSpPr/>
          <p:nvPr/>
        </p:nvSpPr>
        <p:spPr>
          <a:xfrm>
            <a:off x="10550727" y="3707884"/>
            <a:ext cx="4038600" cy="789935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73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</TotalTime>
  <Words>400</Words>
  <Application>Microsoft Office PowerPoint</Application>
  <PresentationFormat>Po meri</PresentationFormat>
  <Paragraphs>57</Paragraphs>
  <Slides>11</Slides>
  <Notes>11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11</vt:i4>
      </vt:variant>
    </vt:vector>
  </HeadingPairs>
  <TitlesOfParts>
    <vt:vector size="15" baseType="lpstr">
      <vt:lpstr>Arial</vt:lpstr>
      <vt:lpstr>Arial Narrow</vt:lpstr>
      <vt:lpstr>Calibri</vt:lpstr>
      <vt:lpstr>Office Theme</vt:lpstr>
      <vt:lpstr>PowerPointova predstavitev</vt:lpstr>
      <vt:lpstr>Dejstva / Fact</vt:lpstr>
      <vt:lpstr>OPIS PROJEKTA FLEX4GRID</vt:lpstr>
      <vt:lpstr>NAMEN AKTIVNOSTI V FLEX4GRID</vt:lpstr>
      <vt:lpstr>PILOTNI PROJEKT - Testiranje učinkovitosti aktivnega vključevanja odjemalcev v programe prilagajanja odjema z uporabo dinamičnega tarifiranja</vt:lpstr>
      <vt:lpstr>PowerPointova predstavitev</vt:lpstr>
      <vt:lpstr>Urejeni 50 urni diagram konične moči v DO Elektro Celje za leto 2016 v MW</vt:lpstr>
      <vt:lpstr>IZVEDBA PILOTNEGA PROJEKTA / PILOT</vt:lpstr>
      <vt:lpstr>BREZPLAČNA MOBILNA APLIKACIJA - uporabniku zagotavlja neposreden dostop do podatkov </vt:lpstr>
      <vt:lpstr>Field of security and  privacy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Renata Križnar</dc:creator>
  <cp:lastModifiedBy>Koželj Kristijan</cp:lastModifiedBy>
  <cp:revision>155</cp:revision>
  <cp:lastPrinted>2017-03-30T11:15:53Z</cp:lastPrinted>
  <dcterms:created xsi:type="dcterms:W3CDTF">2016-03-15T13:36:37Z</dcterms:created>
  <dcterms:modified xsi:type="dcterms:W3CDTF">2017-04-25T10:39:16Z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2016-03-15T00:00:00Z</vt:filetime>
  </property>
  <property fmtid="{D5CDD505-2E9C-101B-9397-08002B2CF9AE}" pid="3" name="LastSaved">
    <vt:filetime>2016-03-15T00:00:00Z</vt:filetime>
  </property>
</Properties>
</file>