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1" r:id="rId9"/>
  </p:sldIdLst>
  <p:sldSz cx="12192000" cy="6858000"/>
  <p:notesSz cx="6735763" cy="9866313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E0A72-C80F-474C-B799-BF5FCC279A4D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FAEB3-FEE4-4271-B6AB-8994DD330F8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402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6151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33525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4730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4489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50596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6627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lpec s tremi sli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43044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5729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9480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7820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3992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304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72834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200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6647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7742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3529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3D0A5F3B-5F70-426D-9C3A-B18807B7E8E8}" type="datetimeFigureOut">
              <a:rPr lang="sl-SI" smtClean="0"/>
              <a:t>14.5.2014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115B6EF-3854-444F-9438-DA528E8783F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5414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rot="21420000">
            <a:off x="925398" y="3908863"/>
            <a:ext cx="9755187" cy="550333"/>
          </a:xfrm>
        </p:spPr>
        <p:txBody>
          <a:bodyPr/>
          <a:lstStyle/>
          <a:p>
            <a:r>
              <a:rPr lang="sl-SI" dirty="0" smtClean="0"/>
              <a:t>Dr. Vlasta Krmelj, Energetska agencija za </a:t>
            </a:r>
            <a:r>
              <a:rPr lang="sl-SI" dirty="0" err="1" smtClean="0"/>
              <a:t>podravje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46" y="218025"/>
            <a:ext cx="842962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0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7" y="219075"/>
            <a:ext cx="6715125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65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40042"/>
            <a:ext cx="10130608" cy="453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12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57" y="132821"/>
            <a:ext cx="9345054" cy="618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8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200025"/>
            <a:ext cx="895350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7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075" y="300037"/>
            <a:ext cx="8705850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2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140" y="0"/>
            <a:ext cx="6984656" cy="447929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880" y="3175653"/>
            <a:ext cx="6927120" cy="368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0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0" y="571500"/>
            <a:ext cx="84963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5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lavni dogodek">
  <a:themeElements>
    <a:clrScheme name="Glavni dogodek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EE8011"/>
      </a:accent1>
      <a:accent2>
        <a:srgbClr val="CEC079"/>
      </a:accent2>
      <a:accent3>
        <a:srgbClr val="93A569"/>
      </a:accent3>
      <a:accent4>
        <a:srgbClr val="69A58B"/>
      </a:accent4>
      <a:accent5>
        <a:srgbClr val="6DAABD"/>
      </a:accent5>
      <a:accent6>
        <a:srgbClr val="B24A4B"/>
      </a:accent6>
      <a:hlink>
        <a:srgbClr val="EE8E11"/>
      </a:hlink>
      <a:folHlink>
        <a:srgbClr val="BFAE7F"/>
      </a:folHlink>
    </a:clrScheme>
    <a:fontScheme name="Glavni dogodek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vni dogodek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TC104033927[[fn=Glavni dogodek]]</Template>
  <TotalTime>21</TotalTime>
  <Words>9</Words>
  <Application>Microsoft Office PowerPoint</Application>
  <PresentationFormat>Širokozaslonsko</PresentationFormat>
  <Paragraphs>1</Paragraphs>
  <Slides>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2" baseType="lpstr">
      <vt:lpstr>Arial</vt:lpstr>
      <vt:lpstr>Calibri</vt:lpstr>
      <vt:lpstr>Impact</vt:lpstr>
      <vt:lpstr>Glavni dogodek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Energap Energap</dc:creator>
  <cp:lastModifiedBy>Energap Energap</cp:lastModifiedBy>
  <cp:revision>2</cp:revision>
  <cp:lastPrinted>2014-05-14T11:16:36Z</cp:lastPrinted>
  <dcterms:created xsi:type="dcterms:W3CDTF">2014-05-14T10:54:53Z</dcterms:created>
  <dcterms:modified xsi:type="dcterms:W3CDTF">2014-05-14T11:16:41Z</dcterms:modified>
</cp:coreProperties>
</file>