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00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902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4148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4675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929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590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959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819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315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7392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2884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47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CE85A-F3CD-4E04-AB1C-A5A866724848}" type="datetimeFigureOut">
              <a:rPr lang="sl-SI" smtClean="0"/>
              <a:t>11.5.2014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99CB-DEFF-41B3-84D0-FA3B722EDE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1891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MATEMATIČNI MODELI SONČNIH CELIC V PROGRAMSKEM ORODJU MATLAB/SIMULINK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pPr algn="l"/>
            <a:r>
              <a:rPr lang="sl-SI" dirty="0" smtClean="0"/>
              <a:t>Članek – Komunalna energetika</a:t>
            </a:r>
          </a:p>
          <a:p>
            <a:pPr algn="l"/>
            <a:r>
              <a:rPr lang="sl-SI" dirty="0" smtClean="0"/>
              <a:t>Avtorji: Boris Vovčko, Bojan Vovčko, Aleš Štricelj, Sebastijan Seme</a:t>
            </a:r>
          </a:p>
          <a:p>
            <a:pPr algn="l"/>
            <a:r>
              <a:rPr lang="sl-SI" dirty="0" smtClean="0"/>
              <a:t>Maribor, 14.5.2014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70397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 predstavitve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Ideja in cilj članka</a:t>
            </a:r>
          </a:p>
          <a:p>
            <a:r>
              <a:rPr lang="sl-SI" dirty="0" smtClean="0"/>
              <a:t>Matematični model sončne celice</a:t>
            </a:r>
          </a:p>
          <a:p>
            <a:r>
              <a:rPr lang="sl-SI" dirty="0" smtClean="0"/>
              <a:t>Primerjava matematičnih modelov sončnih celic</a:t>
            </a:r>
          </a:p>
          <a:p>
            <a:r>
              <a:rPr lang="sl-SI" dirty="0" smtClean="0"/>
              <a:t>Enostavni matematični model sončne celice</a:t>
            </a:r>
          </a:p>
          <a:p>
            <a:pPr>
              <a:defRPr/>
            </a:pPr>
            <a:r>
              <a:rPr lang="sl-SI" dirty="0" smtClean="0"/>
              <a:t>Analiza </a:t>
            </a:r>
            <a:r>
              <a:rPr lang="sl-SI" dirty="0"/>
              <a:t>rezultatov</a:t>
            </a:r>
          </a:p>
          <a:p>
            <a:pPr marL="0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74547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Ideja in cilj naloge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altLang="sl-SI" dirty="0" smtClean="0"/>
              <a:t>Izdelava matematičnega modela sončne celice, sončnega modula in sončne elektrarne s programskim paketom </a:t>
            </a:r>
            <a:r>
              <a:rPr lang="sl-SI" altLang="sl-SI" dirty="0" err="1" smtClean="0"/>
              <a:t>Matlab</a:t>
            </a:r>
            <a:r>
              <a:rPr lang="sl-SI" altLang="sl-SI" dirty="0" smtClean="0"/>
              <a:t>/</a:t>
            </a:r>
            <a:r>
              <a:rPr lang="sl-SI" altLang="sl-SI" dirty="0" err="1" smtClean="0"/>
              <a:t>Simulink</a:t>
            </a:r>
            <a:endParaRPr lang="sl-SI" alt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6525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k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700213"/>
            <a:ext cx="305911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Matematični model sončne celice</a:t>
            </a:r>
            <a:endParaRPr lang="sl-SI" dirty="0"/>
          </a:p>
        </p:txBody>
      </p:sp>
      <p:sp>
        <p:nvSpPr>
          <p:cNvPr id="12" name="PoljeZBesedilom 10"/>
          <p:cNvSpPr txBox="1">
            <a:spLocks noChangeArrowheads="1"/>
          </p:cNvSpPr>
          <p:nvPr/>
        </p:nvSpPr>
        <p:spPr bwMode="auto">
          <a:xfrm>
            <a:off x="468313" y="1323975"/>
            <a:ext cx="784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sl-SI" altLang="sl-SI" sz="3200" dirty="0"/>
              <a:t>Idealni matematični model</a:t>
            </a:r>
          </a:p>
        </p:txBody>
      </p:sp>
      <p:sp>
        <p:nvSpPr>
          <p:cNvPr id="14" name="PoljeZBesedilom 11"/>
          <p:cNvSpPr txBox="1">
            <a:spLocks noChangeArrowheads="1"/>
          </p:cNvSpPr>
          <p:nvPr/>
        </p:nvSpPr>
        <p:spPr bwMode="auto">
          <a:xfrm>
            <a:off x="519113" y="3860800"/>
            <a:ext cx="7848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sl-SI" altLang="sl-SI" sz="3200" dirty="0"/>
              <a:t>Enostavni matematični model</a:t>
            </a:r>
          </a:p>
        </p:txBody>
      </p:sp>
      <p:pic>
        <p:nvPicPr>
          <p:cNvPr id="15" name="Slika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4446588"/>
            <a:ext cx="401478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74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Matematični model sončne celice</a:t>
            </a:r>
            <a:endParaRPr lang="sl-SI" dirty="0"/>
          </a:p>
        </p:txBody>
      </p:sp>
      <p:sp>
        <p:nvSpPr>
          <p:cNvPr id="4" name="PoljeZBesedilom 8"/>
          <p:cNvSpPr txBox="1">
            <a:spLocks noChangeArrowheads="1"/>
          </p:cNvSpPr>
          <p:nvPr/>
        </p:nvSpPr>
        <p:spPr bwMode="auto">
          <a:xfrm>
            <a:off x="468313" y="1323975"/>
            <a:ext cx="784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sl-SI" altLang="sl-SI" sz="3200" dirty="0" err="1"/>
              <a:t>Enodiodni</a:t>
            </a:r>
            <a:r>
              <a:rPr lang="sl-SI" altLang="sl-SI" sz="3200" dirty="0"/>
              <a:t> matematični model</a:t>
            </a:r>
          </a:p>
        </p:txBody>
      </p:sp>
      <p:sp>
        <p:nvSpPr>
          <p:cNvPr id="5" name="PoljeZBesedilom 9"/>
          <p:cNvSpPr txBox="1">
            <a:spLocks noChangeArrowheads="1"/>
          </p:cNvSpPr>
          <p:nvPr/>
        </p:nvSpPr>
        <p:spPr bwMode="auto">
          <a:xfrm>
            <a:off x="468313" y="4068763"/>
            <a:ext cx="784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sl-SI" altLang="sl-SI" sz="3200" dirty="0" err="1"/>
              <a:t>Dvodiodni</a:t>
            </a:r>
            <a:r>
              <a:rPr lang="sl-SI" altLang="sl-SI" sz="3200" dirty="0"/>
              <a:t> matematični model</a:t>
            </a: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773238"/>
            <a:ext cx="44481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4633913"/>
            <a:ext cx="534670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404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Primerjava matematični modelov sončnih celic</a:t>
            </a:r>
            <a:endParaRPr lang="sl-SI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5"/>
            <a:ext cx="7200000" cy="450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214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Enostavni matematični model sončne celice</a:t>
            </a:r>
            <a:endParaRPr lang="sl-SI" dirty="0"/>
          </a:p>
        </p:txBody>
      </p:sp>
      <p:pic>
        <p:nvPicPr>
          <p:cNvPr id="4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268413"/>
            <a:ext cx="3806825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lika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266825"/>
            <a:ext cx="379095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3994150"/>
            <a:ext cx="3806825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3992563"/>
            <a:ext cx="377507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388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Analiza rezultatov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Izdelava matematičnih modelov</a:t>
            </a:r>
          </a:p>
          <a:p>
            <a:r>
              <a:rPr lang="sl-SI" dirty="0" smtClean="0"/>
              <a:t>Ovrednotenje matematičnih modelov</a:t>
            </a:r>
          </a:p>
          <a:p>
            <a:r>
              <a:rPr lang="sl-SI" dirty="0" smtClean="0"/>
              <a:t>Izbira matematičnega modela za nadaljnje delo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83908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</p:spPr>
        <p:txBody>
          <a:bodyPr/>
          <a:lstStyle/>
          <a:p>
            <a:r>
              <a:rPr lang="sl-SI" altLang="sl-SI" dirty="0" smtClean="0"/>
              <a:t>Hvala za pozornost!</a:t>
            </a:r>
          </a:p>
        </p:txBody>
      </p:sp>
    </p:spTree>
    <p:extLst>
      <p:ext uri="{BB962C8B-B14F-4D97-AF65-F5344CB8AC3E}">
        <p14:creationId xmlns:p14="http://schemas.microsoft.com/office/powerpoint/2010/main" val="87267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117</Words>
  <Application>Microsoft Office PowerPoint</Application>
  <PresentationFormat>Diaprojekcija na zaslonu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9</vt:i4>
      </vt:variant>
    </vt:vector>
  </HeadingPairs>
  <TitlesOfParts>
    <vt:vector size="10" baseType="lpstr">
      <vt:lpstr>Officeova tema</vt:lpstr>
      <vt:lpstr>MATEMATIČNI MODELI SONČNIH CELIC V PROGRAMSKEM ORODJU MATLAB/SIMULINK</vt:lpstr>
      <vt:lpstr>Vsebina predstavitve</vt:lpstr>
      <vt:lpstr>Ideja in cilj naloge</vt:lpstr>
      <vt:lpstr>Matematični model sončne celice</vt:lpstr>
      <vt:lpstr>Matematični model sončne celice</vt:lpstr>
      <vt:lpstr>Primerjava matematični modelov sončnih celic</vt:lpstr>
      <vt:lpstr>Enostavni matematični model sončne celice</vt:lpstr>
      <vt:lpstr>Analiza rezultatov</vt:lpstr>
      <vt:lpstr>Hvala za pozornost!</vt:lpstr>
    </vt:vector>
  </TitlesOfParts>
  <Company>TE Brestanica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MATEMATIČNI MODELI SONČNIH CELIC V PROGRAMSKEM ORODJU MATLAB/SIMULINK</dc:title>
  <dc:creator>Boris Vovcko</dc:creator>
  <cp:lastModifiedBy>Boris</cp:lastModifiedBy>
  <cp:revision>9</cp:revision>
  <dcterms:created xsi:type="dcterms:W3CDTF">2014-05-05T05:13:28Z</dcterms:created>
  <dcterms:modified xsi:type="dcterms:W3CDTF">2014-05-11T08:10:07Z</dcterms:modified>
</cp:coreProperties>
</file>