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256" r:id="rId2"/>
    <p:sldId id="270" r:id="rId3"/>
    <p:sldId id="294" r:id="rId4"/>
    <p:sldId id="277" r:id="rId5"/>
    <p:sldId id="282" r:id="rId6"/>
    <p:sldId id="271" r:id="rId7"/>
    <p:sldId id="292" r:id="rId8"/>
    <p:sldId id="293" r:id="rId9"/>
    <p:sldId id="297" r:id="rId10"/>
    <p:sldId id="296" r:id="rId11"/>
    <p:sldId id="273" r:id="rId12"/>
    <p:sldId id="280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omen Mongus" initials="DM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718" autoAdjust="0"/>
  </p:normalViewPr>
  <p:slideViewPr>
    <p:cSldViewPr>
      <p:cViewPr>
        <p:scale>
          <a:sx n="75" d="100"/>
          <a:sy n="75" d="100"/>
        </p:scale>
        <p:origin x="-2034" y="-9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562F3-D974-4ADE-9E91-8F75DD96F912}" type="datetimeFigureOut">
              <a:rPr lang="sl-SI" smtClean="0"/>
              <a:pPr/>
              <a:t>14.5.2012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649B3C-5C74-4E1C-9DAB-0E4FE9186C2C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18756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295399"/>
          </a:xfrm>
        </p:spPr>
        <p:txBody>
          <a:bodyPr>
            <a:normAutofit fontScale="90000"/>
          </a:bodyPr>
          <a:lstStyle/>
          <a:p>
            <a:pPr algn="l"/>
            <a:r>
              <a:rPr lang="sl-SI" sz="4000" dirty="0" smtClean="0"/>
              <a:t>Izračun sončnega potenciala streh iz podatkov </a:t>
            </a:r>
            <a:r>
              <a:rPr lang="sl-SI" sz="4000" dirty="0" err="1" smtClean="0"/>
              <a:t>LiDAR</a:t>
            </a:r>
            <a:r>
              <a:rPr lang="sl-SI" sz="4000" dirty="0" smtClean="0"/>
              <a:t> z </a:t>
            </a:r>
            <a:r>
              <a:rPr lang="sl-SI" sz="4000" dirty="0" err="1" smtClean="0"/>
              <a:t>večločljivostnim</a:t>
            </a:r>
            <a:r>
              <a:rPr lang="sl-SI" sz="4000" dirty="0" smtClean="0"/>
              <a:t> senčenjem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99200" y="3526008"/>
            <a:ext cx="2286000" cy="1610911"/>
          </a:xfrm>
        </p:spPr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sz="1400" dirty="0" err="1"/>
              <a:t>Niko</a:t>
            </a:r>
            <a:r>
              <a:rPr lang="en-US" sz="1400" dirty="0"/>
              <a:t> </a:t>
            </a:r>
            <a:r>
              <a:rPr lang="en-US" sz="1400" dirty="0" err="1" smtClean="0"/>
              <a:t>Lukač</a:t>
            </a:r>
            <a:endParaRPr lang="en-US" sz="1400" dirty="0" smtClean="0"/>
          </a:p>
          <a:p>
            <a:pPr>
              <a:spcBef>
                <a:spcPts val="0"/>
              </a:spcBef>
            </a:pPr>
            <a:r>
              <a:rPr lang="en-US" sz="1400" dirty="0" err="1" smtClean="0"/>
              <a:t>Danijel</a:t>
            </a:r>
            <a:r>
              <a:rPr lang="en-US" sz="1400" dirty="0" smtClean="0"/>
              <a:t> </a:t>
            </a:r>
            <a:r>
              <a:rPr lang="en-US" sz="1400" dirty="0" err="1" smtClean="0"/>
              <a:t>Žlaus</a:t>
            </a:r>
            <a:endParaRPr lang="en-US" sz="1400" dirty="0" smtClean="0"/>
          </a:p>
          <a:p>
            <a:r>
              <a:rPr lang="en-US" sz="1400" dirty="0" err="1" smtClean="0"/>
              <a:t>Sebastjan</a:t>
            </a:r>
            <a:r>
              <a:rPr lang="en-US" sz="1400" dirty="0" smtClean="0"/>
              <a:t> </a:t>
            </a:r>
            <a:r>
              <a:rPr lang="en-US" sz="1400" dirty="0" err="1" smtClean="0"/>
              <a:t>Seme</a:t>
            </a:r>
            <a:endParaRPr lang="en-US" sz="1400" dirty="0" smtClean="0"/>
          </a:p>
          <a:p>
            <a:r>
              <a:rPr lang="en-US" sz="1400" dirty="0" err="1" smtClean="0"/>
              <a:t>Borut</a:t>
            </a:r>
            <a:r>
              <a:rPr lang="en-US" sz="1400" dirty="0" smtClean="0"/>
              <a:t> </a:t>
            </a:r>
            <a:r>
              <a:rPr lang="en-US" sz="1400" dirty="0" err="1" smtClean="0"/>
              <a:t>Žalik</a:t>
            </a:r>
            <a:endParaRPr lang="en-US" sz="1400" dirty="0" smtClean="0"/>
          </a:p>
          <a:p>
            <a:r>
              <a:rPr lang="en-US" sz="1400" dirty="0" err="1" smtClean="0"/>
              <a:t>Gorazd</a:t>
            </a:r>
            <a:r>
              <a:rPr lang="en-US" sz="1400" dirty="0" smtClean="0"/>
              <a:t> </a:t>
            </a:r>
            <a:r>
              <a:rPr lang="en-US" sz="1400" dirty="0" err="1"/>
              <a:t>Štumberger</a:t>
            </a:r>
            <a:r>
              <a:rPr lang="en-US" sz="1400" dirty="0"/>
              <a:t> </a:t>
            </a:r>
            <a:endParaRPr lang="en-US" sz="1400" dirty="0" smtClean="0"/>
          </a:p>
          <a:p>
            <a:endParaRPr lang="en-US" sz="12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838200" y="5334000"/>
            <a:ext cx="7772400" cy="361504"/>
          </a:xfrm>
          <a:prstGeom prst="rect">
            <a:avLst/>
          </a:prstGeom>
        </p:spPr>
        <p:txBody>
          <a:bodyPr vert="horz" lIns="45720" rIns="45720">
            <a:normAutofit fontScale="77500" lnSpcReduction="20000"/>
          </a:bodyPr>
          <a:lstStyle/>
          <a:p>
            <a:pPr marL="0" marR="64008" lvl="0" indent="0" algn="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</a:t>
            </a:r>
            <a:r>
              <a:rPr kumimoji="0" lang="sl-SI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ribor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52400" y="4537067"/>
            <a:ext cx="5334000" cy="1199704"/>
          </a:xfrm>
          <a:prstGeom prst="rect">
            <a:avLst/>
          </a:prstGeom>
        </p:spPr>
        <p:txBody>
          <a:bodyPr vert="horz" lIns="45720" rIns="45720">
            <a:normAutofit/>
          </a:bodyPr>
          <a:lstStyle>
            <a:lvl1pPr marL="0" marR="64008" indent="0" algn="r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l"/>
            <a:r>
              <a:rPr lang="sl-SI" sz="1200" dirty="0" smtClean="0"/>
              <a:t>Fakulteta za elektrotehniko, računalništvo in informatiko</a:t>
            </a:r>
            <a:endParaRPr lang="en-US" sz="1200" dirty="0" smtClean="0"/>
          </a:p>
          <a:p>
            <a:pPr algn="l"/>
            <a:r>
              <a:rPr lang="en-US" sz="1200" dirty="0" err="1" smtClean="0"/>
              <a:t>Univ</a:t>
            </a:r>
            <a:r>
              <a:rPr lang="sl-SI" sz="1200" dirty="0" err="1" smtClean="0"/>
              <a:t>erza</a:t>
            </a:r>
            <a:r>
              <a:rPr lang="sl-SI" sz="1200" dirty="0" smtClean="0"/>
              <a:t> v Mariboru</a:t>
            </a:r>
            <a:endParaRPr lang="en-US" sz="1200" dirty="0" smtClean="0"/>
          </a:p>
          <a:p>
            <a:pPr algn="l"/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457200"/>
          </a:xfrm>
        </p:spPr>
        <p:txBody>
          <a:bodyPr>
            <a:noAutofit/>
          </a:bodyPr>
          <a:lstStyle/>
          <a:p>
            <a:r>
              <a:rPr lang="sl-SI" sz="4000" dirty="0" smtClean="0"/>
              <a:t>Rezultati - Maribor</a:t>
            </a:r>
            <a:endParaRPr lang="en-US" sz="4000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437666"/>
            <a:ext cx="6476999" cy="3870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10488"/>
            <a:ext cx="3200400" cy="513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303303"/>
            <a:ext cx="3720479" cy="678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5706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457200"/>
          </a:xfrm>
        </p:spPr>
        <p:txBody>
          <a:bodyPr>
            <a:noAutofit/>
          </a:bodyPr>
          <a:lstStyle/>
          <a:p>
            <a:r>
              <a:rPr lang="sl-SI" sz="4000" dirty="0" smtClean="0"/>
              <a:t>Rezultati - Pekre</a:t>
            </a:r>
            <a:endParaRPr lang="en-US" sz="4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9" r="7465" b="11900"/>
          <a:stretch/>
        </p:blipFill>
        <p:spPr bwMode="auto">
          <a:xfrm>
            <a:off x="673100" y="1402927"/>
            <a:ext cx="6527800" cy="3854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5257800"/>
            <a:ext cx="3378200" cy="636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257800"/>
            <a:ext cx="2997200" cy="723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Kvalitetni izračun sončnega potenciala nad podatki </a:t>
            </a:r>
            <a:r>
              <a:rPr lang="sl-SI" dirty="0" err="1" smtClean="0"/>
              <a:t>LiDAR</a:t>
            </a:r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Vpliv </a:t>
            </a:r>
            <a:r>
              <a:rPr lang="sl-SI" dirty="0" err="1" smtClean="0"/>
              <a:t>večločjivostnega</a:t>
            </a:r>
            <a:r>
              <a:rPr lang="sl-SI" dirty="0" smtClean="0"/>
              <a:t> senčenja ni zanemarljiv, saj se dodatno približamo realnim razmeram</a:t>
            </a:r>
          </a:p>
          <a:p>
            <a:endParaRPr lang="sl-SI" dirty="0"/>
          </a:p>
          <a:p>
            <a:r>
              <a:rPr lang="sl-SI" dirty="0" smtClean="0"/>
              <a:t>Kvaliteta izračuna je odvisna od natančnosti podatkov </a:t>
            </a:r>
            <a:r>
              <a:rPr lang="sl-SI" dirty="0" err="1" smtClean="0"/>
              <a:t>LiDAR</a:t>
            </a:r>
            <a:r>
              <a:rPr lang="sl-SI" dirty="0" smtClean="0"/>
              <a:t> in meritev iz </a:t>
            </a:r>
            <a:r>
              <a:rPr lang="sl-SI" dirty="0" err="1" smtClean="0"/>
              <a:t>piranometra</a:t>
            </a:r>
            <a:endParaRPr lang="sl-SI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/>
          <a:lstStyle/>
          <a:p>
            <a:r>
              <a:rPr lang="sl-SI" dirty="0" smtClean="0"/>
              <a:t>Ugotovitve</a:t>
            </a:r>
            <a:endParaRPr lang="sl-SI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"/>
          <p:cNvSpPr txBox="1">
            <a:spLocks/>
          </p:cNvSpPr>
          <p:nvPr/>
        </p:nvSpPr>
        <p:spPr>
          <a:xfrm>
            <a:off x="228600" y="2209800"/>
            <a:ext cx="8610600" cy="190500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109728" marR="0" lvl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n-US" sz="32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9728" marR="0" lvl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sl-SI" sz="4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Vprašanja</a:t>
            </a:r>
            <a:r>
              <a:rPr kumimoji="0" lang="en-US" sz="32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32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40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sl-SI" sz="2700" dirty="0" smtClean="0"/>
              <a:t>Iskanje primernih površin za inštalacijo PV sistemov -&gt; rešitev: izračun sončnega potenciala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sl-SI" sz="2700" dirty="0" smtClean="0"/>
              <a:t>Faktorji vpliva na sončni potencial streh so:</a:t>
            </a: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sl-SI" sz="2400" dirty="0" smtClean="0"/>
              <a:t>Lokacija in orientacija streh</a:t>
            </a: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sl-SI" sz="2400" dirty="0" smtClean="0"/>
              <a:t>Lokalne sence </a:t>
            </a:r>
          </a:p>
          <a:p>
            <a:pPr marL="12801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sl-SI" sz="2200" dirty="0" smtClean="0"/>
              <a:t>Sosedni objekti</a:t>
            </a: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sl-SI" sz="2400" dirty="0" smtClean="0"/>
              <a:t>Sence iz širše okolice</a:t>
            </a:r>
          </a:p>
          <a:p>
            <a:pPr marL="12801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sl-SI" sz="2200" dirty="0" smtClean="0"/>
              <a:t>Hribi, gorovje</a:t>
            </a: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US" sz="2700" noProof="0" dirty="0" smtClean="0"/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US" sz="2700" dirty="0" smtClean="0"/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US" sz="2700" noProof="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>
            <a:normAutofit/>
          </a:bodyPr>
          <a:lstStyle/>
          <a:p>
            <a:r>
              <a:rPr lang="sl-SI" dirty="0" smtClean="0"/>
              <a:t>Problem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0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477962"/>
            <a:ext cx="4114799" cy="4408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r>
              <a:rPr lang="sl-SI" dirty="0" smtClean="0"/>
              <a:t>/8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sl-SI" dirty="0" smtClean="0"/>
              <a:t>Uporaba </a:t>
            </a:r>
            <a:r>
              <a:rPr lang="sl-SI" dirty="0" err="1" smtClean="0"/>
              <a:t>LiDAR</a:t>
            </a:r>
            <a:r>
              <a:rPr lang="sl-SI" dirty="0" smtClean="0"/>
              <a:t> podatkov</a:t>
            </a:r>
            <a:endParaRPr lang="sl-SI" dirty="0"/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457200" y="1528762"/>
            <a:ext cx="4267200" cy="4140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sl-SI" sz="2800" dirty="0" smtClean="0"/>
              <a:t>Nestrukturiran </a:t>
            </a:r>
            <a:r>
              <a:rPr lang="sl-SI" sz="2800" dirty="0"/>
              <a:t>oblak točk v 3D </a:t>
            </a:r>
            <a:r>
              <a:rPr lang="sl-SI" sz="2800" dirty="0" smtClean="0"/>
              <a:t>prostoru</a:t>
            </a: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sl-SI" sz="2800" dirty="0" smtClean="0"/>
              <a:t>Visoka </a:t>
            </a:r>
            <a:r>
              <a:rPr lang="sl-SI" sz="2800" dirty="0"/>
              <a:t>natančnost: do “nekaj 10” točk za </a:t>
            </a:r>
            <a:r>
              <a:rPr lang="sl-SI" sz="2800" dirty="0" smtClean="0"/>
              <a:t>1m</a:t>
            </a:r>
            <a:r>
              <a:rPr lang="sl-SI" sz="2800" baseline="30000" dirty="0" smtClean="0"/>
              <a:t>2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sl-SI" sz="2800" dirty="0" smtClean="0"/>
              <a:t>Klasifikacija točk na stavbe in </a:t>
            </a:r>
            <a:r>
              <a:rPr lang="sl-SI" sz="2800" dirty="0"/>
              <a:t>teren</a:t>
            </a: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lang="sl-SI" sz="2800" dirty="0"/>
          </a:p>
          <a:p>
            <a:pPr marL="566928" lvl="1">
              <a:spcBef>
                <a:spcPts val="400"/>
              </a:spcBef>
              <a:buClr>
                <a:schemeClr val="accent1"/>
              </a:buClr>
              <a:buSzPct val="68000"/>
            </a:pPr>
            <a:endParaRPr lang="en-US" sz="2700" noProof="0" dirty="0" smtClean="0"/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US" sz="2700" dirty="0" smtClean="0"/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US" sz="27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1516070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9100" y="1524000"/>
            <a:ext cx="8229600" cy="4525963"/>
          </a:xfrm>
        </p:spPr>
        <p:txBody>
          <a:bodyPr/>
          <a:lstStyle/>
          <a:p>
            <a:r>
              <a:rPr lang="sl-SI" dirty="0" smtClean="0"/>
              <a:t>Oblak točk </a:t>
            </a:r>
            <a:r>
              <a:rPr lang="en-US" dirty="0" err="1" smtClean="0"/>
              <a:t>LiDAR</a:t>
            </a:r>
            <a:r>
              <a:rPr lang="en-US" dirty="0" smtClean="0"/>
              <a:t> </a:t>
            </a:r>
            <a:r>
              <a:rPr lang="sl-SI" dirty="0" smtClean="0"/>
              <a:t>spremenimo v </a:t>
            </a:r>
            <a:r>
              <a:rPr lang="en-US" dirty="0" smtClean="0"/>
              <a:t>2.5D </a:t>
            </a:r>
            <a:r>
              <a:rPr lang="sl-SI" dirty="0" smtClean="0"/>
              <a:t>porazdeljeno mrežo</a:t>
            </a:r>
          </a:p>
          <a:p>
            <a:pPr marL="109728" indent="0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rmAutofit/>
          </a:bodyPr>
          <a:lstStyle/>
          <a:p>
            <a:r>
              <a:rPr lang="sl-SI" dirty="0" err="1" smtClean="0"/>
              <a:t>Predprocesiranje</a:t>
            </a:r>
            <a:r>
              <a:rPr lang="sl-SI" dirty="0" smtClean="0"/>
              <a:t> podatkov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2561772"/>
            <a:ext cx="5557838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57865"/>
            <a:ext cx="4267199" cy="3197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sz="2700" dirty="0" smtClean="0"/>
              <a:t>Vhod: meritve direktnega in difuznega obsevanja iz </a:t>
            </a:r>
            <a:r>
              <a:rPr lang="sl-SI" sz="2700" dirty="0" err="1" smtClean="0"/>
              <a:t>piranometra</a:t>
            </a:r>
            <a:endParaRPr lang="sl-SI" sz="2700" dirty="0" smtClean="0"/>
          </a:p>
          <a:p>
            <a:pPr lvl="1"/>
            <a:r>
              <a:rPr lang="sl-SI" dirty="0" smtClean="0"/>
              <a:t>Vplivi atmosfere in oblakov so že upoštevani v meritvah difuznega obsevanja</a:t>
            </a:r>
            <a:endParaRPr lang="sl-SI" sz="2300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sl-SI" sz="2700" dirty="0" smtClean="0"/>
              <a:t>Izhod: porazdeljena mreža sončnega potenciala </a:t>
            </a:r>
            <a:r>
              <a:rPr lang="en-US" sz="2700" dirty="0"/>
              <a:t>[kWh/m²</a:t>
            </a:r>
            <a:r>
              <a:rPr lang="en-US" sz="2700" dirty="0" smtClean="0"/>
              <a:t>]</a:t>
            </a:r>
            <a:endParaRPr lang="sl-SI" sz="2700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en-US" sz="27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/>
          <a:lstStyle/>
          <a:p>
            <a:r>
              <a:rPr lang="sl-SI" dirty="0" smtClean="0"/>
              <a:t>Izračun </a:t>
            </a:r>
            <a:r>
              <a:rPr lang="sl-SI" dirty="0"/>
              <a:t>sončnega potenciala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95400" y="2667000"/>
            <a:ext cx="6362470" cy="3657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sz="2400" dirty="0" smtClean="0"/>
              <a:t>Izračumo  faktor zasenčenosti celice</a:t>
            </a:r>
          </a:p>
          <a:p>
            <a:r>
              <a:rPr lang="sl-SI" sz="2400" dirty="0" smtClean="0"/>
              <a:t>Položaj Sonca: algoritem SOLPOS</a:t>
            </a:r>
          </a:p>
          <a:p>
            <a:pPr lvl="1"/>
            <a:endParaRPr lang="sl-SI" sz="1800" dirty="0" smtClean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rmAutofit/>
          </a:bodyPr>
          <a:lstStyle/>
          <a:p>
            <a:r>
              <a:rPr lang="sl-SI" dirty="0" smtClean="0"/>
              <a:t>Senčenje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711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Upoštevamo vpliv širše okolice </a:t>
            </a:r>
          </a:p>
          <a:p>
            <a:pPr lvl="1"/>
            <a:r>
              <a:rPr lang="sl-SI" dirty="0"/>
              <a:t>P</a:t>
            </a:r>
            <a:r>
              <a:rPr lang="sl-SI" dirty="0" smtClean="0"/>
              <a:t>odatki digitalnega modela reliefa (DMR) z ločljivostjo 25m x 25m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82000" cy="1143000"/>
          </a:xfrm>
        </p:spPr>
        <p:txBody>
          <a:bodyPr>
            <a:noAutofit/>
          </a:bodyPr>
          <a:lstStyle/>
          <a:p>
            <a:r>
              <a:rPr lang="sl-SI" sz="4000" dirty="0" err="1" smtClean="0"/>
              <a:t>Večločljivostno</a:t>
            </a:r>
            <a:r>
              <a:rPr lang="sl-SI" sz="4000" dirty="0" smtClean="0"/>
              <a:t> senčenje</a:t>
            </a:r>
            <a:endParaRPr lang="en-US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2400" y="2819400"/>
            <a:ext cx="8839200" cy="302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1229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5168"/>
          <a:stretch/>
        </p:blipFill>
        <p:spPr>
          <a:xfrm>
            <a:off x="1600200" y="2020812"/>
            <a:ext cx="5759450" cy="433260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457200"/>
          </a:xfrm>
        </p:spPr>
        <p:txBody>
          <a:bodyPr>
            <a:noAutofit/>
          </a:bodyPr>
          <a:lstStyle/>
          <a:p>
            <a:r>
              <a:rPr lang="sl-SI" sz="4000" dirty="0" smtClean="0"/>
              <a:t>Rezultati</a:t>
            </a:r>
            <a:endParaRPr lang="en-US" sz="4000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4724400" cy="957072"/>
          </a:xfrm>
        </p:spPr>
        <p:txBody>
          <a:bodyPr/>
          <a:lstStyle/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sl-SI" sz="2700" dirty="0" smtClean="0"/>
              <a:t>Dve testni lo</a:t>
            </a:r>
            <a:r>
              <a:rPr lang="sl-SI" sz="2500" dirty="0" smtClean="0"/>
              <a:t>kaciji</a:t>
            </a:r>
          </a:p>
          <a:p>
            <a:pPr marL="347472" lvl="2" indent="0">
              <a:spcBef>
                <a:spcPts val="400"/>
              </a:spcBef>
              <a:buSzPct val="68000"/>
              <a:buNone/>
            </a:pPr>
            <a:r>
              <a:rPr lang="sl-SI" dirty="0" smtClean="0"/>
              <a:t>            </a:t>
            </a: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1600200" y="2020812"/>
            <a:ext cx="1676400" cy="478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47472" lvl="2" indent="0">
              <a:spcBef>
                <a:spcPts val="400"/>
              </a:spcBef>
              <a:buSzPct val="68000"/>
              <a:buFont typeface="Wingdings 2"/>
              <a:buNone/>
            </a:pPr>
            <a:r>
              <a:rPr lang="sl-SI" dirty="0" smtClean="0"/>
              <a:t>Pekre            </a:t>
            </a: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4441825" y="1542276"/>
            <a:ext cx="1676400" cy="478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47472" lvl="2" indent="0">
              <a:spcBef>
                <a:spcPts val="400"/>
              </a:spcBef>
              <a:buSzPct val="68000"/>
              <a:buFont typeface="Wingdings 2"/>
              <a:buNone/>
            </a:pPr>
            <a:r>
              <a:rPr lang="sl-SI" dirty="0" smtClean="0"/>
              <a:t>Maribor</a:t>
            </a:r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2463800" y="4692904"/>
            <a:ext cx="1676400" cy="478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47472" lvl="2" indent="0">
              <a:spcBef>
                <a:spcPts val="400"/>
              </a:spcBef>
              <a:buSzPct val="68000"/>
              <a:buFont typeface="Wingdings 2"/>
              <a:buNone/>
            </a:pPr>
            <a:r>
              <a:rPr lang="sl-SI" dirty="0" smtClean="0"/>
              <a:t>Pohorje</a:t>
            </a:r>
          </a:p>
        </p:txBody>
      </p:sp>
    </p:spTree>
    <p:extLst>
      <p:ext uri="{BB962C8B-B14F-4D97-AF65-F5344CB8AC3E}">
        <p14:creationId xmlns:p14="http://schemas.microsoft.com/office/powerpoint/2010/main" val="396476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Rezultati – sončni potencial</a:t>
            </a:r>
            <a:endParaRPr lang="sl-SI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" y="1828800"/>
            <a:ext cx="3971925" cy="360680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905000"/>
            <a:ext cx="3304540" cy="3606800"/>
          </a:xfrm>
          <a:prstGeom prst="rect">
            <a:avLst/>
          </a:prstGeom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1770062" y="1358898"/>
            <a:ext cx="1676400" cy="478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47472" lvl="2" indent="0">
              <a:spcBef>
                <a:spcPts val="400"/>
              </a:spcBef>
              <a:buSzPct val="68000"/>
              <a:buFont typeface="Wingdings 2"/>
              <a:buNone/>
            </a:pPr>
            <a:r>
              <a:rPr lang="sl-SI" dirty="0" smtClean="0"/>
              <a:t>Pekre            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5919470" y="1389876"/>
            <a:ext cx="1676400" cy="478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47472" lvl="2" indent="0">
              <a:spcBef>
                <a:spcPts val="400"/>
              </a:spcBef>
              <a:buSzPct val="68000"/>
              <a:buFont typeface="Wingdings 2"/>
              <a:buNone/>
            </a:pPr>
            <a:r>
              <a:rPr lang="sl-SI" dirty="0" smtClean="0"/>
              <a:t>Maribor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908" y="5511800"/>
            <a:ext cx="2608262" cy="737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40445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2130</TotalTime>
  <Words>223</Words>
  <Application>Microsoft Office PowerPoint</Application>
  <PresentationFormat>On-screen Show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Izračun sončnega potenciala streh iz podatkov LiDAR z večločljivostnim senčenjem</vt:lpstr>
      <vt:lpstr>Problem</vt:lpstr>
      <vt:lpstr>Uporaba LiDAR podatkov</vt:lpstr>
      <vt:lpstr>Predprocesiranje podatkov</vt:lpstr>
      <vt:lpstr>Izračun sončnega potenciala</vt:lpstr>
      <vt:lpstr>Senčenje</vt:lpstr>
      <vt:lpstr>Večločljivostno senčenje</vt:lpstr>
      <vt:lpstr>Rezultati</vt:lpstr>
      <vt:lpstr>Rezultati – sončni potencial</vt:lpstr>
      <vt:lpstr>Rezultati - Maribor</vt:lpstr>
      <vt:lpstr>Rezultati - Pekre</vt:lpstr>
      <vt:lpstr>Ugotovitve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GeMMA Lab</dc:title>
  <dc:creator>Domen Mongus</dc:creator>
  <cp:lastModifiedBy>Niko</cp:lastModifiedBy>
  <cp:revision>327</cp:revision>
  <dcterms:created xsi:type="dcterms:W3CDTF">2006-08-16T00:00:00Z</dcterms:created>
  <dcterms:modified xsi:type="dcterms:W3CDTF">2012-05-14T11:28:41Z</dcterms:modified>
</cp:coreProperties>
</file>