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2064" y="-57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7297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4341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0445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344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7341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0552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2095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60682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0494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9395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7708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AADCF-3B86-4098-8A1B-6E790FEA54ED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220D5-2CFD-4EEB-8359-DC142BCD437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0133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/>
          </a:bodyPr>
          <a:lstStyle/>
          <a:p>
            <a:r>
              <a:rPr lang="sl-SI" dirty="0" smtClean="0"/>
              <a:t>MATEMATIČNI MODEL SONČNE ELEKTRARNE BRESTANICA</a:t>
            </a:r>
            <a:endParaRPr lang="sl-SI" dirty="0"/>
          </a:p>
        </p:txBody>
      </p:sp>
      <p:sp>
        <p:nvSpPr>
          <p:cNvPr id="5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pPr algn="l"/>
            <a:r>
              <a:rPr lang="sl-SI" dirty="0" smtClean="0"/>
              <a:t>Članek – Komunalna energetika</a:t>
            </a:r>
          </a:p>
          <a:p>
            <a:pPr algn="l"/>
            <a:r>
              <a:rPr lang="sl-SI" dirty="0" smtClean="0"/>
              <a:t>Avtorji: Boris Vovčko, Bojan Vovčko, Aleš Štricelj, Sebastijan Seme</a:t>
            </a:r>
          </a:p>
          <a:p>
            <a:pPr algn="l"/>
            <a:r>
              <a:rPr lang="sl-SI" dirty="0" smtClean="0"/>
              <a:t>Maribor, 14.5.2014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92845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143000"/>
          </a:xfrm>
        </p:spPr>
        <p:txBody>
          <a:bodyPr/>
          <a:lstStyle/>
          <a:p>
            <a:r>
              <a:rPr lang="sl-SI" altLang="sl-SI" dirty="0" smtClean="0"/>
              <a:t>Hvala za pozornost!</a:t>
            </a:r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E56AE2-BB84-49A5-8305-D829785A5510}" type="slidenum">
              <a:rPr lang="sl-SI"/>
              <a:pPr>
                <a:defRPr/>
              </a:pPr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962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Vsebina predstavitve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Ideja in cilj članka</a:t>
            </a:r>
          </a:p>
          <a:p>
            <a:r>
              <a:rPr lang="sl-SI" dirty="0" smtClean="0"/>
              <a:t>Mala </a:t>
            </a:r>
            <a:r>
              <a:rPr lang="sl-SI" dirty="0" err="1" smtClean="0"/>
              <a:t>fotonapetostna</a:t>
            </a:r>
            <a:r>
              <a:rPr lang="sl-SI" dirty="0" smtClean="0"/>
              <a:t> elektrarna TEB 2</a:t>
            </a:r>
          </a:p>
          <a:p>
            <a:pPr>
              <a:defRPr/>
            </a:pPr>
            <a:r>
              <a:rPr lang="sl-SI" dirty="0"/>
              <a:t>Matematični model sončne elektrarne</a:t>
            </a:r>
          </a:p>
          <a:p>
            <a:pPr>
              <a:defRPr/>
            </a:pPr>
            <a:r>
              <a:rPr lang="sl-SI" dirty="0"/>
              <a:t>Točka maksimalne moči (MPP)</a:t>
            </a:r>
          </a:p>
          <a:p>
            <a:pPr>
              <a:defRPr/>
            </a:pPr>
            <a:r>
              <a:rPr lang="sl-SI" dirty="0"/>
              <a:t>Rezultati</a:t>
            </a:r>
          </a:p>
          <a:p>
            <a:pPr>
              <a:defRPr/>
            </a:pPr>
            <a:r>
              <a:rPr lang="sl-SI" dirty="0"/>
              <a:t>Analiza </a:t>
            </a:r>
            <a:r>
              <a:rPr lang="sl-SI" dirty="0" smtClean="0"/>
              <a:t>rezultatov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6731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Ideja in cilj naloge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altLang="sl-SI" dirty="0" smtClean="0"/>
              <a:t>Primerjava delovanja matematičnega modela sončne elektrarne in Male </a:t>
            </a:r>
            <a:r>
              <a:rPr lang="sl-SI" altLang="sl-SI" dirty="0" err="1" smtClean="0"/>
              <a:t>fotonapetostne</a:t>
            </a:r>
            <a:r>
              <a:rPr lang="sl-SI" altLang="sl-SI" dirty="0" smtClean="0"/>
              <a:t> elektrarne TEB 2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0610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Mala </a:t>
            </a:r>
            <a:r>
              <a:rPr lang="sl-SI" dirty="0" err="1" smtClean="0"/>
              <a:t>fotonapetostna</a:t>
            </a:r>
            <a:r>
              <a:rPr lang="sl-SI" dirty="0" smtClean="0"/>
              <a:t> elektrarna TEB 2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287463"/>
            <a:ext cx="7392988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054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 smtClean="0"/>
              <a:t>Matematični model sončne elektrarne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4D8785-C625-4612-85C8-ED16FB279833}" type="slidenum">
              <a:rPr lang="sl-SI"/>
              <a:pPr>
                <a:defRPr/>
              </a:pPr>
              <a:t>5</a:t>
            </a:fld>
            <a:endParaRPr lang="sl-SI" dirty="0"/>
          </a:p>
        </p:txBody>
      </p:sp>
      <p:pic>
        <p:nvPicPr>
          <p:cNvPr id="1024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40386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670300"/>
            <a:ext cx="5364162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24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 smtClean="0"/>
              <a:t>Točka maksimalne moči (MPP)</a:t>
            </a:r>
          </a:p>
        </p:txBody>
      </p:sp>
      <p:pic>
        <p:nvPicPr>
          <p:cNvPr id="11267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3154363"/>
            <a:ext cx="4938712" cy="370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1C9FC-5E89-4E2A-A32E-9D47E3BA0CC2}" type="slidenum">
              <a:rPr lang="sl-SI"/>
              <a:pPr>
                <a:defRPr/>
              </a:pPr>
              <a:t>6</a:t>
            </a:fld>
            <a:endParaRPr lang="sl-SI"/>
          </a:p>
        </p:txBody>
      </p:sp>
      <p:sp>
        <p:nvSpPr>
          <p:cNvPr id="10" name="Pravokotnik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67944" y="1722512"/>
            <a:ext cx="4752528" cy="1330429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sl-SI">
                <a:noFill/>
              </a:rPr>
              <a:t> </a:t>
            </a:r>
          </a:p>
        </p:txBody>
      </p:sp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208088"/>
            <a:ext cx="2592388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3473450"/>
            <a:ext cx="34798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183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8313" y="69056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 smtClean="0"/>
              <a:t>Rezultati - Primer 1: Sončni dan – 14.5.2013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628D5-CE3C-40C0-BDF2-98E84F5BDE2F}" type="slidenum">
              <a:rPr lang="sl-SI"/>
              <a:pPr>
                <a:defRPr/>
              </a:pPr>
              <a:t>7</a:t>
            </a:fld>
            <a:endParaRPr lang="sl-SI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857375"/>
            <a:ext cx="5040312" cy="377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1914525"/>
            <a:ext cx="4978400" cy="373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54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title"/>
          </p:nvPr>
        </p:nvSpPr>
        <p:spPr>
          <a:xfrm>
            <a:off x="468313" y="69056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 smtClean="0"/>
              <a:t>Rezultati – Primer 2: Zimski dan – 28.3.2013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DE5361-F7C0-4795-886D-D57A6BB212EA}" type="slidenum">
              <a:rPr lang="sl-SI"/>
              <a:pPr>
                <a:defRPr/>
              </a:pPr>
              <a:t>8</a:t>
            </a:fld>
            <a:endParaRPr lang="sl-SI"/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1914525"/>
            <a:ext cx="4978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857375"/>
            <a:ext cx="5040312" cy="377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45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 smtClean="0"/>
              <a:t>Analiza rezultatov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Izdelava algoritma za sledenje MPP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Upoštevanje izkoristka </a:t>
            </a:r>
            <a:r>
              <a:rPr lang="sl-SI" dirty="0" err="1" smtClean="0"/>
              <a:t>razsmernika</a:t>
            </a:r>
            <a:endParaRPr lang="sl-S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Primerjava rezultatov simulacij z meritvami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Orientacija sončne elektrarne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Vpliv vremenskih pojavov na proizvodnjo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Ocenitev staranja sončnih modulov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l-SI" dirty="0" smtClean="0"/>
              <a:t>Izboljšava matematičnega modela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B5A168-D57A-42F6-9178-2F73C4573E51}" type="slidenum">
              <a:rPr lang="sl-SI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861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138</Words>
  <Application>Microsoft Office PowerPoint</Application>
  <PresentationFormat>Diaprojekcija na zaslonu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10</vt:i4>
      </vt:variant>
    </vt:vector>
  </HeadingPairs>
  <TitlesOfParts>
    <vt:vector size="11" baseType="lpstr">
      <vt:lpstr>Officeova tema</vt:lpstr>
      <vt:lpstr>MATEMATIČNI MODEL SONČNE ELEKTRARNE BRESTANICA</vt:lpstr>
      <vt:lpstr>Vsebina predstavitve</vt:lpstr>
      <vt:lpstr>Ideja in cilj naloge</vt:lpstr>
      <vt:lpstr>Mala fotonapetostna elektrarna TEB 2</vt:lpstr>
      <vt:lpstr>Matematični model sončne elektrarne</vt:lpstr>
      <vt:lpstr>Točka maksimalne moči (MPP)</vt:lpstr>
      <vt:lpstr>Rezultati - Primer 1: Sončni dan – 14.5.2013</vt:lpstr>
      <vt:lpstr>Rezultati – Primer 2: Zimski dan – 28.3.2013</vt:lpstr>
      <vt:lpstr>Analiza rezultatov</vt:lpstr>
      <vt:lpstr>Hvala za pozornost!</vt:lpstr>
    </vt:vector>
  </TitlesOfParts>
  <Company>TE Brestanica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MATEMATIČNI MODEL SONČNE ELEKTRARNE BRESTANICA</dc:title>
  <dc:creator>Boris Vovcko</dc:creator>
  <cp:lastModifiedBy>Boris</cp:lastModifiedBy>
  <cp:revision>4</cp:revision>
  <dcterms:created xsi:type="dcterms:W3CDTF">2014-05-05T05:57:42Z</dcterms:created>
  <dcterms:modified xsi:type="dcterms:W3CDTF">2014-05-11T08:09:00Z</dcterms:modified>
</cp:coreProperties>
</file>