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3" r:id="rId9"/>
    <p:sldId id="265" r:id="rId10"/>
    <p:sldId id="274" r:id="rId11"/>
    <p:sldId id="275" r:id="rId12"/>
    <p:sldId id="273" r:id="rId13"/>
    <p:sldId id="282" r:id="rId14"/>
    <p:sldId id="283" r:id="rId15"/>
    <p:sldId id="285" r:id="rId16"/>
    <p:sldId id="286" r:id="rId17"/>
    <p:sldId id="284" r:id="rId18"/>
    <p:sldId id="267" r:id="rId19"/>
    <p:sldId id="269" r:id="rId20"/>
    <p:sldId id="270" r:id="rId21"/>
    <p:sldId id="287" r:id="rId22"/>
    <p:sldId id="288" r:id="rId23"/>
    <p:sldId id="276" r:id="rId24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PEE%20DM5\Desktop\Gorazd\2017\IndentifikacijaSinhronca\Konferenca%20Maribor\graf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PEE%20DM5\Desktop\Gorazd\2017\IndentifikacijaSinhronca\Konferenca%20Maribor\grafi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PEE%20DM5\Desktop\Gorazd\2017\IndentifikacijaSinhronca\Konferenca%20Maribor\grafi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PEE%20DM5\Desktop\Gorazd\2017\IndentifikacijaSinhronca\Konferenca%20Maribor\grafi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PEE%20DM5\Desktop\Gorazd\2017\IndentifikacijaSinhronca\Konferenca%20Maribor\graf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sl-SI"/>
              <a:t>Dynamical resposne - equivalent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Original signal</c:v>
                </c:pt>
              </c:strCache>
            </c:strRef>
          </c:tx>
          <c:marker>
            <c:symbol val="none"/>
          </c:marker>
          <c:xVal>
            <c:numRef>
              <c:f>List1!$A$2:$A$102</c:f>
              <c:numCache>
                <c:formatCode>General</c:formatCode>
                <c:ptCount val="10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  <c:pt idx="51">
                  <c:v>2.5499999999999998</c:v>
                </c:pt>
                <c:pt idx="52">
                  <c:v>2.6</c:v>
                </c:pt>
                <c:pt idx="53">
                  <c:v>2.65</c:v>
                </c:pt>
                <c:pt idx="54">
                  <c:v>2.7</c:v>
                </c:pt>
                <c:pt idx="55">
                  <c:v>2.75</c:v>
                </c:pt>
                <c:pt idx="56">
                  <c:v>2.8</c:v>
                </c:pt>
                <c:pt idx="57">
                  <c:v>2.85</c:v>
                </c:pt>
                <c:pt idx="58">
                  <c:v>2.9</c:v>
                </c:pt>
                <c:pt idx="59">
                  <c:v>2.95</c:v>
                </c:pt>
                <c:pt idx="60">
                  <c:v>3</c:v>
                </c:pt>
                <c:pt idx="61">
                  <c:v>3.05</c:v>
                </c:pt>
                <c:pt idx="62">
                  <c:v>3.1</c:v>
                </c:pt>
                <c:pt idx="63">
                  <c:v>3.15</c:v>
                </c:pt>
                <c:pt idx="64">
                  <c:v>3.2</c:v>
                </c:pt>
                <c:pt idx="65">
                  <c:v>3.25</c:v>
                </c:pt>
                <c:pt idx="66">
                  <c:v>3.3</c:v>
                </c:pt>
                <c:pt idx="67">
                  <c:v>3.35</c:v>
                </c:pt>
                <c:pt idx="68">
                  <c:v>3.4</c:v>
                </c:pt>
                <c:pt idx="69">
                  <c:v>3.45</c:v>
                </c:pt>
                <c:pt idx="70">
                  <c:v>3.5</c:v>
                </c:pt>
                <c:pt idx="71">
                  <c:v>3.55</c:v>
                </c:pt>
                <c:pt idx="72">
                  <c:v>3.6</c:v>
                </c:pt>
                <c:pt idx="73">
                  <c:v>3.65</c:v>
                </c:pt>
                <c:pt idx="74">
                  <c:v>3.7</c:v>
                </c:pt>
                <c:pt idx="75">
                  <c:v>3.75</c:v>
                </c:pt>
                <c:pt idx="76">
                  <c:v>3.8</c:v>
                </c:pt>
                <c:pt idx="77">
                  <c:v>3.85</c:v>
                </c:pt>
                <c:pt idx="78">
                  <c:v>3.9</c:v>
                </c:pt>
                <c:pt idx="79">
                  <c:v>3.95</c:v>
                </c:pt>
                <c:pt idx="80">
                  <c:v>4</c:v>
                </c:pt>
                <c:pt idx="81">
                  <c:v>4.05</c:v>
                </c:pt>
                <c:pt idx="82">
                  <c:v>4.0999999999999996</c:v>
                </c:pt>
                <c:pt idx="83">
                  <c:v>4.1500000000000004</c:v>
                </c:pt>
                <c:pt idx="84">
                  <c:v>4.2</c:v>
                </c:pt>
                <c:pt idx="85">
                  <c:v>4.25</c:v>
                </c:pt>
                <c:pt idx="86">
                  <c:v>4.3</c:v>
                </c:pt>
                <c:pt idx="87">
                  <c:v>4.3499999999999996</c:v>
                </c:pt>
                <c:pt idx="88">
                  <c:v>4.4000000000000004</c:v>
                </c:pt>
                <c:pt idx="89">
                  <c:v>4.45</c:v>
                </c:pt>
                <c:pt idx="90">
                  <c:v>4.5</c:v>
                </c:pt>
                <c:pt idx="91">
                  <c:v>4.55</c:v>
                </c:pt>
                <c:pt idx="92">
                  <c:v>4.5999999999999996</c:v>
                </c:pt>
                <c:pt idx="93">
                  <c:v>4.6500000000000004</c:v>
                </c:pt>
                <c:pt idx="94">
                  <c:v>4.7</c:v>
                </c:pt>
                <c:pt idx="95">
                  <c:v>4.75</c:v>
                </c:pt>
                <c:pt idx="96">
                  <c:v>4.8</c:v>
                </c:pt>
                <c:pt idx="97">
                  <c:v>4.8499999999999996</c:v>
                </c:pt>
                <c:pt idx="98">
                  <c:v>4.9000000000000004</c:v>
                </c:pt>
                <c:pt idx="99">
                  <c:v>4.95</c:v>
                </c:pt>
                <c:pt idx="100">
                  <c:v>5</c:v>
                </c:pt>
              </c:numCache>
            </c:numRef>
          </c:xVal>
          <c:yVal>
            <c:numRef>
              <c:f>List1!$B$2:$B$102</c:f>
              <c:numCache>
                <c:formatCode>General</c:formatCode>
                <c:ptCount val="101"/>
                <c:pt idx="0">
                  <c:v>-0.30116867893975674</c:v>
                </c:pt>
                <c:pt idx="1">
                  <c:v>-0.22153560551027063</c:v>
                </c:pt>
                <c:pt idx="2">
                  <c:v>-0.14779815589267531</c:v>
                </c:pt>
                <c:pt idx="3">
                  <c:v>-7.9767868104872464E-2</c:v>
                </c:pt>
                <c:pt idx="4">
                  <c:v>-1.724781329474959E-2</c:v>
                </c:pt>
                <c:pt idx="5">
                  <c:v>3.9965823667785928E-2</c:v>
                </c:pt>
                <c:pt idx="6">
                  <c:v>9.2082269850359971E-2</c:v>
                </c:pt>
                <c:pt idx="7">
                  <c:v>0.13931479340190911</c:v>
                </c:pt>
                <c:pt idx="8">
                  <c:v>0.18187943320385147</c:v>
                </c:pt>
                <c:pt idx="9">
                  <c:v>0.21999382587326979</c:v>
                </c:pt>
                <c:pt idx="10">
                  <c:v>0.25387612681318777</c:v>
                </c:pt>
                <c:pt idx="11">
                  <c:v>0.28374402188264758</c:v>
                </c:pt>
                <c:pt idx="12">
                  <c:v>0.30981382616228886</c:v>
                </c:pt>
                <c:pt idx="13">
                  <c:v>0.33229966621770468</c:v>
                </c:pt>
                <c:pt idx="14">
                  <c:v>0.35141274221131924</c:v>
                </c:pt>
                <c:pt idx="15">
                  <c:v>0.36736066618221525</c:v>
                </c:pt>
                <c:pt idx="16">
                  <c:v>0.38034687280063967</c:v>
                </c:pt>
                <c:pt idx="17">
                  <c:v>0.39057009890828759</c:v>
                </c:pt>
                <c:pt idx="18">
                  <c:v>0.39822392817541713</c:v>
                </c:pt>
                <c:pt idx="19">
                  <c:v>0.40349639723994829</c:v>
                </c:pt>
                <c:pt idx="20">
                  <c:v>0.40656965974059911</c:v>
                </c:pt>
                <c:pt idx="21">
                  <c:v>0.40761970471448289</c:v>
                </c:pt>
                <c:pt idx="22">
                  <c:v>0.40681612589821503</c:v>
                </c:pt>
                <c:pt idx="23">
                  <c:v>0.40432193854926363</c:v>
                </c:pt>
                <c:pt idx="24">
                  <c:v>0.40029344048991017</c:v>
                </c:pt>
                <c:pt idx="25">
                  <c:v>0.39488011416872015</c:v>
                </c:pt>
                <c:pt idx="26">
                  <c:v>0.38822456663284555</c:v>
                </c:pt>
                <c:pt idx="27">
                  <c:v>0.38046250440788565</c:v>
                </c:pt>
                <c:pt idx="28">
                  <c:v>0.37172274038951381</c:v>
                </c:pt>
                <c:pt idx="29">
                  <c:v>0.36212722996184582</c:v>
                </c:pt>
                <c:pt idx="30">
                  <c:v>0.35179113367079995</c:v>
                </c:pt>
                <c:pt idx="31">
                  <c:v>0.34082290389578584</c:v>
                </c:pt>
                <c:pt idx="32">
                  <c:v>0.32932439307929606</c:v>
                </c:pt>
                <c:pt idx="33">
                  <c:v>0.3173909811907677</c:v>
                </c:pt>
                <c:pt idx="34">
                  <c:v>0.30511172021786936</c:v>
                </c:pt>
                <c:pt idx="35">
                  <c:v>0.29256949359465639</c:v>
                </c:pt>
                <c:pt idx="36">
                  <c:v>0.27984118859135282</c:v>
                </c:pt>
                <c:pt idx="37">
                  <c:v>0.26699787980446021</c:v>
                </c:pt>
                <c:pt idx="38">
                  <c:v>0.25410502199807339</c:v>
                </c:pt>
                <c:pt idx="39">
                  <c:v>0.24122265065738088</c:v>
                </c:pt>
                <c:pt idx="40">
                  <c:v>0.2284055887230319</c:v>
                </c:pt>
                <c:pt idx="41">
                  <c:v>0.21570365808011638</c:v>
                </c:pt>
                <c:pt idx="42">
                  <c:v>0.20316189447769195</c:v>
                </c:pt>
                <c:pt idx="43">
                  <c:v>0.19082076465391518</c:v>
                </c:pt>
                <c:pt idx="44">
                  <c:v>0.17871638453771863</c:v>
                </c:pt>
                <c:pt idx="45">
                  <c:v>0.16688073749050125</c:v>
                </c:pt>
                <c:pt idx="46">
                  <c:v>0.15534189164033296</c:v>
                </c:pt>
                <c:pt idx="47">
                  <c:v>0.14412421544665602</c:v>
                </c:pt>
                <c:pt idx="48">
                  <c:v>0.13324859071530915</c:v>
                </c:pt>
                <c:pt idx="49">
                  <c:v>0.12273262236187822</c:v>
                </c:pt>
                <c:pt idx="50">
                  <c:v>0.11259084429586669</c:v>
                </c:pt>
                <c:pt idx="51">
                  <c:v>0.10283492086896293</c:v>
                </c:pt>
                <c:pt idx="52">
                  <c:v>9.3473843397790746E-2</c:v>
                </c:pt>
                <c:pt idx="53">
                  <c:v>8.4514121334974615E-2</c:v>
                </c:pt>
                <c:pt idx="54">
                  <c:v>7.5959967722178598E-2</c:v>
                </c:pt>
                <c:pt idx="55">
                  <c:v>6.7813478615049272E-2</c:v>
                </c:pt>
                <c:pt idx="56">
                  <c:v>6.0074806222747607E-2</c:v>
                </c:pt>
                <c:pt idx="57">
                  <c:v>5.2742325554098718E-2</c:v>
                </c:pt>
                <c:pt idx="58">
                  <c:v>4.581279440837089E-2</c:v>
                </c:pt>
                <c:pt idx="59">
                  <c:v>3.9281506591429323E-2</c:v>
                </c:pt>
                <c:pt idx="60">
                  <c:v>3.3142438277579483E-2</c:v>
                </c:pt>
                <c:pt idx="61">
                  <c:v>2.7388387473921156E-2</c:v>
                </c:pt>
                <c:pt idx="62">
                  <c:v>2.2011106577589867E-2</c:v>
                </c:pt>
                <c:pt idx="63">
                  <c:v>1.7001428046966749E-2</c:v>
                </c:pt>
                <c:pt idx="64">
                  <c:v>1.2349383235911133E-2</c:v>
                </c:pt>
                <c:pt idx="65">
                  <c:v>8.0443144654239324E-3</c:v>
                </c:pt>
                <c:pt idx="66">
                  <c:v>4.0749804299967099E-3</c:v>
                </c:pt>
                <c:pt idx="67">
                  <c:v>4.2965505636488046E-4</c:v>
                </c:pt>
                <c:pt idx="68">
                  <c:v>-2.903780049426383E-3</c:v>
                </c:pt>
                <c:pt idx="69">
                  <c:v>-5.9377494146975575E-3</c:v>
                </c:pt>
                <c:pt idx="70">
                  <c:v>-8.6849036066041687E-3</c:v>
                </c:pt>
                <c:pt idx="71">
                  <c:v>-1.1158045054377331E-2</c:v>
                </c:pt>
                <c:pt idx="72">
                  <c:v>-1.3370059599043502E-2</c:v>
                </c:pt>
                <c:pt idx="73">
                  <c:v>-1.5333853573762875E-2</c:v>
                </c:pt>
                <c:pt idx="74">
                  <c:v>-1.7062296210945446E-2</c:v>
                </c:pt>
                <c:pt idx="75">
                  <c:v>-1.8568167166805455E-2</c:v>
                </c:pt>
                <c:pt idx="76">
                  <c:v>-1.9864108949896798E-2</c:v>
                </c:pt>
                <c:pt idx="77">
                  <c:v>-2.0962584037329837E-2</c:v>
                </c:pt>
                <c:pt idx="78">
                  <c:v>-2.1875836460709834E-2</c:v>
                </c:pt>
                <c:pt idx="79">
                  <c:v>-2.2615857643261694E-2</c:v>
                </c:pt>
                <c:pt idx="80">
                  <c:v>-2.319435627002529E-2</c:v>
                </c:pt>
                <c:pt idx="81">
                  <c:v>-2.3622731974332949E-2</c:v>
                </c:pt>
                <c:pt idx="82">
                  <c:v>-2.391205262593089E-2</c:v>
                </c:pt>
                <c:pt idx="83">
                  <c:v>-2.4073035009000762E-2</c:v>
                </c:pt>
                <c:pt idx="84">
                  <c:v>-2.4116028681897803E-2</c:v>
                </c:pt>
                <c:pt idx="85">
                  <c:v>-2.4051002814577491E-2</c:v>
                </c:pt>
                <c:pt idx="86">
                  <c:v>-2.3887535804361929E-2</c:v>
                </c:pt>
                <c:pt idx="87">
                  <c:v>-2.3634807475836933E-2</c:v>
                </c:pt>
                <c:pt idx="88">
                  <c:v>-2.3301593676207689E-2</c:v>
                </c:pt>
                <c:pt idx="89">
                  <c:v>-2.289626308331796E-2</c:v>
                </c:pt>
                <c:pt idx="90">
                  <c:v>-2.2426776049698591E-2</c:v>
                </c:pt>
                <c:pt idx="91">
                  <c:v>-2.1900685312407592E-2</c:v>
                </c:pt>
                <c:pt idx="92">
                  <c:v>-2.1325138405004322E-2</c:v>
                </c:pt>
                <c:pt idx="93">
                  <c:v>-2.07068816147238E-2</c:v>
                </c:pt>
                <c:pt idx="94">
                  <c:v>-2.0052265334739989E-2</c:v>
                </c:pt>
                <c:pt idx="95">
                  <c:v>-1.9367250668291831E-2</c:v>
                </c:pt>
                <c:pt idx="96">
                  <c:v>-1.8657417148358377E-2</c:v>
                </c:pt>
                <c:pt idx="97">
                  <c:v>-1.7927971443475688E-2</c:v>
                </c:pt>
                <c:pt idx="98">
                  <c:v>-1.7183756927160624E-2</c:v>
                </c:pt>
                <c:pt idx="99">
                  <c:v>-1.6429263995217287E-2</c:v>
                </c:pt>
                <c:pt idx="100">
                  <c:v>-1.5668641021926947E-2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224512"/>
        <c:axId val="70664576"/>
      </c:scatterChart>
      <c:valAx>
        <c:axId val="70224512"/>
        <c:scaling>
          <c:orientation val="minMax"/>
          <c:max val="5"/>
        </c:scaling>
        <c:delete val="0"/>
        <c:axPos val="b"/>
        <c:majorGridlines/>
        <c:numFmt formatCode="General" sourceLinked="1"/>
        <c:majorTickMark val="none"/>
        <c:minorTickMark val="none"/>
        <c:tickLblPos val="low"/>
        <c:crossAx val="70664576"/>
        <c:crosses val="autoZero"/>
        <c:crossBetween val="midCat"/>
      </c:valAx>
      <c:valAx>
        <c:axId val="7066457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70224512"/>
        <c:crosses val="autoZero"/>
        <c:crossBetween val="midCat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effectLst>
      <a:outerShdw sx="1000" sy="1000" algn="ctr" rotWithShape="0">
        <a:srgbClr val="000000"/>
      </a:outerShdw>
    </a:effectLst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sl-SI" sz="1800" b="1" i="0" baseline="0">
                <a:effectLst/>
              </a:rPr>
              <a:t>Dynamical resposne - equivalent</a:t>
            </a:r>
            <a:endParaRPr lang="en-US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Original signal</c:v>
                </c:pt>
              </c:strCache>
            </c:strRef>
          </c:tx>
          <c:marker>
            <c:symbol val="none"/>
          </c:marker>
          <c:xVal>
            <c:numRef>
              <c:f>List1!$A$2:$A$102</c:f>
              <c:numCache>
                <c:formatCode>General</c:formatCode>
                <c:ptCount val="10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  <c:pt idx="51">
                  <c:v>2.5499999999999998</c:v>
                </c:pt>
                <c:pt idx="52">
                  <c:v>2.6</c:v>
                </c:pt>
                <c:pt idx="53">
                  <c:v>2.65</c:v>
                </c:pt>
                <c:pt idx="54">
                  <c:v>2.7</c:v>
                </c:pt>
                <c:pt idx="55">
                  <c:v>2.75</c:v>
                </c:pt>
                <c:pt idx="56">
                  <c:v>2.8</c:v>
                </c:pt>
                <c:pt idx="57">
                  <c:v>2.85</c:v>
                </c:pt>
                <c:pt idx="58">
                  <c:v>2.9</c:v>
                </c:pt>
                <c:pt idx="59">
                  <c:v>2.95</c:v>
                </c:pt>
                <c:pt idx="60">
                  <c:v>3</c:v>
                </c:pt>
                <c:pt idx="61">
                  <c:v>3.05</c:v>
                </c:pt>
                <c:pt idx="62">
                  <c:v>3.1</c:v>
                </c:pt>
                <c:pt idx="63">
                  <c:v>3.15</c:v>
                </c:pt>
                <c:pt idx="64">
                  <c:v>3.2</c:v>
                </c:pt>
                <c:pt idx="65">
                  <c:v>3.25</c:v>
                </c:pt>
                <c:pt idx="66">
                  <c:v>3.3</c:v>
                </c:pt>
                <c:pt idx="67">
                  <c:v>3.35</c:v>
                </c:pt>
                <c:pt idx="68">
                  <c:v>3.4</c:v>
                </c:pt>
                <c:pt idx="69">
                  <c:v>3.45</c:v>
                </c:pt>
                <c:pt idx="70">
                  <c:v>3.5</c:v>
                </c:pt>
                <c:pt idx="71">
                  <c:v>3.55</c:v>
                </c:pt>
                <c:pt idx="72">
                  <c:v>3.6</c:v>
                </c:pt>
                <c:pt idx="73">
                  <c:v>3.65</c:v>
                </c:pt>
                <c:pt idx="74">
                  <c:v>3.7</c:v>
                </c:pt>
                <c:pt idx="75">
                  <c:v>3.75</c:v>
                </c:pt>
                <c:pt idx="76">
                  <c:v>3.8</c:v>
                </c:pt>
                <c:pt idx="77">
                  <c:v>3.85</c:v>
                </c:pt>
                <c:pt idx="78">
                  <c:v>3.9</c:v>
                </c:pt>
                <c:pt idx="79">
                  <c:v>3.95</c:v>
                </c:pt>
                <c:pt idx="80">
                  <c:v>4</c:v>
                </c:pt>
                <c:pt idx="81">
                  <c:v>4.05</c:v>
                </c:pt>
                <c:pt idx="82">
                  <c:v>4.0999999999999996</c:v>
                </c:pt>
                <c:pt idx="83">
                  <c:v>4.1500000000000004</c:v>
                </c:pt>
                <c:pt idx="84">
                  <c:v>4.2</c:v>
                </c:pt>
                <c:pt idx="85">
                  <c:v>4.25</c:v>
                </c:pt>
                <c:pt idx="86">
                  <c:v>4.3</c:v>
                </c:pt>
                <c:pt idx="87">
                  <c:v>4.3499999999999996</c:v>
                </c:pt>
                <c:pt idx="88">
                  <c:v>4.4000000000000004</c:v>
                </c:pt>
                <c:pt idx="89">
                  <c:v>4.45</c:v>
                </c:pt>
                <c:pt idx="90">
                  <c:v>4.5</c:v>
                </c:pt>
                <c:pt idx="91">
                  <c:v>4.55</c:v>
                </c:pt>
                <c:pt idx="92">
                  <c:v>4.5999999999999996</c:v>
                </c:pt>
                <c:pt idx="93">
                  <c:v>4.6500000000000004</c:v>
                </c:pt>
                <c:pt idx="94">
                  <c:v>4.7</c:v>
                </c:pt>
                <c:pt idx="95">
                  <c:v>4.75</c:v>
                </c:pt>
                <c:pt idx="96">
                  <c:v>4.8</c:v>
                </c:pt>
                <c:pt idx="97">
                  <c:v>4.8499999999999996</c:v>
                </c:pt>
                <c:pt idx="98">
                  <c:v>4.9000000000000004</c:v>
                </c:pt>
                <c:pt idx="99">
                  <c:v>4.95</c:v>
                </c:pt>
                <c:pt idx="100">
                  <c:v>5</c:v>
                </c:pt>
              </c:numCache>
            </c:numRef>
          </c:xVal>
          <c:yVal>
            <c:numRef>
              <c:f>List1!$B$2:$B$102</c:f>
              <c:numCache>
                <c:formatCode>General</c:formatCode>
                <c:ptCount val="101"/>
                <c:pt idx="0">
                  <c:v>-0.30116867893975674</c:v>
                </c:pt>
                <c:pt idx="1">
                  <c:v>-0.22153560551027063</c:v>
                </c:pt>
                <c:pt idx="2">
                  <c:v>-0.14779815589267531</c:v>
                </c:pt>
                <c:pt idx="3">
                  <c:v>-7.9767868104872464E-2</c:v>
                </c:pt>
                <c:pt idx="4">
                  <c:v>-1.724781329474959E-2</c:v>
                </c:pt>
                <c:pt idx="5">
                  <c:v>3.9965823667785928E-2</c:v>
                </c:pt>
                <c:pt idx="6">
                  <c:v>9.2082269850359971E-2</c:v>
                </c:pt>
                <c:pt idx="7">
                  <c:v>0.13931479340190911</c:v>
                </c:pt>
                <c:pt idx="8">
                  <c:v>0.18187943320385147</c:v>
                </c:pt>
                <c:pt idx="9">
                  <c:v>0.21999382587326979</c:v>
                </c:pt>
                <c:pt idx="10">
                  <c:v>0.25387612681318777</c:v>
                </c:pt>
                <c:pt idx="11">
                  <c:v>0.28374402188264758</c:v>
                </c:pt>
                <c:pt idx="12">
                  <c:v>0.30981382616228886</c:v>
                </c:pt>
                <c:pt idx="13">
                  <c:v>0.33229966621770468</c:v>
                </c:pt>
                <c:pt idx="14">
                  <c:v>0.35141274221131924</c:v>
                </c:pt>
                <c:pt idx="15">
                  <c:v>0.36736066618221525</c:v>
                </c:pt>
                <c:pt idx="16">
                  <c:v>0.38034687280063967</c:v>
                </c:pt>
                <c:pt idx="17">
                  <c:v>0.39057009890828759</c:v>
                </c:pt>
                <c:pt idx="18">
                  <c:v>0.39822392817541713</c:v>
                </c:pt>
                <c:pt idx="19">
                  <c:v>0.40349639723994829</c:v>
                </c:pt>
                <c:pt idx="20">
                  <c:v>0.40656965974059911</c:v>
                </c:pt>
                <c:pt idx="21">
                  <c:v>0.40761970471448289</c:v>
                </c:pt>
                <c:pt idx="22">
                  <c:v>0.40681612589821503</c:v>
                </c:pt>
                <c:pt idx="23">
                  <c:v>0.40432193854926363</c:v>
                </c:pt>
                <c:pt idx="24">
                  <c:v>0.40029344048991017</c:v>
                </c:pt>
                <c:pt idx="25">
                  <c:v>0.39488011416872015</c:v>
                </c:pt>
                <c:pt idx="26">
                  <c:v>0.38822456663284555</c:v>
                </c:pt>
                <c:pt idx="27">
                  <c:v>0.38046250440788565</c:v>
                </c:pt>
                <c:pt idx="28">
                  <c:v>0.37172274038951381</c:v>
                </c:pt>
                <c:pt idx="29">
                  <c:v>0.36212722996184582</c:v>
                </c:pt>
                <c:pt idx="30">
                  <c:v>0.35179113367079995</c:v>
                </c:pt>
                <c:pt idx="31">
                  <c:v>0.34082290389578584</c:v>
                </c:pt>
                <c:pt idx="32">
                  <c:v>0.32932439307929606</c:v>
                </c:pt>
                <c:pt idx="33">
                  <c:v>0.3173909811907677</c:v>
                </c:pt>
                <c:pt idx="34">
                  <c:v>0.30511172021786936</c:v>
                </c:pt>
                <c:pt idx="35">
                  <c:v>0.29256949359465639</c:v>
                </c:pt>
                <c:pt idx="36">
                  <c:v>0.27984118859135282</c:v>
                </c:pt>
                <c:pt idx="37">
                  <c:v>0.26699787980446021</c:v>
                </c:pt>
                <c:pt idx="38">
                  <c:v>0.25410502199807339</c:v>
                </c:pt>
                <c:pt idx="39">
                  <c:v>0.24122265065738088</c:v>
                </c:pt>
                <c:pt idx="40">
                  <c:v>0.2284055887230319</c:v>
                </c:pt>
                <c:pt idx="41">
                  <c:v>0.21570365808011638</c:v>
                </c:pt>
                <c:pt idx="42">
                  <c:v>0.20316189447769195</c:v>
                </c:pt>
                <c:pt idx="43">
                  <c:v>0.19082076465391518</c:v>
                </c:pt>
                <c:pt idx="44">
                  <c:v>0.17871638453771863</c:v>
                </c:pt>
                <c:pt idx="45">
                  <c:v>0.16688073749050125</c:v>
                </c:pt>
                <c:pt idx="46">
                  <c:v>0.15534189164033296</c:v>
                </c:pt>
                <c:pt idx="47">
                  <c:v>0.14412421544665602</c:v>
                </c:pt>
                <c:pt idx="48">
                  <c:v>0.13324859071530915</c:v>
                </c:pt>
                <c:pt idx="49">
                  <c:v>0.12273262236187822</c:v>
                </c:pt>
                <c:pt idx="50">
                  <c:v>0.11259084429586669</c:v>
                </c:pt>
                <c:pt idx="51">
                  <c:v>0.10283492086896293</c:v>
                </c:pt>
                <c:pt idx="52">
                  <c:v>9.3473843397790746E-2</c:v>
                </c:pt>
                <c:pt idx="53">
                  <c:v>8.4514121334974615E-2</c:v>
                </c:pt>
                <c:pt idx="54">
                  <c:v>7.5959967722178598E-2</c:v>
                </c:pt>
                <c:pt idx="55">
                  <c:v>6.7813478615049272E-2</c:v>
                </c:pt>
                <c:pt idx="56">
                  <c:v>6.0074806222747607E-2</c:v>
                </c:pt>
                <c:pt idx="57">
                  <c:v>5.2742325554098718E-2</c:v>
                </c:pt>
                <c:pt idx="58">
                  <c:v>4.581279440837089E-2</c:v>
                </c:pt>
                <c:pt idx="59">
                  <c:v>3.9281506591429323E-2</c:v>
                </c:pt>
                <c:pt idx="60">
                  <c:v>3.3142438277579483E-2</c:v>
                </c:pt>
                <c:pt idx="61">
                  <c:v>2.7388387473921156E-2</c:v>
                </c:pt>
                <c:pt idx="62">
                  <c:v>2.2011106577589867E-2</c:v>
                </c:pt>
                <c:pt idx="63">
                  <c:v>1.7001428046966749E-2</c:v>
                </c:pt>
                <c:pt idx="64">
                  <c:v>1.2349383235911133E-2</c:v>
                </c:pt>
                <c:pt idx="65">
                  <c:v>8.0443144654239324E-3</c:v>
                </c:pt>
                <c:pt idx="66">
                  <c:v>4.0749804299967099E-3</c:v>
                </c:pt>
                <c:pt idx="67">
                  <c:v>4.2965505636488046E-4</c:v>
                </c:pt>
                <c:pt idx="68">
                  <c:v>-2.903780049426383E-3</c:v>
                </c:pt>
                <c:pt idx="69">
                  <c:v>-5.9377494146975575E-3</c:v>
                </c:pt>
                <c:pt idx="70">
                  <c:v>-8.6849036066041687E-3</c:v>
                </c:pt>
                <c:pt idx="71">
                  <c:v>-1.1158045054377331E-2</c:v>
                </c:pt>
                <c:pt idx="72">
                  <c:v>-1.3370059599043502E-2</c:v>
                </c:pt>
                <c:pt idx="73">
                  <c:v>-1.5333853573762875E-2</c:v>
                </c:pt>
                <c:pt idx="74">
                  <c:v>-1.7062296210945446E-2</c:v>
                </c:pt>
                <c:pt idx="75">
                  <c:v>-1.8568167166805455E-2</c:v>
                </c:pt>
                <c:pt idx="76">
                  <c:v>-1.9864108949896798E-2</c:v>
                </c:pt>
                <c:pt idx="77">
                  <c:v>-2.0962584037329837E-2</c:v>
                </c:pt>
                <c:pt idx="78">
                  <c:v>-2.1875836460709834E-2</c:v>
                </c:pt>
                <c:pt idx="79">
                  <c:v>-2.2615857643261694E-2</c:v>
                </c:pt>
                <c:pt idx="80">
                  <c:v>-2.319435627002529E-2</c:v>
                </c:pt>
                <c:pt idx="81">
                  <c:v>-2.3622731974332949E-2</c:v>
                </c:pt>
                <c:pt idx="82">
                  <c:v>-2.391205262593089E-2</c:v>
                </c:pt>
                <c:pt idx="83">
                  <c:v>-2.4073035009000762E-2</c:v>
                </c:pt>
                <c:pt idx="84">
                  <c:v>-2.4116028681897803E-2</c:v>
                </c:pt>
                <c:pt idx="85">
                  <c:v>-2.4051002814577491E-2</c:v>
                </c:pt>
                <c:pt idx="86">
                  <c:v>-2.3887535804361929E-2</c:v>
                </c:pt>
                <c:pt idx="87">
                  <c:v>-2.3634807475836933E-2</c:v>
                </c:pt>
                <c:pt idx="88">
                  <c:v>-2.3301593676207689E-2</c:v>
                </c:pt>
                <c:pt idx="89">
                  <c:v>-2.289626308331796E-2</c:v>
                </c:pt>
                <c:pt idx="90">
                  <c:v>-2.2426776049698591E-2</c:v>
                </c:pt>
                <c:pt idx="91">
                  <c:v>-2.1900685312407592E-2</c:v>
                </c:pt>
                <c:pt idx="92">
                  <c:v>-2.1325138405004322E-2</c:v>
                </c:pt>
                <c:pt idx="93">
                  <c:v>-2.07068816147238E-2</c:v>
                </c:pt>
                <c:pt idx="94">
                  <c:v>-2.0052265334739989E-2</c:v>
                </c:pt>
                <c:pt idx="95">
                  <c:v>-1.9367250668291831E-2</c:v>
                </c:pt>
                <c:pt idx="96">
                  <c:v>-1.8657417148358377E-2</c:v>
                </c:pt>
                <c:pt idx="97">
                  <c:v>-1.7927971443475688E-2</c:v>
                </c:pt>
                <c:pt idx="98">
                  <c:v>-1.7183756927160624E-2</c:v>
                </c:pt>
                <c:pt idx="99">
                  <c:v>-1.6429263995217287E-2</c:v>
                </c:pt>
                <c:pt idx="100">
                  <c:v>-1.5668641021926947E-2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Low quality equivalent</c:v>
                </c:pt>
              </c:strCache>
            </c:strRef>
          </c:tx>
          <c:marker>
            <c:symbol val="none"/>
          </c:marker>
          <c:xVal>
            <c:numRef>
              <c:f>List1!$A$2:$A$102</c:f>
              <c:numCache>
                <c:formatCode>General</c:formatCode>
                <c:ptCount val="10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  <c:pt idx="51">
                  <c:v>2.5499999999999998</c:v>
                </c:pt>
                <c:pt idx="52">
                  <c:v>2.6</c:v>
                </c:pt>
                <c:pt idx="53">
                  <c:v>2.65</c:v>
                </c:pt>
                <c:pt idx="54">
                  <c:v>2.7</c:v>
                </c:pt>
                <c:pt idx="55">
                  <c:v>2.75</c:v>
                </c:pt>
                <c:pt idx="56">
                  <c:v>2.8</c:v>
                </c:pt>
                <c:pt idx="57">
                  <c:v>2.85</c:v>
                </c:pt>
                <c:pt idx="58">
                  <c:v>2.9</c:v>
                </c:pt>
                <c:pt idx="59">
                  <c:v>2.95</c:v>
                </c:pt>
                <c:pt idx="60">
                  <c:v>3</c:v>
                </c:pt>
                <c:pt idx="61">
                  <c:v>3.05</c:v>
                </c:pt>
                <c:pt idx="62">
                  <c:v>3.1</c:v>
                </c:pt>
                <c:pt idx="63">
                  <c:v>3.15</c:v>
                </c:pt>
                <c:pt idx="64">
                  <c:v>3.2</c:v>
                </c:pt>
                <c:pt idx="65">
                  <c:v>3.25</c:v>
                </c:pt>
                <c:pt idx="66">
                  <c:v>3.3</c:v>
                </c:pt>
                <c:pt idx="67">
                  <c:v>3.35</c:v>
                </c:pt>
                <c:pt idx="68">
                  <c:v>3.4</c:v>
                </c:pt>
                <c:pt idx="69">
                  <c:v>3.45</c:v>
                </c:pt>
                <c:pt idx="70">
                  <c:v>3.5</c:v>
                </c:pt>
                <c:pt idx="71">
                  <c:v>3.55</c:v>
                </c:pt>
                <c:pt idx="72">
                  <c:v>3.6</c:v>
                </c:pt>
                <c:pt idx="73">
                  <c:v>3.65</c:v>
                </c:pt>
                <c:pt idx="74">
                  <c:v>3.7</c:v>
                </c:pt>
                <c:pt idx="75">
                  <c:v>3.75</c:v>
                </c:pt>
                <c:pt idx="76">
                  <c:v>3.8</c:v>
                </c:pt>
                <c:pt idx="77">
                  <c:v>3.85</c:v>
                </c:pt>
                <c:pt idx="78">
                  <c:v>3.9</c:v>
                </c:pt>
                <c:pt idx="79">
                  <c:v>3.95</c:v>
                </c:pt>
                <c:pt idx="80">
                  <c:v>4</c:v>
                </c:pt>
                <c:pt idx="81">
                  <c:v>4.05</c:v>
                </c:pt>
                <c:pt idx="82">
                  <c:v>4.0999999999999996</c:v>
                </c:pt>
                <c:pt idx="83">
                  <c:v>4.1500000000000004</c:v>
                </c:pt>
                <c:pt idx="84">
                  <c:v>4.2</c:v>
                </c:pt>
                <c:pt idx="85">
                  <c:v>4.25</c:v>
                </c:pt>
                <c:pt idx="86">
                  <c:v>4.3</c:v>
                </c:pt>
                <c:pt idx="87">
                  <c:v>4.3499999999999996</c:v>
                </c:pt>
                <c:pt idx="88">
                  <c:v>4.4000000000000004</c:v>
                </c:pt>
                <c:pt idx="89">
                  <c:v>4.45</c:v>
                </c:pt>
                <c:pt idx="90">
                  <c:v>4.5</c:v>
                </c:pt>
                <c:pt idx="91">
                  <c:v>4.55</c:v>
                </c:pt>
                <c:pt idx="92">
                  <c:v>4.5999999999999996</c:v>
                </c:pt>
                <c:pt idx="93">
                  <c:v>4.6500000000000004</c:v>
                </c:pt>
                <c:pt idx="94">
                  <c:v>4.7</c:v>
                </c:pt>
                <c:pt idx="95">
                  <c:v>4.75</c:v>
                </c:pt>
                <c:pt idx="96">
                  <c:v>4.8</c:v>
                </c:pt>
                <c:pt idx="97">
                  <c:v>4.8499999999999996</c:v>
                </c:pt>
                <c:pt idx="98">
                  <c:v>4.9000000000000004</c:v>
                </c:pt>
                <c:pt idx="99">
                  <c:v>4.95</c:v>
                </c:pt>
                <c:pt idx="100">
                  <c:v>5</c:v>
                </c:pt>
              </c:numCache>
            </c:numRef>
          </c:xVal>
          <c:yVal>
            <c:numRef>
              <c:f>List1!$C$2:$C$102</c:f>
              <c:numCache>
                <c:formatCode>General</c:formatCode>
                <c:ptCount val="101"/>
                <c:pt idx="0">
                  <c:v>-0.30116867893975674</c:v>
                </c:pt>
                <c:pt idx="1">
                  <c:v>-0.29831367856057872</c:v>
                </c:pt>
                <c:pt idx="2">
                  <c:v>-0.29545867818140098</c:v>
                </c:pt>
                <c:pt idx="3">
                  <c:v>-0.29260367780222302</c:v>
                </c:pt>
                <c:pt idx="4">
                  <c:v>-0.289748677423045</c:v>
                </c:pt>
                <c:pt idx="5">
                  <c:v>-0.28689367704386698</c:v>
                </c:pt>
                <c:pt idx="6">
                  <c:v>-0.28403867666468902</c:v>
                </c:pt>
                <c:pt idx="7">
                  <c:v>-0.281183676285511</c:v>
                </c:pt>
                <c:pt idx="8">
                  <c:v>-0.27832867590633298</c:v>
                </c:pt>
                <c:pt idx="9">
                  <c:v>-0.27547367552715502</c:v>
                </c:pt>
                <c:pt idx="10">
                  <c:v>-0.272618675147977</c:v>
                </c:pt>
                <c:pt idx="11">
                  <c:v>-0.26976367476879898</c:v>
                </c:pt>
                <c:pt idx="12">
                  <c:v>-0.26690867438962101</c:v>
                </c:pt>
                <c:pt idx="13">
                  <c:v>-0.264053674010443</c:v>
                </c:pt>
                <c:pt idx="14">
                  <c:v>-0.26119867363126398</c:v>
                </c:pt>
                <c:pt idx="15">
                  <c:v>-0.25834367325208601</c:v>
                </c:pt>
                <c:pt idx="16">
                  <c:v>-0.255488672872908</c:v>
                </c:pt>
                <c:pt idx="17">
                  <c:v>-0.25263367249372998</c:v>
                </c:pt>
                <c:pt idx="18">
                  <c:v>-0.24977867211455199</c:v>
                </c:pt>
                <c:pt idx="19">
                  <c:v>-0.246923671735374</c:v>
                </c:pt>
                <c:pt idx="20">
                  <c:v>-0.244068671356196</c:v>
                </c:pt>
                <c:pt idx="21">
                  <c:v>-0.24121367097701801</c:v>
                </c:pt>
                <c:pt idx="22">
                  <c:v>-0.23835867059783999</c:v>
                </c:pt>
                <c:pt idx="23">
                  <c:v>-0.235503670218662</c:v>
                </c:pt>
                <c:pt idx="24">
                  <c:v>-0.23264866983948401</c:v>
                </c:pt>
                <c:pt idx="25">
                  <c:v>-0.22979366946030599</c:v>
                </c:pt>
                <c:pt idx="26">
                  <c:v>-0.226938669081128</c:v>
                </c:pt>
                <c:pt idx="27">
                  <c:v>-0.22408366870195001</c:v>
                </c:pt>
                <c:pt idx="28">
                  <c:v>-0.22122866832277199</c:v>
                </c:pt>
                <c:pt idx="29">
                  <c:v>-0.218373667943594</c:v>
                </c:pt>
                <c:pt idx="30">
                  <c:v>-0.21551866756441601</c:v>
                </c:pt>
                <c:pt idx="31">
                  <c:v>-0.21266366718523799</c:v>
                </c:pt>
                <c:pt idx="32">
                  <c:v>-0.20980866680606</c:v>
                </c:pt>
                <c:pt idx="33">
                  <c:v>-0.20695366642688201</c:v>
                </c:pt>
                <c:pt idx="34">
                  <c:v>-0.20409866604770399</c:v>
                </c:pt>
                <c:pt idx="35">
                  <c:v>-0.201243665668526</c:v>
                </c:pt>
                <c:pt idx="36">
                  <c:v>-0.19838866528934801</c:v>
                </c:pt>
                <c:pt idx="37">
                  <c:v>-0.19553366491016999</c:v>
                </c:pt>
                <c:pt idx="38">
                  <c:v>-0.192678664530992</c:v>
                </c:pt>
                <c:pt idx="39">
                  <c:v>-0.18982366415181401</c:v>
                </c:pt>
                <c:pt idx="40">
                  <c:v>-0.18696866377263599</c:v>
                </c:pt>
                <c:pt idx="41">
                  <c:v>-0.184113663393458</c:v>
                </c:pt>
                <c:pt idx="42">
                  <c:v>-0.18125866301428001</c:v>
                </c:pt>
                <c:pt idx="43">
                  <c:v>-0.17840366263510199</c:v>
                </c:pt>
                <c:pt idx="44">
                  <c:v>-0.175548662255924</c:v>
                </c:pt>
                <c:pt idx="45">
                  <c:v>-0.17269366187674601</c:v>
                </c:pt>
                <c:pt idx="46">
                  <c:v>-0.16983866149756799</c:v>
                </c:pt>
                <c:pt idx="47">
                  <c:v>-0.16698366111839</c:v>
                </c:pt>
                <c:pt idx="48">
                  <c:v>-0.16412866073921201</c:v>
                </c:pt>
                <c:pt idx="49">
                  <c:v>-0.16127366036003399</c:v>
                </c:pt>
                <c:pt idx="50">
                  <c:v>-0.158418659980856</c:v>
                </c:pt>
                <c:pt idx="51">
                  <c:v>-0.15556365960167801</c:v>
                </c:pt>
                <c:pt idx="52">
                  <c:v>-0.15270865922249999</c:v>
                </c:pt>
                <c:pt idx="53">
                  <c:v>-0.149853658843322</c:v>
                </c:pt>
                <c:pt idx="54">
                  <c:v>-0.14699865846414401</c:v>
                </c:pt>
                <c:pt idx="55">
                  <c:v>-0.14414365808496599</c:v>
                </c:pt>
                <c:pt idx="56">
                  <c:v>-0.141288657705788</c:v>
                </c:pt>
                <c:pt idx="57">
                  <c:v>-0.13843365732661</c:v>
                </c:pt>
                <c:pt idx="58">
                  <c:v>-0.13557865694743201</c:v>
                </c:pt>
                <c:pt idx="59">
                  <c:v>-0.13272365656825399</c:v>
                </c:pt>
                <c:pt idx="60">
                  <c:v>-0.129868656189076</c:v>
                </c:pt>
                <c:pt idx="61">
                  <c:v>-0.12701365580989801</c:v>
                </c:pt>
                <c:pt idx="62">
                  <c:v>-0.12415865543071999</c:v>
                </c:pt>
                <c:pt idx="63">
                  <c:v>-0.121303655051542</c:v>
                </c:pt>
                <c:pt idx="64">
                  <c:v>-0.118448654672364</c:v>
                </c:pt>
                <c:pt idx="65">
                  <c:v>-0.11559365429318599</c:v>
                </c:pt>
                <c:pt idx="66">
                  <c:v>-0.112738653914008</c:v>
                </c:pt>
                <c:pt idx="67">
                  <c:v>-0.10988365353483</c:v>
                </c:pt>
                <c:pt idx="68">
                  <c:v>-0.10702865315565201</c:v>
                </c:pt>
                <c:pt idx="69">
                  <c:v>-0.104173652776474</c:v>
                </c:pt>
                <c:pt idx="70">
                  <c:v>-0.101318652397296</c:v>
                </c:pt>
                <c:pt idx="71">
                  <c:v>-9.8463652018117701E-2</c:v>
                </c:pt>
                <c:pt idx="72">
                  <c:v>-9.5608651638939807E-2</c:v>
                </c:pt>
                <c:pt idx="73">
                  <c:v>-9.2753651259761705E-2</c:v>
                </c:pt>
                <c:pt idx="74">
                  <c:v>-8.98986508805837E-2</c:v>
                </c:pt>
                <c:pt idx="75">
                  <c:v>-8.7043650501405806E-2</c:v>
                </c:pt>
                <c:pt idx="76">
                  <c:v>-8.4188650122227704E-2</c:v>
                </c:pt>
                <c:pt idx="77">
                  <c:v>-8.1333649743049699E-2</c:v>
                </c:pt>
                <c:pt idx="78">
                  <c:v>-7.8478649363871694E-2</c:v>
                </c:pt>
                <c:pt idx="79">
                  <c:v>-7.5623648984693703E-2</c:v>
                </c:pt>
                <c:pt idx="80">
                  <c:v>-7.2768648605515698E-2</c:v>
                </c:pt>
                <c:pt idx="81">
                  <c:v>-6.9913648226336694E-2</c:v>
                </c:pt>
                <c:pt idx="82">
                  <c:v>-6.7058647847158703E-2</c:v>
                </c:pt>
                <c:pt idx="83">
                  <c:v>-6.4203647467980698E-2</c:v>
                </c:pt>
                <c:pt idx="84">
                  <c:v>-6.1348647088802701E-2</c:v>
                </c:pt>
                <c:pt idx="85">
                  <c:v>-5.8493646709624703E-2</c:v>
                </c:pt>
                <c:pt idx="86">
                  <c:v>-5.5638646330446698E-2</c:v>
                </c:pt>
                <c:pt idx="87">
                  <c:v>-5.27836459512687E-2</c:v>
                </c:pt>
                <c:pt idx="88">
                  <c:v>-4.9928645572090799E-2</c:v>
                </c:pt>
                <c:pt idx="89">
                  <c:v>-4.7073645192912697E-2</c:v>
                </c:pt>
                <c:pt idx="90">
                  <c:v>-4.4218644813734699E-2</c:v>
                </c:pt>
                <c:pt idx="91">
                  <c:v>-4.1363644434556798E-2</c:v>
                </c:pt>
                <c:pt idx="92">
                  <c:v>-3.8508644055378703E-2</c:v>
                </c:pt>
                <c:pt idx="93">
                  <c:v>-3.5653643676200698E-2</c:v>
                </c:pt>
                <c:pt idx="94">
                  <c:v>-3.2798643297022798E-2</c:v>
                </c:pt>
                <c:pt idx="95">
                  <c:v>-2.9943642917844699E-2</c:v>
                </c:pt>
                <c:pt idx="96">
                  <c:v>-2.7088642538666701E-2</c:v>
                </c:pt>
                <c:pt idx="97">
                  <c:v>-2.42336421594888E-2</c:v>
                </c:pt>
                <c:pt idx="98">
                  <c:v>-2.1378641780310698E-2</c:v>
                </c:pt>
                <c:pt idx="99">
                  <c:v>-1.85236414011327E-2</c:v>
                </c:pt>
                <c:pt idx="100">
                  <c:v>-1.5668641021926947E-2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691072"/>
        <c:axId val="70705152"/>
      </c:scatterChart>
      <c:valAx>
        <c:axId val="70691072"/>
        <c:scaling>
          <c:orientation val="minMax"/>
          <c:max val="5"/>
        </c:scaling>
        <c:delete val="0"/>
        <c:axPos val="b"/>
        <c:majorGridlines/>
        <c:numFmt formatCode="General" sourceLinked="1"/>
        <c:majorTickMark val="none"/>
        <c:minorTickMark val="none"/>
        <c:tickLblPos val="low"/>
        <c:crossAx val="70705152"/>
        <c:crosses val="autoZero"/>
        <c:crossBetween val="midCat"/>
      </c:valAx>
      <c:valAx>
        <c:axId val="707051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70691072"/>
        <c:crosses val="autoZero"/>
        <c:crossBetween val="midCat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sl-SI" sz="1800" b="1" i="0" baseline="0">
                <a:effectLst/>
              </a:rPr>
              <a:t>Dynamical resposne - equivalent</a:t>
            </a:r>
            <a:endParaRPr lang="en-US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Original signal</c:v>
                </c:pt>
              </c:strCache>
            </c:strRef>
          </c:tx>
          <c:marker>
            <c:symbol val="none"/>
          </c:marker>
          <c:xVal>
            <c:numRef>
              <c:f>List1!$A$2:$A$102</c:f>
              <c:numCache>
                <c:formatCode>General</c:formatCode>
                <c:ptCount val="10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  <c:pt idx="51">
                  <c:v>2.5499999999999998</c:v>
                </c:pt>
                <c:pt idx="52">
                  <c:v>2.6</c:v>
                </c:pt>
                <c:pt idx="53">
                  <c:v>2.65</c:v>
                </c:pt>
                <c:pt idx="54">
                  <c:v>2.7</c:v>
                </c:pt>
                <c:pt idx="55">
                  <c:v>2.75</c:v>
                </c:pt>
                <c:pt idx="56">
                  <c:v>2.8</c:v>
                </c:pt>
                <c:pt idx="57">
                  <c:v>2.85</c:v>
                </c:pt>
                <c:pt idx="58">
                  <c:v>2.9</c:v>
                </c:pt>
                <c:pt idx="59">
                  <c:v>2.95</c:v>
                </c:pt>
                <c:pt idx="60">
                  <c:v>3</c:v>
                </c:pt>
                <c:pt idx="61">
                  <c:v>3.05</c:v>
                </c:pt>
                <c:pt idx="62">
                  <c:v>3.1</c:v>
                </c:pt>
                <c:pt idx="63">
                  <c:v>3.15</c:v>
                </c:pt>
                <c:pt idx="64">
                  <c:v>3.2</c:v>
                </c:pt>
                <c:pt idx="65">
                  <c:v>3.25</c:v>
                </c:pt>
                <c:pt idx="66">
                  <c:v>3.3</c:v>
                </c:pt>
                <c:pt idx="67">
                  <c:v>3.35</c:v>
                </c:pt>
                <c:pt idx="68">
                  <c:v>3.4</c:v>
                </c:pt>
                <c:pt idx="69">
                  <c:v>3.45</c:v>
                </c:pt>
                <c:pt idx="70">
                  <c:v>3.5</c:v>
                </c:pt>
                <c:pt idx="71">
                  <c:v>3.55</c:v>
                </c:pt>
                <c:pt idx="72">
                  <c:v>3.6</c:v>
                </c:pt>
                <c:pt idx="73">
                  <c:v>3.65</c:v>
                </c:pt>
                <c:pt idx="74">
                  <c:v>3.7</c:v>
                </c:pt>
                <c:pt idx="75">
                  <c:v>3.75</c:v>
                </c:pt>
                <c:pt idx="76">
                  <c:v>3.8</c:v>
                </c:pt>
                <c:pt idx="77">
                  <c:v>3.85</c:v>
                </c:pt>
                <c:pt idx="78">
                  <c:v>3.9</c:v>
                </c:pt>
                <c:pt idx="79">
                  <c:v>3.95</c:v>
                </c:pt>
                <c:pt idx="80">
                  <c:v>4</c:v>
                </c:pt>
                <c:pt idx="81">
                  <c:v>4.05</c:v>
                </c:pt>
                <c:pt idx="82">
                  <c:v>4.0999999999999996</c:v>
                </c:pt>
                <c:pt idx="83">
                  <c:v>4.1500000000000004</c:v>
                </c:pt>
                <c:pt idx="84">
                  <c:v>4.2</c:v>
                </c:pt>
                <c:pt idx="85">
                  <c:v>4.25</c:v>
                </c:pt>
                <c:pt idx="86">
                  <c:v>4.3</c:v>
                </c:pt>
                <c:pt idx="87">
                  <c:v>4.3499999999999996</c:v>
                </c:pt>
                <c:pt idx="88">
                  <c:v>4.4000000000000004</c:v>
                </c:pt>
                <c:pt idx="89">
                  <c:v>4.45</c:v>
                </c:pt>
                <c:pt idx="90">
                  <c:v>4.5</c:v>
                </c:pt>
                <c:pt idx="91">
                  <c:v>4.55</c:v>
                </c:pt>
                <c:pt idx="92">
                  <c:v>4.5999999999999996</c:v>
                </c:pt>
                <c:pt idx="93">
                  <c:v>4.6500000000000004</c:v>
                </c:pt>
                <c:pt idx="94">
                  <c:v>4.7</c:v>
                </c:pt>
                <c:pt idx="95">
                  <c:v>4.75</c:v>
                </c:pt>
                <c:pt idx="96">
                  <c:v>4.8</c:v>
                </c:pt>
                <c:pt idx="97">
                  <c:v>4.8499999999999996</c:v>
                </c:pt>
                <c:pt idx="98">
                  <c:v>4.9000000000000004</c:v>
                </c:pt>
                <c:pt idx="99">
                  <c:v>4.95</c:v>
                </c:pt>
                <c:pt idx="100">
                  <c:v>5</c:v>
                </c:pt>
              </c:numCache>
            </c:numRef>
          </c:xVal>
          <c:yVal>
            <c:numRef>
              <c:f>List1!$B$2:$B$102</c:f>
              <c:numCache>
                <c:formatCode>General</c:formatCode>
                <c:ptCount val="101"/>
                <c:pt idx="0">
                  <c:v>-0.30116867893975674</c:v>
                </c:pt>
                <c:pt idx="1">
                  <c:v>-0.22153560551027063</c:v>
                </c:pt>
                <c:pt idx="2">
                  <c:v>-0.14779815589267531</c:v>
                </c:pt>
                <c:pt idx="3">
                  <c:v>-7.9767868104872464E-2</c:v>
                </c:pt>
                <c:pt idx="4">
                  <c:v>-1.724781329474959E-2</c:v>
                </c:pt>
                <c:pt idx="5">
                  <c:v>3.9965823667785928E-2</c:v>
                </c:pt>
                <c:pt idx="6">
                  <c:v>9.2082269850359971E-2</c:v>
                </c:pt>
                <c:pt idx="7">
                  <c:v>0.13931479340190911</c:v>
                </c:pt>
                <c:pt idx="8">
                  <c:v>0.18187943320385147</c:v>
                </c:pt>
                <c:pt idx="9">
                  <c:v>0.21999382587326979</c:v>
                </c:pt>
                <c:pt idx="10">
                  <c:v>0.25387612681318777</c:v>
                </c:pt>
                <c:pt idx="11">
                  <c:v>0.28374402188264758</c:v>
                </c:pt>
                <c:pt idx="12">
                  <c:v>0.30981382616228886</c:v>
                </c:pt>
                <c:pt idx="13">
                  <c:v>0.33229966621770468</c:v>
                </c:pt>
                <c:pt idx="14">
                  <c:v>0.35141274221131924</c:v>
                </c:pt>
                <c:pt idx="15">
                  <c:v>0.36736066618221525</c:v>
                </c:pt>
                <c:pt idx="16">
                  <c:v>0.38034687280063967</c:v>
                </c:pt>
                <c:pt idx="17">
                  <c:v>0.39057009890828759</c:v>
                </c:pt>
                <c:pt idx="18">
                  <c:v>0.39822392817541713</c:v>
                </c:pt>
                <c:pt idx="19">
                  <c:v>0.40349639723994829</c:v>
                </c:pt>
                <c:pt idx="20">
                  <c:v>0.40656965974059911</c:v>
                </c:pt>
                <c:pt idx="21">
                  <c:v>0.40761970471448289</c:v>
                </c:pt>
                <c:pt idx="22">
                  <c:v>0.40681612589821503</c:v>
                </c:pt>
                <c:pt idx="23">
                  <c:v>0.40432193854926363</c:v>
                </c:pt>
                <c:pt idx="24">
                  <c:v>0.40029344048991017</c:v>
                </c:pt>
                <c:pt idx="25">
                  <c:v>0.39488011416872015</c:v>
                </c:pt>
                <c:pt idx="26">
                  <c:v>0.38822456663284555</c:v>
                </c:pt>
                <c:pt idx="27">
                  <c:v>0.38046250440788565</c:v>
                </c:pt>
                <c:pt idx="28">
                  <c:v>0.37172274038951381</c:v>
                </c:pt>
                <c:pt idx="29">
                  <c:v>0.36212722996184582</c:v>
                </c:pt>
                <c:pt idx="30">
                  <c:v>0.35179113367079995</c:v>
                </c:pt>
                <c:pt idx="31">
                  <c:v>0.34082290389578584</c:v>
                </c:pt>
                <c:pt idx="32">
                  <c:v>0.32932439307929606</c:v>
                </c:pt>
                <c:pt idx="33">
                  <c:v>0.3173909811907677</c:v>
                </c:pt>
                <c:pt idx="34">
                  <c:v>0.30511172021786936</c:v>
                </c:pt>
                <c:pt idx="35">
                  <c:v>0.29256949359465639</c:v>
                </c:pt>
                <c:pt idx="36">
                  <c:v>0.27984118859135282</c:v>
                </c:pt>
                <c:pt idx="37">
                  <c:v>0.26699787980446021</c:v>
                </c:pt>
                <c:pt idx="38">
                  <c:v>0.25410502199807339</c:v>
                </c:pt>
                <c:pt idx="39">
                  <c:v>0.24122265065738088</c:v>
                </c:pt>
                <c:pt idx="40">
                  <c:v>0.2284055887230319</c:v>
                </c:pt>
                <c:pt idx="41">
                  <c:v>0.21570365808011638</c:v>
                </c:pt>
                <c:pt idx="42">
                  <c:v>0.20316189447769195</c:v>
                </c:pt>
                <c:pt idx="43">
                  <c:v>0.19082076465391518</c:v>
                </c:pt>
                <c:pt idx="44">
                  <c:v>0.17871638453771863</c:v>
                </c:pt>
                <c:pt idx="45">
                  <c:v>0.16688073749050125</c:v>
                </c:pt>
                <c:pt idx="46">
                  <c:v>0.15534189164033296</c:v>
                </c:pt>
                <c:pt idx="47">
                  <c:v>0.14412421544665602</c:v>
                </c:pt>
                <c:pt idx="48">
                  <c:v>0.13324859071530915</c:v>
                </c:pt>
                <c:pt idx="49">
                  <c:v>0.12273262236187822</c:v>
                </c:pt>
                <c:pt idx="50">
                  <c:v>0.11259084429586669</c:v>
                </c:pt>
                <c:pt idx="51">
                  <c:v>0.10283492086896293</c:v>
                </c:pt>
                <c:pt idx="52">
                  <c:v>9.3473843397790746E-2</c:v>
                </c:pt>
                <c:pt idx="53">
                  <c:v>8.4514121334974615E-2</c:v>
                </c:pt>
                <c:pt idx="54">
                  <c:v>7.5959967722178598E-2</c:v>
                </c:pt>
                <c:pt idx="55">
                  <c:v>6.7813478615049272E-2</c:v>
                </c:pt>
                <c:pt idx="56">
                  <c:v>6.0074806222747607E-2</c:v>
                </c:pt>
                <c:pt idx="57">
                  <c:v>5.2742325554098718E-2</c:v>
                </c:pt>
                <c:pt idx="58">
                  <c:v>4.581279440837089E-2</c:v>
                </c:pt>
                <c:pt idx="59">
                  <c:v>3.9281506591429323E-2</c:v>
                </c:pt>
                <c:pt idx="60">
                  <c:v>3.3142438277579483E-2</c:v>
                </c:pt>
                <c:pt idx="61">
                  <c:v>2.7388387473921156E-2</c:v>
                </c:pt>
                <c:pt idx="62">
                  <c:v>2.2011106577589867E-2</c:v>
                </c:pt>
                <c:pt idx="63">
                  <c:v>1.7001428046966749E-2</c:v>
                </c:pt>
                <c:pt idx="64">
                  <c:v>1.2349383235911133E-2</c:v>
                </c:pt>
                <c:pt idx="65">
                  <c:v>8.0443144654239324E-3</c:v>
                </c:pt>
                <c:pt idx="66">
                  <c:v>4.0749804299967099E-3</c:v>
                </c:pt>
                <c:pt idx="67">
                  <c:v>4.2965505636488046E-4</c:v>
                </c:pt>
                <c:pt idx="68">
                  <c:v>-2.903780049426383E-3</c:v>
                </c:pt>
                <c:pt idx="69">
                  <c:v>-5.9377494146975575E-3</c:v>
                </c:pt>
                <c:pt idx="70">
                  <c:v>-8.6849036066041687E-3</c:v>
                </c:pt>
                <c:pt idx="71">
                  <c:v>-1.1158045054377331E-2</c:v>
                </c:pt>
                <c:pt idx="72">
                  <c:v>-1.3370059599043502E-2</c:v>
                </c:pt>
                <c:pt idx="73">
                  <c:v>-1.5333853573762875E-2</c:v>
                </c:pt>
                <c:pt idx="74">
                  <c:v>-1.7062296210945446E-2</c:v>
                </c:pt>
                <c:pt idx="75">
                  <c:v>-1.8568167166805455E-2</c:v>
                </c:pt>
                <c:pt idx="76">
                  <c:v>-1.9864108949896798E-2</c:v>
                </c:pt>
                <c:pt idx="77">
                  <c:v>-2.0962584037329837E-2</c:v>
                </c:pt>
                <c:pt idx="78">
                  <c:v>-2.1875836460709834E-2</c:v>
                </c:pt>
                <c:pt idx="79">
                  <c:v>-2.2615857643261694E-2</c:v>
                </c:pt>
                <c:pt idx="80">
                  <c:v>-2.319435627002529E-2</c:v>
                </c:pt>
                <c:pt idx="81">
                  <c:v>-2.3622731974332949E-2</c:v>
                </c:pt>
                <c:pt idx="82">
                  <c:v>-2.391205262593089E-2</c:v>
                </c:pt>
                <c:pt idx="83">
                  <c:v>-2.4073035009000762E-2</c:v>
                </c:pt>
                <c:pt idx="84">
                  <c:v>-2.4116028681897803E-2</c:v>
                </c:pt>
                <c:pt idx="85">
                  <c:v>-2.4051002814577491E-2</c:v>
                </c:pt>
                <c:pt idx="86">
                  <c:v>-2.3887535804361929E-2</c:v>
                </c:pt>
                <c:pt idx="87">
                  <c:v>-2.3634807475836933E-2</c:v>
                </c:pt>
                <c:pt idx="88">
                  <c:v>-2.3301593676207689E-2</c:v>
                </c:pt>
                <c:pt idx="89">
                  <c:v>-2.289626308331796E-2</c:v>
                </c:pt>
                <c:pt idx="90">
                  <c:v>-2.2426776049698591E-2</c:v>
                </c:pt>
                <c:pt idx="91">
                  <c:v>-2.1900685312407592E-2</c:v>
                </c:pt>
                <c:pt idx="92">
                  <c:v>-2.1325138405004322E-2</c:v>
                </c:pt>
                <c:pt idx="93">
                  <c:v>-2.07068816147238E-2</c:v>
                </c:pt>
                <c:pt idx="94">
                  <c:v>-2.0052265334739989E-2</c:v>
                </c:pt>
                <c:pt idx="95">
                  <c:v>-1.9367250668291831E-2</c:v>
                </c:pt>
                <c:pt idx="96">
                  <c:v>-1.8657417148358377E-2</c:v>
                </c:pt>
                <c:pt idx="97">
                  <c:v>-1.7927971443475688E-2</c:v>
                </c:pt>
                <c:pt idx="98">
                  <c:v>-1.7183756927160624E-2</c:v>
                </c:pt>
                <c:pt idx="99">
                  <c:v>-1.6429263995217287E-2</c:v>
                </c:pt>
                <c:pt idx="100">
                  <c:v>-1.5668641021926947E-2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Low quality equivalent</c:v>
                </c:pt>
              </c:strCache>
            </c:strRef>
          </c:tx>
          <c:marker>
            <c:symbol val="none"/>
          </c:marker>
          <c:xVal>
            <c:numRef>
              <c:f>List1!$A$2:$A$102</c:f>
              <c:numCache>
                <c:formatCode>General</c:formatCode>
                <c:ptCount val="10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  <c:pt idx="51">
                  <c:v>2.5499999999999998</c:v>
                </c:pt>
                <c:pt idx="52">
                  <c:v>2.6</c:v>
                </c:pt>
                <c:pt idx="53">
                  <c:v>2.65</c:v>
                </c:pt>
                <c:pt idx="54">
                  <c:v>2.7</c:v>
                </c:pt>
                <c:pt idx="55">
                  <c:v>2.75</c:v>
                </c:pt>
                <c:pt idx="56">
                  <c:v>2.8</c:v>
                </c:pt>
                <c:pt idx="57">
                  <c:v>2.85</c:v>
                </c:pt>
                <c:pt idx="58">
                  <c:v>2.9</c:v>
                </c:pt>
                <c:pt idx="59">
                  <c:v>2.95</c:v>
                </c:pt>
                <c:pt idx="60">
                  <c:v>3</c:v>
                </c:pt>
                <c:pt idx="61">
                  <c:v>3.05</c:v>
                </c:pt>
                <c:pt idx="62">
                  <c:v>3.1</c:v>
                </c:pt>
                <c:pt idx="63">
                  <c:v>3.15</c:v>
                </c:pt>
                <c:pt idx="64">
                  <c:v>3.2</c:v>
                </c:pt>
                <c:pt idx="65">
                  <c:v>3.25</c:v>
                </c:pt>
                <c:pt idx="66">
                  <c:v>3.3</c:v>
                </c:pt>
                <c:pt idx="67">
                  <c:v>3.35</c:v>
                </c:pt>
                <c:pt idx="68">
                  <c:v>3.4</c:v>
                </c:pt>
                <c:pt idx="69">
                  <c:v>3.45</c:v>
                </c:pt>
                <c:pt idx="70">
                  <c:v>3.5</c:v>
                </c:pt>
                <c:pt idx="71">
                  <c:v>3.55</c:v>
                </c:pt>
                <c:pt idx="72">
                  <c:v>3.6</c:v>
                </c:pt>
                <c:pt idx="73">
                  <c:v>3.65</c:v>
                </c:pt>
                <c:pt idx="74">
                  <c:v>3.7</c:v>
                </c:pt>
                <c:pt idx="75">
                  <c:v>3.75</c:v>
                </c:pt>
                <c:pt idx="76">
                  <c:v>3.8</c:v>
                </c:pt>
                <c:pt idx="77">
                  <c:v>3.85</c:v>
                </c:pt>
                <c:pt idx="78">
                  <c:v>3.9</c:v>
                </c:pt>
                <c:pt idx="79">
                  <c:v>3.95</c:v>
                </c:pt>
                <c:pt idx="80">
                  <c:v>4</c:v>
                </c:pt>
                <c:pt idx="81">
                  <c:v>4.05</c:v>
                </c:pt>
                <c:pt idx="82">
                  <c:v>4.0999999999999996</c:v>
                </c:pt>
                <c:pt idx="83">
                  <c:v>4.1500000000000004</c:v>
                </c:pt>
                <c:pt idx="84">
                  <c:v>4.2</c:v>
                </c:pt>
                <c:pt idx="85">
                  <c:v>4.25</c:v>
                </c:pt>
                <c:pt idx="86">
                  <c:v>4.3</c:v>
                </c:pt>
                <c:pt idx="87">
                  <c:v>4.3499999999999996</c:v>
                </c:pt>
                <c:pt idx="88">
                  <c:v>4.4000000000000004</c:v>
                </c:pt>
                <c:pt idx="89">
                  <c:v>4.45</c:v>
                </c:pt>
                <c:pt idx="90">
                  <c:v>4.5</c:v>
                </c:pt>
                <c:pt idx="91">
                  <c:v>4.55</c:v>
                </c:pt>
                <c:pt idx="92">
                  <c:v>4.5999999999999996</c:v>
                </c:pt>
                <c:pt idx="93">
                  <c:v>4.6500000000000004</c:v>
                </c:pt>
                <c:pt idx="94">
                  <c:v>4.7</c:v>
                </c:pt>
                <c:pt idx="95">
                  <c:v>4.75</c:v>
                </c:pt>
                <c:pt idx="96">
                  <c:v>4.8</c:v>
                </c:pt>
                <c:pt idx="97">
                  <c:v>4.8499999999999996</c:v>
                </c:pt>
                <c:pt idx="98">
                  <c:v>4.9000000000000004</c:v>
                </c:pt>
                <c:pt idx="99">
                  <c:v>4.95</c:v>
                </c:pt>
                <c:pt idx="100">
                  <c:v>5</c:v>
                </c:pt>
              </c:numCache>
            </c:numRef>
          </c:xVal>
          <c:yVal>
            <c:numRef>
              <c:f>List1!$C$2:$C$102</c:f>
              <c:numCache>
                <c:formatCode>General</c:formatCode>
                <c:ptCount val="101"/>
                <c:pt idx="0">
                  <c:v>-0.30116867893975674</c:v>
                </c:pt>
                <c:pt idx="1">
                  <c:v>-0.29831367856057872</c:v>
                </c:pt>
                <c:pt idx="2">
                  <c:v>-0.29545867818140098</c:v>
                </c:pt>
                <c:pt idx="3">
                  <c:v>-0.29260367780222302</c:v>
                </c:pt>
                <c:pt idx="4">
                  <c:v>-0.289748677423045</c:v>
                </c:pt>
                <c:pt idx="5">
                  <c:v>-0.28689367704386698</c:v>
                </c:pt>
                <c:pt idx="6">
                  <c:v>-0.28403867666468902</c:v>
                </c:pt>
                <c:pt idx="7">
                  <c:v>-0.281183676285511</c:v>
                </c:pt>
                <c:pt idx="8">
                  <c:v>-0.27832867590633298</c:v>
                </c:pt>
                <c:pt idx="9">
                  <c:v>-0.27547367552715502</c:v>
                </c:pt>
                <c:pt idx="10">
                  <c:v>-0.272618675147977</c:v>
                </c:pt>
                <c:pt idx="11">
                  <c:v>-0.26976367476879898</c:v>
                </c:pt>
                <c:pt idx="12">
                  <c:v>-0.26690867438962101</c:v>
                </c:pt>
                <c:pt idx="13">
                  <c:v>-0.264053674010443</c:v>
                </c:pt>
                <c:pt idx="14">
                  <c:v>-0.26119867363126398</c:v>
                </c:pt>
                <c:pt idx="15">
                  <c:v>-0.25834367325208601</c:v>
                </c:pt>
                <c:pt idx="16">
                  <c:v>-0.255488672872908</c:v>
                </c:pt>
                <c:pt idx="17">
                  <c:v>-0.25263367249372998</c:v>
                </c:pt>
                <c:pt idx="18">
                  <c:v>-0.24977867211455199</c:v>
                </c:pt>
                <c:pt idx="19">
                  <c:v>-0.246923671735374</c:v>
                </c:pt>
                <c:pt idx="20">
                  <c:v>-0.244068671356196</c:v>
                </c:pt>
                <c:pt idx="21">
                  <c:v>-0.24121367097701801</c:v>
                </c:pt>
                <c:pt idx="22">
                  <c:v>-0.23835867059783999</c:v>
                </c:pt>
                <c:pt idx="23">
                  <c:v>-0.235503670218662</c:v>
                </c:pt>
                <c:pt idx="24">
                  <c:v>-0.23264866983948401</c:v>
                </c:pt>
                <c:pt idx="25">
                  <c:v>-0.22979366946030599</c:v>
                </c:pt>
                <c:pt idx="26">
                  <c:v>-0.226938669081128</c:v>
                </c:pt>
                <c:pt idx="27">
                  <c:v>-0.22408366870195001</c:v>
                </c:pt>
                <c:pt idx="28">
                  <c:v>-0.22122866832277199</c:v>
                </c:pt>
                <c:pt idx="29">
                  <c:v>-0.218373667943594</c:v>
                </c:pt>
                <c:pt idx="30">
                  <c:v>-0.21551866756441601</c:v>
                </c:pt>
                <c:pt idx="31">
                  <c:v>-0.21266366718523799</c:v>
                </c:pt>
                <c:pt idx="32">
                  <c:v>-0.20980866680606</c:v>
                </c:pt>
                <c:pt idx="33">
                  <c:v>-0.20695366642688201</c:v>
                </c:pt>
                <c:pt idx="34">
                  <c:v>-0.20409866604770399</c:v>
                </c:pt>
                <c:pt idx="35">
                  <c:v>-0.201243665668526</c:v>
                </c:pt>
                <c:pt idx="36">
                  <c:v>-0.19838866528934801</c:v>
                </c:pt>
                <c:pt idx="37">
                  <c:v>-0.19553366491016999</c:v>
                </c:pt>
                <c:pt idx="38">
                  <c:v>-0.192678664530992</c:v>
                </c:pt>
                <c:pt idx="39">
                  <c:v>-0.18982366415181401</c:v>
                </c:pt>
                <c:pt idx="40">
                  <c:v>-0.18696866377263599</c:v>
                </c:pt>
                <c:pt idx="41">
                  <c:v>-0.184113663393458</c:v>
                </c:pt>
                <c:pt idx="42">
                  <c:v>-0.18125866301428001</c:v>
                </c:pt>
                <c:pt idx="43">
                  <c:v>-0.17840366263510199</c:v>
                </c:pt>
                <c:pt idx="44">
                  <c:v>-0.175548662255924</c:v>
                </c:pt>
                <c:pt idx="45">
                  <c:v>-0.17269366187674601</c:v>
                </c:pt>
                <c:pt idx="46">
                  <c:v>-0.16983866149756799</c:v>
                </c:pt>
                <c:pt idx="47">
                  <c:v>-0.16698366111839</c:v>
                </c:pt>
                <c:pt idx="48">
                  <c:v>-0.16412866073921201</c:v>
                </c:pt>
                <c:pt idx="49">
                  <c:v>-0.16127366036003399</c:v>
                </c:pt>
                <c:pt idx="50">
                  <c:v>-0.158418659980856</c:v>
                </c:pt>
                <c:pt idx="51">
                  <c:v>-0.15556365960167801</c:v>
                </c:pt>
                <c:pt idx="52">
                  <c:v>-0.15270865922249999</c:v>
                </c:pt>
                <c:pt idx="53">
                  <c:v>-0.149853658843322</c:v>
                </c:pt>
                <c:pt idx="54">
                  <c:v>-0.14699865846414401</c:v>
                </c:pt>
                <c:pt idx="55">
                  <c:v>-0.14414365808496599</c:v>
                </c:pt>
                <c:pt idx="56">
                  <c:v>-0.141288657705788</c:v>
                </c:pt>
                <c:pt idx="57">
                  <c:v>-0.13843365732661</c:v>
                </c:pt>
                <c:pt idx="58">
                  <c:v>-0.13557865694743201</c:v>
                </c:pt>
                <c:pt idx="59">
                  <c:v>-0.13272365656825399</c:v>
                </c:pt>
                <c:pt idx="60">
                  <c:v>-0.129868656189076</c:v>
                </c:pt>
                <c:pt idx="61">
                  <c:v>-0.12701365580989801</c:v>
                </c:pt>
                <c:pt idx="62">
                  <c:v>-0.12415865543071999</c:v>
                </c:pt>
                <c:pt idx="63">
                  <c:v>-0.121303655051542</c:v>
                </c:pt>
                <c:pt idx="64">
                  <c:v>-0.118448654672364</c:v>
                </c:pt>
                <c:pt idx="65">
                  <c:v>-0.11559365429318599</c:v>
                </c:pt>
                <c:pt idx="66">
                  <c:v>-0.112738653914008</c:v>
                </c:pt>
                <c:pt idx="67">
                  <c:v>-0.10988365353483</c:v>
                </c:pt>
                <c:pt idx="68">
                  <c:v>-0.10702865315565201</c:v>
                </c:pt>
                <c:pt idx="69">
                  <c:v>-0.104173652776474</c:v>
                </c:pt>
                <c:pt idx="70">
                  <c:v>-0.101318652397296</c:v>
                </c:pt>
                <c:pt idx="71">
                  <c:v>-9.8463652018117701E-2</c:v>
                </c:pt>
                <c:pt idx="72">
                  <c:v>-9.5608651638939807E-2</c:v>
                </c:pt>
                <c:pt idx="73">
                  <c:v>-9.2753651259761705E-2</c:v>
                </c:pt>
                <c:pt idx="74">
                  <c:v>-8.98986508805837E-2</c:v>
                </c:pt>
                <c:pt idx="75">
                  <c:v>-8.7043650501405806E-2</c:v>
                </c:pt>
                <c:pt idx="76">
                  <c:v>-8.4188650122227704E-2</c:v>
                </c:pt>
                <c:pt idx="77">
                  <c:v>-8.1333649743049699E-2</c:v>
                </c:pt>
                <c:pt idx="78">
                  <c:v>-7.8478649363871694E-2</c:v>
                </c:pt>
                <c:pt idx="79">
                  <c:v>-7.5623648984693703E-2</c:v>
                </c:pt>
                <c:pt idx="80">
                  <c:v>-7.2768648605515698E-2</c:v>
                </c:pt>
                <c:pt idx="81">
                  <c:v>-6.9913648226336694E-2</c:v>
                </c:pt>
                <c:pt idx="82">
                  <c:v>-6.7058647847158703E-2</c:v>
                </c:pt>
                <c:pt idx="83">
                  <c:v>-6.4203647467980698E-2</c:v>
                </c:pt>
                <c:pt idx="84">
                  <c:v>-6.1348647088802701E-2</c:v>
                </c:pt>
                <c:pt idx="85">
                  <c:v>-5.8493646709624703E-2</c:v>
                </c:pt>
                <c:pt idx="86">
                  <c:v>-5.5638646330446698E-2</c:v>
                </c:pt>
                <c:pt idx="87">
                  <c:v>-5.27836459512687E-2</c:v>
                </c:pt>
                <c:pt idx="88">
                  <c:v>-4.9928645572090799E-2</c:v>
                </c:pt>
                <c:pt idx="89">
                  <c:v>-4.7073645192912697E-2</c:v>
                </c:pt>
                <c:pt idx="90">
                  <c:v>-4.4218644813734699E-2</c:v>
                </c:pt>
                <c:pt idx="91">
                  <c:v>-4.1363644434556798E-2</c:v>
                </c:pt>
                <c:pt idx="92">
                  <c:v>-3.8508644055378703E-2</c:v>
                </c:pt>
                <c:pt idx="93">
                  <c:v>-3.5653643676200698E-2</c:v>
                </c:pt>
                <c:pt idx="94">
                  <c:v>-3.2798643297022798E-2</c:v>
                </c:pt>
                <c:pt idx="95">
                  <c:v>-2.9943642917844699E-2</c:v>
                </c:pt>
                <c:pt idx="96">
                  <c:v>-2.7088642538666701E-2</c:v>
                </c:pt>
                <c:pt idx="97">
                  <c:v>-2.42336421594888E-2</c:v>
                </c:pt>
                <c:pt idx="98">
                  <c:v>-2.1378641780310698E-2</c:v>
                </c:pt>
                <c:pt idx="99">
                  <c:v>-1.85236414011327E-2</c:v>
                </c:pt>
                <c:pt idx="100">
                  <c:v>-1.5668641021926947E-2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Better equivalent</c:v>
                </c:pt>
              </c:strCache>
            </c:strRef>
          </c:tx>
          <c:marker>
            <c:symbol val="none"/>
          </c:marker>
          <c:xVal>
            <c:numRef>
              <c:f>List1!$A$2:$A$102</c:f>
              <c:numCache>
                <c:formatCode>General</c:formatCode>
                <c:ptCount val="10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  <c:pt idx="51">
                  <c:v>2.5499999999999998</c:v>
                </c:pt>
                <c:pt idx="52">
                  <c:v>2.6</c:v>
                </c:pt>
                <c:pt idx="53">
                  <c:v>2.65</c:v>
                </c:pt>
                <c:pt idx="54">
                  <c:v>2.7</c:v>
                </c:pt>
                <c:pt idx="55">
                  <c:v>2.75</c:v>
                </c:pt>
                <c:pt idx="56">
                  <c:v>2.8</c:v>
                </c:pt>
                <c:pt idx="57">
                  <c:v>2.85</c:v>
                </c:pt>
                <c:pt idx="58">
                  <c:v>2.9</c:v>
                </c:pt>
                <c:pt idx="59">
                  <c:v>2.95</c:v>
                </c:pt>
                <c:pt idx="60">
                  <c:v>3</c:v>
                </c:pt>
                <c:pt idx="61">
                  <c:v>3.05</c:v>
                </c:pt>
                <c:pt idx="62">
                  <c:v>3.1</c:v>
                </c:pt>
                <c:pt idx="63">
                  <c:v>3.15</c:v>
                </c:pt>
                <c:pt idx="64">
                  <c:v>3.2</c:v>
                </c:pt>
                <c:pt idx="65">
                  <c:v>3.25</c:v>
                </c:pt>
                <c:pt idx="66">
                  <c:v>3.3</c:v>
                </c:pt>
                <c:pt idx="67">
                  <c:v>3.35</c:v>
                </c:pt>
                <c:pt idx="68">
                  <c:v>3.4</c:v>
                </c:pt>
                <c:pt idx="69">
                  <c:v>3.45</c:v>
                </c:pt>
                <c:pt idx="70">
                  <c:v>3.5</c:v>
                </c:pt>
                <c:pt idx="71">
                  <c:v>3.55</c:v>
                </c:pt>
                <c:pt idx="72">
                  <c:v>3.6</c:v>
                </c:pt>
                <c:pt idx="73">
                  <c:v>3.65</c:v>
                </c:pt>
                <c:pt idx="74">
                  <c:v>3.7</c:v>
                </c:pt>
                <c:pt idx="75">
                  <c:v>3.75</c:v>
                </c:pt>
                <c:pt idx="76">
                  <c:v>3.8</c:v>
                </c:pt>
                <c:pt idx="77">
                  <c:v>3.85</c:v>
                </c:pt>
                <c:pt idx="78">
                  <c:v>3.9</c:v>
                </c:pt>
                <c:pt idx="79">
                  <c:v>3.95</c:v>
                </c:pt>
                <c:pt idx="80">
                  <c:v>4</c:v>
                </c:pt>
                <c:pt idx="81">
                  <c:v>4.05</c:v>
                </c:pt>
                <c:pt idx="82">
                  <c:v>4.0999999999999996</c:v>
                </c:pt>
                <c:pt idx="83">
                  <c:v>4.1500000000000004</c:v>
                </c:pt>
                <c:pt idx="84">
                  <c:v>4.2</c:v>
                </c:pt>
                <c:pt idx="85">
                  <c:v>4.25</c:v>
                </c:pt>
                <c:pt idx="86">
                  <c:v>4.3</c:v>
                </c:pt>
                <c:pt idx="87">
                  <c:v>4.3499999999999996</c:v>
                </c:pt>
                <c:pt idx="88">
                  <c:v>4.4000000000000004</c:v>
                </c:pt>
                <c:pt idx="89">
                  <c:v>4.45</c:v>
                </c:pt>
                <c:pt idx="90">
                  <c:v>4.5</c:v>
                </c:pt>
                <c:pt idx="91">
                  <c:v>4.55</c:v>
                </c:pt>
                <c:pt idx="92">
                  <c:v>4.5999999999999996</c:v>
                </c:pt>
                <c:pt idx="93">
                  <c:v>4.6500000000000004</c:v>
                </c:pt>
                <c:pt idx="94">
                  <c:v>4.7</c:v>
                </c:pt>
                <c:pt idx="95">
                  <c:v>4.75</c:v>
                </c:pt>
                <c:pt idx="96">
                  <c:v>4.8</c:v>
                </c:pt>
                <c:pt idx="97">
                  <c:v>4.8499999999999996</c:v>
                </c:pt>
                <c:pt idx="98">
                  <c:v>4.9000000000000004</c:v>
                </c:pt>
                <c:pt idx="99">
                  <c:v>4.95</c:v>
                </c:pt>
                <c:pt idx="100">
                  <c:v>5</c:v>
                </c:pt>
              </c:numCache>
            </c:numRef>
          </c:xVal>
          <c:yVal>
            <c:numRef>
              <c:f>List1!$D$2:$D$102</c:f>
              <c:numCache>
                <c:formatCode>General</c:formatCode>
                <c:ptCount val="101"/>
                <c:pt idx="0">
                  <c:v>-0.28040897597724046</c:v>
                </c:pt>
                <c:pt idx="1">
                  <c:v>-0.19710229109955116</c:v>
                </c:pt>
                <c:pt idx="2">
                  <c:v>-0.12072603078254876</c:v>
                </c:pt>
                <c:pt idx="3">
                  <c:v>-5.1012885997918873E-2</c:v>
                </c:pt>
                <c:pt idx="4">
                  <c:v>1.231312588863041E-2</c:v>
                </c:pt>
                <c:pt idx="5">
                  <c:v>6.9534466960275654E-2</c:v>
                </c:pt>
                <c:pt idx="6">
                  <c:v>0.12093805347219061</c:v>
                </c:pt>
                <c:pt idx="7">
                  <c:v>0.16681339423271682</c:v>
                </c:pt>
                <c:pt idx="8">
                  <c:v>0.20745088707320961</c:v>
                </c:pt>
                <c:pt idx="9">
                  <c:v>0.2431402675489838</c:v>
                </c:pt>
                <c:pt idx="10">
                  <c:v>0.27416920378079207</c:v>
                </c:pt>
                <c:pt idx="11">
                  <c:v>0.30082203116471118</c:v>
                </c:pt>
                <c:pt idx="12">
                  <c:v>0.32337862054449606</c:v>
                </c:pt>
                <c:pt idx="13">
                  <c:v>0.34211337335078762</c:v>
                </c:pt>
                <c:pt idx="14">
                  <c:v>0.35729433716252929</c:v>
                </c:pt>
                <c:pt idx="15">
                  <c:v>0.36918243513416166</c:v>
                </c:pt>
                <c:pt idx="16">
                  <c:v>0.37803080275435103</c:v>
                </c:pt>
                <c:pt idx="17">
                  <c:v>0.38408422545501486</c:v>
                </c:pt>
                <c:pt idx="18">
                  <c:v>0.38757867067020108</c:v>
                </c:pt>
                <c:pt idx="19">
                  <c:v>0.3887409080500665</c:v>
                </c:pt>
                <c:pt idx="20">
                  <c:v>0.38778821166301697</c:v>
                </c:pt>
                <c:pt idx="21">
                  <c:v>0.38492813816639498</c:v>
                </c:pt>
                <c:pt idx="22">
                  <c:v>0.38035837509043091</c:v>
                </c:pt>
                <c:pt idx="23">
                  <c:v>0.37426665355916455</c:v>
                </c:pt>
                <c:pt idx="24">
                  <c:v>0.3668307199634776</c:v>
                </c:pt>
                <c:pt idx="25">
                  <c:v>0.35821836130316365</c:v>
                </c:pt>
                <c:pt idx="26">
                  <c:v>0.34858747912516824</c:v>
                </c:pt>
                <c:pt idx="27">
                  <c:v>0.33808620720192789</c:v>
                </c:pt>
                <c:pt idx="28">
                  <c:v>0.3268530683154437</c:v>
                </c:pt>
                <c:pt idx="29">
                  <c:v>0.31501716573778127</c:v>
                </c:pt>
                <c:pt idx="30">
                  <c:v>0.30269840522565866</c:v>
                </c:pt>
                <c:pt idx="31">
                  <c:v>0.2900077435743405</c:v>
                </c:pt>
                <c:pt idx="32">
                  <c:v>0.27704746000300939</c:v>
                </c:pt>
                <c:pt idx="33">
                  <c:v>0.26391144686903212</c:v>
                </c:pt>
                <c:pt idx="34">
                  <c:v>0.25068551643109377</c:v>
                </c:pt>
                <c:pt idx="35">
                  <c:v>0.23744772060016214</c:v>
                </c:pt>
                <c:pt idx="36">
                  <c:v>0.22426868083186507</c:v>
                </c:pt>
                <c:pt idx="37">
                  <c:v>0.21121192552343851</c:v>
                </c:pt>
                <c:pt idx="38">
                  <c:v>0.19833423248231111</c:v>
                </c:pt>
                <c:pt idx="39">
                  <c:v>0.18568597423112346</c:v>
                </c:pt>
                <c:pt idx="40">
                  <c:v>0.17331146410507561</c:v>
                </c:pt>
                <c:pt idx="41">
                  <c:v>0.16124930128160081</c:v>
                </c:pt>
                <c:pt idx="42">
                  <c:v>0.14953271305915941</c:v>
                </c:pt>
                <c:pt idx="43">
                  <c:v>0.13818989287120947</c:v>
                </c:pt>
                <c:pt idx="44">
                  <c:v>0.12724433268294502</c:v>
                </c:pt>
                <c:pt idx="45">
                  <c:v>0.11671514857209685</c:v>
                </c:pt>
                <c:pt idx="46">
                  <c:v>0.10661739844086977</c:v>
                </c:pt>
                <c:pt idx="47">
                  <c:v>9.6962390943935467E-2</c:v>
                </c:pt>
                <c:pt idx="48">
                  <c:v>8.7757984847320822E-2</c:v>
                </c:pt>
                <c:pt idx="49">
                  <c:v>7.9008878155082299E-2</c:v>
                </c:pt>
                <c:pt idx="50">
                  <c:v>7.0716886454935748E-2</c:v>
                </c:pt>
                <c:pt idx="51">
                  <c:v>6.2881210040631422E-2</c:v>
                </c:pt>
                <c:pt idx="52">
                  <c:v>5.5498689467981727E-2</c:v>
                </c:pt>
                <c:pt idx="53">
                  <c:v>4.8564049293239604E-2</c:v>
                </c:pt>
                <c:pt idx="54">
                  <c:v>4.2070129827177817E-2</c:v>
                </c:pt>
                <c:pt idx="55">
                  <c:v>3.6008106815962226E-2</c:v>
                </c:pt>
                <c:pt idx="56">
                  <c:v>3.0367699030959323E-2</c:v>
                </c:pt>
                <c:pt idx="57">
                  <c:v>2.513736381423165E-2</c:v>
                </c:pt>
                <c:pt idx="58">
                  <c:v>2.0304480684894707E-2</c:v>
                </c:pt>
                <c:pt idx="59">
                  <c:v>1.5855523164009844E-2</c:v>
                </c:pt>
                <c:pt idx="60">
                  <c:v>1.1776219022534042E-2</c:v>
                </c:pt>
                <c:pt idx="61">
                  <c:v>8.0516991983146033E-3</c:v>
                </c:pt>
                <c:pt idx="62">
                  <c:v>4.6666356644862236E-3</c:v>
                </c:pt>
                <c:pt idx="63">
                  <c:v>1.6053685631715051E-3</c:v>
                </c:pt>
                <c:pt idx="64">
                  <c:v>-1.1479770546130423E-3</c:v>
                </c:pt>
                <c:pt idx="65">
                  <c:v>-3.6093845192095493E-3</c:v>
                </c:pt>
                <c:pt idx="66">
                  <c:v>-5.7948484803585091E-3</c:v>
                </c:pt>
                <c:pt idx="67">
                  <c:v>-7.7202870956418678E-3</c:v>
                </c:pt>
                <c:pt idx="68">
                  <c:v>-9.4014630603984888E-3</c:v>
                </c:pt>
                <c:pt idx="69">
                  <c:v>-1.0853913061838364E-2</c:v>
                </c:pt>
                <c:pt idx="70">
                  <c:v>-1.2092885234694021E-2</c:v>
                </c:pt>
                <c:pt idx="71">
                  <c:v>-1.3133284193071977E-2</c:v>
                </c:pt>
                <c:pt idx="72">
                  <c:v>-1.3989623212968099E-2</c:v>
                </c:pt>
                <c:pt idx="73">
                  <c:v>-1.4675983141961974E-2</c:v>
                </c:pt>
                <c:pt idx="74">
                  <c:v>-1.5205977616690559E-2</c:v>
                </c:pt>
                <c:pt idx="75">
                  <c:v>-1.5592724174610417E-2</c:v>
                </c:pt>
                <c:pt idx="76">
                  <c:v>-1.5848820854094572E-2</c:v>
                </c:pt>
                <c:pt idx="77">
                  <c:v>-1.598632788588281E-2</c:v>
                </c:pt>
                <c:pt idx="78">
                  <c:v>-1.6016754089136845E-2</c:v>
                </c:pt>
                <c:pt idx="79">
                  <c:v>-1.5951047596671999E-2</c:v>
                </c:pt>
                <c:pt idx="80">
                  <c:v>-1.5799590546187497E-2</c:v>
                </c:pt>
                <c:pt idx="81">
                  <c:v>-1.5572197387347398E-2</c:v>
                </c:pt>
                <c:pt idx="82">
                  <c:v>-1.5278116468233146E-2</c:v>
                </c:pt>
                <c:pt idx="83">
                  <c:v>-1.4926034578866884E-2</c:v>
                </c:pt>
                <c:pt idx="84">
                  <c:v>-1.4524084144069921E-2</c:v>
                </c:pt>
                <c:pt idx="85">
                  <c:v>-1.4079852772760679E-2</c:v>
                </c:pt>
                <c:pt idx="86">
                  <c:v>-1.3600394885808324E-2</c:v>
                </c:pt>
                <c:pt idx="87">
                  <c:v>-1.3092245159646623E-2</c:v>
                </c:pt>
                <c:pt idx="88">
                  <c:v>-1.2561433537930187E-2</c:v>
                </c:pt>
                <c:pt idx="89">
                  <c:v>-1.2013501578505436E-2</c:v>
                </c:pt>
                <c:pt idx="90">
                  <c:v>-1.1453519917797713E-2</c:v>
                </c:pt>
                <c:pt idx="91">
                  <c:v>-1.0886106649322864E-2</c:v>
                </c:pt>
                <c:pt idx="92">
                  <c:v>-1.0315446427357737E-2</c:v>
                </c:pt>
                <c:pt idx="93">
                  <c:v>-9.7453101208011747E-3</c:v>
                </c:pt>
                <c:pt idx="94">
                  <c:v>-9.1790748558795102E-3</c:v>
                </c:pt>
                <c:pt idx="95">
                  <c:v>-8.6197442995627708E-3</c:v>
                </c:pt>
                <c:pt idx="96">
                  <c:v>-8.0699690483265647E-3</c:v>
                </c:pt>
                <c:pt idx="97">
                  <c:v>-7.5320669991925469E-3</c:v>
                </c:pt>
                <c:pt idx="98">
                  <c:v>-7.0080435917874839E-3</c:v>
                </c:pt>
                <c:pt idx="99">
                  <c:v>-6.4996118214583872E-3</c:v>
                </c:pt>
                <c:pt idx="100">
                  <c:v>-6.0082119342562881E-3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352320"/>
        <c:axId val="71353856"/>
      </c:scatterChart>
      <c:valAx>
        <c:axId val="71352320"/>
        <c:scaling>
          <c:orientation val="minMax"/>
          <c:max val="5"/>
        </c:scaling>
        <c:delete val="0"/>
        <c:axPos val="b"/>
        <c:majorGridlines/>
        <c:numFmt formatCode="General" sourceLinked="1"/>
        <c:majorTickMark val="none"/>
        <c:minorTickMark val="none"/>
        <c:tickLblPos val="low"/>
        <c:crossAx val="71353856"/>
        <c:crosses val="autoZero"/>
        <c:crossBetween val="midCat"/>
      </c:valAx>
      <c:valAx>
        <c:axId val="7135385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71352320"/>
        <c:crosses val="autoZero"/>
        <c:crossBetween val="midCat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sl-SI" sz="1800" b="1" i="0" baseline="0">
                <a:effectLst/>
              </a:rPr>
              <a:t>Dynamical resposne - equivalent</a:t>
            </a:r>
            <a:endParaRPr lang="en-US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Original signal</c:v>
                </c:pt>
              </c:strCache>
            </c:strRef>
          </c:tx>
          <c:marker>
            <c:symbol val="none"/>
          </c:marker>
          <c:xVal>
            <c:numRef>
              <c:f>List1!$A$2:$A$102</c:f>
              <c:numCache>
                <c:formatCode>General</c:formatCode>
                <c:ptCount val="10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  <c:pt idx="51">
                  <c:v>2.5499999999999998</c:v>
                </c:pt>
                <c:pt idx="52">
                  <c:v>2.6</c:v>
                </c:pt>
                <c:pt idx="53">
                  <c:v>2.65</c:v>
                </c:pt>
                <c:pt idx="54">
                  <c:v>2.7</c:v>
                </c:pt>
                <c:pt idx="55">
                  <c:v>2.75</c:v>
                </c:pt>
                <c:pt idx="56">
                  <c:v>2.8</c:v>
                </c:pt>
                <c:pt idx="57">
                  <c:v>2.85</c:v>
                </c:pt>
                <c:pt idx="58">
                  <c:v>2.9</c:v>
                </c:pt>
                <c:pt idx="59">
                  <c:v>2.95</c:v>
                </c:pt>
                <c:pt idx="60">
                  <c:v>3</c:v>
                </c:pt>
                <c:pt idx="61">
                  <c:v>3.05</c:v>
                </c:pt>
                <c:pt idx="62">
                  <c:v>3.1</c:v>
                </c:pt>
                <c:pt idx="63">
                  <c:v>3.15</c:v>
                </c:pt>
                <c:pt idx="64">
                  <c:v>3.2</c:v>
                </c:pt>
                <c:pt idx="65">
                  <c:v>3.25</c:v>
                </c:pt>
                <c:pt idx="66">
                  <c:v>3.3</c:v>
                </c:pt>
                <c:pt idx="67">
                  <c:v>3.35</c:v>
                </c:pt>
                <c:pt idx="68">
                  <c:v>3.4</c:v>
                </c:pt>
                <c:pt idx="69">
                  <c:v>3.45</c:v>
                </c:pt>
                <c:pt idx="70">
                  <c:v>3.5</c:v>
                </c:pt>
                <c:pt idx="71">
                  <c:v>3.55</c:v>
                </c:pt>
                <c:pt idx="72">
                  <c:v>3.6</c:v>
                </c:pt>
                <c:pt idx="73">
                  <c:v>3.65</c:v>
                </c:pt>
                <c:pt idx="74">
                  <c:v>3.7</c:v>
                </c:pt>
                <c:pt idx="75">
                  <c:v>3.75</c:v>
                </c:pt>
                <c:pt idx="76">
                  <c:v>3.8</c:v>
                </c:pt>
                <c:pt idx="77">
                  <c:v>3.85</c:v>
                </c:pt>
                <c:pt idx="78">
                  <c:v>3.9</c:v>
                </c:pt>
                <c:pt idx="79">
                  <c:v>3.95</c:v>
                </c:pt>
                <c:pt idx="80">
                  <c:v>4</c:v>
                </c:pt>
                <c:pt idx="81">
                  <c:v>4.05</c:v>
                </c:pt>
                <c:pt idx="82">
                  <c:v>4.0999999999999996</c:v>
                </c:pt>
                <c:pt idx="83">
                  <c:v>4.1500000000000004</c:v>
                </c:pt>
                <c:pt idx="84">
                  <c:v>4.2</c:v>
                </c:pt>
                <c:pt idx="85">
                  <c:v>4.25</c:v>
                </c:pt>
                <c:pt idx="86">
                  <c:v>4.3</c:v>
                </c:pt>
                <c:pt idx="87">
                  <c:v>4.3499999999999996</c:v>
                </c:pt>
                <c:pt idx="88">
                  <c:v>4.4000000000000004</c:v>
                </c:pt>
                <c:pt idx="89">
                  <c:v>4.45</c:v>
                </c:pt>
                <c:pt idx="90">
                  <c:v>4.5</c:v>
                </c:pt>
                <c:pt idx="91">
                  <c:v>4.55</c:v>
                </c:pt>
                <c:pt idx="92">
                  <c:v>4.5999999999999996</c:v>
                </c:pt>
                <c:pt idx="93">
                  <c:v>4.6500000000000004</c:v>
                </c:pt>
                <c:pt idx="94">
                  <c:v>4.7</c:v>
                </c:pt>
                <c:pt idx="95">
                  <c:v>4.75</c:v>
                </c:pt>
                <c:pt idx="96">
                  <c:v>4.8</c:v>
                </c:pt>
                <c:pt idx="97">
                  <c:v>4.8499999999999996</c:v>
                </c:pt>
                <c:pt idx="98">
                  <c:v>4.9000000000000004</c:v>
                </c:pt>
                <c:pt idx="99">
                  <c:v>4.95</c:v>
                </c:pt>
                <c:pt idx="100">
                  <c:v>5</c:v>
                </c:pt>
              </c:numCache>
            </c:numRef>
          </c:xVal>
          <c:yVal>
            <c:numRef>
              <c:f>List1!$B$2:$B$102</c:f>
              <c:numCache>
                <c:formatCode>General</c:formatCode>
                <c:ptCount val="101"/>
                <c:pt idx="0">
                  <c:v>-0.30116867893975674</c:v>
                </c:pt>
                <c:pt idx="1">
                  <c:v>-0.22153560551027063</c:v>
                </c:pt>
                <c:pt idx="2">
                  <c:v>-0.14779815589267531</c:v>
                </c:pt>
                <c:pt idx="3">
                  <c:v>-7.9767868104872464E-2</c:v>
                </c:pt>
                <c:pt idx="4">
                  <c:v>-1.724781329474959E-2</c:v>
                </c:pt>
                <c:pt idx="5">
                  <c:v>3.9965823667785928E-2</c:v>
                </c:pt>
                <c:pt idx="6">
                  <c:v>9.2082269850359971E-2</c:v>
                </c:pt>
                <c:pt idx="7">
                  <c:v>0.13931479340190911</c:v>
                </c:pt>
                <c:pt idx="8">
                  <c:v>0.18187943320385147</c:v>
                </c:pt>
                <c:pt idx="9">
                  <c:v>0.21999382587326979</c:v>
                </c:pt>
                <c:pt idx="10">
                  <c:v>0.25387612681318777</c:v>
                </c:pt>
                <c:pt idx="11">
                  <c:v>0.28374402188264758</c:v>
                </c:pt>
                <c:pt idx="12">
                  <c:v>0.30981382616228886</c:v>
                </c:pt>
                <c:pt idx="13">
                  <c:v>0.33229966621770468</c:v>
                </c:pt>
                <c:pt idx="14">
                  <c:v>0.35141274221131924</c:v>
                </c:pt>
                <c:pt idx="15">
                  <c:v>0.36736066618221525</c:v>
                </c:pt>
                <c:pt idx="16">
                  <c:v>0.38034687280063967</c:v>
                </c:pt>
                <c:pt idx="17">
                  <c:v>0.39057009890828759</c:v>
                </c:pt>
                <c:pt idx="18">
                  <c:v>0.39822392817541713</c:v>
                </c:pt>
                <c:pt idx="19">
                  <c:v>0.40349639723994829</c:v>
                </c:pt>
                <c:pt idx="20">
                  <c:v>0.40656965974059911</c:v>
                </c:pt>
                <c:pt idx="21">
                  <c:v>0.40761970471448289</c:v>
                </c:pt>
                <c:pt idx="22">
                  <c:v>0.40681612589821503</c:v>
                </c:pt>
                <c:pt idx="23">
                  <c:v>0.40432193854926363</c:v>
                </c:pt>
                <c:pt idx="24">
                  <c:v>0.40029344048991017</c:v>
                </c:pt>
                <c:pt idx="25">
                  <c:v>0.39488011416872015</c:v>
                </c:pt>
                <c:pt idx="26">
                  <c:v>0.38822456663284555</c:v>
                </c:pt>
                <c:pt idx="27">
                  <c:v>0.38046250440788565</c:v>
                </c:pt>
                <c:pt idx="28">
                  <c:v>0.37172274038951381</c:v>
                </c:pt>
                <c:pt idx="29">
                  <c:v>0.36212722996184582</c:v>
                </c:pt>
                <c:pt idx="30">
                  <c:v>0.35179113367079995</c:v>
                </c:pt>
                <c:pt idx="31">
                  <c:v>0.34082290389578584</c:v>
                </c:pt>
                <c:pt idx="32">
                  <c:v>0.32932439307929606</c:v>
                </c:pt>
                <c:pt idx="33">
                  <c:v>0.3173909811907677</c:v>
                </c:pt>
                <c:pt idx="34">
                  <c:v>0.30511172021786936</c:v>
                </c:pt>
                <c:pt idx="35">
                  <c:v>0.29256949359465639</c:v>
                </c:pt>
                <c:pt idx="36">
                  <c:v>0.27984118859135282</c:v>
                </c:pt>
                <c:pt idx="37">
                  <c:v>0.26699787980446021</c:v>
                </c:pt>
                <c:pt idx="38">
                  <c:v>0.25410502199807339</c:v>
                </c:pt>
                <c:pt idx="39">
                  <c:v>0.24122265065738088</c:v>
                </c:pt>
                <c:pt idx="40">
                  <c:v>0.2284055887230319</c:v>
                </c:pt>
                <c:pt idx="41">
                  <c:v>0.21570365808011638</c:v>
                </c:pt>
                <c:pt idx="42">
                  <c:v>0.20316189447769195</c:v>
                </c:pt>
                <c:pt idx="43">
                  <c:v>0.19082076465391518</c:v>
                </c:pt>
                <c:pt idx="44">
                  <c:v>0.17871638453771863</c:v>
                </c:pt>
                <c:pt idx="45">
                  <c:v>0.16688073749050125</c:v>
                </c:pt>
                <c:pt idx="46">
                  <c:v>0.15534189164033296</c:v>
                </c:pt>
                <c:pt idx="47">
                  <c:v>0.14412421544665602</c:v>
                </c:pt>
                <c:pt idx="48">
                  <c:v>0.13324859071530915</c:v>
                </c:pt>
                <c:pt idx="49">
                  <c:v>0.12273262236187822</c:v>
                </c:pt>
                <c:pt idx="50">
                  <c:v>0.11259084429586669</c:v>
                </c:pt>
                <c:pt idx="51">
                  <c:v>0.10283492086896293</c:v>
                </c:pt>
                <c:pt idx="52">
                  <c:v>9.3473843397790746E-2</c:v>
                </c:pt>
                <c:pt idx="53">
                  <c:v>8.4514121334974615E-2</c:v>
                </c:pt>
                <c:pt idx="54">
                  <c:v>7.5959967722178598E-2</c:v>
                </c:pt>
                <c:pt idx="55">
                  <c:v>6.7813478615049272E-2</c:v>
                </c:pt>
                <c:pt idx="56">
                  <c:v>6.0074806222747607E-2</c:v>
                </c:pt>
                <c:pt idx="57">
                  <c:v>5.2742325554098718E-2</c:v>
                </c:pt>
                <c:pt idx="58">
                  <c:v>4.581279440837089E-2</c:v>
                </c:pt>
                <c:pt idx="59">
                  <c:v>3.9281506591429323E-2</c:v>
                </c:pt>
                <c:pt idx="60">
                  <c:v>3.3142438277579483E-2</c:v>
                </c:pt>
                <c:pt idx="61">
                  <c:v>2.7388387473921156E-2</c:v>
                </c:pt>
                <c:pt idx="62">
                  <c:v>2.2011106577589867E-2</c:v>
                </c:pt>
                <c:pt idx="63">
                  <c:v>1.7001428046966749E-2</c:v>
                </c:pt>
                <c:pt idx="64">
                  <c:v>1.2349383235911133E-2</c:v>
                </c:pt>
                <c:pt idx="65">
                  <c:v>8.0443144654239324E-3</c:v>
                </c:pt>
                <c:pt idx="66">
                  <c:v>4.0749804299967099E-3</c:v>
                </c:pt>
                <c:pt idx="67">
                  <c:v>4.2965505636488046E-4</c:v>
                </c:pt>
                <c:pt idx="68">
                  <c:v>-2.903780049426383E-3</c:v>
                </c:pt>
                <c:pt idx="69">
                  <c:v>-5.9377494146975575E-3</c:v>
                </c:pt>
                <c:pt idx="70">
                  <c:v>-8.6849036066041687E-3</c:v>
                </c:pt>
                <c:pt idx="71">
                  <c:v>-1.1158045054377331E-2</c:v>
                </c:pt>
                <c:pt idx="72">
                  <c:v>-1.3370059599043502E-2</c:v>
                </c:pt>
                <c:pt idx="73">
                  <c:v>-1.5333853573762875E-2</c:v>
                </c:pt>
                <c:pt idx="74">
                  <c:v>-1.7062296210945446E-2</c:v>
                </c:pt>
                <c:pt idx="75">
                  <c:v>-1.8568167166805455E-2</c:v>
                </c:pt>
                <c:pt idx="76">
                  <c:v>-1.9864108949896798E-2</c:v>
                </c:pt>
                <c:pt idx="77">
                  <c:v>-2.0962584037329837E-2</c:v>
                </c:pt>
                <c:pt idx="78">
                  <c:v>-2.1875836460709834E-2</c:v>
                </c:pt>
                <c:pt idx="79">
                  <c:v>-2.2615857643261694E-2</c:v>
                </c:pt>
                <c:pt idx="80">
                  <c:v>-2.319435627002529E-2</c:v>
                </c:pt>
                <c:pt idx="81">
                  <c:v>-2.3622731974332949E-2</c:v>
                </c:pt>
                <c:pt idx="82">
                  <c:v>-2.391205262593089E-2</c:v>
                </c:pt>
                <c:pt idx="83">
                  <c:v>-2.4073035009000762E-2</c:v>
                </c:pt>
                <c:pt idx="84">
                  <c:v>-2.4116028681897803E-2</c:v>
                </c:pt>
                <c:pt idx="85">
                  <c:v>-2.4051002814577491E-2</c:v>
                </c:pt>
                <c:pt idx="86">
                  <c:v>-2.3887535804361929E-2</c:v>
                </c:pt>
                <c:pt idx="87">
                  <c:v>-2.3634807475836933E-2</c:v>
                </c:pt>
                <c:pt idx="88">
                  <c:v>-2.3301593676207689E-2</c:v>
                </c:pt>
                <c:pt idx="89">
                  <c:v>-2.289626308331796E-2</c:v>
                </c:pt>
                <c:pt idx="90">
                  <c:v>-2.2426776049698591E-2</c:v>
                </c:pt>
                <c:pt idx="91">
                  <c:v>-2.1900685312407592E-2</c:v>
                </c:pt>
                <c:pt idx="92">
                  <c:v>-2.1325138405004322E-2</c:v>
                </c:pt>
                <c:pt idx="93">
                  <c:v>-2.07068816147238E-2</c:v>
                </c:pt>
                <c:pt idx="94">
                  <c:v>-2.0052265334739989E-2</c:v>
                </c:pt>
                <c:pt idx="95">
                  <c:v>-1.9367250668291831E-2</c:v>
                </c:pt>
                <c:pt idx="96">
                  <c:v>-1.8657417148358377E-2</c:v>
                </c:pt>
                <c:pt idx="97">
                  <c:v>-1.7927971443475688E-2</c:v>
                </c:pt>
                <c:pt idx="98">
                  <c:v>-1.7183756927160624E-2</c:v>
                </c:pt>
                <c:pt idx="99">
                  <c:v>-1.6429263995217287E-2</c:v>
                </c:pt>
                <c:pt idx="100">
                  <c:v>-1.5668641021926947E-2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List1!$D$1</c:f>
              <c:strCache>
                <c:ptCount val="1"/>
                <c:pt idx="0">
                  <c:v>Better equivalent</c:v>
                </c:pt>
              </c:strCache>
            </c:strRef>
          </c:tx>
          <c:marker>
            <c:symbol val="none"/>
          </c:marker>
          <c:xVal>
            <c:numRef>
              <c:f>List1!$A$2:$A$102</c:f>
              <c:numCache>
                <c:formatCode>General</c:formatCode>
                <c:ptCount val="10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  <c:pt idx="51">
                  <c:v>2.5499999999999998</c:v>
                </c:pt>
                <c:pt idx="52">
                  <c:v>2.6</c:v>
                </c:pt>
                <c:pt idx="53">
                  <c:v>2.65</c:v>
                </c:pt>
                <c:pt idx="54">
                  <c:v>2.7</c:v>
                </c:pt>
                <c:pt idx="55">
                  <c:v>2.75</c:v>
                </c:pt>
                <c:pt idx="56">
                  <c:v>2.8</c:v>
                </c:pt>
                <c:pt idx="57">
                  <c:v>2.85</c:v>
                </c:pt>
                <c:pt idx="58">
                  <c:v>2.9</c:v>
                </c:pt>
                <c:pt idx="59">
                  <c:v>2.95</c:v>
                </c:pt>
                <c:pt idx="60">
                  <c:v>3</c:v>
                </c:pt>
                <c:pt idx="61">
                  <c:v>3.05</c:v>
                </c:pt>
                <c:pt idx="62">
                  <c:v>3.1</c:v>
                </c:pt>
                <c:pt idx="63">
                  <c:v>3.15</c:v>
                </c:pt>
                <c:pt idx="64">
                  <c:v>3.2</c:v>
                </c:pt>
                <c:pt idx="65">
                  <c:v>3.25</c:v>
                </c:pt>
                <c:pt idx="66">
                  <c:v>3.3</c:v>
                </c:pt>
                <c:pt idx="67">
                  <c:v>3.35</c:v>
                </c:pt>
                <c:pt idx="68">
                  <c:v>3.4</c:v>
                </c:pt>
                <c:pt idx="69">
                  <c:v>3.45</c:v>
                </c:pt>
                <c:pt idx="70">
                  <c:v>3.5</c:v>
                </c:pt>
                <c:pt idx="71">
                  <c:v>3.55</c:v>
                </c:pt>
                <c:pt idx="72">
                  <c:v>3.6</c:v>
                </c:pt>
                <c:pt idx="73">
                  <c:v>3.65</c:v>
                </c:pt>
                <c:pt idx="74">
                  <c:v>3.7</c:v>
                </c:pt>
                <c:pt idx="75">
                  <c:v>3.75</c:v>
                </c:pt>
                <c:pt idx="76">
                  <c:v>3.8</c:v>
                </c:pt>
                <c:pt idx="77">
                  <c:v>3.85</c:v>
                </c:pt>
                <c:pt idx="78">
                  <c:v>3.9</c:v>
                </c:pt>
                <c:pt idx="79">
                  <c:v>3.95</c:v>
                </c:pt>
                <c:pt idx="80">
                  <c:v>4</c:v>
                </c:pt>
                <c:pt idx="81">
                  <c:v>4.05</c:v>
                </c:pt>
                <c:pt idx="82">
                  <c:v>4.0999999999999996</c:v>
                </c:pt>
                <c:pt idx="83">
                  <c:v>4.1500000000000004</c:v>
                </c:pt>
                <c:pt idx="84">
                  <c:v>4.2</c:v>
                </c:pt>
                <c:pt idx="85">
                  <c:v>4.25</c:v>
                </c:pt>
                <c:pt idx="86">
                  <c:v>4.3</c:v>
                </c:pt>
                <c:pt idx="87">
                  <c:v>4.3499999999999996</c:v>
                </c:pt>
                <c:pt idx="88">
                  <c:v>4.4000000000000004</c:v>
                </c:pt>
                <c:pt idx="89">
                  <c:v>4.45</c:v>
                </c:pt>
                <c:pt idx="90">
                  <c:v>4.5</c:v>
                </c:pt>
                <c:pt idx="91">
                  <c:v>4.55</c:v>
                </c:pt>
                <c:pt idx="92">
                  <c:v>4.5999999999999996</c:v>
                </c:pt>
                <c:pt idx="93">
                  <c:v>4.6500000000000004</c:v>
                </c:pt>
                <c:pt idx="94">
                  <c:v>4.7</c:v>
                </c:pt>
                <c:pt idx="95">
                  <c:v>4.75</c:v>
                </c:pt>
                <c:pt idx="96">
                  <c:v>4.8</c:v>
                </c:pt>
                <c:pt idx="97">
                  <c:v>4.8499999999999996</c:v>
                </c:pt>
                <c:pt idx="98">
                  <c:v>4.9000000000000004</c:v>
                </c:pt>
                <c:pt idx="99">
                  <c:v>4.95</c:v>
                </c:pt>
                <c:pt idx="100">
                  <c:v>5</c:v>
                </c:pt>
              </c:numCache>
            </c:numRef>
          </c:xVal>
          <c:yVal>
            <c:numRef>
              <c:f>List1!$D$2:$D$102</c:f>
              <c:numCache>
                <c:formatCode>General</c:formatCode>
                <c:ptCount val="101"/>
                <c:pt idx="0">
                  <c:v>-0.28040897597724046</c:v>
                </c:pt>
                <c:pt idx="1">
                  <c:v>-0.19710229109955116</c:v>
                </c:pt>
                <c:pt idx="2">
                  <c:v>-0.12072603078254876</c:v>
                </c:pt>
                <c:pt idx="3">
                  <c:v>-5.1012885997918873E-2</c:v>
                </c:pt>
                <c:pt idx="4">
                  <c:v>1.231312588863041E-2</c:v>
                </c:pt>
                <c:pt idx="5">
                  <c:v>6.9534466960275654E-2</c:v>
                </c:pt>
                <c:pt idx="6">
                  <c:v>0.12093805347219061</c:v>
                </c:pt>
                <c:pt idx="7">
                  <c:v>0.16681339423271682</c:v>
                </c:pt>
                <c:pt idx="8">
                  <c:v>0.20745088707320961</c:v>
                </c:pt>
                <c:pt idx="9">
                  <c:v>0.2431402675489838</c:v>
                </c:pt>
                <c:pt idx="10">
                  <c:v>0.27416920378079207</c:v>
                </c:pt>
                <c:pt idx="11">
                  <c:v>0.30082203116471118</c:v>
                </c:pt>
                <c:pt idx="12">
                  <c:v>0.32337862054449606</c:v>
                </c:pt>
                <c:pt idx="13">
                  <c:v>0.34211337335078762</c:v>
                </c:pt>
                <c:pt idx="14">
                  <c:v>0.35729433716252929</c:v>
                </c:pt>
                <c:pt idx="15">
                  <c:v>0.36918243513416166</c:v>
                </c:pt>
                <c:pt idx="16">
                  <c:v>0.37803080275435103</c:v>
                </c:pt>
                <c:pt idx="17">
                  <c:v>0.38408422545501486</c:v>
                </c:pt>
                <c:pt idx="18">
                  <c:v>0.38757867067020108</c:v>
                </c:pt>
                <c:pt idx="19">
                  <c:v>0.3887409080500665</c:v>
                </c:pt>
                <c:pt idx="20">
                  <c:v>0.38778821166301697</c:v>
                </c:pt>
                <c:pt idx="21">
                  <c:v>0.38492813816639498</c:v>
                </c:pt>
                <c:pt idx="22">
                  <c:v>0.38035837509043091</c:v>
                </c:pt>
                <c:pt idx="23">
                  <c:v>0.37426665355916455</c:v>
                </c:pt>
                <c:pt idx="24">
                  <c:v>0.3668307199634776</c:v>
                </c:pt>
                <c:pt idx="25">
                  <c:v>0.35821836130316365</c:v>
                </c:pt>
                <c:pt idx="26">
                  <c:v>0.34858747912516824</c:v>
                </c:pt>
                <c:pt idx="27">
                  <c:v>0.33808620720192789</c:v>
                </c:pt>
                <c:pt idx="28">
                  <c:v>0.3268530683154437</c:v>
                </c:pt>
                <c:pt idx="29">
                  <c:v>0.31501716573778127</c:v>
                </c:pt>
                <c:pt idx="30">
                  <c:v>0.30269840522565866</c:v>
                </c:pt>
                <c:pt idx="31">
                  <c:v>0.2900077435743405</c:v>
                </c:pt>
                <c:pt idx="32">
                  <c:v>0.27704746000300939</c:v>
                </c:pt>
                <c:pt idx="33">
                  <c:v>0.26391144686903212</c:v>
                </c:pt>
                <c:pt idx="34">
                  <c:v>0.25068551643109377</c:v>
                </c:pt>
                <c:pt idx="35">
                  <c:v>0.23744772060016214</c:v>
                </c:pt>
                <c:pt idx="36">
                  <c:v>0.22426868083186507</c:v>
                </c:pt>
                <c:pt idx="37">
                  <c:v>0.21121192552343851</c:v>
                </c:pt>
                <c:pt idx="38">
                  <c:v>0.19833423248231111</c:v>
                </c:pt>
                <c:pt idx="39">
                  <c:v>0.18568597423112346</c:v>
                </c:pt>
                <c:pt idx="40">
                  <c:v>0.17331146410507561</c:v>
                </c:pt>
                <c:pt idx="41">
                  <c:v>0.16124930128160081</c:v>
                </c:pt>
                <c:pt idx="42">
                  <c:v>0.14953271305915941</c:v>
                </c:pt>
                <c:pt idx="43">
                  <c:v>0.13818989287120947</c:v>
                </c:pt>
                <c:pt idx="44">
                  <c:v>0.12724433268294502</c:v>
                </c:pt>
                <c:pt idx="45">
                  <c:v>0.11671514857209685</c:v>
                </c:pt>
                <c:pt idx="46">
                  <c:v>0.10661739844086977</c:v>
                </c:pt>
                <c:pt idx="47">
                  <c:v>9.6962390943935467E-2</c:v>
                </c:pt>
                <c:pt idx="48">
                  <c:v>8.7757984847320822E-2</c:v>
                </c:pt>
                <c:pt idx="49">
                  <c:v>7.9008878155082299E-2</c:v>
                </c:pt>
                <c:pt idx="50">
                  <c:v>7.0716886454935748E-2</c:v>
                </c:pt>
                <c:pt idx="51">
                  <c:v>6.2881210040631422E-2</c:v>
                </c:pt>
                <c:pt idx="52">
                  <c:v>5.5498689467981727E-2</c:v>
                </c:pt>
                <c:pt idx="53">
                  <c:v>4.8564049293239604E-2</c:v>
                </c:pt>
                <c:pt idx="54">
                  <c:v>4.2070129827177817E-2</c:v>
                </c:pt>
                <c:pt idx="55">
                  <c:v>3.6008106815962226E-2</c:v>
                </c:pt>
                <c:pt idx="56">
                  <c:v>3.0367699030959323E-2</c:v>
                </c:pt>
                <c:pt idx="57">
                  <c:v>2.513736381423165E-2</c:v>
                </c:pt>
                <c:pt idx="58">
                  <c:v>2.0304480684894707E-2</c:v>
                </c:pt>
                <c:pt idx="59">
                  <c:v>1.5855523164009844E-2</c:v>
                </c:pt>
                <c:pt idx="60">
                  <c:v>1.1776219022534042E-2</c:v>
                </c:pt>
                <c:pt idx="61">
                  <c:v>8.0516991983146033E-3</c:v>
                </c:pt>
                <c:pt idx="62">
                  <c:v>4.6666356644862236E-3</c:v>
                </c:pt>
                <c:pt idx="63">
                  <c:v>1.6053685631715051E-3</c:v>
                </c:pt>
                <c:pt idx="64">
                  <c:v>-1.1479770546130423E-3</c:v>
                </c:pt>
                <c:pt idx="65">
                  <c:v>-3.6093845192095493E-3</c:v>
                </c:pt>
                <c:pt idx="66">
                  <c:v>-5.7948484803585091E-3</c:v>
                </c:pt>
                <c:pt idx="67">
                  <c:v>-7.7202870956418678E-3</c:v>
                </c:pt>
                <c:pt idx="68">
                  <c:v>-9.4014630603984888E-3</c:v>
                </c:pt>
                <c:pt idx="69">
                  <c:v>-1.0853913061838364E-2</c:v>
                </c:pt>
                <c:pt idx="70">
                  <c:v>-1.2092885234694021E-2</c:v>
                </c:pt>
                <c:pt idx="71">
                  <c:v>-1.3133284193071977E-2</c:v>
                </c:pt>
                <c:pt idx="72">
                  <c:v>-1.3989623212968099E-2</c:v>
                </c:pt>
                <c:pt idx="73">
                  <c:v>-1.4675983141961974E-2</c:v>
                </c:pt>
                <c:pt idx="74">
                  <c:v>-1.5205977616690559E-2</c:v>
                </c:pt>
                <c:pt idx="75">
                  <c:v>-1.5592724174610417E-2</c:v>
                </c:pt>
                <c:pt idx="76">
                  <c:v>-1.5848820854094572E-2</c:v>
                </c:pt>
                <c:pt idx="77">
                  <c:v>-1.598632788588281E-2</c:v>
                </c:pt>
                <c:pt idx="78">
                  <c:v>-1.6016754089136845E-2</c:v>
                </c:pt>
                <c:pt idx="79">
                  <c:v>-1.5951047596671999E-2</c:v>
                </c:pt>
                <c:pt idx="80">
                  <c:v>-1.5799590546187497E-2</c:v>
                </c:pt>
                <c:pt idx="81">
                  <c:v>-1.5572197387347398E-2</c:v>
                </c:pt>
                <c:pt idx="82">
                  <c:v>-1.5278116468233146E-2</c:v>
                </c:pt>
                <c:pt idx="83">
                  <c:v>-1.4926034578866884E-2</c:v>
                </c:pt>
                <c:pt idx="84">
                  <c:v>-1.4524084144069921E-2</c:v>
                </c:pt>
                <c:pt idx="85">
                  <c:v>-1.4079852772760679E-2</c:v>
                </c:pt>
                <c:pt idx="86">
                  <c:v>-1.3600394885808324E-2</c:v>
                </c:pt>
                <c:pt idx="87">
                  <c:v>-1.3092245159646623E-2</c:v>
                </c:pt>
                <c:pt idx="88">
                  <c:v>-1.2561433537930187E-2</c:v>
                </c:pt>
                <c:pt idx="89">
                  <c:v>-1.2013501578505436E-2</c:v>
                </c:pt>
                <c:pt idx="90">
                  <c:v>-1.1453519917797713E-2</c:v>
                </c:pt>
                <c:pt idx="91">
                  <c:v>-1.0886106649322864E-2</c:v>
                </c:pt>
                <c:pt idx="92">
                  <c:v>-1.0315446427357737E-2</c:v>
                </c:pt>
                <c:pt idx="93">
                  <c:v>-9.7453101208011747E-3</c:v>
                </c:pt>
                <c:pt idx="94">
                  <c:v>-9.1790748558795102E-3</c:v>
                </c:pt>
                <c:pt idx="95">
                  <c:v>-8.6197442995627708E-3</c:v>
                </c:pt>
                <c:pt idx="96">
                  <c:v>-8.0699690483265647E-3</c:v>
                </c:pt>
                <c:pt idx="97">
                  <c:v>-7.5320669991925469E-3</c:v>
                </c:pt>
                <c:pt idx="98">
                  <c:v>-7.0080435917874839E-3</c:v>
                </c:pt>
                <c:pt idx="99">
                  <c:v>-6.4996118214583872E-3</c:v>
                </c:pt>
                <c:pt idx="100">
                  <c:v>-6.0082119342562881E-3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368064"/>
        <c:axId val="71058560"/>
      </c:scatterChart>
      <c:valAx>
        <c:axId val="71368064"/>
        <c:scaling>
          <c:orientation val="minMax"/>
          <c:max val="2"/>
          <c:min val="1.5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low"/>
        <c:crossAx val="71058560"/>
        <c:crosses val="autoZero"/>
        <c:crossBetween val="midCat"/>
      </c:valAx>
      <c:valAx>
        <c:axId val="71058560"/>
        <c:scaling>
          <c:orientation val="minMax"/>
          <c:max val="0.4"/>
          <c:min val="0.1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extTo"/>
        <c:crossAx val="71368064"/>
        <c:crosses val="autoZero"/>
        <c:crossBetween val="midCat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sl-SI" sz="1800" b="1" i="0" baseline="0">
                <a:effectLst/>
              </a:rPr>
              <a:t>Dynamical resposne - equivalent</a:t>
            </a:r>
            <a:endParaRPr lang="en-US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Original signal</c:v>
                </c:pt>
              </c:strCache>
            </c:strRef>
          </c:tx>
          <c:xVal>
            <c:numRef>
              <c:f>List1!$A$2:$A$102</c:f>
              <c:numCache>
                <c:formatCode>General</c:formatCode>
                <c:ptCount val="10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  <c:pt idx="51">
                  <c:v>2.5499999999999998</c:v>
                </c:pt>
                <c:pt idx="52">
                  <c:v>2.6</c:v>
                </c:pt>
                <c:pt idx="53">
                  <c:v>2.65</c:v>
                </c:pt>
                <c:pt idx="54">
                  <c:v>2.7</c:v>
                </c:pt>
                <c:pt idx="55">
                  <c:v>2.75</c:v>
                </c:pt>
                <c:pt idx="56">
                  <c:v>2.8</c:v>
                </c:pt>
                <c:pt idx="57">
                  <c:v>2.85</c:v>
                </c:pt>
                <c:pt idx="58">
                  <c:v>2.9</c:v>
                </c:pt>
                <c:pt idx="59">
                  <c:v>2.95</c:v>
                </c:pt>
                <c:pt idx="60">
                  <c:v>3</c:v>
                </c:pt>
                <c:pt idx="61">
                  <c:v>3.05</c:v>
                </c:pt>
                <c:pt idx="62">
                  <c:v>3.1</c:v>
                </c:pt>
                <c:pt idx="63">
                  <c:v>3.15</c:v>
                </c:pt>
                <c:pt idx="64">
                  <c:v>3.2</c:v>
                </c:pt>
                <c:pt idx="65">
                  <c:v>3.25</c:v>
                </c:pt>
                <c:pt idx="66">
                  <c:v>3.3</c:v>
                </c:pt>
                <c:pt idx="67">
                  <c:v>3.35</c:v>
                </c:pt>
                <c:pt idx="68">
                  <c:v>3.4</c:v>
                </c:pt>
                <c:pt idx="69">
                  <c:v>3.45</c:v>
                </c:pt>
                <c:pt idx="70">
                  <c:v>3.5</c:v>
                </c:pt>
                <c:pt idx="71">
                  <c:v>3.55</c:v>
                </c:pt>
                <c:pt idx="72">
                  <c:v>3.6</c:v>
                </c:pt>
                <c:pt idx="73">
                  <c:v>3.65</c:v>
                </c:pt>
                <c:pt idx="74">
                  <c:v>3.7</c:v>
                </c:pt>
                <c:pt idx="75">
                  <c:v>3.75</c:v>
                </c:pt>
                <c:pt idx="76">
                  <c:v>3.8</c:v>
                </c:pt>
                <c:pt idx="77">
                  <c:v>3.85</c:v>
                </c:pt>
                <c:pt idx="78">
                  <c:v>3.9</c:v>
                </c:pt>
                <c:pt idx="79">
                  <c:v>3.95</c:v>
                </c:pt>
                <c:pt idx="80">
                  <c:v>4</c:v>
                </c:pt>
                <c:pt idx="81">
                  <c:v>4.05</c:v>
                </c:pt>
                <c:pt idx="82">
                  <c:v>4.0999999999999996</c:v>
                </c:pt>
                <c:pt idx="83">
                  <c:v>4.1500000000000004</c:v>
                </c:pt>
                <c:pt idx="84">
                  <c:v>4.2</c:v>
                </c:pt>
                <c:pt idx="85">
                  <c:v>4.25</c:v>
                </c:pt>
                <c:pt idx="86">
                  <c:v>4.3</c:v>
                </c:pt>
                <c:pt idx="87">
                  <c:v>4.3499999999999996</c:v>
                </c:pt>
                <c:pt idx="88">
                  <c:v>4.4000000000000004</c:v>
                </c:pt>
                <c:pt idx="89">
                  <c:v>4.45</c:v>
                </c:pt>
                <c:pt idx="90">
                  <c:v>4.5</c:v>
                </c:pt>
                <c:pt idx="91">
                  <c:v>4.55</c:v>
                </c:pt>
                <c:pt idx="92">
                  <c:v>4.5999999999999996</c:v>
                </c:pt>
                <c:pt idx="93">
                  <c:v>4.6500000000000004</c:v>
                </c:pt>
                <c:pt idx="94">
                  <c:v>4.7</c:v>
                </c:pt>
                <c:pt idx="95">
                  <c:v>4.75</c:v>
                </c:pt>
                <c:pt idx="96">
                  <c:v>4.8</c:v>
                </c:pt>
                <c:pt idx="97">
                  <c:v>4.8499999999999996</c:v>
                </c:pt>
                <c:pt idx="98">
                  <c:v>4.9000000000000004</c:v>
                </c:pt>
                <c:pt idx="99">
                  <c:v>4.95</c:v>
                </c:pt>
                <c:pt idx="100">
                  <c:v>5</c:v>
                </c:pt>
              </c:numCache>
            </c:numRef>
          </c:xVal>
          <c:yVal>
            <c:numRef>
              <c:f>List1!$B$2:$B$102</c:f>
              <c:numCache>
                <c:formatCode>General</c:formatCode>
                <c:ptCount val="101"/>
                <c:pt idx="0">
                  <c:v>-0.30116867893975674</c:v>
                </c:pt>
                <c:pt idx="1">
                  <c:v>-0.22153560551027063</c:v>
                </c:pt>
                <c:pt idx="2">
                  <c:v>-0.14779815589267531</c:v>
                </c:pt>
                <c:pt idx="3">
                  <c:v>-7.9767868104872464E-2</c:v>
                </c:pt>
                <c:pt idx="4">
                  <c:v>-1.724781329474959E-2</c:v>
                </c:pt>
                <c:pt idx="5">
                  <c:v>3.9965823667785928E-2</c:v>
                </c:pt>
                <c:pt idx="6">
                  <c:v>9.2082269850359971E-2</c:v>
                </c:pt>
                <c:pt idx="7">
                  <c:v>0.13931479340190911</c:v>
                </c:pt>
                <c:pt idx="8">
                  <c:v>0.18187943320385147</c:v>
                </c:pt>
                <c:pt idx="9">
                  <c:v>0.21999382587326979</c:v>
                </c:pt>
                <c:pt idx="10">
                  <c:v>0.25387612681318777</c:v>
                </c:pt>
                <c:pt idx="11">
                  <c:v>0.28374402188264758</c:v>
                </c:pt>
                <c:pt idx="12">
                  <c:v>0.30981382616228886</c:v>
                </c:pt>
                <c:pt idx="13">
                  <c:v>0.33229966621770468</c:v>
                </c:pt>
                <c:pt idx="14">
                  <c:v>0.35141274221131924</c:v>
                </c:pt>
                <c:pt idx="15">
                  <c:v>0.36736066618221525</c:v>
                </c:pt>
                <c:pt idx="16">
                  <c:v>0.38034687280063967</c:v>
                </c:pt>
                <c:pt idx="17">
                  <c:v>0.39057009890828759</c:v>
                </c:pt>
                <c:pt idx="18">
                  <c:v>0.39822392817541713</c:v>
                </c:pt>
                <c:pt idx="19">
                  <c:v>0.40349639723994829</c:v>
                </c:pt>
                <c:pt idx="20">
                  <c:v>0.40656965974059911</c:v>
                </c:pt>
                <c:pt idx="21">
                  <c:v>0.40761970471448289</c:v>
                </c:pt>
                <c:pt idx="22">
                  <c:v>0.40681612589821503</c:v>
                </c:pt>
                <c:pt idx="23">
                  <c:v>0.40432193854926363</c:v>
                </c:pt>
                <c:pt idx="24">
                  <c:v>0.40029344048991017</c:v>
                </c:pt>
                <c:pt idx="25">
                  <c:v>0.39488011416872015</c:v>
                </c:pt>
                <c:pt idx="26">
                  <c:v>0.38822456663284555</c:v>
                </c:pt>
                <c:pt idx="27">
                  <c:v>0.38046250440788565</c:v>
                </c:pt>
                <c:pt idx="28">
                  <c:v>0.37172274038951381</c:v>
                </c:pt>
                <c:pt idx="29">
                  <c:v>0.36212722996184582</c:v>
                </c:pt>
                <c:pt idx="30">
                  <c:v>0.35179113367079995</c:v>
                </c:pt>
                <c:pt idx="31">
                  <c:v>0.34082290389578584</c:v>
                </c:pt>
                <c:pt idx="32">
                  <c:v>0.32932439307929606</c:v>
                </c:pt>
                <c:pt idx="33">
                  <c:v>0.3173909811907677</c:v>
                </c:pt>
                <c:pt idx="34">
                  <c:v>0.30511172021786936</c:v>
                </c:pt>
                <c:pt idx="35">
                  <c:v>0.29256949359465639</c:v>
                </c:pt>
                <c:pt idx="36">
                  <c:v>0.27984118859135282</c:v>
                </c:pt>
                <c:pt idx="37">
                  <c:v>0.26699787980446021</c:v>
                </c:pt>
                <c:pt idx="38">
                  <c:v>0.25410502199807339</c:v>
                </c:pt>
                <c:pt idx="39">
                  <c:v>0.24122265065738088</c:v>
                </c:pt>
                <c:pt idx="40">
                  <c:v>0.2284055887230319</c:v>
                </c:pt>
                <c:pt idx="41">
                  <c:v>0.21570365808011638</c:v>
                </c:pt>
                <c:pt idx="42">
                  <c:v>0.20316189447769195</c:v>
                </c:pt>
                <c:pt idx="43">
                  <c:v>0.19082076465391518</c:v>
                </c:pt>
                <c:pt idx="44">
                  <c:v>0.17871638453771863</c:v>
                </c:pt>
                <c:pt idx="45">
                  <c:v>0.16688073749050125</c:v>
                </c:pt>
                <c:pt idx="46">
                  <c:v>0.15534189164033296</c:v>
                </c:pt>
                <c:pt idx="47">
                  <c:v>0.14412421544665602</c:v>
                </c:pt>
                <c:pt idx="48">
                  <c:v>0.13324859071530915</c:v>
                </c:pt>
                <c:pt idx="49">
                  <c:v>0.12273262236187822</c:v>
                </c:pt>
                <c:pt idx="50">
                  <c:v>0.11259084429586669</c:v>
                </c:pt>
                <c:pt idx="51">
                  <c:v>0.10283492086896293</c:v>
                </c:pt>
                <c:pt idx="52">
                  <c:v>9.3473843397790746E-2</c:v>
                </c:pt>
                <c:pt idx="53">
                  <c:v>8.4514121334974615E-2</c:v>
                </c:pt>
                <c:pt idx="54">
                  <c:v>7.5959967722178598E-2</c:v>
                </c:pt>
                <c:pt idx="55">
                  <c:v>6.7813478615049272E-2</c:v>
                </c:pt>
                <c:pt idx="56">
                  <c:v>6.0074806222747607E-2</c:v>
                </c:pt>
                <c:pt idx="57">
                  <c:v>5.2742325554098718E-2</c:v>
                </c:pt>
                <c:pt idx="58">
                  <c:v>4.581279440837089E-2</c:v>
                </c:pt>
                <c:pt idx="59">
                  <c:v>3.9281506591429323E-2</c:v>
                </c:pt>
                <c:pt idx="60">
                  <c:v>3.3142438277579483E-2</c:v>
                </c:pt>
                <c:pt idx="61">
                  <c:v>2.7388387473921156E-2</c:v>
                </c:pt>
                <c:pt idx="62">
                  <c:v>2.2011106577589867E-2</c:v>
                </c:pt>
                <c:pt idx="63">
                  <c:v>1.7001428046966749E-2</c:v>
                </c:pt>
                <c:pt idx="64">
                  <c:v>1.2349383235911133E-2</c:v>
                </c:pt>
                <c:pt idx="65">
                  <c:v>8.0443144654239324E-3</c:v>
                </c:pt>
                <c:pt idx="66">
                  <c:v>4.0749804299967099E-3</c:v>
                </c:pt>
                <c:pt idx="67">
                  <c:v>4.2965505636488046E-4</c:v>
                </c:pt>
                <c:pt idx="68">
                  <c:v>-2.903780049426383E-3</c:v>
                </c:pt>
                <c:pt idx="69">
                  <c:v>-5.9377494146975575E-3</c:v>
                </c:pt>
                <c:pt idx="70">
                  <c:v>-8.6849036066041687E-3</c:v>
                </c:pt>
                <c:pt idx="71">
                  <c:v>-1.1158045054377331E-2</c:v>
                </c:pt>
                <c:pt idx="72">
                  <c:v>-1.3370059599043502E-2</c:v>
                </c:pt>
                <c:pt idx="73">
                  <c:v>-1.5333853573762875E-2</c:v>
                </c:pt>
                <c:pt idx="74">
                  <c:v>-1.7062296210945446E-2</c:v>
                </c:pt>
                <c:pt idx="75">
                  <c:v>-1.8568167166805455E-2</c:v>
                </c:pt>
                <c:pt idx="76">
                  <c:v>-1.9864108949896798E-2</c:v>
                </c:pt>
                <c:pt idx="77">
                  <c:v>-2.0962584037329837E-2</c:v>
                </c:pt>
                <c:pt idx="78">
                  <c:v>-2.1875836460709834E-2</c:v>
                </c:pt>
                <c:pt idx="79">
                  <c:v>-2.2615857643261694E-2</c:v>
                </c:pt>
                <c:pt idx="80">
                  <c:v>-2.319435627002529E-2</c:v>
                </c:pt>
                <c:pt idx="81">
                  <c:v>-2.3622731974332949E-2</c:v>
                </c:pt>
                <c:pt idx="82">
                  <c:v>-2.391205262593089E-2</c:v>
                </c:pt>
                <c:pt idx="83">
                  <c:v>-2.4073035009000762E-2</c:v>
                </c:pt>
                <c:pt idx="84">
                  <c:v>-2.4116028681897803E-2</c:v>
                </c:pt>
                <c:pt idx="85">
                  <c:v>-2.4051002814577491E-2</c:v>
                </c:pt>
                <c:pt idx="86">
                  <c:v>-2.3887535804361929E-2</c:v>
                </c:pt>
                <c:pt idx="87">
                  <c:v>-2.3634807475836933E-2</c:v>
                </c:pt>
                <c:pt idx="88">
                  <c:v>-2.3301593676207689E-2</c:v>
                </c:pt>
                <c:pt idx="89">
                  <c:v>-2.289626308331796E-2</c:v>
                </c:pt>
                <c:pt idx="90">
                  <c:v>-2.2426776049698591E-2</c:v>
                </c:pt>
                <c:pt idx="91">
                  <c:v>-2.1900685312407592E-2</c:v>
                </c:pt>
                <c:pt idx="92">
                  <c:v>-2.1325138405004322E-2</c:v>
                </c:pt>
                <c:pt idx="93">
                  <c:v>-2.07068816147238E-2</c:v>
                </c:pt>
                <c:pt idx="94">
                  <c:v>-2.0052265334739989E-2</c:v>
                </c:pt>
                <c:pt idx="95">
                  <c:v>-1.9367250668291831E-2</c:v>
                </c:pt>
                <c:pt idx="96">
                  <c:v>-1.8657417148358377E-2</c:v>
                </c:pt>
                <c:pt idx="97">
                  <c:v>-1.7927971443475688E-2</c:v>
                </c:pt>
                <c:pt idx="98">
                  <c:v>-1.7183756927160624E-2</c:v>
                </c:pt>
                <c:pt idx="99">
                  <c:v>-1.6429263995217287E-2</c:v>
                </c:pt>
                <c:pt idx="100">
                  <c:v>-1.5668641021926947E-2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List1!$D$1</c:f>
              <c:strCache>
                <c:ptCount val="1"/>
                <c:pt idx="0">
                  <c:v>Better equivalent</c:v>
                </c:pt>
              </c:strCache>
            </c:strRef>
          </c:tx>
          <c:xVal>
            <c:numRef>
              <c:f>List1!$A$2:$A$102</c:f>
              <c:numCache>
                <c:formatCode>General</c:formatCode>
                <c:ptCount val="10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  <c:pt idx="51">
                  <c:v>2.5499999999999998</c:v>
                </c:pt>
                <c:pt idx="52">
                  <c:v>2.6</c:v>
                </c:pt>
                <c:pt idx="53">
                  <c:v>2.65</c:v>
                </c:pt>
                <c:pt idx="54">
                  <c:v>2.7</c:v>
                </c:pt>
                <c:pt idx="55">
                  <c:v>2.75</c:v>
                </c:pt>
                <c:pt idx="56">
                  <c:v>2.8</c:v>
                </c:pt>
                <c:pt idx="57">
                  <c:v>2.85</c:v>
                </c:pt>
                <c:pt idx="58">
                  <c:v>2.9</c:v>
                </c:pt>
                <c:pt idx="59">
                  <c:v>2.95</c:v>
                </c:pt>
                <c:pt idx="60">
                  <c:v>3</c:v>
                </c:pt>
                <c:pt idx="61">
                  <c:v>3.05</c:v>
                </c:pt>
                <c:pt idx="62">
                  <c:v>3.1</c:v>
                </c:pt>
                <c:pt idx="63">
                  <c:v>3.15</c:v>
                </c:pt>
                <c:pt idx="64">
                  <c:v>3.2</c:v>
                </c:pt>
                <c:pt idx="65">
                  <c:v>3.25</c:v>
                </c:pt>
                <c:pt idx="66">
                  <c:v>3.3</c:v>
                </c:pt>
                <c:pt idx="67">
                  <c:v>3.35</c:v>
                </c:pt>
                <c:pt idx="68">
                  <c:v>3.4</c:v>
                </c:pt>
                <c:pt idx="69">
                  <c:v>3.45</c:v>
                </c:pt>
                <c:pt idx="70">
                  <c:v>3.5</c:v>
                </c:pt>
                <c:pt idx="71">
                  <c:v>3.55</c:v>
                </c:pt>
                <c:pt idx="72">
                  <c:v>3.6</c:v>
                </c:pt>
                <c:pt idx="73">
                  <c:v>3.65</c:v>
                </c:pt>
                <c:pt idx="74">
                  <c:v>3.7</c:v>
                </c:pt>
                <c:pt idx="75">
                  <c:v>3.75</c:v>
                </c:pt>
                <c:pt idx="76">
                  <c:v>3.8</c:v>
                </c:pt>
                <c:pt idx="77">
                  <c:v>3.85</c:v>
                </c:pt>
                <c:pt idx="78">
                  <c:v>3.9</c:v>
                </c:pt>
                <c:pt idx="79">
                  <c:v>3.95</c:v>
                </c:pt>
                <c:pt idx="80">
                  <c:v>4</c:v>
                </c:pt>
                <c:pt idx="81">
                  <c:v>4.05</c:v>
                </c:pt>
                <c:pt idx="82">
                  <c:v>4.0999999999999996</c:v>
                </c:pt>
                <c:pt idx="83">
                  <c:v>4.1500000000000004</c:v>
                </c:pt>
                <c:pt idx="84">
                  <c:v>4.2</c:v>
                </c:pt>
                <c:pt idx="85">
                  <c:v>4.25</c:v>
                </c:pt>
                <c:pt idx="86">
                  <c:v>4.3</c:v>
                </c:pt>
                <c:pt idx="87">
                  <c:v>4.3499999999999996</c:v>
                </c:pt>
                <c:pt idx="88">
                  <c:v>4.4000000000000004</c:v>
                </c:pt>
                <c:pt idx="89">
                  <c:v>4.45</c:v>
                </c:pt>
                <c:pt idx="90">
                  <c:v>4.5</c:v>
                </c:pt>
                <c:pt idx="91">
                  <c:v>4.55</c:v>
                </c:pt>
                <c:pt idx="92">
                  <c:v>4.5999999999999996</c:v>
                </c:pt>
                <c:pt idx="93">
                  <c:v>4.6500000000000004</c:v>
                </c:pt>
                <c:pt idx="94">
                  <c:v>4.7</c:v>
                </c:pt>
                <c:pt idx="95">
                  <c:v>4.75</c:v>
                </c:pt>
                <c:pt idx="96">
                  <c:v>4.8</c:v>
                </c:pt>
                <c:pt idx="97">
                  <c:v>4.8499999999999996</c:v>
                </c:pt>
                <c:pt idx="98">
                  <c:v>4.9000000000000004</c:v>
                </c:pt>
                <c:pt idx="99">
                  <c:v>4.95</c:v>
                </c:pt>
                <c:pt idx="100">
                  <c:v>5</c:v>
                </c:pt>
              </c:numCache>
            </c:numRef>
          </c:xVal>
          <c:yVal>
            <c:numRef>
              <c:f>List1!$D$2:$D$102</c:f>
              <c:numCache>
                <c:formatCode>General</c:formatCode>
                <c:ptCount val="101"/>
                <c:pt idx="0">
                  <c:v>-0.28040897597724046</c:v>
                </c:pt>
                <c:pt idx="1">
                  <c:v>-0.19710229109955116</c:v>
                </c:pt>
                <c:pt idx="2">
                  <c:v>-0.12072603078254876</c:v>
                </c:pt>
                <c:pt idx="3">
                  <c:v>-5.1012885997918873E-2</c:v>
                </c:pt>
                <c:pt idx="4">
                  <c:v>1.231312588863041E-2</c:v>
                </c:pt>
                <c:pt idx="5">
                  <c:v>6.9534466960275654E-2</c:v>
                </c:pt>
                <c:pt idx="6">
                  <c:v>0.12093805347219061</c:v>
                </c:pt>
                <c:pt idx="7">
                  <c:v>0.16681339423271682</c:v>
                </c:pt>
                <c:pt idx="8">
                  <c:v>0.20745088707320961</c:v>
                </c:pt>
                <c:pt idx="9">
                  <c:v>0.2431402675489838</c:v>
                </c:pt>
                <c:pt idx="10">
                  <c:v>0.27416920378079207</c:v>
                </c:pt>
                <c:pt idx="11">
                  <c:v>0.30082203116471118</c:v>
                </c:pt>
                <c:pt idx="12">
                  <c:v>0.32337862054449606</c:v>
                </c:pt>
                <c:pt idx="13">
                  <c:v>0.34211337335078762</c:v>
                </c:pt>
                <c:pt idx="14">
                  <c:v>0.35729433716252929</c:v>
                </c:pt>
                <c:pt idx="15">
                  <c:v>0.36918243513416166</c:v>
                </c:pt>
                <c:pt idx="16">
                  <c:v>0.37803080275435103</c:v>
                </c:pt>
                <c:pt idx="17">
                  <c:v>0.38408422545501486</c:v>
                </c:pt>
                <c:pt idx="18">
                  <c:v>0.38757867067020108</c:v>
                </c:pt>
                <c:pt idx="19">
                  <c:v>0.3887409080500665</c:v>
                </c:pt>
                <c:pt idx="20">
                  <c:v>0.38778821166301697</c:v>
                </c:pt>
                <c:pt idx="21">
                  <c:v>0.38492813816639498</c:v>
                </c:pt>
                <c:pt idx="22">
                  <c:v>0.38035837509043091</c:v>
                </c:pt>
                <c:pt idx="23">
                  <c:v>0.37426665355916455</c:v>
                </c:pt>
                <c:pt idx="24">
                  <c:v>0.3668307199634776</c:v>
                </c:pt>
                <c:pt idx="25">
                  <c:v>0.35821836130316365</c:v>
                </c:pt>
                <c:pt idx="26">
                  <c:v>0.34858747912516824</c:v>
                </c:pt>
                <c:pt idx="27">
                  <c:v>0.33808620720192789</c:v>
                </c:pt>
                <c:pt idx="28">
                  <c:v>0.3268530683154437</c:v>
                </c:pt>
                <c:pt idx="29">
                  <c:v>0.31501716573778127</c:v>
                </c:pt>
                <c:pt idx="30">
                  <c:v>0.30269840522565866</c:v>
                </c:pt>
                <c:pt idx="31">
                  <c:v>0.2900077435743405</c:v>
                </c:pt>
                <c:pt idx="32">
                  <c:v>0.27704746000300939</c:v>
                </c:pt>
                <c:pt idx="33">
                  <c:v>0.26391144686903212</c:v>
                </c:pt>
                <c:pt idx="34">
                  <c:v>0.25068551643109377</c:v>
                </c:pt>
                <c:pt idx="35">
                  <c:v>0.23744772060016214</c:v>
                </c:pt>
                <c:pt idx="36">
                  <c:v>0.22426868083186507</c:v>
                </c:pt>
                <c:pt idx="37">
                  <c:v>0.21121192552343851</c:v>
                </c:pt>
                <c:pt idx="38">
                  <c:v>0.19833423248231111</c:v>
                </c:pt>
                <c:pt idx="39">
                  <c:v>0.18568597423112346</c:v>
                </c:pt>
                <c:pt idx="40">
                  <c:v>0.17331146410507561</c:v>
                </c:pt>
                <c:pt idx="41">
                  <c:v>0.16124930128160081</c:v>
                </c:pt>
                <c:pt idx="42">
                  <c:v>0.14953271305915941</c:v>
                </c:pt>
                <c:pt idx="43">
                  <c:v>0.13818989287120947</c:v>
                </c:pt>
                <c:pt idx="44">
                  <c:v>0.12724433268294502</c:v>
                </c:pt>
                <c:pt idx="45">
                  <c:v>0.11671514857209685</c:v>
                </c:pt>
                <c:pt idx="46">
                  <c:v>0.10661739844086977</c:v>
                </c:pt>
                <c:pt idx="47">
                  <c:v>9.6962390943935467E-2</c:v>
                </c:pt>
                <c:pt idx="48">
                  <c:v>8.7757984847320822E-2</c:v>
                </c:pt>
                <c:pt idx="49">
                  <c:v>7.9008878155082299E-2</c:v>
                </c:pt>
                <c:pt idx="50">
                  <c:v>7.0716886454935748E-2</c:v>
                </c:pt>
                <c:pt idx="51">
                  <c:v>6.2881210040631422E-2</c:v>
                </c:pt>
                <c:pt idx="52">
                  <c:v>5.5498689467981727E-2</c:v>
                </c:pt>
                <c:pt idx="53">
                  <c:v>4.8564049293239604E-2</c:v>
                </c:pt>
                <c:pt idx="54">
                  <c:v>4.2070129827177817E-2</c:v>
                </c:pt>
                <c:pt idx="55">
                  <c:v>3.6008106815962226E-2</c:v>
                </c:pt>
                <c:pt idx="56">
                  <c:v>3.0367699030959323E-2</c:v>
                </c:pt>
                <c:pt idx="57">
                  <c:v>2.513736381423165E-2</c:v>
                </c:pt>
                <c:pt idx="58">
                  <c:v>2.0304480684894707E-2</c:v>
                </c:pt>
                <c:pt idx="59">
                  <c:v>1.5855523164009844E-2</c:v>
                </c:pt>
                <c:pt idx="60">
                  <c:v>1.1776219022534042E-2</c:v>
                </c:pt>
                <c:pt idx="61">
                  <c:v>8.0516991983146033E-3</c:v>
                </c:pt>
                <c:pt idx="62">
                  <c:v>4.6666356644862236E-3</c:v>
                </c:pt>
                <c:pt idx="63">
                  <c:v>1.6053685631715051E-3</c:v>
                </c:pt>
                <c:pt idx="64">
                  <c:v>-1.1479770546130423E-3</c:v>
                </c:pt>
                <c:pt idx="65">
                  <c:v>-3.6093845192095493E-3</c:v>
                </c:pt>
                <c:pt idx="66">
                  <c:v>-5.7948484803585091E-3</c:v>
                </c:pt>
                <c:pt idx="67">
                  <c:v>-7.7202870956418678E-3</c:v>
                </c:pt>
                <c:pt idx="68">
                  <c:v>-9.4014630603984888E-3</c:v>
                </c:pt>
                <c:pt idx="69">
                  <c:v>-1.0853913061838364E-2</c:v>
                </c:pt>
                <c:pt idx="70">
                  <c:v>-1.2092885234694021E-2</c:v>
                </c:pt>
                <c:pt idx="71">
                  <c:v>-1.3133284193071977E-2</c:v>
                </c:pt>
                <c:pt idx="72">
                  <c:v>-1.3989623212968099E-2</c:v>
                </c:pt>
                <c:pt idx="73">
                  <c:v>-1.4675983141961974E-2</c:v>
                </c:pt>
                <c:pt idx="74">
                  <c:v>-1.5205977616690559E-2</c:v>
                </c:pt>
                <c:pt idx="75">
                  <c:v>-1.5592724174610417E-2</c:v>
                </c:pt>
                <c:pt idx="76">
                  <c:v>-1.5848820854094572E-2</c:v>
                </c:pt>
                <c:pt idx="77">
                  <c:v>-1.598632788588281E-2</c:v>
                </c:pt>
                <c:pt idx="78">
                  <c:v>-1.6016754089136845E-2</c:v>
                </c:pt>
                <c:pt idx="79">
                  <c:v>-1.5951047596671999E-2</c:v>
                </c:pt>
                <c:pt idx="80">
                  <c:v>-1.5799590546187497E-2</c:v>
                </c:pt>
                <c:pt idx="81">
                  <c:v>-1.5572197387347398E-2</c:v>
                </c:pt>
                <c:pt idx="82">
                  <c:v>-1.5278116468233146E-2</c:v>
                </c:pt>
                <c:pt idx="83">
                  <c:v>-1.4926034578866884E-2</c:v>
                </c:pt>
                <c:pt idx="84">
                  <c:v>-1.4524084144069921E-2</c:v>
                </c:pt>
                <c:pt idx="85">
                  <c:v>-1.4079852772760679E-2</c:v>
                </c:pt>
                <c:pt idx="86">
                  <c:v>-1.3600394885808324E-2</c:v>
                </c:pt>
                <c:pt idx="87">
                  <c:v>-1.3092245159646623E-2</c:v>
                </c:pt>
                <c:pt idx="88">
                  <c:v>-1.2561433537930187E-2</c:v>
                </c:pt>
                <c:pt idx="89">
                  <c:v>-1.2013501578505436E-2</c:v>
                </c:pt>
                <c:pt idx="90">
                  <c:v>-1.1453519917797713E-2</c:v>
                </c:pt>
                <c:pt idx="91">
                  <c:v>-1.0886106649322864E-2</c:v>
                </c:pt>
                <c:pt idx="92">
                  <c:v>-1.0315446427357737E-2</c:v>
                </c:pt>
                <c:pt idx="93">
                  <c:v>-9.7453101208011747E-3</c:v>
                </c:pt>
                <c:pt idx="94">
                  <c:v>-9.1790748558795102E-3</c:v>
                </c:pt>
                <c:pt idx="95">
                  <c:v>-8.6197442995627708E-3</c:v>
                </c:pt>
                <c:pt idx="96">
                  <c:v>-8.0699690483265647E-3</c:v>
                </c:pt>
                <c:pt idx="97">
                  <c:v>-7.5320669991925469E-3</c:v>
                </c:pt>
                <c:pt idx="98">
                  <c:v>-7.0080435917874839E-3</c:v>
                </c:pt>
                <c:pt idx="99">
                  <c:v>-6.4996118214583872E-3</c:v>
                </c:pt>
                <c:pt idx="100">
                  <c:v>-6.0082119342562881E-3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093248"/>
        <c:axId val="71099136"/>
      </c:scatterChart>
      <c:valAx>
        <c:axId val="71093248"/>
        <c:scaling>
          <c:orientation val="minMax"/>
          <c:max val="2"/>
          <c:min val="1.5"/>
        </c:scaling>
        <c:delete val="0"/>
        <c:axPos val="b"/>
        <c:majorGridlines/>
        <c:numFmt formatCode="General" sourceLinked="1"/>
        <c:majorTickMark val="none"/>
        <c:minorTickMark val="none"/>
        <c:tickLblPos val="low"/>
        <c:crossAx val="71099136"/>
        <c:crosses val="autoZero"/>
        <c:crossBetween val="midCat"/>
      </c:valAx>
      <c:valAx>
        <c:axId val="71099136"/>
        <c:scaling>
          <c:orientation val="minMax"/>
          <c:max val="0.4"/>
          <c:min val="0.1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extTo"/>
        <c:crossAx val="71093248"/>
        <c:crosses val="autoZero"/>
        <c:crossBetween val="midCat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6A18A-6CFD-43A1-9425-1B62291BB6E1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21E3F9-FA11-4048-AE93-EFE50592D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93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21E3F9-FA11-4048-AE93-EFE50592D9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321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10.5.2017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10.5.2017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10.5.2017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10.5.2017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10.5.2017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10.5.2017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10.5.2017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10.5.2017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10.5.2017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10.5.2017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10.5.2017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3000">
              <a:srgbClr val="E6E6E6"/>
            </a:gs>
            <a:gs pos="34000">
              <a:schemeClr val="bg1">
                <a:lumMod val="85000"/>
              </a:schemeClr>
            </a:gs>
            <a:gs pos="50000">
              <a:srgbClr val="E6E6E6"/>
            </a:gs>
            <a:gs pos="90000">
              <a:schemeClr val="tx2">
                <a:lumMod val="40000"/>
                <a:lumOff val="60000"/>
              </a:schemeClr>
            </a:gs>
            <a:gs pos="100000">
              <a:srgbClr val="E6E6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9A59C-9A0B-40BC-BEF3-75E63AAC039B}" type="datetimeFigureOut">
              <a:rPr lang="sl-SI" smtClean="0"/>
              <a:t>10.5.2017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835746"/>
          </a:xfrm>
        </p:spPr>
        <p:txBody>
          <a:bodyPr>
            <a:normAutofit/>
          </a:bodyPr>
          <a:lstStyle/>
          <a:p>
            <a:r>
              <a:rPr lang="en-US" b="1" dirty="0" smtClean="0"/>
              <a:t>ON-LINE IDENTIFIABILITY OF A SYNCHRONOUS GENERATOR BY LINEARIZED EQUIVALENT</a:t>
            </a:r>
            <a:endParaRPr lang="en-US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6400800" cy="553616"/>
          </a:xfrm>
        </p:spPr>
        <p:txBody>
          <a:bodyPr>
            <a:normAutofit fontScale="77500" lnSpcReduction="20000"/>
          </a:bodyPr>
          <a:lstStyle/>
          <a:p>
            <a:r>
              <a:rPr lang="sl-SI" dirty="0" smtClean="0">
                <a:solidFill>
                  <a:srgbClr val="FF0000"/>
                </a:solidFill>
              </a:rPr>
              <a:t>Gorazd Bone, Urban Rudež </a:t>
            </a:r>
            <a:r>
              <a:rPr lang="sl-SI" dirty="0" err="1" smtClean="0">
                <a:solidFill>
                  <a:srgbClr val="FF0000"/>
                </a:solidFill>
              </a:rPr>
              <a:t>and</a:t>
            </a:r>
            <a:r>
              <a:rPr lang="sl-SI" dirty="0" smtClean="0">
                <a:solidFill>
                  <a:srgbClr val="FF0000"/>
                </a:solidFill>
              </a:rPr>
              <a:t> Rafael Mihalič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89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About dynamical equivalents in general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Ograda vsebine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sl-SI" dirty="0" smtClean="0"/>
                  <a:t>Quality – distance </a:t>
                </a:r>
                <a:r>
                  <a:rPr lang="sl-SI" dirty="0" err="1" smtClean="0"/>
                  <a:t>between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signals</a:t>
                </a:r>
                <a:endParaRPr lang="sl-SI" dirty="0"/>
              </a:p>
              <a:p>
                <a:r>
                  <a:rPr lang="sl-SI" dirty="0" err="1" smtClean="0"/>
                  <a:t>Usually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the</a:t>
                </a:r>
                <a:r>
                  <a:rPr lang="sl-SI" dirty="0" smtClean="0"/>
                  <a:t> sum </a:t>
                </a:r>
                <a:r>
                  <a:rPr lang="sl-SI" dirty="0" err="1" smtClean="0"/>
                  <a:t>of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suqares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of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measurement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difference</a:t>
                </a:r>
                <a:r>
                  <a:rPr lang="sl-SI" dirty="0" smtClean="0"/>
                  <a:t> is used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l-SI" b="0" i="1" smtClean="0">
                          <a:latin typeface="Cambria Math"/>
                        </a:rPr>
                        <m:t>𝐻</m:t>
                      </m:r>
                      <m:r>
                        <a:rPr lang="sl-SI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sl-SI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sl-SI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sl-SI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sl-SI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l-SI" i="1">
                                          <a:latin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sl-SI" i="1">
                                          <a:latin typeface="Cambria Math"/>
                                        </a:rPr>
                                        <m:t>𝑒𝑎𝑠</m:t>
                                      </m:r>
                                    </m:sub>
                                  </m:sSub>
                                  <m:r>
                                    <a:rPr lang="sl-SI" i="1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sl-SI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l-SI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b>
                                      <m:r>
                                        <a:rPr lang="sl-SI" i="1">
                                          <a:latin typeface="Cambria Math"/>
                                        </a:rPr>
                                        <m:t>𝑞𝑢𝑖𝑣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sl-SI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sl-SI" dirty="0" smtClean="0"/>
              </a:p>
            </p:txBody>
          </p:sp>
        </mc:Choice>
        <mc:Fallback xmlns="">
          <p:sp>
            <p:nvSpPr>
              <p:cNvPr id="3" name="Ograda vsebin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684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About dynamical equivalents in general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Ograda vsebine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sl-SI" dirty="0" smtClean="0"/>
                  <a:t>Quality – distance </a:t>
                </a:r>
                <a:r>
                  <a:rPr lang="sl-SI" dirty="0" err="1" smtClean="0"/>
                  <a:t>between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signals</a:t>
                </a:r>
                <a:endParaRPr lang="sl-SI" dirty="0"/>
              </a:p>
              <a:p>
                <a:r>
                  <a:rPr lang="sl-SI" dirty="0" err="1" smtClean="0"/>
                  <a:t>Usually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the</a:t>
                </a:r>
                <a:r>
                  <a:rPr lang="sl-SI" dirty="0" smtClean="0"/>
                  <a:t> sum </a:t>
                </a:r>
                <a:r>
                  <a:rPr lang="sl-SI" dirty="0" err="1" smtClean="0"/>
                  <a:t>of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suqares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of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measurement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difference</a:t>
                </a:r>
                <a:r>
                  <a:rPr lang="sl-SI" dirty="0" smtClean="0"/>
                  <a:t> is used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l-SI" b="0" i="1" smtClean="0">
                          <a:latin typeface="Cambria Math"/>
                        </a:rPr>
                        <m:t>𝐻</m:t>
                      </m:r>
                      <m:r>
                        <a:rPr lang="sl-SI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sl-SI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sl-SI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sl-SI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sl-SI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l-SI" i="1">
                                          <a:latin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sl-SI" i="1">
                                          <a:latin typeface="Cambria Math"/>
                                        </a:rPr>
                                        <m:t>𝑒𝑎𝑠</m:t>
                                      </m:r>
                                    </m:sub>
                                  </m:sSub>
                                  <m:r>
                                    <a:rPr lang="sl-SI" i="1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sl-SI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l-SI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b>
                                      <m:r>
                                        <a:rPr lang="sl-SI" i="1">
                                          <a:latin typeface="Cambria Math"/>
                                        </a:rPr>
                                        <m:t>𝑞𝑢𝑖𝑣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sl-SI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sl-SI" dirty="0" smtClean="0"/>
              </a:p>
              <a:p>
                <a:r>
                  <a:rPr lang="sl-SI" dirty="0" err="1" smtClean="0"/>
                  <a:t>The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smaller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the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value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of</a:t>
                </a:r>
                <a:r>
                  <a:rPr lang="sl-SI" dirty="0" smtClean="0"/>
                  <a:t> </a:t>
                </a:r>
                <a:r>
                  <a:rPr lang="sl-SI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the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better</a:t>
                </a:r>
                <a:r>
                  <a:rPr lang="sl-SI" dirty="0" smtClean="0"/>
                  <a:t> is </a:t>
                </a:r>
                <a:r>
                  <a:rPr lang="sl-SI" dirty="0" err="1" smtClean="0"/>
                  <a:t>the</a:t>
                </a:r>
                <a:r>
                  <a:rPr lang="sl-SI" dirty="0" smtClean="0"/>
                  <a:t> </a:t>
                </a:r>
                <a:r>
                  <a:rPr lang="sl-SI" dirty="0" err="1" smtClean="0"/>
                  <a:t>equivalent</a:t>
                </a:r>
                <a:endParaRPr lang="sl-SI" dirty="0" smtClean="0"/>
              </a:p>
            </p:txBody>
          </p:sp>
        </mc:Choice>
        <mc:Fallback xmlns="">
          <p:sp>
            <p:nvSpPr>
              <p:cNvPr id="3" name="Ograda vsebin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518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err="1" smtClean="0"/>
              <a:t>Synchronous</a:t>
            </a:r>
            <a:r>
              <a:rPr lang="sl-SI" dirty="0" smtClean="0"/>
              <a:t> generator </a:t>
            </a:r>
            <a:r>
              <a:rPr lang="sl-SI" dirty="0" err="1" smtClean="0"/>
              <a:t>dynamical</a:t>
            </a:r>
            <a:r>
              <a:rPr lang="sl-SI" dirty="0" smtClean="0"/>
              <a:t> </a:t>
            </a:r>
            <a:r>
              <a:rPr lang="sl-SI" dirty="0" err="1" smtClean="0"/>
              <a:t>equivalent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086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err="1" smtClean="0"/>
              <a:t>Synchronous</a:t>
            </a:r>
            <a:r>
              <a:rPr lang="sl-SI" dirty="0" smtClean="0"/>
              <a:t> generator </a:t>
            </a:r>
            <a:r>
              <a:rPr lang="sl-SI" dirty="0" err="1" smtClean="0"/>
              <a:t>dynamical</a:t>
            </a:r>
            <a:r>
              <a:rPr lang="sl-SI" dirty="0" smtClean="0"/>
              <a:t> </a:t>
            </a:r>
            <a:r>
              <a:rPr lang="sl-SI" dirty="0" err="1" smtClean="0"/>
              <a:t>equivalent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sl-SI" dirty="0" err="1" smtClean="0"/>
              <a:t>Measured</a:t>
            </a:r>
            <a:r>
              <a:rPr lang="sl-SI" dirty="0" smtClean="0"/>
              <a:t> signal at </a:t>
            </a:r>
            <a:r>
              <a:rPr lang="sl-SI" dirty="0" err="1" smtClean="0"/>
              <a:t>terminals</a:t>
            </a:r>
            <a:r>
              <a:rPr lang="sl-SI" dirty="0" smtClean="0"/>
              <a:t> – </a:t>
            </a:r>
            <a:r>
              <a:rPr lang="sl-SI" dirty="0" err="1" smtClean="0"/>
              <a:t>obtained</a:t>
            </a:r>
            <a:r>
              <a:rPr lang="sl-SI" dirty="0" smtClean="0"/>
              <a:t> </a:t>
            </a:r>
            <a:r>
              <a:rPr lang="sl-SI" dirty="0" err="1" smtClean="0"/>
              <a:t>active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reactive</a:t>
            </a:r>
            <a:r>
              <a:rPr lang="sl-SI" dirty="0" smtClean="0"/>
              <a:t> </a:t>
            </a:r>
            <a:r>
              <a:rPr lang="sl-SI" dirty="0" err="1" smtClean="0"/>
              <a:t>power</a:t>
            </a:r>
            <a:r>
              <a:rPr lang="sl-SI" dirty="0" smtClean="0"/>
              <a:t> </a:t>
            </a:r>
            <a:r>
              <a:rPr lang="sl-SI" dirty="0" err="1" smtClean="0"/>
              <a:t>dynamics</a:t>
            </a: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47082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err="1" smtClean="0"/>
              <a:t>Synchronous</a:t>
            </a:r>
            <a:r>
              <a:rPr lang="sl-SI" dirty="0" smtClean="0"/>
              <a:t> generator </a:t>
            </a:r>
            <a:r>
              <a:rPr lang="sl-SI" dirty="0" err="1" smtClean="0"/>
              <a:t>dynamical</a:t>
            </a:r>
            <a:r>
              <a:rPr lang="sl-SI" dirty="0" smtClean="0"/>
              <a:t> </a:t>
            </a:r>
            <a:r>
              <a:rPr lang="sl-SI" dirty="0" err="1" smtClean="0"/>
              <a:t>equivalent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sl-SI" dirty="0" err="1" smtClean="0"/>
              <a:t>Measured</a:t>
            </a:r>
            <a:r>
              <a:rPr lang="sl-SI" dirty="0" smtClean="0"/>
              <a:t> signal at </a:t>
            </a:r>
            <a:r>
              <a:rPr lang="sl-SI" dirty="0" err="1" smtClean="0"/>
              <a:t>terminals</a:t>
            </a:r>
            <a:r>
              <a:rPr lang="sl-SI" dirty="0" smtClean="0"/>
              <a:t> – </a:t>
            </a:r>
            <a:r>
              <a:rPr lang="sl-SI" dirty="0" err="1" smtClean="0"/>
              <a:t>obtained</a:t>
            </a:r>
            <a:r>
              <a:rPr lang="sl-SI" dirty="0" smtClean="0"/>
              <a:t> </a:t>
            </a:r>
            <a:r>
              <a:rPr lang="sl-SI" dirty="0" err="1" smtClean="0"/>
              <a:t>active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reactive</a:t>
            </a:r>
            <a:r>
              <a:rPr lang="sl-SI" dirty="0" smtClean="0"/>
              <a:t> </a:t>
            </a:r>
            <a:r>
              <a:rPr lang="sl-SI" dirty="0" err="1" smtClean="0"/>
              <a:t>power</a:t>
            </a:r>
            <a:r>
              <a:rPr lang="sl-SI" dirty="0" smtClean="0"/>
              <a:t> </a:t>
            </a:r>
            <a:r>
              <a:rPr lang="sl-SI" dirty="0" err="1" smtClean="0"/>
              <a:t>dynamics</a:t>
            </a:r>
            <a:endParaRPr lang="sl-SI" dirty="0" smtClean="0"/>
          </a:p>
          <a:p>
            <a:r>
              <a:rPr lang="sl-SI" dirty="0" smtClean="0"/>
              <a:t>Use </a:t>
            </a:r>
            <a:r>
              <a:rPr lang="sl-SI" dirty="0" err="1" smtClean="0"/>
              <a:t>exhaustive</a:t>
            </a:r>
            <a:r>
              <a:rPr lang="sl-SI" dirty="0" smtClean="0"/>
              <a:t>, </a:t>
            </a:r>
            <a:r>
              <a:rPr lang="sl-SI" dirty="0" err="1" smtClean="0"/>
              <a:t>brute</a:t>
            </a:r>
            <a:r>
              <a:rPr lang="sl-SI" dirty="0" smtClean="0"/>
              <a:t> </a:t>
            </a:r>
            <a:r>
              <a:rPr lang="sl-SI" dirty="0" err="1" smtClean="0"/>
              <a:t>force</a:t>
            </a:r>
            <a:r>
              <a:rPr lang="sl-SI" dirty="0" smtClean="0"/>
              <a:t> </a:t>
            </a:r>
            <a:r>
              <a:rPr lang="sl-SI" dirty="0" err="1" smtClean="0"/>
              <a:t>search</a:t>
            </a: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79952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err="1" smtClean="0"/>
              <a:t>Synchronous</a:t>
            </a:r>
            <a:r>
              <a:rPr lang="sl-SI" dirty="0" smtClean="0"/>
              <a:t> generator </a:t>
            </a:r>
            <a:r>
              <a:rPr lang="sl-SI" dirty="0" err="1" smtClean="0"/>
              <a:t>dynamical</a:t>
            </a:r>
            <a:r>
              <a:rPr lang="sl-SI" dirty="0" smtClean="0"/>
              <a:t> </a:t>
            </a:r>
            <a:r>
              <a:rPr lang="sl-SI" dirty="0" err="1" smtClean="0"/>
              <a:t>equivalent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sl-SI" dirty="0" err="1" smtClean="0"/>
              <a:t>Measured</a:t>
            </a:r>
            <a:r>
              <a:rPr lang="sl-SI" dirty="0" smtClean="0"/>
              <a:t> signal at </a:t>
            </a:r>
            <a:r>
              <a:rPr lang="sl-SI" dirty="0" err="1" smtClean="0"/>
              <a:t>terminals</a:t>
            </a:r>
            <a:r>
              <a:rPr lang="sl-SI" dirty="0" smtClean="0"/>
              <a:t> – </a:t>
            </a:r>
            <a:r>
              <a:rPr lang="sl-SI" dirty="0" err="1" smtClean="0"/>
              <a:t>obtained</a:t>
            </a:r>
            <a:r>
              <a:rPr lang="sl-SI" dirty="0" smtClean="0"/>
              <a:t> </a:t>
            </a:r>
            <a:r>
              <a:rPr lang="sl-SI" dirty="0" err="1" smtClean="0"/>
              <a:t>active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reactive</a:t>
            </a:r>
            <a:r>
              <a:rPr lang="sl-SI" dirty="0" smtClean="0"/>
              <a:t> </a:t>
            </a:r>
            <a:r>
              <a:rPr lang="sl-SI" dirty="0" err="1" smtClean="0"/>
              <a:t>power</a:t>
            </a:r>
            <a:r>
              <a:rPr lang="sl-SI" dirty="0" smtClean="0"/>
              <a:t> </a:t>
            </a:r>
            <a:r>
              <a:rPr lang="sl-SI" dirty="0" err="1" smtClean="0"/>
              <a:t>dynamics</a:t>
            </a:r>
            <a:endParaRPr lang="sl-SI" dirty="0" smtClean="0"/>
          </a:p>
          <a:p>
            <a:r>
              <a:rPr lang="sl-SI" dirty="0" smtClean="0"/>
              <a:t>Use </a:t>
            </a:r>
            <a:r>
              <a:rPr lang="sl-SI" dirty="0" err="1" smtClean="0"/>
              <a:t>exhaustive</a:t>
            </a:r>
            <a:r>
              <a:rPr lang="sl-SI" dirty="0" smtClean="0"/>
              <a:t>, </a:t>
            </a:r>
            <a:r>
              <a:rPr lang="sl-SI" dirty="0" err="1" smtClean="0"/>
              <a:t>brute</a:t>
            </a:r>
            <a:r>
              <a:rPr lang="sl-SI" dirty="0" smtClean="0"/>
              <a:t> </a:t>
            </a:r>
            <a:r>
              <a:rPr lang="sl-SI" dirty="0" err="1" smtClean="0"/>
              <a:t>force</a:t>
            </a:r>
            <a:r>
              <a:rPr lang="sl-SI" dirty="0" smtClean="0"/>
              <a:t> </a:t>
            </a:r>
            <a:r>
              <a:rPr lang="sl-SI" dirty="0" err="1" smtClean="0"/>
              <a:t>search</a:t>
            </a:r>
            <a:endParaRPr lang="sl-SI" dirty="0" smtClean="0"/>
          </a:p>
          <a:p>
            <a:pPr lvl="1"/>
            <a:r>
              <a:rPr lang="sl-SI" dirty="0" err="1" smtClean="0"/>
              <a:t>Perform</a:t>
            </a:r>
            <a:r>
              <a:rPr lang="sl-SI" dirty="0" smtClean="0"/>
              <a:t> </a:t>
            </a:r>
            <a:r>
              <a:rPr lang="sl-SI" dirty="0" err="1" smtClean="0"/>
              <a:t>simulation</a:t>
            </a:r>
            <a:r>
              <a:rPr lang="sl-SI" dirty="0" smtClean="0"/>
              <a:t>, </a:t>
            </a:r>
            <a:r>
              <a:rPr lang="sl-SI" dirty="0" err="1" smtClean="0"/>
              <a:t>compare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signals</a:t>
            </a:r>
            <a:r>
              <a:rPr lang="sl-SI" dirty="0" smtClean="0"/>
              <a:t>, </a:t>
            </a:r>
            <a:r>
              <a:rPr lang="sl-SI" dirty="0" err="1" smtClean="0"/>
              <a:t>if</a:t>
            </a:r>
            <a:r>
              <a:rPr lang="sl-SI" dirty="0" smtClean="0"/>
              <a:t> </a:t>
            </a:r>
            <a:r>
              <a:rPr lang="sl-SI" dirty="0" err="1" smtClean="0"/>
              <a:t>close</a:t>
            </a:r>
            <a:r>
              <a:rPr lang="sl-SI" dirty="0" smtClean="0"/>
              <a:t>, </a:t>
            </a:r>
            <a:r>
              <a:rPr lang="sl-SI" dirty="0" err="1" smtClean="0"/>
              <a:t>save</a:t>
            </a:r>
            <a:r>
              <a:rPr lang="sl-SI" dirty="0" smtClean="0"/>
              <a:t> </a:t>
            </a:r>
            <a:r>
              <a:rPr lang="sl-SI" dirty="0" err="1" smtClean="0"/>
              <a:t>parameters</a:t>
            </a: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253557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err="1" smtClean="0"/>
              <a:t>Synchronous</a:t>
            </a:r>
            <a:r>
              <a:rPr lang="sl-SI" dirty="0" smtClean="0"/>
              <a:t> generator </a:t>
            </a:r>
            <a:r>
              <a:rPr lang="sl-SI" dirty="0" err="1" smtClean="0"/>
              <a:t>dynamical</a:t>
            </a:r>
            <a:r>
              <a:rPr lang="sl-SI" dirty="0" smtClean="0"/>
              <a:t> </a:t>
            </a:r>
            <a:r>
              <a:rPr lang="sl-SI" dirty="0" err="1" smtClean="0"/>
              <a:t>equivalent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sl-SI" dirty="0" err="1" smtClean="0"/>
              <a:t>Measured</a:t>
            </a:r>
            <a:r>
              <a:rPr lang="sl-SI" dirty="0" smtClean="0"/>
              <a:t> signal at </a:t>
            </a:r>
            <a:r>
              <a:rPr lang="sl-SI" dirty="0" err="1" smtClean="0"/>
              <a:t>terminals</a:t>
            </a:r>
            <a:r>
              <a:rPr lang="sl-SI" dirty="0" smtClean="0"/>
              <a:t> – </a:t>
            </a:r>
            <a:r>
              <a:rPr lang="sl-SI" dirty="0" err="1" smtClean="0"/>
              <a:t>obtained</a:t>
            </a:r>
            <a:r>
              <a:rPr lang="sl-SI" dirty="0" smtClean="0"/>
              <a:t> </a:t>
            </a:r>
            <a:r>
              <a:rPr lang="sl-SI" dirty="0" err="1" smtClean="0"/>
              <a:t>active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reactive</a:t>
            </a:r>
            <a:r>
              <a:rPr lang="sl-SI" dirty="0" smtClean="0"/>
              <a:t> </a:t>
            </a:r>
            <a:r>
              <a:rPr lang="sl-SI" dirty="0" err="1" smtClean="0"/>
              <a:t>power</a:t>
            </a:r>
            <a:r>
              <a:rPr lang="sl-SI" dirty="0" smtClean="0"/>
              <a:t> </a:t>
            </a:r>
            <a:r>
              <a:rPr lang="sl-SI" dirty="0" err="1" smtClean="0"/>
              <a:t>dynamics</a:t>
            </a:r>
            <a:endParaRPr lang="sl-SI" dirty="0" smtClean="0"/>
          </a:p>
          <a:p>
            <a:r>
              <a:rPr lang="sl-SI" dirty="0" smtClean="0"/>
              <a:t>Use </a:t>
            </a:r>
            <a:r>
              <a:rPr lang="sl-SI" dirty="0" err="1" smtClean="0"/>
              <a:t>exhaustive</a:t>
            </a:r>
            <a:r>
              <a:rPr lang="sl-SI" dirty="0" smtClean="0"/>
              <a:t>, </a:t>
            </a:r>
            <a:r>
              <a:rPr lang="sl-SI" dirty="0" err="1" smtClean="0"/>
              <a:t>brute</a:t>
            </a:r>
            <a:r>
              <a:rPr lang="sl-SI" dirty="0" smtClean="0"/>
              <a:t> </a:t>
            </a:r>
            <a:r>
              <a:rPr lang="sl-SI" dirty="0" err="1" smtClean="0"/>
              <a:t>force</a:t>
            </a:r>
            <a:r>
              <a:rPr lang="sl-SI" dirty="0" smtClean="0"/>
              <a:t> </a:t>
            </a:r>
            <a:r>
              <a:rPr lang="sl-SI" dirty="0" err="1" smtClean="0"/>
              <a:t>search</a:t>
            </a:r>
            <a:endParaRPr lang="sl-SI" dirty="0" smtClean="0"/>
          </a:p>
          <a:p>
            <a:pPr lvl="1"/>
            <a:r>
              <a:rPr lang="sl-SI" dirty="0" err="1" smtClean="0"/>
              <a:t>Perform</a:t>
            </a:r>
            <a:r>
              <a:rPr lang="sl-SI" dirty="0" smtClean="0"/>
              <a:t> </a:t>
            </a:r>
            <a:r>
              <a:rPr lang="sl-SI" dirty="0" err="1" smtClean="0"/>
              <a:t>simulation</a:t>
            </a:r>
            <a:r>
              <a:rPr lang="sl-SI" dirty="0" smtClean="0"/>
              <a:t>, </a:t>
            </a:r>
            <a:r>
              <a:rPr lang="sl-SI" dirty="0" err="1" smtClean="0"/>
              <a:t>compare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signals</a:t>
            </a:r>
            <a:r>
              <a:rPr lang="sl-SI" dirty="0" smtClean="0"/>
              <a:t>, </a:t>
            </a:r>
            <a:r>
              <a:rPr lang="sl-SI" dirty="0" err="1" smtClean="0"/>
              <a:t>if</a:t>
            </a:r>
            <a:r>
              <a:rPr lang="sl-SI" dirty="0" smtClean="0"/>
              <a:t> </a:t>
            </a:r>
            <a:r>
              <a:rPr lang="sl-SI" dirty="0" err="1" smtClean="0"/>
              <a:t>close</a:t>
            </a:r>
            <a:r>
              <a:rPr lang="sl-SI" dirty="0" smtClean="0"/>
              <a:t>, </a:t>
            </a:r>
            <a:r>
              <a:rPr lang="sl-SI" dirty="0" err="1" smtClean="0"/>
              <a:t>save</a:t>
            </a:r>
            <a:r>
              <a:rPr lang="sl-SI" dirty="0" smtClean="0"/>
              <a:t> </a:t>
            </a:r>
            <a:r>
              <a:rPr lang="sl-SI" dirty="0" err="1" smtClean="0"/>
              <a:t>parameters</a:t>
            </a:r>
            <a:endParaRPr lang="sl-SI" dirty="0" smtClean="0"/>
          </a:p>
          <a:p>
            <a:pPr lvl="1"/>
            <a:r>
              <a:rPr lang="sl-SI" dirty="0" err="1" smtClean="0"/>
              <a:t>Decoupled</a:t>
            </a:r>
            <a:r>
              <a:rPr lang="sl-SI" dirty="0" smtClean="0"/>
              <a:t>. Some </a:t>
            </a:r>
            <a:r>
              <a:rPr lang="sl-SI" dirty="0" err="1" smtClean="0"/>
              <a:t>signals</a:t>
            </a:r>
            <a:r>
              <a:rPr lang="sl-SI" dirty="0" smtClean="0"/>
              <a:t> not </a:t>
            </a:r>
            <a:r>
              <a:rPr lang="sl-SI" dirty="0" err="1" smtClean="0"/>
              <a:t>influenced</a:t>
            </a:r>
            <a:r>
              <a:rPr lang="sl-SI" dirty="0" smtClean="0"/>
              <a:t> </a:t>
            </a:r>
            <a:r>
              <a:rPr lang="sl-SI" dirty="0" err="1" smtClean="0"/>
              <a:t>by</a:t>
            </a:r>
            <a:r>
              <a:rPr lang="sl-SI" dirty="0" smtClean="0"/>
              <a:t> some </a:t>
            </a:r>
            <a:r>
              <a:rPr lang="sl-SI" dirty="0" err="1" smtClean="0"/>
              <a:t>parameters</a:t>
            </a: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339481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err="1" smtClean="0"/>
              <a:t>Synchronous</a:t>
            </a:r>
            <a:r>
              <a:rPr lang="sl-SI" dirty="0" smtClean="0"/>
              <a:t> generator </a:t>
            </a:r>
            <a:r>
              <a:rPr lang="sl-SI" dirty="0" err="1" smtClean="0"/>
              <a:t>dynamical</a:t>
            </a:r>
            <a:r>
              <a:rPr lang="sl-SI" dirty="0" smtClean="0"/>
              <a:t> </a:t>
            </a:r>
            <a:r>
              <a:rPr lang="sl-SI" dirty="0" err="1" smtClean="0"/>
              <a:t>equivalent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sl-SI" dirty="0" err="1" smtClean="0"/>
              <a:t>Measured</a:t>
            </a:r>
            <a:r>
              <a:rPr lang="sl-SI" dirty="0" smtClean="0"/>
              <a:t> signal at </a:t>
            </a:r>
            <a:r>
              <a:rPr lang="sl-SI" dirty="0" err="1" smtClean="0"/>
              <a:t>terminals</a:t>
            </a:r>
            <a:r>
              <a:rPr lang="sl-SI" dirty="0" smtClean="0"/>
              <a:t> – </a:t>
            </a:r>
            <a:r>
              <a:rPr lang="sl-SI" dirty="0" err="1" smtClean="0"/>
              <a:t>obtained</a:t>
            </a:r>
            <a:r>
              <a:rPr lang="sl-SI" dirty="0" smtClean="0"/>
              <a:t> </a:t>
            </a:r>
            <a:r>
              <a:rPr lang="sl-SI" dirty="0" err="1" smtClean="0"/>
              <a:t>active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reactive</a:t>
            </a:r>
            <a:r>
              <a:rPr lang="sl-SI" dirty="0" smtClean="0"/>
              <a:t> </a:t>
            </a:r>
            <a:r>
              <a:rPr lang="sl-SI" dirty="0" err="1" smtClean="0"/>
              <a:t>power</a:t>
            </a:r>
            <a:r>
              <a:rPr lang="sl-SI" dirty="0" smtClean="0"/>
              <a:t> </a:t>
            </a:r>
            <a:r>
              <a:rPr lang="sl-SI" dirty="0" err="1" smtClean="0"/>
              <a:t>dynamics</a:t>
            </a:r>
            <a:endParaRPr lang="sl-SI" dirty="0" smtClean="0"/>
          </a:p>
          <a:p>
            <a:r>
              <a:rPr lang="sl-SI" dirty="0" smtClean="0"/>
              <a:t>Use </a:t>
            </a:r>
            <a:r>
              <a:rPr lang="sl-SI" dirty="0" err="1" smtClean="0"/>
              <a:t>exhaustive</a:t>
            </a:r>
            <a:r>
              <a:rPr lang="sl-SI" dirty="0" smtClean="0"/>
              <a:t>, </a:t>
            </a:r>
            <a:r>
              <a:rPr lang="sl-SI" dirty="0" err="1" smtClean="0"/>
              <a:t>brute</a:t>
            </a:r>
            <a:r>
              <a:rPr lang="sl-SI" dirty="0" smtClean="0"/>
              <a:t> </a:t>
            </a:r>
            <a:r>
              <a:rPr lang="sl-SI" dirty="0" err="1" smtClean="0"/>
              <a:t>force</a:t>
            </a:r>
            <a:r>
              <a:rPr lang="sl-SI" dirty="0" smtClean="0"/>
              <a:t> </a:t>
            </a:r>
            <a:r>
              <a:rPr lang="sl-SI" dirty="0" err="1" smtClean="0"/>
              <a:t>search</a:t>
            </a:r>
            <a:endParaRPr lang="sl-SI" dirty="0" smtClean="0"/>
          </a:p>
          <a:p>
            <a:pPr lvl="1"/>
            <a:r>
              <a:rPr lang="sl-SI" dirty="0" err="1" smtClean="0"/>
              <a:t>Perform</a:t>
            </a:r>
            <a:r>
              <a:rPr lang="sl-SI" dirty="0" smtClean="0"/>
              <a:t> </a:t>
            </a:r>
            <a:r>
              <a:rPr lang="sl-SI" dirty="0" err="1" smtClean="0"/>
              <a:t>simulation</a:t>
            </a:r>
            <a:r>
              <a:rPr lang="sl-SI" dirty="0" smtClean="0"/>
              <a:t>, </a:t>
            </a:r>
            <a:r>
              <a:rPr lang="sl-SI" dirty="0" err="1" smtClean="0"/>
              <a:t>compare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signals</a:t>
            </a:r>
            <a:r>
              <a:rPr lang="sl-SI" dirty="0" smtClean="0"/>
              <a:t>, </a:t>
            </a:r>
            <a:r>
              <a:rPr lang="sl-SI" dirty="0" err="1" smtClean="0"/>
              <a:t>if</a:t>
            </a:r>
            <a:r>
              <a:rPr lang="sl-SI" dirty="0" smtClean="0"/>
              <a:t> </a:t>
            </a:r>
            <a:r>
              <a:rPr lang="sl-SI" dirty="0" err="1" smtClean="0"/>
              <a:t>close</a:t>
            </a:r>
            <a:r>
              <a:rPr lang="sl-SI" dirty="0" smtClean="0"/>
              <a:t>, </a:t>
            </a:r>
            <a:r>
              <a:rPr lang="sl-SI" dirty="0" err="1" smtClean="0"/>
              <a:t>save</a:t>
            </a:r>
            <a:r>
              <a:rPr lang="sl-SI" dirty="0" smtClean="0"/>
              <a:t> </a:t>
            </a:r>
            <a:r>
              <a:rPr lang="sl-SI" dirty="0" err="1" smtClean="0"/>
              <a:t>parameters</a:t>
            </a:r>
            <a:endParaRPr lang="sl-SI" dirty="0" smtClean="0"/>
          </a:p>
          <a:p>
            <a:pPr lvl="1"/>
            <a:r>
              <a:rPr lang="sl-SI" dirty="0" err="1"/>
              <a:t>Decoupled</a:t>
            </a:r>
            <a:r>
              <a:rPr lang="sl-SI" dirty="0"/>
              <a:t>. Some </a:t>
            </a:r>
            <a:r>
              <a:rPr lang="sl-SI" dirty="0" err="1"/>
              <a:t>signals</a:t>
            </a:r>
            <a:r>
              <a:rPr lang="sl-SI" dirty="0"/>
              <a:t> not </a:t>
            </a:r>
            <a:r>
              <a:rPr lang="sl-SI" dirty="0" err="1"/>
              <a:t>influenced</a:t>
            </a:r>
            <a:r>
              <a:rPr lang="sl-SI" dirty="0"/>
              <a:t> </a:t>
            </a:r>
            <a:r>
              <a:rPr lang="sl-SI" dirty="0" err="1"/>
              <a:t>by</a:t>
            </a:r>
            <a:r>
              <a:rPr lang="sl-SI" dirty="0"/>
              <a:t> some </a:t>
            </a:r>
            <a:r>
              <a:rPr lang="sl-SI" dirty="0" err="1"/>
              <a:t>parameters</a:t>
            </a:r>
            <a:endParaRPr lang="sl-SI" dirty="0"/>
          </a:p>
          <a:p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results</a:t>
            </a:r>
            <a:r>
              <a:rPr lang="sl-SI" dirty="0" smtClean="0"/>
              <a:t> </a:t>
            </a:r>
            <a:r>
              <a:rPr lang="sl-SI" dirty="0" err="1" smtClean="0"/>
              <a:t>show</a:t>
            </a:r>
            <a:r>
              <a:rPr lang="sl-SI" dirty="0" smtClean="0"/>
              <a:t> </a:t>
            </a:r>
            <a:r>
              <a:rPr lang="sl-SI" dirty="0" err="1" smtClean="0"/>
              <a:t>that</a:t>
            </a:r>
            <a:r>
              <a:rPr lang="sl-SI" dirty="0" smtClean="0"/>
              <a:t> </a:t>
            </a:r>
            <a:r>
              <a:rPr lang="sl-SI" dirty="0" err="1" smtClean="0"/>
              <a:t>different</a:t>
            </a:r>
            <a:r>
              <a:rPr lang="sl-SI" dirty="0" smtClean="0"/>
              <a:t> parameter </a:t>
            </a:r>
            <a:r>
              <a:rPr lang="sl-SI" dirty="0" err="1" smtClean="0"/>
              <a:t>sets</a:t>
            </a:r>
            <a:r>
              <a:rPr lang="sl-SI" dirty="0" smtClean="0"/>
              <a:t> </a:t>
            </a:r>
            <a:r>
              <a:rPr lang="sl-SI" dirty="0" err="1" smtClean="0"/>
              <a:t>may</a:t>
            </a:r>
            <a:r>
              <a:rPr lang="sl-SI" dirty="0" smtClean="0"/>
              <a:t> </a:t>
            </a:r>
            <a:r>
              <a:rPr lang="sl-SI" dirty="0" err="1" smtClean="0"/>
              <a:t>produce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same </a:t>
            </a:r>
            <a:r>
              <a:rPr lang="sl-SI" dirty="0" err="1" smtClean="0"/>
              <a:t>dynamics</a:t>
            </a: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79952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err="1" smtClean="0"/>
              <a:t>Identifiablity</a:t>
            </a:r>
            <a:r>
              <a:rPr lang="sl-SI" dirty="0" smtClean="0"/>
              <a:t> </a:t>
            </a:r>
            <a:r>
              <a:rPr lang="sl-SI" dirty="0" err="1" smtClean="0"/>
              <a:t>issue</a:t>
            </a:r>
            <a:r>
              <a:rPr lang="sl-SI" dirty="0" smtClean="0"/>
              <a:t> – </a:t>
            </a:r>
            <a:r>
              <a:rPr lang="sl-SI" dirty="0" err="1" smtClean="0"/>
              <a:t>active</a:t>
            </a:r>
            <a:r>
              <a:rPr lang="sl-SI" dirty="0" smtClean="0"/>
              <a:t> </a:t>
            </a:r>
            <a:r>
              <a:rPr lang="sl-SI" dirty="0" err="1" smtClean="0"/>
              <a:t>power</a:t>
            </a:r>
            <a:r>
              <a:rPr lang="sl-SI" dirty="0" smtClean="0"/>
              <a:t> </a:t>
            </a:r>
            <a:r>
              <a:rPr lang="sl-SI" dirty="0" err="1" smtClean="0"/>
              <a:t>for</a:t>
            </a:r>
            <a:r>
              <a:rPr lang="sl-SI" dirty="0" smtClean="0"/>
              <a:t> </a:t>
            </a:r>
            <a:r>
              <a:rPr lang="sl-SI" dirty="0" err="1" smtClean="0"/>
              <a:t>all</a:t>
            </a:r>
            <a:r>
              <a:rPr lang="sl-SI" dirty="0" smtClean="0"/>
              <a:t> </a:t>
            </a:r>
            <a:r>
              <a:rPr lang="sl-SI" dirty="0" err="1" smtClean="0"/>
              <a:t>parameters</a:t>
            </a:r>
            <a:endParaRPr lang="en-GB" dirty="0"/>
          </a:p>
        </p:txBody>
      </p:sp>
      <p:pic>
        <p:nvPicPr>
          <p:cNvPr id="4" name="Slika 3" descr="C:\Users\LPEE DM5\Desktop\Gorazd\2015\IndentifikacijaSinhronca\Se Enkrat\Preverjanja\PlotanjeKoncnih\delovna.t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286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err="1" smtClean="0"/>
              <a:t>Identifiablity</a:t>
            </a:r>
            <a:r>
              <a:rPr lang="sl-SI" dirty="0" smtClean="0"/>
              <a:t> </a:t>
            </a:r>
            <a:r>
              <a:rPr lang="sl-SI" dirty="0" err="1" smtClean="0"/>
              <a:t>issue</a:t>
            </a:r>
            <a:r>
              <a:rPr lang="sl-SI" dirty="0" smtClean="0"/>
              <a:t> – </a:t>
            </a:r>
            <a:r>
              <a:rPr lang="sl-SI" dirty="0" err="1" smtClean="0"/>
              <a:t>reactive</a:t>
            </a:r>
            <a:r>
              <a:rPr lang="sl-SI" dirty="0" smtClean="0"/>
              <a:t> </a:t>
            </a:r>
            <a:r>
              <a:rPr lang="sl-SI" dirty="0" err="1" smtClean="0"/>
              <a:t>power</a:t>
            </a:r>
            <a:r>
              <a:rPr lang="sl-SI" dirty="0" smtClean="0"/>
              <a:t> </a:t>
            </a:r>
            <a:r>
              <a:rPr lang="sl-SI" dirty="0" err="1" smtClean="0"/>
              <a:t>for</a:t>
            </a:r>
            <a:r>
              <a:rPr lang="sl-SI" dirty="0" smtClean="0"/>
              <a:t> </a:t>
            </a:r>
            <a:r>
              <a:rPr lang="sl-SI" dirty="0" err="1" smtClean="0"/>
              <a:t>all</a:t>
            </a:r>
            <a:r>
              <a:rPr lang="sl-SI" dirty="0" smtClean="0"/>
              <a:t> </a:t>
            </a:r>
            <a:r>
              <a:rPr lang="sl-SI" dirty="0" err="1" smtClean="0"/>
              <a:t>parameters</a:t>
            </a:r>
            <a:endParaRPr lang="en-GB" dirty="0"/>
          </a:p>
        </p:txBody>
      </p:sp>
      <p:pic>
        <p:nvPicPr>
          <p:cNvPr id="5" name="Slika 4" descr="C:\Users\LPEE DM5\Desktop\Gorazd\2015\IndentifikacijaSinhronca\Se Enkrat\Preverjanja\PlotanjeKoncnih\jalova.t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437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About dynamical equivalents in general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Let </a:t>
            </a:r>
            <a:r>
              <a:rPr lang="sl-SI" dirty="0" err="1" smtClean="0"/>
              <a:t>there</a:t>
            </a:r>
            <a:r>
              <a:rPr lang="sl-SI" dirty="0" smtClean="0"/>
              <a:t> </a:t>
            </a:r>
            <a:r>
              <a:rPr lang="sl-SI" dirty="0" err="1" smtClean="0"/>
              <a:t>be</a:t>
            </a:r>
            <a:r>
              <a:rPr lang="sl-SI" dirty="0" smtClean="0"/>
              <a:t> a </a:t>
            </a:r>
            <a:r>
              <a:rPr lang="sl-SI" dirty="0" err="1" smtClean="0"/>
              <a:t>dynamic</a:t>
            </a:r>
            <a:r>
              <a:rPr lang="sl-SI" dirty="0" smtClean="0"/>
              <a:t> signal </a:t>
            </a:r>
            <a:r>
              <a:rPr lang="sl-SI" dirty="0" err="1" smtClean="0"/>
              <a:t>measurement</a:t>
            </a:r>
            <a:r>
              <a:rPr lang="sl-SI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18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sl-SI" dirty="0" err="1" smtClean="0"/>
              <a:t>Noticeable</a:t>
            </a:r>
            <a:r>
              <a:rPr lang="sl-SI" dirty="0" smtClean="0"/>
              <a:t> </a:t>
            </a:r>
            <a:r>
              <a:rPr lang="sl-SI" dirty="0" err="1" smtClean="0"/>
              <a:t>difference</a:t>
            </a:r>
            <a:r>
              <a:rPr lang="sl-SI" dirty="0" smtClean="0"/>
              <a:t> </a:t>
            </a:r>
            <a:r>
              <a:rPr lang="sl-SI" dirty="0" err="1" smtClean="0"/>
              <a:t>between</a:t>
            </a:r>
            <a:r>
              <a:rPr lang="sl-SI" dirty="0" smtClean="0"/>
              <a:t> </a:t>
            </a:r>
            <a:r>
              <a:rPr lang="sl-SI" dirty="0" err="1" smtClean="0"/>
              <a:t>physical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simulated</a:t>
            </a:r>
            <a:r>
              <a:rPr lang="sl-SI" dirty="0"/>
              <a:t> </a:t>
            </a:r>
            <a:r>
              <a:rPr lang="sl-SI" dirty="0" smtClean="0"/>
              <a:t>(</a:t>
            </a:r>
            <a:r>
              <a:rPr lang="sl-SI" dirty="0" err="1" smtClean="0"/>
              <a:t>modeling</a:t>
            </a:r>
            <a:r>
              <a:rPr lang="sl-SI" dirty="0" smtClean="0"/>
              <a:t> </a:t>
            </a:r>
            <a:r>
              <a:rPr lang="sl-SI" dirty="0" err="1" smtClean="0"/>
              <a:t>fidelity</a:t>
            </a:r>
            <a:r>
              <a:rPr lang="sl-SI" dirty="0" smtClean="0"/>
              <a:t>)</a:t>
            </a:r>
            <a:endParaRPr lang="en-GB" dirty="0"/>
          </a:p>
        </p:txBody>
      </p:sp>
      <p:pic>
        <p:nvPicPr>
          <p:cNvPr id="4" name="Slika 3" descr="C:\Users\LPEE DM5\Desktop\Gorazd\2015\IndentifikacijaSinhronca\Se Enkrat\SlikaPrimerjave_modellingfidelity_AEM-MIT_clanek.t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534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sl-SI" dirty="0" err="1" smtClean="0"/>
              <a:t>Intrinsic</a:t>
            </a:r>
            <a:r>
              <a:rPr lang="sl-SI" dirty="0" smtClean="0"/>
              <a:t> </a:t>
            </a:r>
            <a:r>
              <a:rPr lang="sl-SI" dirty="0" err="1" smtClean="0"/>
              <a:t>issue</a:t>
            </a:r>
            <a:r>
              <a:rPr lang="sl-SI" dirty="0" smtClean="0"/>
              <a:t> </a:t>
            </a:r>
            <a:r>
              <a:rPr lang="sl-SI" dirty="0" err="1" smtClean="0"/>
              <a:t>with</a:t>
            </a:r>
            <a:r>
              <a:rPr lang="sl-SI" dirty="0" smtClean="0"/>
              <a:t> </a:t>
            </a:r>
            <a:r>
              <a:rPr lang="sl-SI" dirty="0" err="1" smtClean="0"/>
              <a:t>synchronous</a:t>
            </a:r>
            <a:r>
              <a:rPr lang="sl-SI" dirty="0" smtClean="0"/>
              <a:t> generator</a:t>
            </a:r>
            <a:endParaRPr lang="en-GB" dirty="0"/>
          </a:p>
        </p:txBody>
      </p:sp>
      <p:pic>
        <p:nvPicPr>
          <p:cNvPr id="1026" name="Picture 2" descr="C:\Users\LPEE DM5\Desktop\Gorazd\2017\IndentifikacijaSinhronca\Konferenca Maribor\2-pole-generators-customized-use-on-gas-and-steam-turbi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200833"/>
            <a:ext cx="5155122" cy="317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ravokotnik 2"/>
          <p:cNvSpPr/>
          <p:nvPr/>
        </p:nvSpPr>
        <p:spPr>
          <a:xfrm>
            <a:off x="0" y="6021288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 smtClean="0"/>
              <a:t>*</a:t>
            </a:r>
            <a:r>
              <a:rPr lang="en-US" dirty="0" smtClean="0"/>
              <a:t>https</a:t>
            </a:r>
            <a:r>
              <a:rPr lang="en-US" dirty="0"/>
              <a:t>://www.tonex.com/fundamentals-of-synchronous-machines</a:t>
            </a:r>
            <a:r>
              <a:rPr lang="en-US" dirty="0" smtClean="0"/>
              <a:t>/</a:t>
            </a:r>
            <a:endParaRPr lang="sl-SI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53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sl-SI" dirty="0" err="1" smtClean="0"/>
              <a:t>Intrinsic</a:t>
            </a:r>
            <a:r>
              <a:rPr lang="sl-SI" dirty="0" smtClean="0"/>
              <a:t> </a:t>
            </a:r>
            <a:r>
              <a:rPr lang="sl-SI" dirty="0" err="1" smtClean="0"/>
              <a:t>issue</a:t>
            </a:r>
            <a:r>
              <a:rPr lang="sl-SI" dirty="0" smtClean="0"/>
              <a:t> </a:t>
            </a:r>
            <a:r>
              <a:rPr lang="sl-SI" dirty="0" err="1" smtClean="0"/>
              <a:t>with</a:t>
            </a:r>
            <a:r>
              <a:rPr lang="sl-SI" dirty="0" smtClean="0"/>
              <a:t> </a:t>
            </a:r>
            <a:r>
              <a:rPr lang="sl-SI" dirty="0" err="1" smtClean="0"/>
              <a:t>synchronous</a:t>
            </a:r>
            <a:r>
              <a:rPr lang="sl-SI" dirty="0" smtClean="0"/>
              <a:t> generator</a:t>
            </a:r>
            <a:endParaRPr lang="en-GB" dirty="0"/>
          </a:p>
        </p:txBody>
      </p:sp>
      <p:pic>
        <p:nvPicPr>
          <p:cNvPr id="1026" name="Picture 2" descr="C:\Users\LPEE DM5\Desktop\Gorazd\2017\IndentifikacijaSinhronca\Konferenca Maribor\2-pole-generators-customized-use-on-gas-and-steam-turbi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200833"/>
            <a:ext cx="5155122" cy="317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ravokotnik 2"/>
          <p:cNvSpPr/>
          <p:nvPr/>
        </p:nvSpPr>
        <p:spPr>
          <a:xfrm>
            <a:off x="0" y="6021288"/>
            <a:ext cx="9036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 smtClean="0"/>
              <a:t>*</a:t>
            </a:r>
            <a:r>
              <a:rPr lang="en-US" dirty="0" smtClean="0"/>
              <a:t>https</a:t>
            </a:r>
            <a:r>
              <a:rPr lang="en-US" dirty="0"/>
              <a:t>://www.tonex.com/fundamentals-of-synchronous-machines</a:t>
            </a:r>
            <a:r>
              <a:rPr lang="en-US" dirty="0" smtClean="0"/>
              <a:t>/</a:t>
            </a:r>
            <a:endParaRPr lang="sl-SI" dirty="0" smtClean="0"/>
          </a:p>
          <a:p>
            <a:r>
              <a:rPr lang="sl-SI" dirty="0" smtClean="0"/>
              <a:t>**</a:t>
            </a:r>
            <a:r>
              <a:rPr lang="sl-SI" dirty="0" err="1" smtClean="0"/>
              <a:t>Prabhashankar</a:t>
            </a:r>
            <a:r>
              <a:rPr lang="sl-SI" dirty="0" smtClean="0"/>
              <a:t> </a:t>
            </a:r>
            <a:r>
              <a:rPr lang="sl-SI" dirty="0" err="1" smtClean="0"/>
              <a:t>Kundur</a:t>
            </a:r>
            <a:r>
              <a:rPr lang="sl-SI" dirty="0" smtClean="0"/>
              <a:t>: „</a:t>
            </a:r>
            <a:r>
              <a:rPr lang="sl-SI" dirty="0" err="1" smtClean="0"/>
              <a:t>Power</a:t>
            </a:r>
            <a:r>
              <a:rPr lang="sl-SI" dirty="0" smtClean="0"/>
              <a:t> </a:t>
            </a:r>
            <a:r>
              <a:rPr lang="sl-SI" dirty="0" err="1" smtClean="0"/>
              <a:t>System</a:t>
            </a:r>
            <a:r>
              <a:rPr lang="sl-SI" dirty="0" smtClean="0"/>
              <a:t> </a:t>
            </a:r>
            <a:r>
              <a:rPr lang="sl-SI" dirty="0" err="1" smtClean="0"/>
              <a:t>Stability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Control</a:t>
            </a:r>
            <a:r>
              <a:rPr lang="sl-SI" dirty="0" smtClean="0"/>
              <a:t>“, </a:t>
            </a:r>
            <a:r>
              <a:rPr lang="sl-SI" dirty="0" err="1" smtClean="0"/>
              <a:t>McGrawHill</a:t>
            </a:r>
            <a:r>
              <a:rPr lang="sl-SI" dirty="0" smtClean="0"/>
              <a:t> </a:t>
            </a:r>
            <a:r>
              <a:rPr lang="sl-SI" dirty="0" err="1" smtClean="0"/>
              <a:t>Inc</a:t>
            </a:r>
            <a:r>
              <a:rPr lang="sl-SI" dirty="0" smtClean="0"/>
              <a:t>.</a:t>
            </a:r>
          </a:p>
          <a:p>
            <a:endParaRPr lang="en-US" dirty="0"/>
          </a:p>
        </p:txBody>
      </p:sp>
      <p:pic>
        <p:nvPicPr>
          <p:cNvPr id="1029" name="Picture 5" descr="C:\Users\LPEE DM5\Desktop\Gorazd\2017\IndentifikacijaSinhronca\Konferenca Maribor\modelce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040147"/>
            <a:ext cx="3744415" cy="383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66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835746"/>
          </a:xfrm>
        </p:spPr>
        <p:txBody>
          <a:bodyPr>
            <a:normAutofit/>
          </a:bodyPr>
          <a:lstStyle/>
          <a:p>
            <a:r>
              <a:rPr lang="sl-SI" b="1" dirty="0" err="1" smtClean="0"/>
              <a:t>Thank</a:t>
            </a:r>
            <a:r>
              <a:rPr lang="sl-SI" b="1" dirty="0" smtClean="0"/>
              <a:t> </a:t>
            </a:r>
            <a:r>
              <a:rPr lang="sl-SI" b="1" dirty="0" err="1" smtClean="0"/>
              <a:t>you</a:t>
            </a:r>
            <a:r>
              <a:rPr lang="sl-SI" b="1" dirty="0" smtClean="0"/>
              <a:t> </a:t>
            </a:r>
            <a:r>
              <a:rPr lang="sl-SI" b="1" dirty="0" err="1" smtClean="0"/>
              <a:t>for</a:t>
            </a:r>
            <a:r>
              <a:rPr lang="sl-SI" b="1" dirty="0" smtClean="0"/>
              <a:t> </a:t>
            </a:r>
            <a:r>
              <a:rPr lang="sl-SI" b="1" dirty="0" err="1" smtClean="0"/>
              <a:t>your</a:t>
            </a:r>
            <a:r>
              <a:rPr lang="sl-SI" b="1" dirty="0" smtClean="0"/>
              <a:t> </a:t>
            </a:r>
            <a:r>
              <a:rPr lang="sl-SI" b="1" dirty="0" err="1" smtClean="0"/>
              <a:t>attention</a:t>
            </a:r>
            <a:endParaRPr lang="en-US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6400800" cy="553616"/>
          </a:xfrm>
        </p:spPr>
        <p:txBody>
          <a:bodyPr>
            <a:normAutofit fontScale="77500" lnSpcReduction="20000"/>
          </a:bodyPr>
          <a:lstStyle/>
          <a:p>
            <a:r>
              <a:rPr lang="sl-SI" dirty="0" smtClean="0">
                <a:solidFill>
                  <a:srgbClr val="FF0000"/>
                </a:solidFill>
              </a:rPr>
              <a:t>Gorazd Bone, Urban Rudež </a:t>
            </a:r>
            <a:r>
              <a:rPr lang="sl-SI" dirty="0" err="1" smtClean="0">
                <a:solidFill>
                  <a:srgbClr val="FF0000"/>
                </a:solidFill>
              </a:rPr>
              <a:t>and</a:t>
            </a:r>
            <a:r>
              <a:rPr lang="sl-SI" dirty="0" smtClean="0">
                <a:solidFill>
                  <a:srgbClr val="FF0000"/>
                </a:solidFill>
              </a:rPr>
              <a:t> Rafael Mihalič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85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About dynamical equivalents in general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Let </a:t>
            </a:r>
            <a:r>
              <a:rPr lang="sl-SI" dirty="0" err="1" smtClean="0"/>
              <a:t>there</a:t>
            </a:r>
            <a:r>
              <a:rPr lang="sl-SI" dirty="0" smtClean="0"/>
              <a:t> </a:t>
            </a:r>
            <a:r>
              <a:rPr lang="sl-SI" dirty="0" err="1" smtClean="0"/>
              <a:t>be</a:t>
            </a:r>
            <a:r>
              <a:rPr lang="sl-SI" dirty="0" smtClean="0"/>
              <a:t> a </a:t>
            </a:r>
            <a:r>
              <a:rPr lang="sl-SI" dirty="0" err="1" smtClean="0"/>
              <a:t>dynamic</a:t>
            </a:r>
            <a:r>
              <a:rPr lang="sl-SI" dirty="0" smtClean="0"/>
              <a:t> signal </a:t>
            </a:r>
            <a:r>
              <a:rPr lang="sl-SI" dirty="0" err="1" smtClean="0"/>
              <a:t>measurement</a:t>
            </a:r>
            <a:r>
              <a:rPr lang="sl-SI" dirty="0" smtClean="0"/>
              <a:t>.</a:t>
            </a:r>
            <a:endParaRPr lang="en-US" dirty="0"/>
          </a:p>
        </p:txBody>
      </p:sp>
      <p:graphicFrame>
        <p:nvGraphicFramePr>
          <p:cNvPr id="7" name="Grafikon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5472837"/>
              </p:ext>
            </p:extLst>
          </p:nvPr>
        </p:nvGraphicFramePr>
        <p:xfrm>
          <a:off x="323528" y="2204864"/>
          <a:ext cx="8496943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8906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About dynamical equivalents in general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err="1" smtClean="0"/>
              <a:t>Try</a:t>
            </a:r>
            <a:r>
              <a:rPr lang="sl-SI" dirty="0" smtClean="0"/>
              <a:t> to </a:t>
            </a:r>
            <a:r>
              <a:rPr lang="sl-SI" dirty="0" err="1" smtClean="0"/>
              <a:t>find</a:t>
            </a:r>
            <a:r>
              <a:rPr lang="sl-SI" dirty="0" smtClean="0"/>
              <a:t> a </a:t>
            </a:r>
            <a:r>
              <a:rPr lang="sl-SI" dirty="0" err="1" smtClean="0"/>
              <a:t>dynamical</a:t>
            </a:r>
            <a:r>
              <a:rPr lang="sl-SI" dirty="0" smtClean="0"/>
              <a:t> </a:t>
            </a:r>
            <a:r>
              <a:rPr lang="sl-SI" dirty="0" err="1" smtClean="0"/>
              <a:t>equivalent</a:t>
            </a:r>
            <a:endParaRPr lang="en-US" dirty="0"/>
          </a:p>
        </p:txBody>
      </p:sp>
      <p:graphicFrame>
        <p:nvGraphicFramePr>
          <p:cNvPr id="4" name="Grafikon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545743"/>
              </p:ext>
            </p:extLst>
          </p:nvPr>
        </p:nvGraphicFramePr>
        <p:xfrm>
          <a:off x="323528" y="2204864"/>
          <a:ext cx="849694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6925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About dynamical equivalents in general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err="1" smtClean="0"/>
              <a:t>Try</a:t>
            </a:r>
            <a:r>
              <a:rPr lang="sl-SI" dirty="0" smtClean="0"/>
              <a:t> to </a:t>
            </a:r>
            <a:r>
              <a:rPr lang="sl-SI" dirty="0" err="1" smtClean="0"/>
              <a:t>find</a:t>
            </a:r>
            <a:r>
              <a:rPr lang="sl-SI" dirty="0" smtClean="0"/>
              <a:t> a </a:t>
            </a:r>
            <a:r>
              <a:rPr lang="sl-SI" dirty="0" err="1" smtClean="0"/>
              <a:t>dynamical</a:t>
            </a:r>
            <a:r>
              <a:rPr lang="sl-SI" dirty="0" smtClean="0"/>
              <a:t> </a:t>
            </a:r>
            <a:r>
              <a:rPr lang="sl-SI" dirty="0" err="1" smtClean="0"/>
              <a:t>equivalent</a:t>
            </a:r>
            <a:endParaRPr lang="en-US" dirty="0"/>
          </a:p>
        </p:txBody>
      </p:sp>
      <p:graphicFrame>
        <p:nvGraphicFramePr>
          <p:cNvPr id="5" name="Grafikon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4511932"/>
              </p:ext>
            </p:extLst>
          </p:nvPr>
        </p:nvGraphicFramePr>
        <p:xfrm>
          <a:off x="332756" y="2204864"/>
          <a:ext cx="848771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9058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About dynamical equivalents in general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err="1" smtClean="0"/>
              <a:t>Quality</a:t>
            </a:r>
            <a:r>
              <a:rPr lang="sl-SI" dirty="0" smtClean="0"/>
              <a:t> – </a:t>
            </a:r>
            <a:r>
              <a:rPr lang="sl-SI" dirty="0" err="1" smtClean="0"/>
              <a:t>how</a:t>
            </a:r>
            <a:r>
              <a:rPr lang="sl-SI" dirty="0" smtClean="0"/>
              <a:t> to </a:t>
            </a:r>
            <a:r>
              <a:rPr lang="sl-SI" dirty="0" err="1" smtClean="0"/>
              <a:t>measure</a:t>
            </a:r>
            <a:r>
              <a:rPr lang="sl-SI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56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About dynamical equivalents in general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err="1" smtClean="0"/>
              <a:t>Quality</a:t>
            </a:r>
            <a:r>
              <a:rPr lang="sl-SI" dirty="0" smtClean="0"/>
              <a:t> – </a:t>
            </a:r>
            <a:r>
              <a:rPr lang="sl-SI" dirty="0" err="1" smtClean="0"/>
              <a:t>how</a:t>
            </a:r>
            <a:r>
              <a:rPr lang="sl-SI" dirty="0" smtClean="0"/>
              <a:t> to </a:t>
            </a:r>
            <a:r>
              <a:rPr lang="sl-SI" dirty="0" err="1" smtClean="0"/>
              <a:t>measure</a:t>
            </a:r>
            <a:r>
              <a:rPr lang="sl-SI" dirty="0" smtClean="0"/>
              <a:t>?</a:t>
            </a:r>
            <a:endParaRPr lang="en-US" dirty="0"/>
          </a:p>
        </p:txBody>
      </p:sp>
      <p:graphicFrame>
        <p:nvGraphicFramePr>
          <p:cNvPr id="6" name="Grafikon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6732759"/>
              </p:ext>
            </p:extLst>
          </p:nvPr>
        </p:nvGraphicFramePr>
        <p:xfrm>
          <a:off x="323528" y="2204864"/>
          <a:ext cx="849694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405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About dynamical equivalents in general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err="1" smtClean="0"/>
              <a:t>Quality</a:t>
            </a:r>
            <a:r>
              <a:rPr lang="sl-SI" dirty="0" smtClean="0"/>
              <a:t> – distance </a:t>
            </a:r>
            <a:r>
              <a:rPr lang="sl-SI" dirty="0" err="1" smtClean="0"/>
              <a:t>between</a:t>
            </a:r>
            <a:r>
              <a:rPr lang="sl-SI" dirty="0" smtClean="0"/>
              <a:t> </a:t>
            </a:r>
            <a:r>
              <a:rPr lang="sl-SI" dirty="0" err="1" smtClean="0"/>
              <a:t>signals</a:t>
            </a:r>
            <a:endParaRPr lang="en-US" dirty="0"/>
          </a:p>
        </p:txBody>
      </p:sp>
      <p:graphicFrame>
        <p:nvGraphicFramePr>
          <p:cNvPr id="5" name="Grafikon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9905892"/>
              </p:ext>
            </p:extLst>
          </p:nvPr>
        </p:nvGraphicFramePr>
        <p:xfrm>
          <a:off x="332755" y="2204864"/>
          <a:ext cx="8487717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079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About dynamical equivalents in general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Quality – distance </a:t>
            </a:r>
            <a:r>
              <a:rPr lang="sl-SI" dirty="0" err="1" smtClean="0"/>
              <a:t>between</a:t>
            </a:r>
            <a:r>
              <a:rPr lang="sl-SI" dirty="0" smtClean="0"/>
              <a:t> </a:t>
            </a:r>
            <a:r>
              <a:rPr lang="sl-SI" dirty="0" err="1" smtClean="0"/>
              <a:t>signals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0581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449</Words>
  <Application>Microsoft Office PowerPoint</Application>
  <PresentationFormat>Diaprojekcija na zaslonu (4:3)</PresentationFormat>
  <Paragraphs>64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23</vt:i4>
      </vt:variant>
    </vt:vector>
  </HeadingPairs>
  <TitlesOfParts>
    <vt:vector size="24" baseType="lpstr">
      <vt:lpstr>Officeova tema</vt:lpstr>
      <vt:lpstr>ON-LINE IDENTIFIABILITY OF A SYNCHRONOUS GENERATOR BY LINEARIZED EQUIVALENT</vt:lpstr>
      <vt:lpstr>About dynamical equivalents in general</vt:lpstr>
      <vt:lpstr>About dynamical equivalents in general</vt:lpstr>
      <vt:lpstr>About dynamical equivalents in general</vt:lpstr>
      <vt:lpstr>About dynamical equivalents in general</vt:lpstr>
      <vt:lpstr>About dynamical equivalents in general</vt:lpstr>
      <vt:lpstr>About dynamical equivalents in general</vt:lpstr>
      <vt:lpstr>About dynamical equivalents in general</vt:lpstr>
      <vt:lpstr>About dynamical equivalents in general</vt:lpstr>
      <vt:lpstr>About dynamical equivalents in general</vt:lpstr>
      <vt:lpstr>About dynamical equivalents in general</vt:lpstr>
      <vt:lpstr>Synchronous generator dynamical equivalent</vt:lpstr>
      <vt:lpstr>Synchronous generator dynamical equivalent</vt:lpstr>
      <vt:lpstr>Synchronous generator dynamical equivalent</vt:lpstr>
      <vt:lpstr>Synchronous generator dynamical equivalent</vt:lpstr>
      <vt:lpstr>Synchronous generator dynamical equivalent</vt:lpstr>
      <vt:lpstr>Synchronous generator dynamical equivalent</vt:lpstr>
      <vt:lpstr>Identifiablity issue – active power for all parameters</vt:lpstr>
      <vt:lpstr>Identifiablity issue – reactive power for all parameters</vt:lpstr>
      <vt:lpstr>Noticeable difference between physical and simulated (modeling fidelity)</vt:lpstr>
      <vt:lpstr>Intrinsic issue with synchronous generator</vt:lpstr>
      <vt:lpstr>Intrinsic issue with synchronous generator</vt:lpstr>
      <vt:lpstr>Thank you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identifikaciji parametrov sinhronskega generatorja med obratovanjem z uporabo linearnega ekvivalenta</dc:title>
  <dc:creator>LPEE DM5</dc:creator>
  <cp:lastModifiedBy>LPEE DM5</cp:lastModifiedBy>
  <cp:revision>28</cp:revision>
  <dcterms:created xsi:type="dcterms:W3CDTF">2017-05-05T08:51:11Z</dcterms:created>
  <dcterms:modified xsi:type="dcterms:W3CDTF">2017-05-10T08:53:11Z</dcterms:modified>
</cp:coreProperties>
</file>