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3" r:id="rId5"/>
    <p:sldId id="262" r:id="rId6"/>
    <p:sldId id="261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n na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kartice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sl-SI" smtClean="0"/>
              <a:t>Uredite sloge besedila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nično ali neresnič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sl-SI" smtClean="0"/>
              <a:t>Uredite sloge besedila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l-SI" b="1" dirty="0"/>
              <a:t>ANALIZA MODELOV VETRNIH ELEKTRARN  V PROGRAMSKEM OKOLJU SIMULINK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Klement </a:t>
            </a:r>
            <a:r>
              <a:rPr lang="en-US" dirty="0" smtClean="0"/>
              <a:t>Kralj</a:t>
            </a:r>
          </a:p>
          <a:p>
            <a:r>
              <a:rPr lang="en-US" dirty="0" err="1" smtClean="0"/>
              <a:t>Študent</a:t>
            </a:r>
            <a:r>
              <a:rPr lang="en-US" dirty="0" smtClean="0"/>
              <a:t> </a:t>
            </a:r>
            <a:r>
              <a:rPr lang="en-US" dirty="0" err="1" smtClean="0"/>
              <a:t>močnostne</a:t>
            </a:r>
            <a:r>
              <a:rPr lang="en-US" dirty="0" smtClean="0"/>
              <a:t> </a:t>
            </a:r>
            <a:r>
              <a:rPr lang="en-US" dirty="0" err="1" smtClean="0"/>
              <a:t>elektrotehnike</a:t>
            </a:r>
            <a:endParaRPr lang="en-US" dirty="0" smtClean="0"/>
          </a:p>
          <a:p>
            <a:r>
              <a:rPr lang="en-US" dirty="0" smtClean="0"/>
              <a:t>FERI, UM</a:t>
            </a:r>
          </a:p>
          <a:p>
            <a:endParaRPr lang="en-US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212" y="983238"/>
            <a:ext cx="3169229" cy="1188461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212" y="3443288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3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en-US" dirty="0" err="1" smtClean="0"/>
              <a:t>Opis</a:t>
            </a:r>
            <a:r>
              <a:rPr lang="en-US" dirty="0" smtClean="0"/>
              <a:t> </a:t>
            </a:r>
            <a:r>
              <a:rPr lang="en-US" dirty="0" err="1" smtClean="0"/>
              <a:t>modela</a:t>
            </a:r>
            <a:endParaRPr lang="en-US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684212" y="2605216"/>
            <a:ext cx="8534400" cy="3615267"/>
          </a:xfrm>
        </p:spPr>
        <p:txBody>
          <a:bodyPr/>
          <a:lstStyle/>
          <a:p>
            <a:pPr algn="just"/>
            <a:r>
              <a:rPr lang="en-US" dirty="0" smtClean="0"/>
              <a:t>Model </a:t>
            </a:r>
            <a:r>
              <a:rPr lang="en-US" dirty="0" err="1" smtClean="0"/>
              <a:t>predstavlja</a:t>
            </a:r>
            <a:r>
              <a:rPr lang="en-US" dirty="0" smtClean="0"/>
              <a:t> </a:t>
            </a:r>
            <a:r>
              <a:rPr lang="en-US" dirty="0" err="1" smtClean="0"/>
              <a:t>vetrno</a:t>
            </a:r>
            <a:r>
              <a:rPr lang="en-US" dirty="0" smtClean="0"/>
              <a:t> </a:t>
            </a:r>
            <a:r>
              <a:rPr lang="en-US" dirty="0" err="1" smtClean="0"/>
              <a:t>elektrarno</a:t>
            </a:r>
            <a:r>
              <a:rPr lang="en-US" dirty="0" smtClean="0"/>
              <a:t> </a:t>
            </a:r>
            <a:r>
              <a:rPr lang="en-US" dirty="0" err="1" smtClean="0"/>
              <a:t>moči</a:t>
            </a:r>
            <a:r>
              <a:rPr lang="en-US" dirty="0" smtClean="0"/>
              <a:t> 9 MW, </a:t>
            </a:r>
            <a:r>
              <a:rPr lang="en-US" dirty="0" err="1" smtClean="0"/>
              <a:t>sestavljeno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6 </a:t>
            </a:r>
            <a:r>
              <a:rPr lang="en-US" dirty="0" err="1" smtClean="0"/>
              <a:t>turbin</a:t>
            </a:r>
            <a:r>
              <a:rPr lang="en-US" dirty="0" smtClean="0"/>
              <a:t>, </a:t>
            </a:r>
            <a:r>
              <a:rPr lang="en-US" dirty="0" err="1" smtClean="0"/>
              <a:t>vsaka</a:t>
            </a:r>
            <a:r>
              <a:rPr lang="en-US" dirty="0" smtClean="0"/>
              <a:t> </a:t>
            </a:r>
            <a:r>
              <a:rPr lang="en-US" dirty="0" err="1" smtClean="0"/>
              <a:t>nazivne</a:t>
            </a:r>
            <a:r>
              <a:rPr lang="en-US" dirty="0" smtClean="0"/>
              <a:t> </a:t>
            </a:r>
            <a:r>
              <a:rPr lang="en-US" dirty="0" err="1" smtClean="0"/>
              <a:t>moči</a:t>
            </a:r>
            <a:r>
              <a:rPr lang="en-US" dirty="0" smtClean="0"/>
              <a:t> 1,5 MW</a:t>
            </a:r>
          </a:p>
          <a:p>
            <a:pPr algn="just"/>
            <a:r>
              <a:rPr lang="en-US" dirty="0" err="1" smtClean="0"/>
              <a:t>Gre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fazorski</a:t>
            </a:r>
            <a:r>
              <a:rPr lang="en-US" dirty="0" smtClean="0"/>
              <a:t> model</a:t>
            </a:r>
          </a:p>
          <a:p>
            <a:pPr algn="just"/>
            <a:r>
              <a:rPr lang="sl-SI" dirty="0" err="1"/>
              <a:t>Fazorski</a:t>
            </a:r>
            <a:r>
              <a:rPr lang="sl-SI" dirty="0"/>
              <a:t> modeli se uporabljajo za preučevanje elektromehanskih oscilacij elektroenergetskih sistemov, v tem primeru gre za model večjega sistema asinhronskih generatorjev , kjer preučimo tranzientno stabilnost.  </a:t>
            </a:r>
            <a:endParaRPr lang="en-US" dirty="0" smtClean="0"/>
          </a:p>
          <a:p>
            <a:pPr algn="just"/>
            <a:r>
              <a:rPr lang="en-US" dirty="0" err="1" smtClean="0"/>
              <a:t>Hitrejša</a:t>
            </a:r>
            <a:r>
              <a:rPr lang="en-US" dirty="0" smtClean="0"/>
              <a:t> </a:t>
            </a:r>
            <a:r>
              <a:rPr lang="en-US" dirty="0" err="1" smtClean="0"/>
              <a:t>simulacija-sistem</a:t>
            </a:r>
            <a:r>
              <a:rPr lang="en-US" dirty="0" smtClean="0"/>
              <a:t> </a:t>
            </a:r>
            <a:r>
              <a:rPr lang="en-US" dirty="0" err="1" smtClean="0"/>
              <a:t>algebrajskih</a:t>
            </a:r>
            <a:r>
              <a:rPr lang="en-US" dirty="0" smtClean="0"/>
              <a:t> in ne </a:t>
            </a:r>
            <a:r>
              <a:rPr lang="en-US" dirty="0" err="1" smtClean="0"/>
              <a:t>diferencialnih</a:t>
            </a:r>
            <a:r>
              <a:rPr lang="en-US" dirty="0" smtClean="0"/>
              <a:t> </a:t>
            </a:r>
            <a:r>
              <a:rPr lang="en-US" dirty="0" err="1" smtClean="0"/>
              <a:t>enačb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687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4212" y="685801"/>
            <a:ext cx="8534400" cy="838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Odziv</a:t>
            </a:r>
            <a:r>
              <a:rPr lang="en-US" dirty="0" smtClean="0"/>
              <a:t> </a:t>
            </a:r>
            <a:r>
              <a:rPr lang="en-US" dirty="0" err="1" smtClean="0"/>
              <a:t>elektrarne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spremembo</a:t>
            </a:r>
            <a:r>
              <a:rPr lang="en-US" dirty="0" smtClean="0"/>
              <a:t> </a:t>
            </a:r>
            <a:r>
              <a:rPr lang="en-US" dirty="0" err="1" smtClean="0"/>
              <a:t>hitrosti</a:t>
            </a:r>
            <a:r>
              <a:rPr lang="en-US" dirty="0" smtClean="0"/>
              <a:t> </a:t>
            </a:r>
            <a:r>
              <a:rPr lang="en-US" dirty="0" err="1" smtClean="0"/>
              <a:t>vetra</a:t>
            </a:r>
            <a:endParaRPr lang="en-US" dirty="0"/>
          </a:p>
        </p:txBody>
      </p:sp>
      <p:pic>
        <p:nvPicPr>
          <p:cNvPr id="2050" name="Slika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27" y="2401974"/>
            <a:ext cx="307318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PQ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547" y="2401974"/>
            <a:ext cx="3657600" cy="279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tok_napetost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282" y="2426495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467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sl-SI" b="1" dirty="0"/>
              <a:t>Dinamični model vetrne elektrarne rotorja z dvojnim napajanjem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9" name="Označba mesta besedila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2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značba mesta vsebine 4"/>
          <p:cNvSpPr>
            <a:spLocks noGrp="1"/>
          </p:cNvSpPr>
          <p:nvPr>
            <p:ph idx="1"/>
          </p:nvPr>
        </p:nvSpPr>
        <p:spPr>
          <a:xfrm>
            <a:off x="684212" y="2423983"/>
            <a:ext cx="8534400" cy="3615267"/>
          </a:xfrm>
        </p:spPr>
        <p:txBody>
          <a:bodyPr>
            <a:normAutofit/>
          </a:bodyPr>
          <a:lstStyle/>
          <a:p>
            <a:r>
              <a:rPr lang="sl-SI" dirty="0" smtClean="0"/>
              <a:t>  Ta </a:t>
            </a:r>
            <a:r>
              <a:rPr lang="sl-SI" dirty="0"/>
              <a:t>model vsebuje podrobnejše modele močnostnih pretvornikov IGBT. Za razliko od prejšnjega, kjer je lahko korak izračuna daljši, mora biti ta model </a:t>
            </a:r>
            <a:r>
              <a:rPr lang="sl-SI" dirty="0" err="1"/>
              <a:t>diskretiziran</a:t>
            </a:r>
            <a:r>
              <a:rPr lang="sl-SI" dirty="0"/>
              <a:t> z majhnim časovnim </a:t>
            </a:r>
            <a:r>
              <a:rPr lang="sl-SI" dirty="0" smtClean="0"/>
              <a:t>korakom</a:t>
            </a:r>
            <a:endParaRPr lang="en-US" dirty="0"/>
          </a:p>
          <a:p>
            <a:r>
              <a:rPr lang="sl-SI" dirty="0" smtClean="0"/>
              <a:t> </a:t>
            </a:r>
            <a:r>
              <a:rPr lang="sl-SI" dirty="0"/>
              <a:t>Prejšnji </a:t>
            </a:r>
            <a:r>
              <a:rPr lang="sl-SI" dirty="0" err="1"/>
              <a:t>fazorski</a:t>
            </a:r>
            <a:r>
              <a:rPr lang="sl-SI" dirty="0"/>
              <a:t> model lahko uporabimo za opazovanje relativno daljših časovnih intervalov obratovanja, kjer opazujemo </a:t>
            </a:r>
            <a:r>
              <a:rPr lang="sl-SI" dirty="0" err="1" smtClean="0"/>
              <a:t>spreme</a:t>
            </a:r>
            <a:r>
              <a:rPr lang="en-US" dirty="0" err="1" smtClean="0"/>
              <a:t>mbe</a:t>
            </a:r>
            <a:r>
              <a:rPr lang="sl-SI" dirty="0" smtClean="0"/>
              <a:t> </a:t>
            </a:r>
            <a:r>
              <a:rPr lang="sl-SI" dirty="0"/>
              <a:t>temenskih vrednosti faz vseh napetosti in tokov sistema. Pri podrobnejšem modelu, ki ga obravnavam v tem poglavju pa lahko opazujemo višje harmonike in dinamično obratovanje v krajših časovnih intervalih.</a:t>
            </a:r>
            <a:endParaRPr lang="en-US" dirty="0"/>
          </a:p>
          <a:p>
            <a:endParaRPr lang="en-US" dirty="0"/>
          </a:p>
        </p:txBody>
      </p:sp>
      <p:sp>
        <p:nvSpPr>
          <p:cNvPr id="3" name="PoljeZBesedilom 2"/>
          <p:cNvSpPr txBox="1"/>
          <p:nvPr/>
        </p:nvSpPr>
        <p:spPr>
          <a:xfrm>
            <a:off x="1097280" y="1173480"/>
            <a:ext cx="812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OPIS MODELA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65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>
            <a:normAutofit/>
          </a:bodyPr>
          <a:lstStyle/>
          <a:p>
            <a:pPr lvl="0" algn="ctr"/>
            <a:r>
              <a:rPr lang="en-US" b="1" dirty="0" smtClean="0"/>
              <a:t>REZULTATI SIMULACIJE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pic>
        <p:nvPicPr>
          <p:cNvPr id="4104" name="Picture 8" descr="hitrost_napetost_mreza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22" y="2352547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napetost_dc_elektrarna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605" y="2352547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 descr="moci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789" y="2352547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80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684212" y="128074"/>
            <a:ext cx="8534400" cy="3370568"/>
          </a:xfrm>
        </p:spPr>
        <p:txBody>
          <a:bodyPr/>
          <a:lstStyle/>
          <a:p>
            <a:pPr algn="just"/>
            <a:r>
              <a:rPr lang="en-US" dirty="0" err="1" smtClean="0"/>
              <a:t>Prikaz</a:t>
            </a:r>
            <a:r>
              <a:rPr lang="en-US" dirty="0" smtClean="0"/>
              <a:t> </a:t>
            </a:r>
            <a:r>
              <a:rPr lang="en-US" dirty="0" err="1" smtClean="0"/>
              <a:t>odziva</a:t>
            </a:r>
            <a:r>
              <a:rPr lang="en-US" dirty="0" smtClean="0"/>
              <a:t> </a:t>
            </a:r>
            <a:r>
              <a:rPr lang="en-US" dirty="0" err="1" smtClean="0"/>
              <a:t>elektrarne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padec</a:t>
            </a:r>
            <a:r>
              <a:rPr lang="en-US" dirty="0" smtClean="0"/>
              <a:t> </a:t>
            </a:r>
            <a:r>
              <a:rPr lang="en-US" dirty="0" err="1" smtClean="0"/>
              <a:t>napetosti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110 k</a:t>
            </a:r>
            <a:r>
              <a:rPr lang="en-US" dirty="0"/>
              <a:t>V</a:t>
            </a:r>
            <a:r>
              <a:rPr lang="en-US" dirty="0" smtClean="0"/>
              <a:t>  </a:t>
            </a:r>
            <a:r>
              <a:rPr lang="en-US" dirty="0" err="1" smtClean="0"/>
              <a:t>omrežju</a:t>
            </a:r>
            <a:endParaRPr lang="en-US" dirty="0" smtClean="0"/>
          </a:p>
          <a:p>
            <a:pPr algn="just"/>
            <a:r>
              <a:rPr lang="sl-SI" dirty="0"/>
              <a:t>Vetrna elektrarna ustvari 9 MW delovne moči, pri hitrosti turbine 1.2 pu normirane na hitrost </a:t>
            </a:r>
            <a:r>
              <a:rPr lang="sl-SI" dirty="0" smtClean="0"/>
              <a:t>generatorja</a:t>
            </a:r>
            <a:endParaRPr lang="en-US" dirty="0" smtClean="0"/>
          </a:p>
          <a:p>
            <a:pPr algn="just"/>
            <a:r>
              <a:rPr lang="sl-SI" dirty="0" smtClean="0"/>
              <a:t> </a:t>
            </a:r>
            <a:r>
              <a:rPr lang="en-US" dirty="0"/>
              <a:t>P</a:t>
            </a:r>
            <a:r>
              <a:rPr lang="sl-SI" dirty="0" err="1" smtClean="0"/>
              <a:t>ri</a:t>
            </a:r>
            <a:r>
              <a:rPr lang="sl-SI" dirty="0" smtClean="0"/>
              <a:t> </a:t>
            </a:r>
            <a:r>
              <a:rPr lang="sl-SI" dirty="0"/>
              <a:t>času 0,03 s povzroči okvara padec napetosti mreže, kar vpliva na napetost na generatorju ter povzroči nihanje na </a:t>
            </a:r>
            <a:r>
              <a:rPr lang="sl-SI" dirty="0" smtClean="0"/>
              <a:t>pretvorniku</a:t>
            </a:r>
            <a:endParaRPr lang="en-US" dirty="0"/>
          </a:p>
          <a:p>
            <a:pPr algn="just"/>
            <a:r>
              <a:rPr lang="en-US" dirty="0" err="1" smtClean="0"/>
              <a:t>Upad</a:t>
            </a:r>
            <a:r>
              <a:rPr lang="en-US" dirty="0" smtClean="0"/>
              <a:t> P </a:t>
            </a:r>
            <a:r>
              <a:rPr lang="en-US" dirty="0" err="1" smtClean="0"/>
              <a:t>na</a:t>
            </a:r>
            <a:r>
              <a:rPr lang="en-US" dirty="0" smtClean="0"/>
              <a:t> 5 MW, </a:t>
            </a:r>
            <a:r>
              <a:rPr lang="en-US" dirty="0" err="1" smtClean="0"/>
              <a:t>pri</a:t>
            </a:r>
            <a:r>
              <a:rPr lang="en-US" dirty="0" smtClean="0"/>
              <a:t> 0, 18 s pa </a:t>
            </a:r>
            <a:r>
              <a:rPr lang="en-US" dirty="0" err="1" smtClean="0"/>
              <a:t>elektrarne</a:t>
            </a:r>
            <a:r>
              <a:rPr lang="en-US" dirty="0" smtClean="0"/>
              <a:t> </a:t>
            </a:r>
            <a:r>
              <a:rPr lang="en-US" dirty="0" err="1" smtClean="0"/>
              <a:t>obratuje</a:t>
            </a:r>
            <a:r>
              <a:rPr lang="en-US" dirty="0" smtClean="0"/>
              <a:t> </a:t>
            </a:r>
            <a:r>
              <a:rPr lang="en-US" dirty="0" err="1" smtClean="0"/>
              <a:t>spet</a:t>
            </a:r>
            <a:r>
              <a:rPr lang="en-US" dirty="0" smtClean="0"/>
              <a:t> z </a:t>
            </a:r>
            <a:r>
              <a:rPr lang="en-US" dirty="0" err="1" smtClean="0"/>
              <a:t>nazivno</a:t>
            </a:r>
            <a:r>
              <a:rPr lang="en-US" dirty="0" smtClean="0"/>
              <a:t> </a:t>
            </a:r>
            <a:r>
              <a:rPr lang="en-US" dirty="0" err="1" smtClean="0"/>
              <a:t>močjo</a:t>
            </a:r>
            <a:endParaRPr lang="en-US" dirty="0"/>
          </a:p>
        </p:txBody>
      </p:sp>
      <p:pic>
        <p:nvPicPr>
          <p:cNvPr id="4" name="Picture 12" descr="moc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199" y="3498642"/>
            <a:ext cx="4114800" cy="301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napetost_dc_elektrarna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033" y="3498642"/>
            <a:ext cx="4114800" cy="301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0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4212" y="235372"/>
            <a:ext cx="8534400" cy="1507067"/>
          </a:xfrm>
        </p:spPr>
        <p:txBody>
          <a:bodyPr/>
          <a:lstStyle/>
          <a:p>
            <a:r>
              <a:rPr lang="en-US" dirty="0" smtClean="0"/>
              <a:t>PRIMERJAVA MED MODELOMA</a:t>
            </a:r>
            <a:endParaRPr lang="en-US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684212" y="1605279"/>
            <a:ext cx="7926388" cy="3615267"/>
          </a:xfrm>
        </p:spPr>
        <p:txBody>
          <a:bodyPr/>
          <a:lstStyle/>
          <a:p>
            <a:pPr algn="just"/>
            <a:r>
              <a:rPr lang="en-US" dirty="0" err="1" smtClean="0"/>
              <a:t>Hitrejša</a:t>
            </a:r>
            <a:r>
              <a:rPr lang="en-US" dirty="0" smtClean="0"/>
              <a:t> </a:t>
            </a:r>
            <a:r>
              <a:rPr lang="en-US" dirty="0" err="1" smtClean="0"/>
              <a:t>simulacija</a:t>
            </a:r>
            <a:r>
              <a:rPr lang="en-US" dirty="0" smtClean="0"/>
              <a:t> </a:t>
            </a:r>
            <a:r>
              <a:rPr lang="en-US" dirty="0" err="1" smtClean="0"/>
              <a:t>pri</a:t>
            </a:r>
            <a:r>
              <a:rPr lang="en-US" dirty="0" smtClean="0"/>
              <a:t> </a:t>
            </a:r>
            <a:r>
              <a:rPr lang="en-US" dirty="0" err="1" smtClean="0"/>
              <a:t>fazorksem</a:t>
            </a:r>
            <a:r>
              <a:rPr lang="en-US" dirty="0" smtClean="0"/>
              <a:t> </a:t>
            </a:r>
            <a:r>
              <a:rPr lang="en-US" dirty="0" err="1" smtClean="0"/>
              <a:t>modelu-poenostavitev</a:t>
            </a:r>
            <a:r>
              <a:rPr lang="en-US" dirty="0" smtClean="0"/>
              <a:t> </a:t>
            </a:r>
            <a:r>
              <a:rPr lang="en-US" dirty="0" err="1" smtClean="0"/>
              <a:t>izhaja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fazorske</a:t>
            </a:r>
            <a:r>
              <a:rPr lang="en-US" dirty="0" smtClean="0"/>
              <a:t> </a:t>
            </a:r>
            <a:r>
              <a:rPr lang="en-US" dirty="0" err="1" smtClean="0"/>
              <a:t>predstavitve</a:t>
            </a:r>
            <a:r>
              <a:rPr lang="en-US" dirty="0" smtClean="0"/>
              <a:t> </a:t>
            </a:r>
            <a:r>
              <a:rPr lang="en-US" dirty="0" err="1" smtClean="0"/>
              <a:t>tokov</a:t>
            </a:r>
            <a:r>
              <a:rPr lang="en-US" dirty="0" smtClean="0"/>
              <a:t> in </a:t>
            </a:r>
            <a:r>
              <a:rPr lang="en-US" dirty="0" err="1" smtClean="0"/>
              <a:t>napetosti</a:t>
            </a:r>
            <a:endParaRPr lang="en-US" dirty="0" smtClean="0"/>
          </a:p>
          <a:p>
            <a:pPr algn="just"/>
            <a:r>
              <a:rPr lang="en-US" dirty="0" smtClean="0"/>
              <a:t>Ni </a:t>
            </a:r>
            <a:r>
              <a:rPr lang="en-US" dirty="0" err="1" smtClean="0"/>
              <a:t>mogoča</a:t>
            </a:r>
            <a:r>
              <a:rPr lang="en-US" dirty="0" smtClean="0"/>
              <a:t> </a:t>
            </a:r>
            <a:r>
              <a:rPr lang="en-US" dirty="0" err="1" smtClean="0"/>
              <a:t>analiza</a:t>
            </a:r>
            <a:r>
              <a:rPr lang="en-US" dirty="0" smtClean="0"/>
              <a:t> </a:t>
            </a:r>
            <a:r>
              <a:rPr lang="en-US" dirty="0" err="1" smtClean="0"/>
              <a:t>višjih</a:t>
            </a:r>
            <a:r>
              <a:rPr lang="en-US" dirty="0" smtClean="0"/>
              <a:t> </a:t>
            </a:r>
            <a:r>
              <a:rPr lang="en-US" dirty="0" err="1" smtClean="0"/>
              <a:t>harmonikov</a:t>
            </a:r>
            <a:r>
              <a:rPr lang="en-US" dirty="0" smtClean="0"/>
              <a:t>, model </a:t>
            </a:r>
            <a:r>
              <a:rPr lang="en-US" dirty="0" err="1" smtClean="0"/>
              <a:t>omejen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tranzientna</a:t>
            </a:r>
            <a:r>
              <a:rPr lang="en-US" dirty="0" smtClean="0"/>
              <a:t> </a:t>
            </a:r>
            <a:r>
              <a:rPr lang="en-US" dirty="0" err="1" smtClean="0"/>
              <a:t>stabilna</a:t>
            </a:r>
            <a:r>
              <a:rPr lang="en-US" dirty="0" smtClean="0"/>
              <a:t> </a:t>
            </a:r>
            <a:r>
              <a:rPr lang="en-US" dirty="0" err="1" smtClean="0"/>
              <a:t>stanja</a:t>
            </a:r>
            <a:endParaRPr lang="en-US" dirty="0" smtClean="0"/>
          </a:p>
          <a:p>
            <a:pPr algn="just"/>
            <a:r>
              <a:rPr lang="en-US" dirty="0" err="1" smtClean="0"/>
              <a:t>Dinamični</a:t>
            </a:r>
            <a:r>
              <a:rPr lang="en-US" dirty="0" smtClean="0"/>
              <a:t> model </a:t>
            </a:r>
            <a:r>
              <a:rPr lang="en-US" dirty="0" err="1" smtClean="0"/>
              <a:t>nam</a:t>
            </a:r>
            <a:r>
              <a:rPr lang="en-US" dirty="0" smtClean="0"/>
              <a:t> </a:t>
            </a:r>
            <a:r>
              <a:rPr lang="en-US" dirty="0" err="1" smtClean="0"/>
              <a:t>omogoča</a:t>
            </a:r>
            <a:r>
              <a:rPr lang="en-US" dirty="0" smtClean="0"/>
              <a:t> </a:t>
            </a:r>
            <a:r>
              <a:rPr lang="en-US" dirty="0" err="1" smtClean="0"/>
              <a:t>analizo</a:t>
            </a:r>
            <a:r>
              <a:rPr lang="en-US" dirty="0" smtClean="0"/>
              <a:t> </a:t>
            </a:r>
            <a:r>
              <a:rPr lang="en-US" dirty="0" err="1" smtClean="0"/>
              <a:t>prehodnih</a:t>
            </a:r>
            <a:r>
              <a:rPr lang="en-US" dirty="0" smtClean="0"/>
              <a:t> </a:t>
            </a:r>
            <a:r>
              <a:rPr lang="en-US" dirty="0" err="1" smtClean="0"/>
              <a:t>pojavov</a:t>
            </a:r>
            <a:r>
              <a:rPr lang="en-US" dirty="0" smtClean="0"/>
              <a:t>, </a:t>
            </a:r>
            <a:r>
              <a:rPr lang="en-US" dirty="0" err="1" smtClean="0"/>
              <a:t>pri</a:t>
            </a:r>
            <a:r>
              <a:rPr lang="en-US" dirty="0" smtClean="0"/>
              <a:t> </a:t>
            </a:r>
            <a:r>
              <a:rPr lang="en-US" dirty="0" err="1" smtClean="0"/>
              <a:t>ponovnem</a:t>
            </a:r>
            <a:r>
              <a:rPr lang="en-US" dirty="0" smtClean="0"/>
              <a:t> </a:t>
            </a:r>
            <a:r>
              <a:rPr lang="en-US" dirty="0" err="1" smtClean="0"/>
              <a:t>nastavljanju</a:t>
            </a:r>
            <a:r>
              <a:rPr lang="en-US" dirty="0" smtClean="0"/>
              <a:t> </a:t>
            </a:r>
            <a:r>
              <a:rPr lang="en-US" dirty="0" err="1" smtClean="0"/>
              <a:t>začetnih</a:t>
            </a:r>
            <a:r>
              <a:rPr lang="en-US" dirty="0" smtClean="0"/>
              <a:t> </a:t>
            </a:r>
            <a:r>
              <a:rPr lang="en-US" dirty="0" err="1" smtClean="0"/>
              <a:t>pogojev</a:t>
            </a:r>
            <a:r>
              <a:rPr lang="en-US" dirty="0" smtClean="0"/>
              <a:t> je </a:t>
            </a:r>
            <a:r>
              <a:rPr lang="en-US" dirty="0" err="1" smtClean="0"/>
              <a:t>priporočljivo</a:t>
            </a:r>
            <a:r>
              <a:rPr lang="en-US" dirty="0" smtClean="0"/>
              <a:t> </a:t>
            </a:r>
            <a:r>
              <a:rPr lang="en-US" dirty="0" err="1" smtClean="0"/>
              <a:t>nekatere</a:t>
            </a:r>
            <a:r>
              <a:rPr lang="en-US" dirty="0" smtClean="0"/>
              <a:t> </a:t>
            </a:r>
            <a:r>
              <a:rPr lang="en-US" dirty="0" err="1" smtClean="0"/>
              <a:t>konstatne</a:t>
            </a:r>
            <a:r>
              <a:rPr lang="en-US" dirty="0" smtClean="0"/>
              <a:t> </a:t>
            </a:r>
            <a:r>
              <a:rPr lang="en-US" dirty="0" err="1" smtClean="0"/>
              <a:t>zmanjšati</a:t>
            </a:r>
            <a:r>
              <a:rPr lang="en-US" dirty="0" smtClean="0"/>
              <a:t>, da </a:t>
            </a:r>
            <a:r>
              <a:rPr lang="en-US" dirty="0" err="1" smtClean="0"/>
              <a:t>hitreje</a:t>
            </a:r>
            <a:r>
              <a:rPr lang="en-US" dirty="0" smtClean="0"/>
              <a:t> </a:t>
            </a:r>
            <a:r>
              <a:rPr lang="en-US" dirty="0" err="1" smtClean="0"/>
              <a:t>pridemo</a:t>
            </a:r>
            <a:r>
              <a:rPr lang="en-US" dirty="0" smtClean="0"/>
              <a:t> do </a:t>
            </a:r>
            <a:r>
              <a:rPr lang="en-US" dirty="0" err="1" smtClean="0"/>
              <a:t>rezultata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144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7085012" y="-320040"/>
            <a:ext cx="3657600" cy="1371600"/>
          </a:xfrm>
        </p:spPr>
        <p:txBody>
          <a:bodyPr/>
          <a:lstStyle/>
          <a:p>
            <a:r>
              <a:rPr lang="en-US" dirty="0" smtClean="0"/>
              <a:t>SKLEP</a:t>
            </a:r>
            <a:endParaRPr lang="en-US" dirty="0"/>
          </a:p>
        </p:txBody>
      </p:sp>
      <p:sp>
        <p:nvSpPr>
          <p:cNvPr id="5" name="Označba mesta vsebine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Predstavili</a:t>
            </a:r>
            <a:r>
              <a:rPr lang="en-US" dirty="0" smtClean="0"/>
              <a:t> </a:t>
            </a:r>
            <a:r>
              <a:rPr lang="en-US" dirty="0" err="1" smtClean="0"/>
              <a:t>smo</a:t>
            </a:r>
            <a:r>
              <a:rPr lang="en-US" dirty="0" smtClean="0"/>
              <a:t> </a:t>
            </a:r>
            <a:r>
              <a:rPr lang="en-US" dirty="0" err="1" smtClean="0"/>
              <a:t>osnovne</a:t>
            </a:r>
            <a:r>
              <a:rPr lang="en-US" dirty="0" smtClean="0"/>
              <a:t> </a:t>
            </a:r>
            <a:r>
              <a:rPr lang="en-US" dirty="0" err="1" smtClean="0"/>
              <a:t>tipe</a:t>
            </a:r>
            <a:r>
              <a:rPr lang="en-US" dirty="0" smtClean="0"/>
              <a:t> </a:t>
            </a:r>
            <a:r>
              <a:rPr lang="en-US" dirty="0" err="1" smtClean="0"/>
              <a:t>modelov</a:t>
            </a:r>
            <a:r>
              <a:rPr lang="en-US" dirty="0" smtClean="0"/>
              <a:t> </a:t>
            </a:r>
            <a:r>
              <a:rPr lang="en-US" dirty="0" err="1" smtClean="0"/>
              <a:t>vetrnih</a:t>
            </a:r>
            <a:r>
              <a:rPr lang="en-US" dirty="0" smtClean="0"/>
              <a:t> </a:t>
            </a:r>
            <a:r>
              <a:rPr lang="en-US" dirty="0" err="1" smtClean="0"/>
              <a:t>elektrarn</a:t>
            </a:r>
            <a:endParaRPr lang="en-US" dirty="0" smtClean="0"/>
          </a:p>
          <a:p>
            <a:r>
              <a:rPr lang="en-US" dirty="0" err="1" smtClean="0"/>
              <a:t>Predstavljen</a:t>
            </a:r>
            <a:r>
              <a:rPr lang="en-US" dirty="0" smtClean="0"/>
              <a:t> model ASG s </a:t>
            </a:r>
            <a:r>
              <a:rPr lang="en-US" dirty="0" err="1" smtClean="0"/>
              <a:t>kratkostično</a:t>
            </a:r>
            <a:r>
              <a:rPr lang="en-US" dirty="0" smtClean="0"/>
              <a:t> </a:t>
            </a:r>
            <a:r>
              <a:rPr lang="en-US" dirty="0" err="1" smtClean="0"/>
              <a:t>kletko</a:t>
            </a:r>
            <a:r>
              <a:rPr lang="en-US" dirty="0" smtClean="0"/>
              <a:t>, </a:t>
            </a:r>
            <a:r>
              <a:rPr lang="en-US" dirty="0" err="1" smtClean="0"/>
              <a:t>dvojnim</a:t>
            </a:r>
            <a:r>
              <a:rPr lang="en-US" dirty="0" smtClean="0"/>
              <a:t> </a:t>
            </a:r>
            <a:r>
              <a:rPr lang="en-US" dirty="0" err="1" smtClean="0"/>
              <a:t>napajanjem</a:t>
            </a:r>
            <a:r>
              <a:rPr lang="en-US" dirty="0" smtClean="0"/>
              <a:t> (</a:t>
            </a:r>
            <a:r>
              <a:rPr lang="en-US" dirty="0" err="1" smtClean="0"/>
              <a:t>fazorski</a:t>
            </a:r>
            <a:r>
              <a:rPr lang="en-US" dirty="0" smtClean="0"/>
              <a:t> in </a:t>
            </a:r>
            <a:r>
              <a:rPr lang="en-US" dirty="0" err="1" smtClean="0"/>
              <a:t>dinamični</a:t>
            </a:r>
            <a:r>
              <a:rPr lang="en-US" dirty="0" smtClean="0"/>
              <a:t>) </a:t>
            </a:r>
            <a:r>
              <a:rPr lang="en-US" dirty="0" err="1" smtClean="0"/>
              <a:t>ter</a:t>
            </a:r>
            <a:r>
              <a:rPr lang="en-US" dirty="0" smtClean="0"/>
              <a:t>  </a:t>
            </a:r>
            <a:r>
              <a:rPr lang="en-US" dirty="0" err="1" smtClean="0"/>
              <a:t>elektrarna</a:t>
            </a:r>
            <a:r>
              <a:rPr lang="en-US" dirty="0" smtClean="0"/>
              <a:t> s SG</a:t>
            </a:r>
          </a:p>
          <a:p>
            <a:r>
              <a:rPr lang="en-US" dirty="0" err="1" smtClean="0"/>
              <a:t>Izbira</a:t>
            </a:r>
            <a:r>
              <a:rPr lang="en-US" dirty="0" smtClean="0"/>
              <a:t> </a:t>
            </a:r>
            <a:r>
              <a:rPr lang="en-US" dirty="0" err="1" smtClean="0"/>
              <a:t>modela</a:t>
            </a:r>
            <a:r>
              <a:rPr lang="en-US" dirty="0" smtClean="0"/>
              <a:t> </a:t>
            </a:r>
            <a:r>
              <a:rPr lang="en-US" dirty="0" err="1" smtClean="0"/>
              <a:t>odvisna</a:t>
            </a:r>
            <a:r>
              <a:rPr lang="en-US" dirty="0" smtClean="0"/>
              <a:t> od </a:t>
            </a:r>
            <a:r>
              <a:rPr lang="en-US" dirty="0" err="1" smtClean="0"/>
              <a:t>želenih</a:t>
            </a:r>
            <a:r>
              <a:rPr lang="en-US" dirty="0" smtClean="0"/>
              <a:t> </a:t>
            </a:r>
            <a:r>
              <a:rPr lang="en-US" dirty="0" err="1" smtClean="0"/>
              <a:t>ciljev</a:t>
            </a:r>
            <a:r>
              <a:rPr lang="en-US" dirty="0" smtClean="0"/>
              <a:t> </a:t>
            </a:r>
            <a:r>
              <a:rPr lang="en-US" dirty="0" err="1" smtClean="0"/>
              <a:t>simulacije</a:t>
            </a:r>
            <a:endParaRPr lang="en-US" dirty="0"/>
          </a:p>
          <a:p>
            <a:r>
              <a:rPr lang="en-US" dirty="0" err="1" smtClean="0"/>
              <a:t>Fazorski</a:t>
            </a:r>
            <a:r>
              <a:rPr lang="en-US" dirty="0" smtClean="0"/>
              <a:t> model </a:t>
            </a:r>
            <a:r>
              <a:rPr lang="en-US" dirty="0" err="1" smtClean="0"/>
              <a:t>primeren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opazovanje</a:t>
            </a:r>
            <a:r>
              <a:rPr lang="en-US" dirty="0" smtClean="0"/>
              <a:t> </a:t>
            </a:r>
            <a:r>
              <a:rPr lang="en-US" dirty="0" err="1" smtClean="0"/>
              <a:t>spremembe</a:t>
            </a:r>
            <a:r>
              <a:rPr lang="en-US" dirty="0" smtClean="0"/>
              <a:t> </a:t>
            </a:r>
            <a:r>
              <a:rPr lang="en-US" dirty="0" err="1" smtClean="0"/>
              <a:t>napetosti</a:t>
            </a:r>
            <a:r>
              <a:rPr lang="en-US" dirty="0" smtClean="0"/>
              <a:t> in </a:t>
            </a:r>
            <a:r>
              <a:rPr lang="en-US" dirty="0" err="1" smtClean="0"/>
              <a:t>tokov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pri</a:t>
            </a:r>
            <a:r>
              <a:rPr lang="en-US" dirty="0" smtClean="0"/>
              <a:t> </a:t>
            </a:r>
            <a:r>
              <a:rPr lang="en-US" dirty="0" err="1" smtClean="0"/>
              <a:t>spremembi</a:t>
            </a:r>
            <a:r>
              <a:rPr lang="en-US" dirty="0" smtClean="0"/>
              <a:t> </a:t>
            </a:r>
            <a:r>
              <a:rPr lang="en-US" dirty="0" err="1" smtClean="0"/>
              <a:t>hitrosti</a:t>
            </a:r>
            <a:r>
              <a:rPr lang="en-US" dirty="0" smtClean="0"/>
              <a:t> </a:t>
            </a:r>
            <a:r>
              <a:rPr lang="en-US" dirty="0" err="1" smtClean="0"/>
              <a:t>vetra</a:t>
            </a:r>
            <a:r>
              <a:rPr lang="en-US" dirty="0" smtClean="0"/>
              <a:t>, </a:t>
            </a:r>
            <a:r>
              <a:rPr lang="en-US" dirty="0" err="1" smtClean="0"/>
              <a:t>različnih</a:t>
            </a:r>
            <a:r>
              <a:rPr lang="en-US" dirty="0" smtClean="0"/>
              <a:t> </a:t>
            </a:r>
            <a:r>
              <a:rPr lang="en-US" dirty="0" err="1" smtClean="0"/>
              <a:t>načinov</a:t>
            </a:r>
            <a:r>
              <a:rPr lang="en-US" dirty="0" smtClean="0"/>
              <a:t> </a:t>
            </a:r>
            <a:r>
              <a:rPr lang="en-US" dirty="0" err="1" smtClean="0"/>
              <a:t>regulacije</a:t>
            </a:r>
            <a:r>
              <a:rPr lang="en-US" dirty="0" smtClean="0"/>
              <a:t>…</a:t>
            </a:r>
          </a:p>
          <a:p>
            <a:r>
              <a:rPr lang="sl-SI" dirty="0" err="1"/>
              <a:t>Simulinkovi</a:t>
            </a:r>
            <a:r>
              <a:rPr lang="sl-SI" dirty="0"/>
              <a:t> modeli lahko inženirjem pomagajo pri načrtovanju celotnega procesa vetrnih elektrarn ter služijo za analizo obratovalnih stanj obstoječih energetskih objektov.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012" y="1140740"/>
            <a:ext cx="2927148" cy="4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445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KAZALO</a:t>
            </a:r>
            <a:endParaRPr lang="en-US" dirty="0"/>
          </a:p>
        </p:txBody>
      </p:sp>
      <p:sp>
        <p:nvSpPr>
          <p:cNvPr id="5" name="Označba mesta vsebin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Uvod</a:t>
            </a:r>
            <a:endParaRPr lang="en-US" b="1" dirty="0" smtClean="0"/>
          </a:p>
          <a:p>
            <a:r>
              <a:rPr lang="de-DE" b="1" dirty="0"/>
              <a:t>Model </a:t>
            </a:r>
            <a:r>
              <a:rPr lang="de-DE" b="1" dirty="0" err="1"/>
              <a:t>vetrne</a:t>
            </a:r>
            <a:r>
              <a:rPr lang="de-DE" b="1" dirty="0"/>
              <a:t> </a:t>
            </a:r>
            <a:r>
              <a:rPr lang="de-DE" b="1" dirty="0" err="1"/>
              <a:t>elektrarne</a:t>
            </a:r>
            <a:r>
              <a:rPr lang="de-DE" b="1" dirty="0"/>
              <a:t> z </a:t>
            </a:r>
            <a:r>
              <a:rPr lang="de-DE" b="1" dirty="0" err="1"/>
              <a:t>asinhronskim</a:t>
            </a:r>
            <a:r>
              <a:rPr lang="de-DE" b="1" dirty="0"/>
              <a:t> </a:t>
            </a:r>
            <a:r>
              <a:rPr lang="de-DE" b="1" dirty="0" err="1"/>
              <a:t>generatorjem</a:t>
            </a:r>
            <a:r>
              <a:rPr lang="de-DE" b="1" dirty="0"/>
              <a:t> s </a:t>
            </a:r>
            <a:r>
              <a:rPr lang="de-DE" b="1" dirty="0" err="1"/>
              <a:t>kratkostično</a:t>
            </a:r>
            <a:r>
              <a:rPr lang="de-DE" b="1" dirty="0"/>
              <a:t> </a:t>
            </a:r>
            <a:r>
              <a:rPr lang="de-DE" b="1" dirty="0" err="1" smtClean="0"/>
              <a:t>kletko</a:t>
            </a:r>
            <a:endParaRPr lang="de-DE" b="1" dirty="0" smtClean="0"/>
          </a:p>
          <a:p>
            <a:r>
              <a:rPr lang="de-DE" b="1" dirty="0"/>
              <a:t>Model </a:t>
            </a:r>
            <a:r>
              <a:rPr lang="de-DE" b="1" dirty="0" err="1"/>
              <a:t>vetrne</a:t>
            </a:r>
            <a:r>
              <a:rPr lang="de-DE" b="1" dirty="0"/>
              <a:t> </a:t>
            </a:r>
            <a:r>
              <a:rPr lang="de-DE" b="1" dirty="0" err="1"/>
              <a:t>elektrarne</a:t>
            </a:r>
            <a:r>
              <a:rPr lang="de-DE" b="1" dirty="0"/>
              <a:t> z </a:t>
            </a:r>
            <a:r>
              <a:rPr lang="de-DE" b="1" dirty="0" err="1"/>
              <a:t>asinhronskim</a:t>
            </a:r>
            <a:r>
              <a:rPr lang="de-DE" b="1" dirty="0"/>
              <a:t> </a:t>
            </a:r>
            <a:r>
              <a:rPr lang="de-DE" b="1" dirty="0" err="1"/>
              <a:t>generatorjem</a:t>
            </a:r>
            <a:r>
              <a:rPr lang="de-DE" b="1" dirty="0"/>
              <a:t> z </a:t>
            </a:r>
            <a:r>
              <a:rPr lang="de-DE" b="1" dirty="0" err="1"/>
              <a:t>dvojnim</a:t>
            </a:r>
            <a:r>
              <a:rPr lang="de-DE" b="1" dirty="0"/>
              <a:t> </a:t>
            </a:r>
            <a:r>
              <a:rPr lang="de-DE" b="1" dirty="0" err="1" smtClean="0"/>
              <a:t>napajanjem</a:t>
            </a:r>
            <a:endParaRPr lang="de-DE" b="1" dirty="0" smtClean="0"/>
          </a:p>
          <a:p>
            <a:r>
              <a:rPr lang="sl-SI" b="1" dirty="0"/>
              <a:t>Dinamični model vetrne elektrarne rotorja z dvojnim </a:t>
            </a:r>
            <a:r>
              <a:rPr lang="sl-SI" b="1" dirty="0" smtClean="0"/>
              <a:t>napajanjem</a:t>
            </a:r>
            <a:endParaRPr lang="en-US" b="1" dirty="0" smtClean="0"/>
          </a:p>
          <a:p>
            <a:r>
              <a:rPr lang="en-US" b="1" dirty="0" err="1" smtClean="0"/>
              <a:t>Primerjava</a:t>
            </a:r>
            <a:r>
              <a:rPr lang="en-US" b="1" dirty="0" smtClean="0"/>
              <a:t> med </a:t>
            </a:r>
            <a:r>
              <a:rPr lang="en-US" b="1" dirty="0" err="1" smtClean="0"/>
              <a:t>modeloma</a:t>
            </a:r>
            <a:endParaRPr lang="en-US" b="1" dirty="0" smtClean="0"/>
          </a:p>
          <a:p>
            <a:r>
              <a:rPr lang="en-US" b="1" dirty="0" err="1" smtClean="0"/>
              <a:t>Sklep</a:t>
            </a:r>
            <a:r>
              <a:rPr lang="en-US" b="1" dirty="0"/>
              <a:t/>
            </a:r>
            <a:br>
              <a:rPr lang="en-US" b="1" dirty="0"/>
            </a:br>
            <a:endParaRPr lang="de-DE" b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Označba mesta besedila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0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title"/>
          </p:nvPr>
        </p:nvSpPr>
        <p:spPr>
          <a:xfrm>
            <a:off x="857206" y="755592"/>
            <a:ext cx="8534400" cy="1507067"/>
          </a:xfrm>
        </p:spPr>
        <p:txBody>
          <a:bodyPr/>
          <a:lstStyle/>
          <a:p>
            <a:r>
              <a:rPr lang="en-US" dirty="0" err="1" smtClean="0"/>
              <a:t>uvod</a:t>
            </a:r>
            <a:endParaRPr lang="en-US" dirty="0"/>
          </a:p>
        </p:txBody>
      </p:sp>
      <p:sp>
        <p:nvSpPr>
          <p:cNvPr id="15" name="Označba mesta vsebine 14"/>
          <p:cNvSpPr>
            <a:spLocks noGrp="1"/>
          </p:cNvSpPr>
          <p:nvPr>
            <p:ph idx="1"/>
          </p:nvPr>
        </p:nvSpPr>
        <p:spPr>
          <a:xfrm>
            <a:off x="857206" y="2580502"/>
            <a:ext cx="8534400" cy="3615267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88264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Model </a:t>
            </a:r>
            <a:r>
              <a:rPr lang="de-DE" b="1" dirty="0" err="1"/>
              <a:t>vetrne</a:t>
            </a:r>
            <a:r>
              <a:rPr lang="de-DE" b="1" dirty="0"/>
              <a:t> </a:t>
            </a:r>
            <a:r>
              <a:rPr lang="de-DE" b="1" dirty="0" err="1"/>
              <a:t>elektrarne</a:t>
            </a:r>
            <a:r>
              <a:rPr lang="de-DE" b="1" dirty="0"/>
              <a:t> z </a:t>
            </a:r>
            <a:r>
              <a:rPr lang="de-DE" b="1" dirty="0" err="1"/>
              <a:t>asinhronskim</a:t>
            </a:r>
            <a:r>
              <a:rPr lang="de-DE" b="1" dirty="0"/>
              <a:t> </a:t>
            </a:r>
            <a:r>
              <a:rPr lang="de-DE" b="1" dirty="0" err="1"/>
              <a:t>generatorjem</a:t>
            </a:r>
            <a:r>
              <a:rPr lang="de-DE" b="1" dirty="0"/>
              <a:t> s </a:t>
            </a:r>
            <a:r>
              <a:rPr lang="de-DE" b="1" dirty="0" err="1"/>
              <a:t>kratkostično</a:t>
            </a:r>
            <a:r>
              <a:rPr lang="de-DE" b="1" dirty="0"/>
              <a:t> </a:t>
            </a:r>
            <a:r>
              <a:rPr lang="de-DE" b="1" dirty="0" err="1"/>
              <a:t>kletko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6" name="Označba mesta besedila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Sistem</a:t>
            </a:r>
            <a:r>
              <a:rPr lang="en-US" dirty="0" smtClean="0"/>
              <a:t> ASG </a:t>
            </a:r>
            <a:r>
              <a:rPr lang="en-US" dirty="0" err="1" smtClean="0"/>
              <a:t>uporabljamo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manjše</a:t>
            </a:r>
            <a:r>
              <a:rPr lang="en-US" dirty="0" smtClean="0"/>
              <a:t> </a:t>
            </a:r>
            <a:r>
              <a:rPr lang="en-US" dirty="0" err="1" smtClean="0"/>
              <a:t>hitrosti</a:t>
            </a:r>
            <a:r>
              <a:rPr lang="en-US" dirty="0" smtClean="0"/>
              <a:t> </a:t>
            </a:r>
            <a:r>
              <a:rPr lang="en-US" dirty="0" err="1" smtClean="0"/>
              <a:t>vrtenja</a:t>
            </a:r>
            <a:r>
              <a:rPr lang="en-US" dirty="0" smtClean="0"/>
              <a:t>, </a:t>
            </a:r>
            <a:r>
              <a:rPr lang="en-US" dirty="0" err="1" smtClean="0"/>
              <a:t>najenostavnejši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 in f </a:t>
            </a:r>
            <a:r>
              <a:rPr lang="en-US" dirty="0" err="1" smtClean="0"/>
              <a:t>vsili</a:t>
            </a:r>
            <a:r>
              <a:rPr lang="en-US" dirty="0" smtClean="0"/>
              <a:t> </a:t>
            </a:r>
            <a:r>
              <a:rPr lang="en-US" dirty="0" err="1" smtClean="0"/>
              <a:t>omrežje</a:t>
            </a:r>
            <a:r>
              <a:rPr lang="en-US" dirty="0" smtClean="0"/>
              <a:t>, </a:t>
            </a:r>
            <a:r>
              <a:rPr lang="en-US" dirty="0" err="1" smtClean="0"/>
              <a:t>regulacija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potrebna-ni</a:t>
            </a:r>
            <a:r>
              <a:rPr lang="en-US" dirty="0" smtClean="0"/>
              <a:t> </a:t>
            </a:r>
            <a:r>
              <a:rPr lang="en-US" dirty="0" err="1" smtClean="0"/>
              <a:t>vezan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konst</a:t>
            </a:r>
            <a:r>
              <a:rPr lang="en-US" dirty="0" smtClean="0"/>
              <a:t>. </a:t>
            </a:r>
            <a:r>
              <a:rPr lang="en-US" dirty="0" err="1" smtClean="0"/>
              <a:t>število</a:t>
            </a:r>
            <a:r>
              <a:rPr lang="en-US" dirty="0" smtClean="0"/>
              <a:t> 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Primerno ga je uporabiti tam, kjer imamo relativno manjše hitrosti vetra, krivulje moči vetra pa se nahajajo blizu skupaj. </a:t>
            </a:r>
            <a:endParaRPr lang="en-US" dirty="0"/>
          </a:p>
        </p:txBody>
      </p:sp>
      <p:pic>
        <p:nvPicPr>
          <p:cNvPr id="7" name="Slika 6" descr="http://www.mathworks.com/help/releases/R2015a/examples/sps_product/power_wind_ig_0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80" y="1447800"/>
            <a:ext cx="3674249" cy="2928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24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title"/>
          </p:nvPr>
        </p:nvSpPr>
        <p:spPr>
          <a:xfrm>
            <a:off x="857206" y="755592"/>
            <a:ext cx="8534400" cy="1507067"/>
          </a:xfrm>
        </p:spPr>
        <p:txBody>
          <a:bodyPr/>
          <a:lstStyle/>
          <a:p>
            <a:r>
              <a:rPr lang="en-US" dirty="0" smtClean="0"/>
              <a:t>Model v </a:t>
            </a:r>
            <a:r>
              <a:rPr lang="en-US" dirty="0" err="1" smtClean="0"/>
              <a:t>simulinku</a:t>
            </a:r>
            <a:endParaRPr lang="en-US" dirty="0"/>
          </a:p>
        </p:txBody>
      </p:sp>
      <p:sp>
        <p:nvSpPr>
          <p:cNvPr id="15" name="Označba mesta vsebine 14"/>
          <p:cNvSpPr>
            <a:spLocks noGrp="1"/>
          </p:cNvSpPr>
          <p:nvPr>
            <p:ph idx="1"/>
          </p:nvPr>
        </p:nvSpPr>
        <p:spPr>
          <a:xfrm>
            <a:off x="857206" y="1890125"/>
            <a:ext cx="8534400" cy="3615267"/>
          </a:xfrm>
        </p:spPr>
        <p:txBody>
          <a:bodyPr/>
          <a:lstStyle/>
          <a:p>
            <a:pPr marL="0" indent="0" algn="just">
              <a:buNone/>
            </a:pPr>
            <a:r>
              <a:rPr lang="sl-SI" dirty="0" smtClean="0"/>
              <a:t>Vetrn</a:t>
            </a:r>
            <a:r>
              <a:rPr lang="en-US" dirty="0" smtClean="0"/>
              <a:t>a </a:t>
            </a:r>
            <a:r>
              <a:rPr lang="sl-SI" dirty="0" smtClean="0"/>
              <a:t>elektrarn</a:t>
            </a:r>
            <a:r>
              <a:rPr lang="en-US" dirty="0" smtClean="0"/>
              <a:t>a je</a:t>
            </a:r>
            <a:r>
              <a:rPr lang="sl-SI" dirty="0" smtClean="0"/>
              <a:t> priključeno na 25 kV distribucijsko omrežje, ki je nato povezano s prenosnim omrežjem, na katerega transformator navidezne moči 47 MVA transformira napetost na 120 kV. </a:t>
            </a:r>
            <a:endParaRPr lang="en-US" dirty="0" smtClean="0"/>
          </a:p>
          <a:p>
            <a:pPr marL="0" indent="0" algn="just">
              <a:buNone/>
            </a:pPr>
            <a:r>
              <a:rPr lang="sl-SI" dirty="0" smtClean="0"/>
              <a:t>Jalovo </a:t>
            </a:r>
            <a:r>
              <a:rPr lang="sl-SI" dirty="0"/>
              <a:t>moč potrebno za delovanje deloma kompenziramo z kondenzatorji, </a:t>
            </a:r>
            <a:r>
              <a:rPr lang="sl-SI" dirty="0" smtClean="0"/>
              <a:t>vsaka </a:t>
            </a:r>
            <a:r>
              <a:rPr lang="sl-SI" dirty="0"/>
              <a:t>vetrna turbina ima 400 kvar </a:t>
            </a:r>
            <a:r>
              <a:rPr lang="sl-SI" dirty="0" smtClean="0"/>
              <a:t>kondenzator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Zaščita</a:t>
            </a:r>
            <a:r>
              <a:rPr lang="en-US" dirty="0" smtClean="0"/>
              <a:t>: </a:t>
            </a:r>
            <a:r>
              <a:rPr lang="en-US" dirty="0" err="1" smtClean="0"/>
              <a:t>nadzoruje</a:t>
            </a:r>
            <a:r>
              <a:rPr lang="en-US" dirty="0" smtClean="0"/>
              <a:t> </a:t>
            </a:r>
            <a:r>
              <a:rPr lang="en-US" dirty="0" err="1" smtClean="0"/>
              <a:t>napetost</a:t>
            </a:r>
            <a:r>
              <a:rPr lang="en-US" dirty="0" smtClean="0"/>
              <a:t>, </a:t>
            </a:r>
            <a:r>
              <a:rPr lang="en-US" dirty="0" err="1" smtClean="0"/>
              <a:t>tok</a:t>
            </a:r>
            <a:r>
              <a:rPr lang="en-US" dirty="0" smtClean="0"/>
              <a:t>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hitrost</a:t>
            </a:r>
            <a:r>
              <a:rPr lang="en-US" dirty="0" smtClean="0"/>
              <a:t> </a:t>
            </a:r>
            <a:r>
              <a:rPr lang="en-US" dirty="0" err="1" smtClean="0"/>
              <a:t>vrtenja</a:t>
            </a:r>
            <a:r>
              <a:rPr lang="en-US" dirty="0" smtClean="0"/>
              <a:t> turbine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269" y="4347152"/>
            <a:ext cx="4309154" cy="200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423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title"/>
          </p:nvPr>
        </p:nvSpPr>
        <p:spPr>
          <a:xfrm>
            <a:off x="857206" y="755592"/>
            <a:ext cx="8534400" cy="1507067"/>
          </a:xfrm>
        </p:spPr>
        <p:txBody>
          <a:bodyPr/>
          <a:lstStyle/>
          <a:p>
            <a:r>
              <a:rPr lang="en-US" dirty="0" err="1" smtClean="0"/>
              <a:t>Rezultati</a:t>
            </a:r>
            <a:r>
              <a:rPr lang="en-US" dirty="0" smtClean="0"/>
              <a:t> </a:t>
            </a:r>
            <a:r>
              <a:rPr lang="en-US" dirty="0" err="1" smtClean="0"/>
              <a:t>simulacije</a:t>
            </a:r>
            <a:endParaRPr lang="en-US" dirty="0"/>
          </a:p>
        </p:txBody>
      </p:sp>
      <p:pic>
        <p:nvPicPr>
          <p:cNvPr id="1027" name="Slika 6" descr="C:\Users\Klement\AppData\Local\Microsoft\Windows\INetCache\Content.Word\2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44" y="2179552"/>
            <a:ext cx="36766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812" y="222175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Slika 4" descr="C:\Users\Klement\AppData\Local\Microsoft\Windows\INetCache\Content.Word\3.emf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881" y="2221106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0514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značba mesta vsebine 14"/>
          <p:cNvSpPr>
            <a:spLocks noGrp="1"/>
          </p:cNvSpPr>
          <p:nvPr>
            <p:ph idx="1"/>
          </p:nvPr>
        </p:nvSpPr>
        <p:spPr>
          <a:xfrm>
            <a:off x="720046" y="1864222"/>
            <a:ext cx="8534400" cy="3615267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US" sz="3200" dirty="0" err="1" smtClean="0"/>
              <a:t>Za</a:t>
            </a:r>
            <a:r>
              <a:rPr lang="en-US" sz="3200" dirty="0" smtClean="0"/>
              <a:t> </a:t>
            </a:r>
            <a:r>
              <a:rPr lang="en-US" sz="3200" dirty="0" err="1" smtClean="0"/>
              <a:t>vsak</a:t>
            </a:r>
            <a:r>
              <a:rPr lang="en-US" sz="3200" dirty="0" smtClean="0"/>
              <a:t> </a:t>
            </a:r>
            <a:r>
              <a:rPr lang="sl-SI" sz="3200" dirty="0" smtClean="0"/>
              <a:t>par </a:t>
            </a:r>
            <a:r>
              <a:rPr lang="sl-SI" sz="3200" dirty="0"/>
              <a:t>turbin začne delovna moč naraščati s hitrostjo vetra, vse dokler ne doseže nazivne moči 3 MW (par turbin po 1.5 MW), kar se zgodi nekje v osmi sekundi </a:t>
            </a:r>
            <a:r>
              <a:rPr lang="sl-SI" sz="3200" dirty="0" smtClean="0"/>
              <a:t>simulacije</a:t>
            </a:r>
            <a:r>
              <a:rPr lang="en-US" sz="3200" dirty="0" smtClean="0"/>
              <a:t>; p</a:t>
            </a:r>
            <a:r>
              <a:rPr lang="sl-SI" sz="3200" dirty="0" smtClean="0"/>
              <a:t>od </a:t>
            </a:r>
            <a:r>
              <a:rPr lang="sl-SI" sz="3200" dirty="0"/>
              <a:t>delovno močjo je prikazana </a:t>
            </a:r>
            <a:r>
              <a:rPr lang="sl-SI" sz="3200" dirty="0" smtClean="0"/>
              <a:t>jalova</a:t>
            </a:r>
            <a:endParaRPr lang="en-US" sz="3200" dirty="0" smtClean="0"/>
          </a:p>
          <a:p>
            <a:pPr algn="just"/>
            <a:r>
              <a:rPr lang="sl-SI" sz="3200" dirty="0"/>
              <a:t>V času simulacije se hitrost turbine poveča iz 1.0028 pu na 1.0047 pu. Kot lopatic je na začetku nastavljen na 0 stopinj. Ko se oddana moč začne večati </a:t>
            </a:r>
            <a:r>
              <a:rPr lang="en-US" sz="3200" dirty="0" err="1" smtClean="0"/>
              <a:t>čez</a:t>
            </a:r>
            <a:r>
              <a:rPr lang="sl-SI" sz="3200" dirty="0" smtClean="0"/>
              <a:t> nominalno</a:t>
            </a:r>
            <a:r>
              <a:rPr lang="en-US" sz="3200" dirty="0" smtClean="0"/>
              <a:t>,</a:t>
            </a:r>
            <a:r>
              <a:rPr lang="sl-SI" sz="3200" dirty="0" smtClean="0"/>
              <a:t> </a:t>
            </a:r>
            <a:r>
              <a:rPr lang="sl-SI" sz="3200" dirty="0"/>
              <a:t>se prične kot lopatic večati, da omeji mehansko moč turbine na nazivno, kar se zgodi pri kotu lopatic 8 </a:t>
            </a:r>
            <a:r>
              <a:rPr lang="sl-SI" sz="3200" dirty="0" smtClean="0"/>
              <a:t>stopinj</a:t>
            </a:r>
            <a:endParaRPr lang="en-US" sz="3200" dirty="0" smtClean="0"/>
          </a:p>
          <a:p>
            <a:pPr algn="just"/>
            <a:r>
              <a:rPr lang="sl-SI" sz="3200" dirty="0" smtClean="0"/>
              <a:t>  Pri hitrosti vetra 11 m/s v mrežo oddamo 9 MW nazivne moči, kar dosežemo v času po 8 s, potrebnih pa je 1.62 </a:t>
            </a:r>
            <a:r>
              <a:rPr lang="sl-SI" sz="3200" dirty="0" err="1" smtClean="0"/>
              <a:t>Mvar</a:t>
            </a:r>
            <a:r>
              <a:rPr lang="sl-SI" sz="3200" dirty="0" smtClean="0"/>
              <a:t> jalove moči, napetost se tako drži na 0.984 pu. </a:t>
            </a:r>
            <a:endParaRPr lang="en-US" sz="3200" dirty="0" smtClean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469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de-DE" b="1" dirty="0"/>
              <a:t>Model </a:t>
            </a:r>
            <a:r>
              <a:rPr lang="de-DE" b="1" dirty="0" err="1"/>
              <a:t>vetrne</a:t>
            </a:r>
            <a:r>
              <a:rPr lang="de-DE" b="1" dirty="0"/>
              <a:t> </a:t>
            </a:r>
            <a:r>
              <a:rPr lang="de-DE" b="1" dirty="0" err="1"/>
              <a:t>elektrarne</a:t>
            </a:r>
            <a:r>
              <a:rPr lang="de-DE" b="1" dirty="0"/>
              <a:t> z </a:t>
            </a:r>
            <a:r>
              <a:rPr lang="de-DE" b="1" dirty="0" err="1"/>
              <a:t>asinhronskim</a:t>
            </a:r>
            <a:r>
              <a:rPr lang="de-DE" b="1" dirty="0"/>
              <a:t> </a:t>
            </a:r>
            <a:r>
              <a:rPr lang="de-DE" b="1" dirty="0" err="1"/>
              <a:t>generatorjem</a:t>
            </a:r>
            <a:r>
              <a:rPr lang="de-DE" b="1" dirty="0"/>
              <a:t> z </a:t>
            </a:r>
            <a:r>
              <a:rPr lang="de-DE" b="1" dirty="0" err="1"/>
              <a:t>dvojnim</a:t>
            </a:r>
            <a:r>
              <a:rPr lang="de-DE" b="1" dirty="0"/>
              <a:t> </a:t>
            </a:r>
            <a:r>
              <a:rPr lang="de-DE" b="1" dirty="0" err="1"/>
              <a:t>napajanjem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4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title"/>
          </p:nvPr>
        </p:nvSpPr>
        <p:spPr>
          <a:xfrm>
            <a:off x="857206" y="755592"/>
            <a:ext cx="8534400" cy="1507067"/>
          </a:xfrm>
        </p:spPr>
        <p:txBody>
          <a:bodyPr/>
          <a:lstStyle/>
          <a:p>
            <a:r>
              <a:rPr lang="en-US" dirty="0" err="1" smtClean="0"/>
              <a:t>Predstavitev</a:t>
            </a:r>
            <a:r>
              <a:rPr lang="en-US" dirty="0" smtClean="0"/>
              <a:t> </a:t>
            </a:r>
            <a:r>
              <a:rPr lang="en-US" dirty="0" err="1" smtClean="0"/>
              <a:t>tipa</a:t>
            </a:r>
            <a:r>
              <a:rPr lang="en-US" dirty="0" smtClean="0"/>
              <a:t> </a:t>
            </a:r>
            <a:r>
              <a:rPr lang="en-US" dirty="0" err="1" smtClean="0"/>
              <a:t>elektrarne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Označba mesta vsebine 14"/>
          <p:cNvSpPr>
            <a:spLocks noGrp="1"/>
          </p:cNvSpPr>
          <p:nvPr>
            <p:ph idx="1"/>
          </p:nvPr>
        </p:nvSpPr>
        <p:spPr>
          <a:xfrm>
            <a:off x="857206" y="2580502"/>
            <a:ext cx="8534400" cy="3615267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Na </a:t>
            </a:r>
            <a:r>
              <a:rPr lang="en-US" dirty="0" err="1" smtClean="0"/>
              <a:t>omrežje</a:t>
            </a:r>
            <a:r>
              <a:rPr lang="en-US" dirty="0" smtClean="0"/>
              <a:t> je </a:t>
            </a:r>
            <a:r>
              <a:rPr lang="en-US" dirty="0" err="1" smtClean="0"/>
              <a:t>poleg</a:t>
            </a:r>
            <a:r>
              <a:rPr lang="en-US" dirty="0" smtClean="0"/>
              <a:t> </a:t>
            </a:r>
            <a:r>
              <a:rPr lang="en-US" dirty="0" err="1" smtClean="0"/>
              <a:t>statorja</a:t>
            </a:r>
            <a:r>
              <a:rPr lang="en-US" dirty="0" smtClean="0"/>
              <a:t> </a:t>
            </a:r>
            <a:r>
              <a:rPr lang="en-US" dirty="0" err="1" smtClean="0"/>
              <a:t>preko</a:t>
            </a:r>
            <a:r>
              <a:rPr lang="en-US" dirty="0" smtClean="0"/>
              <a:t> </a:t>
            </a:r>
            <a:r>
              <a:rPr lang="en-US" dirty="0" err="1" smtClean="0"/>
              <a:t>pretvornika</a:t>
            </a:r>
            <a:r>
              <a:rPr lang="en-US" dirty="0" smtClean="0"/>
              <a:t> </a:t>
            </a:r>
            <a:r>
              <a:rPr lang="en-US" dirty="0" err="1" smtClean="0"/>
              <a:t>priključen</a:t>
            </a:r>
            <a:r>
              <a:rPr lang="en-US" dirty="0" smtClean="0"/>
              <a:t> </a:t>
            </a:r>
            <a:r>
              <a:rPr lang="en-US" dirty="0" err="1" smtClean="0"/>
              <a:t>tudi</a:t>
            </a:r>
            <a:r>
              <a:rPr lang="en-US" dirty="0" smtClean="0"/>
              <a:t> rotor</a:t>
            </a:r>
          </a:p>
          <a:p>
            <a:pPr algn="just"/>
            <a:r>
              <a:rPr lang="en-US" dirty="0" err="1" smtClean="0"/>
              <a:t>Pri</a:t>
            </a:r>
            <a:r>
              <a:rPr lang="en-US" dirty="0" smtClean="0"/>
              <a:t> </a:t>
            </a:r>
            <a:r>
              <a:rPr lang="en-US" dirty="0" err="1" smtClean="0"/>
              <a:t>isti</a:t>
            </a:r>
            <a:r>
              <a:rPr lang="en-US" dirty="0" smtClean="0"/>
              <a:t> </a:t>
            </a:r>
            <a:r>
              <a:rPr lang="en-US" dirty="0" err="1" smtClean="0"/>
              <a:t>hitrosti</a:t>
            </a:r>
            <a:r>
              <a:rPr lang="en-US" dirty="0" smtClean="0"/>
              <a:t> </a:t>
            </a:r>
            <a:r>
              <a:rPr lang="en-US" dirty="0" err="1" smtClean="0"/>
              <a:t>vetra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boljši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izkoristek</a:t>
            </a:r>
            <a:endParaRPr lang="en-US" dirty="0" smtClean="0">
              <a:sym typeface="Wingdings" panose="05000000000000000000" pitchFamily="2" charset="2"/>
            </a:endParaRPr>
          </a:p>
          <a:p>
            <a:pPr algn="just"/>
            <a:r>
              <a:rPr lang="sl-SI" dirty="0"/>
              <a:t>Imamo dva osnovna načina obratovanja, ki sta posledica obratovalne karakteristike: </a:t>
            </a:r>
            <a:r>
              <a:rPr lang="sl-SI" dirty="0" err="1"/>
              <a:t>podsinhronsko</a:t>
            </a:r>
            <a:r>
              <a:rPr lang="sl-SI" dirty="0"/>
              <a:t> in </a:t>
            </a:r>
            <a:r>
              <a:rPr lang="sl-SI" dirty="0" err="1"/>
              <a:t>nadsinhronsko</a:t>
            </a:r>
            <a:r>
              <a:rPr lang="sl-SI" dirty="0"/>
              <a:t>, v prvem poteka pretok energije iz statorja v rotor-rotor je torej porabnik (pozitivna moč rotorja P</a:t>
            </a:r>
            <a:r>
              <a:rPr lang="sl-SI" baseline="-25000" dirty="0"/>
              <a:t>R</a:t>
            </a:r>
            <a:r>
              <a:rPr lang="sl-SI" dirty="0"/>
              <a:t>).  V drugem delu obratovalne karakteristike (</a:t>
            </a:r>
            <a:r>
              <a:rPr lang="sl-SI" dirty="0" err="1"/>
              <a:t>nadsinhronsko</a:t>
            </a:r>
            <a:r>
              <a:rPr lang="sl-SI" dirty="0"/>
              <a:t> področje) pa se energija </a:t>
            </a:r>
            <a:r>
              <a:rPr lang="sl-SI" dirty="0" err="1"/>
              <a:t>odddaja</a:t>
            </a:r>
            <a:r>
              <a:rPr lang="sl-SI" dirty="0"/>
              <a:t> v omrežje tudi preko rotorja.    </a:t>
            </a:r>
            <a:endParaRPr lang="en-US" dirty="0"/>
          </a:p>
          <a:p>
            <a:r>
              <a:rPr lang="sl-SI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671301"/>
      </p:ext>
    </p:extLst>
  </p:cSld>
  <p:clrMapOvr>
    <a:masterClrMapping/>
  </p:clrMapOvr>
</p:sld>
</file>

<file path=ppt/theme/theme1.xml><?xml version="1.0" encoding="utf-8"?>
<a:theme xmlns:a="http://schemas.openxmlformats.org/drawingml/2006/main" name="Rezina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107</TotalTime>
  <Words>728</Words>
  <Application>Microsoft Office PowerPoint</Application>
  <PresentationFormat>Širokozaslonsko</PresentationFormat>
  <Paragraphs>56</Paragraphs>
  <Slides>17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17</vt:i4>
      </vt:variant>
    </vt:vector>
  </HeadingPairs>
  <TitlesOfParts>
    <vt:vector size="22" baseType="lpstr">
      <vt:lpstr>Arial</vt:lpstr>
      <vt:lpstr>Century Gothic</vt:lpstr>
      <vt:lpstr>Wingdings</vt:lpstr>
      <vt:lpstr>Wingdings 3</vt:lpstr>
      <vt:lpstr>Rezina</vt:lpstr>
      <vt:lpstr>ANALIZA MODELOV VETRNIH ELEKTRARN  V PROGRAMSKEM OKOLJU SIMULINK </vt:lpstr>
      <vt:lpstr>KAZALO</vt:lpstr>
      <vt:lpstr>uvod</vt:lpstr>
      <vt:lpstr> Model vetrne elektrarne z asinhronskim generatorjem s kratkostično kletko </vt:lpstr>
      <vt:lpstr>Model v simulinku</vt:lpstr>
      <vt:lpstr>Rezultati simulacije</vt:lpstr>
      <vt:lpstr>PowerPointova predstavitev</vt:lpstr>
      <vt:lpstr>Model vetrne elektrarne z asinhronskim generatorjem z dvojnim napajanjem </vt:lpstr>
      <vt:lpstr>Predstavitev tipa elektrarne </vt:lpstr>
      <vt:lpstr>Opis modela</vt:lpstr>
      <vt:lpstr>Odziv elektrarne na spremembo hitrosti vetra</vt:lpstr>
      <vt:lpstr>Dinamični model vetrne elektrarne rotorja z dvojnim napajanjem </vt:lpstr>
      <vt:lpstr>PowerPointova predstavitev</vt:lpstr>
      <vt:lpstr>REZULTATI SIMULACIJE </vt:lpstr>
      <vt:lpstr>PowerPointova predstavitev</vt:lpstr>
      <vt:lpstr>PRIMERJAVA MED MODELOMA</vt:lpstr>
      <vt:lpstr>SKLEP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ANALIZA MODELOV VETRNIH ELEKTRARN  V PROGRAMSKEM OKOLJU SIMULINK</dc:title>
  <dc:creator>Klement Kralj</dc:creator>
  <cp:lastModifiedBy>Klement Kralj</cp:lastModifiedBy>
  <cp:revision>15</cp:revision>
  <dcterms:created xsi:type="dcterms:W3CDTF">2015-05-09T10:10:59Z</dcterms:created>
  <dcterms:modified xsi:type="dcterms:W3CDTF">2015-05-10T10:25:49Z</dcterms:modified>
</cp:coreProperties>
</file>