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56" r:id="rId3"/>
    <p:sldId id="378" r:id="rId4"/>
    <p:sldId id="388" r:id="rId5"/>
    <p:sldId id="389" r:id="rId6"/>
    <p:sldId id="390" r:id="rId7"/>
    <p:sldId id="391" r:id="rId8"/>
    <p:sldId id="392" r:id="rId9"/>
    <p:sldId id="393" r:id="rId10"/>
    <p:sldId id="387" r:id="rId11"/>
    <p:sldId id="386" r:id="rId1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rban Rudež" initials="U.R." lastIdx="2" clrIdx="0">
    <p:extLst>
      <p:ext uri="{19B8F6BF-5375-455C-9EA6-DF929625EA0E}">
        <p15:presenceInfo xmlns:p15="http://schemas.microsoft.com/office/powerpoint/2012/main" userId="Urban Rudež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CC0000"/>
    <a:srgbClr val="0070C0"/>
    <a:srgbClr val="4F81BD"/>
    <a:srgbClr val="5F5F5F"/>
    <a:srgbClr val="FF3300"/>
    <a:srgbClr val="808080"/>
    <a:srgbClr val="FF9966"/>
    <a:srgbClr val="C0C0C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5714" autoAdjust="0"/>
  </p:normalViewPr>
  <p:slideViewPr>
    <p:cSldViewPr>
      <p:cViewPr varScale="1">
        <p:scale>
          <a:sx n="95" d="100"/>
          <a:sy n="95" d="100"/>
        </p:scale>
        <p:origin x="184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1584"/>
    </p:cViewPr>
  </p:sorterViewPr>
  <p:notesViewPr>
    <p:cSldViewPr>
      <p:cViewPr varScale="1">
        <p:scale>
          <a:sx n="77" d="100"/>
          <a:sy n="77" d="100"/>
        </p:scale>
        <p:origin x="4002" y="102"/>
      </p:cViewPr>
      <p:guideLst>
        <p:guide orient="horz" pos="3128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RUDEZ\01_PROJEKTI_FE\2016\02_ELES_SVC\10_Rezultati\03_Dusenje%20nihanj\03_ENTSO-E\S-J\01_SVC-NIZOZEMSKA-200cap-100ind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'01_SVC-NIZOZEMSKA-200cap-100ind'!$A$2:$A$50001</c:f>
              <c:numCache>
                <c:formatCode>General</c:formatCode>
                <c:ptCount val="50000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  <c:pt idx="10001">
                  <c:v>100.01</c:v>
                </c:pt>
                <c:pt idx="10002">
                  <c:v>100.02</c:v>
                </c:pt>
                <c:pt idx="10003">
                  <c:v>100.03</c:v>
                </c:pt>
                <c:pt idx="10004">
                  <c:v>100.04</c:v>
                </c:pt>
                <c:pt idx="10005">
                  <c:v>100.05</c:v>
                </c:pt>
                <c:pt idx="10006">
                  <c:v>100.06</c:v>
                </c:pt>
                <c:pt idx="10007">
                  <c:v>100.07</c:v>
                </c:pt>
                <c:pt idx="10008">
                  <c:v>100.08</c:v>
                </c:pt>
                <c:pt idx="10009">
                  <c:v>100.09</c:v>
                </c:pt>
                <c:pt idx="10010">
                  <c:v>100.1</c:v>
                </c:pt>
                <c:pt idx="10011">
                  <c:v>100.11</c:v>
                </c:pt>
                <c:pt idx="10012">
                  <c:v>100.12</c:v>
                </c:pt>
                <c:pt idx="10013">
                  <c:v>100.13</c:v>
                </c:pt>
                <c:pt idx="10014">
                  <c:v>100.14</c:v>
                </c:pt>
                <c:pt idx="10015">
                  <c:v>100.15</c:v>
                </c:pt>
                <c:pt idx="10016">
                  <c:v>100.16</c:v>
                </c:pt>
                <c:pt idx="10017">
                  <c:v>100.17</c:v>
                </c:pt>
                <c:pt idx="10018">
                  <c:v>100.18</c:v>
                </c:pt>
                <c:pt idx="10019">
                  <c:v>100.19</c:v>
                </c:pt>
                <c:pt idx="10020">
                  <c:v>100.2</c:v>
                </c:pt>
                <c:pt idx="10021">
                  <c:v>100.21</c:v>
                </c:pt>
                <c:pt idx="10022">
                  <c:v>100.22</c:v>
                </c:pt>
                <c:pt idx="10023">
                  <c:v>100.23</c:v>
                </c:pt>
                <c:pt idx="10024">
                  <c:v>100.24</c:v>
                </c:pt>
                <c:pt idx="10025">
                  <c:v>100.25</c:v>
                </c:pt>
                <c:pt idx="10026">
                  <c:v>100.26</c:v>
                </c:pt>
                <c:pt idx="10027">
                  <c:v>100.27</c:v>
                </c:pt>
                <c:pt idx="10028">
                  <c:v>100.28</c:v>
                </c:pt>
                <c:pt idx="10029">
                  <c:v>100.29</c:v>
                </c:pt>
                <c:pt idx="10030">
                  <c:v>100.3</c:v>
                </c:pt>
                <c:pt idx="10031">
                  <c:v>100.31</c:v>
                </c:pt>
                <c:pt idx="10032">
                  <c:v>100.32</c:v>
                </c:pt>
                <c:pt idx="10033">
                  <c:v>100.33</c:v>
                </c:pt>
                <c:pt idx="10034">
                  <c:v>100.34</c:v>
                </c:pt>
                <c:pt idx="10035">
                  <c:v>100.35</c:v>
                </c:pt>
                <c:pt idx="10036">
                  <c:v>100.36</c:v>
                </c:pt>
                <c:pt idx="10037">
                  <c:v>100.37</c:v>
                </c:pt>
                <c:pt idx="10038">
                  <c:v>100.38</c:v>
                </c:pt>
                <c:pt idx="10039">
                  <c:v>100.39</c:v>
                </c:pt>
                <c:pt idx="10040">
                  <c:v>100.4</c:v>
                </c:pt>
                <c:pt idx="10041">
                  <c:v>100.41</c:v>
                </c:pt>
                <c:pt idx="10042">
                  <c:v>100.42</c:v>
                </c:pt>
                <c:pt idx="10043">
                  <c:v>100.43</c:v>
                </c:pt>
                <c:pt idx="10044">
                  <c:v>100.44</c:v>
                </c:pt>
                <c:pt idx="10045">
                  <c:v>100.45</c:v>
                </c:pt>
                <c:pt idx="10046">
                  <c:v>100.46</c:v>
                </c:pt>
                <c:pt idx="10047">
                  <c:v>100.47</c:v>
                </c:pt>
                <c:pt idx="10048">
                  <c:v>100.48</c:v>
                </c:pt>
                <c:pt idx="10049">
                  <c:v>100.49</c:v>
                </c:pt>
                <c:pt idx="10050">
                  <c:v>100.5</c:v>
                </c:pt>
                <c:pt idx="10051">
                  <c:v>100.51</c:v>
                </c:pt>
                <c:pt idx="10052">
                  <c:v>100.52</c:v>
                </c:pt>
                <c:pt idx="10053">
                  <c:v>100.53</c:v>
                </c:pt>
                <c:pt idx="10054">
                  <c:v>100.54</c:v>
                </c:pt>
                <c:pt idx="10055">
                  <c:v>100.55</c:v>
                </c:pt>
                <c:pt idx="10056">
                  <c:v>100.56</c:v>
                </c:pt>
                <c:pt idx="10057">
                  <c:v>100.57</c:v>
                </c:pt>
                <c:pt idx="10058">
                  <c:v>100.58</c:v>
                </c:pt>
                <c:pt idx="10059">
                  <c:v>100.59</c:v>
                </c:pt>
                <c:pt idx="10060">
                  <c:v>100.6</c:v>
                </c:pt>
                <c:pt idx="10061">
                  <c:v>100.61</c:v>
                </c:pt>
                <c:pt idx="10062">
                  <c:v>100.62</c:v>
                </c:pt>
                <c:pt idx="10063">
                  <c:v>100.63</c:v>
                </c:pt>
                <c:pt idx="10064">
                  <c:v>100.64</c:v>
                </c:pt>
                <c:pt idx="10065">
                  <c:v>100.65</c:v>
                </c:pt>
                <c:pt idx="10066">
                  <c:v>100.66</c:v>
                </c:pt>
                <c:pt idx="10067">
                  <c:v>100.67</c:v>
                </c:pt>
                <c:pt idx="10068">
                  <c:v>100.68</c:v>
                </c:pt>
                <c:pt idx="10069">
                  <c:v>100.69</c:v>
                </c:pt>
                <c:pt idx="10070">
                  <c:v>100.7</c:v>
                </c:pt>
                <c:pt idx="10071">
                  <c:v>100.71</c:v>
                </c:pt>
                <c:pt idx="10072">
                  <c:v>100.72</c:v>
                </c:pt>
                <c:pt idx="10073">
                  <c:v>100.73</c:v>
                </c:pt>
                <c:pt idx="10074">
                  <c:v>100.74</c:v>
                </c:pt>
                <c:pt idx="10075">
                  <c:v>100.75</c:v>
                </c:pt>
                <c:pt idx="10076">
                  <c:v>100.76</c:v>
                </c:pt>
                <c:pt idx="10077">
                  <c:v>100.77</c:v>
                </c:pt>
                <c:pt idx="10078">
                  <c:v>100.78</c:v>
                </c:pt>
                <c:pt idx="10079">
                  <c:v>100.79</c:v>
                </c:pt>
                <c:pt idx="10080">
                  <c:v>100.8</c:v>
                </c:pt>
                <c:pt idx="10081">
                  <c:v>100.81</c:v>
                </c:pt>
                <c:pt idx="10082">
                  <c:v>100.82</c:v>
                </c:pt>
                <c:pt idx="10083">
                  <c:v>100.83</c:v>
                </c:pt>
                <c:pt idx="10084">
                  <c:v>100.84</c:v>
                </c:pt>
                <c:pt idx="10085">
                  <c:v>100.85</c:v>
                </c:pt>
                <c:pt idx="10086">
                  <c:v>100.86</c:v>
                </c:pt>
                <c:pt idx="10087">
                  <c:v>100.87</c:v>
                </c:pt>
                <c:pt idx="10088">
                  <c:v>100.88</c:v>
                </c:pt>
                <c:pt idx="10089">
                  <c:v>100.89</c:v>
                </c:pt>
                <c:pt idx="10090">
                  <c:v>100.9</c:v>
                </c:pt>
                <c:pt idx="10091">
                  <c:v>100.91</c:v>
                </c:pt>
                <c:pt idx="10092">
                  <c:v>100.92</c:v>
                </c:pt>
                <c:pt idx="10093">
                  <c:v>100.93</c:v>
                </c:pt>
                <c:pt idx="10094">
                  <c:v>100.94</c:v>
                </c:pt>
                <c:pt idx="10095">
                  <c:v>100.95</c:v>
                </c:pt>
                <c:pt idx="10096">
                  <c:v>100.96</c:v>
                </c:pt>
                <c:pt idx="10097">
                  <c:v>100.97</c:v>
                </c:pt>
                <c:pt idx="10098">
                  <c:v>100.98</c:v>
                </c:pt>
                <c:pt idx="10099">
                  <c:v>100.99</c:v>
                </c:pt>
                <c:pt idx="10100">
                  <c:v>101</c:v>
                </c:pt>
                <c:pt idx="10101">
                  <c:v>101.01</c:v>
                </c:pt>
                <c:pt idx="10102">
                  <c:v>101.02</c:v>
                </c:pt>
                <c:pt idx="10103">
                  <c:v>101.03</c:v>
                </c:pt>
                <c:pt idx="10104">
                  <c:v>101.04</c:v>
                </c:pt>
                <c:pt idx="10105">
                  <c:v>101.05</c:v>
                </c:pt>
                <c:pt idx="10106">
                  <c:v>101.06</c:v>
                </c:pt>
                <c:pt idx="10107">
                  <c:v>101.07</c:v>
                </c:pt>
                <c:pt idx="10108">
                  <c:v>101.08</c:v>
                </c:pt>
                <c:pt idx="10109">
                  <c:v>101.09</c:v>
                </c:pt>
                <c:pt idx="10110">
                  <c:v>101.1</c:v>
                </c:pt>
                <c:pt idx="10111">
                  <c:v>101.11</c:v>
                </c:pt>
                <c:pt idx="10112">
                  <c:v>101.12</c:v>
                </c:pt>
                <c:pt idx="10113">
                  <c:v>101.13</c:v>
                </c:pt>
                <c:pt idx="10114">
                  <c:v>101.14</c:v>
                </c:pt>
                <c:pt idx="10115">
                  <c:v>101.15</c:v>
                </c:pt>
                <c:pt idx="10116">
                  <c:v>101.16</c:v>
                </c:pt>
                <c:pt idx="10117">
                  <c:v>101.17</c:v>
                </c:pt>
                <c:pt idx="10118">
                  <c:v>101.18</c:v>
                </c:pt>
                <c:pt idx="10119">
                  <c:v>101.19</c:v>
                </c:pt>
                <c:pt idx="10120">
                  <c:v>101.2</c:v>
                </c:pt>
                <c:pt idx="10121">
                  <c:v>101.21</c:v>
                </c:pt>
                <c:pt idx="10122">
                  <c:v>101.22</c:v>
                </c:pt>
                <c:pt idx="10123">
                  <c:v>101.23</c:v>
                </c:pt>
                <c:pt idx="10124">
                  <c:v>101.24</c:v>
                </c:pt>
                <c:pt idx="10125">
                  <c:v>101.25</c:v>
                </c:pt>
                <c:pt idx="10126">
                  <c:v>101.26</c:v>
                </c:pt>
                <c:pt idx="10127">
                  <c:v>101.27</c:v>
                </c:pt>
                <c:pt idx="10128">
                  <c:v>101.28</c:v>
                </c:pt>
                <c:pt idx="10129">
                  <c:v>101.29</c:v>
                </c:pt>
                <c:pt idx="10130">
                  <c:v>101.3</c:v>
                </c:pt>
                <c:pt idx="10131">
                  <c:v>101.31</c:v>
                </c:pt>
                <c:pt idx="10132">
                  <c:v>101.32</c:v>
                </c:pt>
                <c:pt idx="10133">
                  <c:v>101.33</c:v>
                </c:pt>
                <c:pt idx="10134">
                  <c:v>101.34</c:v>
                </c:pt>
                <c:pt idx="10135">
                  <c:v>101.35</c:v>
                </c:pt>
                <c:pt idx="10136">
                  <c:v>101.36</c:v>
                </c:pt>
                <c:pt idx="10137">
                  <c:v>101.37</c:v>
                </c:pt>
                <c:pt idx="10138">
                  <c:v>101.38</c:v>
                </c:pt>
                <c:pt idx="10139">
                  <c:v>101.39</c:v>
                </c:pt>
                <c:pt idx="10140">
                  <c:v>101.4</c:v>
                </c:pt>
                <c:pt idx="10141">
                  <c:v>101.41</c:v>
                </c:pt>
                <c:pt idx="10142">
                  <c:v>101.42</c:v>
                </c:pt>
                <c:pt idx="10143">
                  <c:v>101.43</c:v>
                </c:pt>
                <c:pt idx="10144">
                  <c:v>101.44</c:v>
                </c:pt>
                <c:pt idx="10145">
                  <c:v>101.45</c:v>
                </c:pt>
                <c:pt idx="10146">
                  <c:v>101.46</c:v>
                </c:pt>
                <c:pt idx="10147">
                  <c:v>101.47</c:v>
                </c:pt>
                <c:pt idx="10148">
                  <c:v>101.48</c:v>
                </c:pt>
                <c:pt idx="10149">
                  <c:v>101.49</c:v>
                </c:pt>
                <c:pt idx="10150">
                  <c:v>101.5</c:v>
                </c:pt>
                <c:pt idx="10151">
                  <c:v>101.51</c:v>
                </c:pt>
                <c:pt idx="10152">
                  <c:v>101.52</c:v>
                </c:pt>
                <c:pt idx="10153">
                  <c:v>101.53</c:v>
                </c:pt>
                <c:pt idx="10154">
                  <c:v>101.54</c:v>
                </c:pt>
                <c:pt idx="10155">
                  <c:v>101.55</c:v>
                </c:pt>
                <c:pt idx="10156">
                  <c:v>101.56</c:v>
                </c:pt>
                <c:pt idx="10157">
                  <c:v>101.57</c:v>
                </c:pt>
                <c:pt idx="10158">
                  <c:v>101.58</c:v>
                </c:pt>
                <c:pt idx="10159">
                  <c:v>101.59</c:v>
                </c:pt>
                <c:pt idx="10160">
                  <c:v>101.6</c:v>
                </c:pt>
                <c:pt idx="10161">
                  <c:v>101.61</c:v>
                </c:pt>
                <c:pt idx="10162">
                  <c:v>101.62</c:v>
                </c:pt>
                <c:pt idx="10163">
                  <c:v>101.63</c:v>
                </c:pt>
                <c:pt idx="10164">
                  <c:v>101.64</c:v>
                </c:pt>
                <c:pt idx="10165">
                  <c:v>101.65</c:v>
                </c:pt>
                <c:pt idx="10166">
                  <c:v>101.66</c:v>
                </c:pt>
                <c:pt idx="10167">
                  <c:v>101.67</c:v>
                </c:pt>
                <c:pt idx="10168">
                  <c:v>101.68</c:v>
                </c:pt>
                <c:pt idx="10169">
                  <c:v>101.69</c:v>
                </c:pt>
                <c:pt idx="10170">
                  <c:v>101.7</c:v>
                </c:pt>
                <c:pt idx="10171">
                  <c:v>101.71</c:v>
                </c:pt>
                <c:pt idx="10172">
                  <c:v>101.72</c:v>
                </c:pt>
                <c:pt idx="10173">
                  <c:v>101.73</c:v>
                </c:pt>
                <c:pt idx="10174">
                  <c:v>101.74</c:v>
                </c:pt>
                <c:pt idx="10175">
                  <c:v>101.75</c:v>
                </c:pt>
                <c:pt idx="10176">
                  <c:v>101.76</c:v>
                </c:pt>
                <c:pt idx="10177">
                  <c:v>101.77</c:v>
                </c:pt>
                <c:pt idx="10178">
                  <c:v>101.78</c:v>
                </c:pt>
                <c:pt idx="10179">
                  <c:v>101.79</c:v>
                </c:pt>
                <c:pt idx="10180">
                  <c:v>101.8</c:v>
                </c:pt>
                <c:pt idx="10181">
                  <c:v>101.81</c:v>
                </c:pt>
                <c:pt idx="10182">
                  <c:v>101.82</c:v>
                </c:pt>
                <c:pt idx="10183">
                  <c:v>101.83</c:v>
                </c:pt>
                <c:pt idx="10184">
                  <c:v>101.84</c:v>
                </c:pt>
                <c:pt idx="10185">
                  <c:v>101.85</c:v>
                </c:pt>
                <c:pt idx="10186">
                  <c:v>101.86</c:v>
                </c:pt>
                <c:pt idx="10187">
                  <c:v>101.87</c:v>
                </c:pt>
                <c:pt idx="10188">
                  <c:v>101.88</c:v>
                </c:pt>
                <c:pt idx="10189">
                  <c:v>101.89</c:v>
                </c:pt>
                <c:pt idx="10190">
                  <c:v>101.9</c:v>
                </c:pt>
                <c:pt idx="10191">
                  <c:v>101.91</c:v>
                </c:pt>
                <c:pt idx="10192">
                  <c:v>101.92</c:v>
                </c:pt>
                <c:pt idx="10193">
                  <c:v>101.93</c:v>
                </c:pt>
                <c:pt idx="10194">
                  <c:v>101.94</c:v>
                </c:pt>
                <c:pt idx="10195">
                  <c:v>101.95</c:v>
                </c:pt>
                <c:pt idx="10196">
                  <c:v>101.96</c:v>
                </c:pt>
                <c:pt idx="10197">
                  <c:v>101.97</c:v>
                </c:pt>
                <c:pt idx="10198">
                  <c:v>101.98</c:v>
                </c:pt>
                <c:pt idx="10199">
                  <c:v>101.99</c:v>
                </c:pt>
                <c:pt idx="10200">
                  <c:v>102</c:v>
                </c:pt>
                <c:pt idx="10201">
                  <c:v>102.01</c:v>
                </c:pt>
                <c:pt idx="10202">
                  <c:v>102.02</c:v>
                </c:pt>
                <c:pt idx="10203">
                  <c:v>102.03</c:v>
                </c:pt>
                <c:pt idx="10204">
                  <c:v>102.04</c:v>
                </c:pt>
                <c:pt idx="10205">
                  <c:v>102.05</c:v>
                </c:pt>
                <c:pt idx="10206">
                  <c:v>102.06</c:v>
                </c:pt>
                <c:pt idx="10207">
                  <c:v>102.07</c:v>
                </c:pt>
                <c:pt idx="10208">
                  <c:v>102.08</c:v>
                </c:pt>
                <c:pt idx="10209">
                  <c:v>102.09</c:v>
                </c:pt>
                <c:pt idx="10210">
                  <c:v>102.1</c:v>
                </c:pt>
                <c:pt idx="10211">
                  <c:v>102.11</c:v>
                </c:pt>
                <c:pt idx="10212">
                  <c:v>102.12</c:v>
                </c:pt>
                <c:pt idx="10213">
                  <c:v>102.13</c:v>
                </c:pt>
                <c:pt idx="10214">
                  <c:v>102.14</c:v>
                </c:pt>
                <c:pt idx="10215">
                  <c:v>102.15</c:v>
                </c:pt>
                <c:pt idx="10216">
                  <c:v>102.16</c:v>
                </c:pt>
                <c:pt idx="10217">
                  <c:v>102.17</c:v>
                </c:pt>
                <c:pt idx="10218">
                  <c:v>102.18</c:v>
                </c:pt>
                <c:pt idx="10219">
                  <c:v>102.19</c:v>
                </c:pt>
                <c:pt idx="10220">
                  <c:v>102.2</c:v>
                </c:pt>
                <c:pt idx="10221">
                  <c:v>102.21</c:v>
                </c:pt>
                <c:pt idx="10222">
                  <c:v>102.22</c:v>
                </c:pt>
                <c:pt idx="10223">
                  <c:v>102.23</c:v>
                </c:pt>
                <c:pt idx="10224">
                  <c:v>102.24</c:v>
                </c:pt>
                <c:pt idx="10225">
                  <c:v>102.25</c:v>
                </c:pt>
                <c:pt idx="10226">
                  <c:v>102.26</c:v>
                </c:pt>
                <c:pt idx="10227">
                  <c:v>102.27</c:v>
                </c:pt>
                <c:pt idx="10228">
                  <c:v>102.28</c:v>
                </c:pt>
                <c:pt idx="10229">
                  <c:v>102.29</c:v>
                </c:pt>
                <c:pt idx="10230">
                  <c:v>102.3</c:v>
                </c:pt>
                <c:pt idx="10231">
                  <c:v>102.31</c:v>
                </c:pt>
                <c:pt idx="10232">
                  <c:v>102.32</c:v>
                </c:pt>
                <c:pt idx="10233">
                  <c:v>102.33</c:v>
                </c:pt>
                <c:pt idx="10234">
                  <c:v>102.34</c:v>
                </c:pt>
                <c:pt idx="10235">
                  <c:v>102.35</c:v>
                </c:pt>
                <c:pt idx="10236">
                  <c:v>102.36</c:v>
                </c:pt>
                <c:pt idx="10237">
                  <c:v>102.37</c:v>
                </c:pt>
                <c:pt idx="10238">
                  <c:v>102.38</c:v>
                </c:pt>
                <c:pt idx="10239">
                  <c:v>102.39</c:v>
                </c:pt>
                <c:pt idx="10240">
                  <c:v>102.4</c:v>
                </c:pt>
                <c:pt idx="10241">
                  <c:v>102.41</c:v>
                </c:pt>
                <c:pt idx="10242">
                  <c:v>102.42</c:v>
                </c:pt>
                <c:pt idx="10243">
                  <c:v>102.43</c:v>
                </c:pt>
                <c:pt idx="10244">
                  <c:v>102.44</c:v>
                </c:pt>
                <c:pt idx="10245">
                  <c:v>102.45</c:v>
                </c:pt>
                <c:pt idx="10246">
                  <c:v>102.46</c:v>
                </c:pt>
                <c:pt idx="10247">
                  <c:v>102.47</c:v>
                </c:pt>
                <c:pt idx="10248">
                  <c:v>102.48</c:v>
                </c:pt>
                <c:pt idx="10249">
                  <c:v>102.49</c:v>
                </c:pt>
                <c:pt idx="10250">
                  <c:v>102.5</c:v>
                </c:pt>
                <c:pt idx="10251">
                  <c:v>102.51</c:v>
                </c:pt>
                <c:pt idx="10252">
                  <c:v>102.52</c:v>
                </c:pt>
                <c:pt idx="10253">
                  <c:v>102.53</c:v>
                </c:pt>
                <c:pt idx="10254">
                  <c:v>102.54</c:v>
                </c:pt>
                <c:pt idx="10255">
                  <c:v>102.55</c:v>
                </c:pt>
                <c:pt idx="10256">
                  <c:v>102.56</c:v>
                </c:pt>
                <c:pt idx="10257">
                  <c:v>102.57</c:v>
                </c:pt>
                <c:pt idx="10258">
                  <c:v>102.58</c:v>
                </c:pt>
                <c:pt idx="10259">
                  <c:v>102.59</c:v>
                </c:pt>
                <c:pt idx="10260">
                  <c:v>102.6</c:v>
                </c:pt>
                <c:pt idx="10261">
                  <c:v>102.61</c:v>
                </c:pt>
                <c:pt idx="10262">
                  <c:v>102.62</c:v>
                </c:pt>
                <c:pt idx="10263">
                  <c:v>102.63</c:v>
                </c:pt>
                <c:pt idx="10264">
                  <c:v>102.64</c:v>
                </c:pt>
                <c:pt idx="10265">
                  <c:v>102.65</c:v>
                </c:pt>
                <c:pt idx="10266">
                  <c:v>102.66</c:v>
                </c:pt>
                <c:pt idx="10267">
                  <c:v>102.67</c:v>
                </c:pt>
                <c:pt idx="10268">
                  <c:v>102.68</c:v>
                </c:pt>
                <c:pt idx="10269">
                  <c:v>102.69</c:v>
                </c:pt>
                <c:pt idx="10270">
                  <c:v>102.7</c:v>
                </c:pt>
                <c:pt idx="10271">
                  <c:v>102.71</c:v>
                </c:pt>
                <c:pt idx="10272">
                  <c:v>102.72</c:v>
                </c:pt>
                <c:pt idx="10273">
                  <c:v>102.73</c:v>
                </c:pt>
                <c:pt idx="10274">
                  <c:v>102.74</c:v>
                </c:pt>
                <c:pt idx="10275">
                  <c:v>102.75</c:v>
                </c:pt>
                <c:pt idx="10276">
                  <c:v>102.76</c:v>
                </c:pt>
                <c:pt idx="10277">
                  <c:v>102.77</c:v>
                </c:pt>
                <c:pt idx="10278">
                  <c:v>102.78</c:v>
                </c:pt>
                <c:pt idx="10279">
                  <c:v>102.79</c:v>
                </c:pt>
                <c:pt idx="10280">
                  <c:v>102.8</c:v>
                </c:pt>
                <c:pt idx="10281">
                  <c:v>102.81</c:v>
                </c:pt>
                <c:pt idx="10282">
                  <c:v>102.82</c:v>
                </c:pt>
                <c:pt idx="10283">
                  <c:v>102.83</c:v>
                </c:pt>
                <c:pt idx="10284">
                  <c:v>102.84</c:v>
                </c:pt>
                <c:pt idx="10285">
                  <c:v>102.85</c:v>
                </c:pt>
                <c:pt idx="10286">
                  <c:v>102.86</c:v>
                </c:pt>
                <c:pt idx="10287">
                  <c:v>102.87</c:v>
                </c:pt>
                <c:pt idx="10288">
                  <c:v>102.88</c:v>
                </c:pt>
                <c:pt idx="10289">
                  <c:v>102.89</c:v>
                </c:pt>
                <c:pt idx="10290">
                  <c:v>102.9</c:v>
                </c:pt>
                <c:pt idx="10291">
                  <c:v>102.91</c:v>
                </c:pt>
                <c:pt idx="10292">
                  <c:v>102.92</c:v>
                </c:pt>
                <c:pt idx="10293">
                  <c:v>102.93</c:v>
                </c:pt>
                <c:pt idx="10294">
                  <c:v>102.94</c:v>
                </c:pt>
                <c:pt idx="10295">
                  <c:v>102.95</c:v>
                </c:pt>
                <c:pt idx="10296">
                  <c:v>102.96</c:v>
                </c:pt>
                <c:pt idx="10297">
                  <c:v>102.97</c:v>
                </c:pt>
                <c:pt idx="10298">
                  <c:v>102.98</c:v>
                </c:pt>
                <c:pt idx="10299">
                  <c:v>102.99</c:v>
                </c:pt>
                <c:pt idx="10300">
                  <c:v>103</c:v>
                </c:pt>
                <c:pt idx="10301">
                  <c:v>103.01</c:v>
                </c:pt>
                <c:pt idx="10302">
                  <c:v>103.02</c:v>
                </c:pt>
                <c:pt idx="10303">
                  <c:v>103.03</c:v>
                </c:pt>
                <c:pt idx="10304">
                  <c:v>103.04</c:v>
                </c:pt>
                <c:pt idx="10305">
                  <c:v>103.05</c:v>
                </c:pt>
                <c:pt idx="10306">
                  <c:v>103.06</c:v>
                </c:pt>
                <c:pt idx="10307">
                  <c:v>103.07</c:v>
                </c:pt>
                <c:pt idx="10308">
                  <c:v>103.08</c:v>
                </c:pt>
                <c:pt idx="10309">
                  <c:v>103.09</c:v>
                </c:pt>
                <c:pt idx="10310">
                  <c:v>103.1</c:v>
                </c:pt>
                <c:pt idx="10311">
                  <c:v>103.11</c:v>
                </c:pt>
                <c:pt idx="10312">
                  <c:v>103.12</c:v>
                </c:pt>
                <c:pt idx="10313">
                  <c:v>103.13</c:v>
                </c:pt>
                <c:pt idx="10314">
                  <c:v>103.14</c:v>
                </c:pt>
                <c:pt idx="10315">
                  <c:v>103.15</c:v>
                </c:pt>
                <c:pt idx="10316">
                  <c:v>103.16</c:v>
                </c:pt>
                <c:pt idx="10317">
                  <c:v>103.17</c:v>
                </c:pt>
                <c:pt idx="10318">
                  <c:v>103.18</c:v>
                </c:pt>
                <c:pt idx="10319">
                  <c:v>103.19</c:v>
                </c:pt>
                <c:pt idx="10320">
                  <c:v>103.2</c:v>
                </c:pt>
                <c:pt idx="10321">
                  <c:v>103.21</c:v>
                </c:pt>
                <c:pt idx="10322">
                  <c:v>103.22</c:v>
                </c:pt>
                <c:pt idx="10323">
                  <c:v>103.23</c:v>
                </c:pt>
                <c:pt idx="10324">
                  <c:v>103.24</c:v>
                </c:pt>
                <c:pt idx="10325">
                  <c:v>103.25</c:v>
                </c:pt>
                <c:pt idx="10326">
                  <c:v>103.26</c:v>
                </c:pt>
                <c:pt idx="10327">
                  <c:v>103.27</c:v>
                </c:pt>
                <c:pt idx="10328">
                  <c:v>103.28</c:v>
                </c:pt>
                <c:pt idx="10329">
                  <c:v>103.29</c:v>
                </c:pt>
                <c:pt idx="10330">
                  <c:v>103.3</c:v>
                </c:pt>
                <c:pt idx="10331">
                  <c:v>103.31</c:v>
                </c:pt>
                <c:pt idx="10332">
                  <c:v>103.32</c:v>
                </c:pt>
                <c:pt idx="10333">
                  <c:v>103.33</c:v>
                </c:pt>
                <c:pt idx="10334">
                  <c:v>103.34</c:v>
                </c:pt>
                <c:pt idx="10335">
                  <c:v>103.35</c:v>
                </c:pt>
                <c:pt idx="10336">
                  <c:v>103.36</c:v>
                </c:pt>
                <c:pt idx="10337">
                  <c:v>103.37</c:v>
                </c:pt>
                <c:pt idx="10338">
                  <c:v>103.38</c:v>
                </c:pt>
                <c:pt idx="10339">
                  <c:v>103.39</c:v>
                </c:pt>
                <c:pt idx="10340">
                  <c:v>103.4</c:v>
                </c:pt>
                <c:pt idx="10341">
                  <c:v>103.41</c:v>
                </c:pt>
                <c:pt idx="10342">
                  <c:v>103.42</c:v>
                </c:pt>
                <c:pt idx="10343">
                  <c:v>103.43</c:v>
                </c:pt>
                <c:pt idx="10344">
                  <c:v>103.44</c:v>
                </c:pt>
                <c:pt idx="10345">
                  <c:v>103.45</c:v>
                </c:pt>
                <c:pt idx="10346">
                  <c:v>103.46</c:v>
                </c:pt>
                <c:pt idx="10347">
                  <c:v>103.47</c:v>
                </c:pt>
                <c:pt idx="10348">
                  <c:v>103.48</c:v>
                </c:pt>
                <c:pt idx="10349">
                  <c:v>103.49</c:v>
                </c:pt>
                <c:pt idx="10350">
                  <c:v>103.5</c:v>
                </c:pt>
                <c:pt idx="10351">
                  <c:v>103.51</c:v>
                </c:pt>
                <c:pt idx="10352">
                  <c:v>103.52</c:v>
                </c:pt>
                <c:pt idx="10353">
                  <c:v>103.53</c:v>
                </c:pt>
                <c:pt idx="10354">
                  <c:v>103.54</c:v>
                </c:pt>
                <c:pt idx="10355">
                  <c:v>103.55</c:v>
                </c:pt>
                <c:pt idx="10356">
                  <c:v>103.56</c:v>
                </c:pt>
                <c:pt idx="10357">
                  <c:v>103.57</c:v>
                </c:pt>
                <c:pt idx="10358">
                  <c:v>103.58</c:v>
                </c:pt>
                <c:pt idx="10359">
                  <c:v>103.59</c:v>
                </c:pt>
                <c:pt idx="10360">
                  <c:v>103.6</c:v>
                </c:pt>
                <c:pt idx="10361">
                  <c:v>103.61</c:v>
                </c:pt>
                <c:pt idx="10362">
                  <c:v>103.62</c:v>
                </c:pt>
                <c:pt idx="10363">
                  <c:v>103.63</c:v>
                </c:pt>
                <c:pt idx="10364">
                  <c:v>103.64</c:v>
                </c:pt>
                <c:pt idx="10365">
                  <c:v>103.65</c:v>
                </c:pt>
                <c:pt idx="10366">
                  <c:v>103.66</c:v>
                </c:pt>
                <c:pt idx="10367">
                  <c:v>103.67</c:v>
                </c:pt>
                <c:pt idx="10368">
                  <c:v>103.68</c:v>
                </c:pt>
                <c:pt idx="10369">
                  <c:v>103.69</c:v>
                </c:pt>
                <c:pt idx="10370">
                  <c:v>103.7</c:v>
                </c:pt>
                <c:pt idx="10371">
                  <c:v>103.71</c:v>
                </c:pt>
                <c:pt idx="10372">
                  <c:v>103.72</c:v>
                </c:pt>
                <c:pt idx="10373">
                  <c:v>103.73</c:v>
                </c:pt>
                <c:pt idx="10374">
                  <c:v>103.74</c:v>
                </c:pt>
                <c:pt idx="10375">
                  <c:v>103.75</c:v>
                </c:pt>
                <c:pt idx="10376">
                  <c:v>103.76</c:v>
                </c:pt>
                <c:pt idx="10377">
                  <c:v>103.77</c:v>
                </c:pt>
                <c:pt idx="10378">
                  <c:v>103.78</c:v>
                </c:pt>
                <c:pt idx="10379">
                  <c:v>103.79</c:v>
                </c:pt>
                <c:pt idx="10380">
                  <c:v>103.8</c:v>
                </c:pt>
                <c:pt idx="10381">
                  <c:v>103.81</c:v>
                </c:pt>
                <c:pt idx="10382">
                  <c:v>103.82</c:v>
                </c:pt>
                <c:pt idx="10383">
                  <c:v>103.83</c:v>
                </c:pt>
                <c:pt idx="10384">
                  <c:v>103.84</c:v>
                </c:pt>
                <c:pt idx="10385">
                  <c:v>103.85</c:v>
                </c:pt>
                <c:pt idx="10386">
                  <c:v>103.86</c:v>
                </c:pt>
                <c:pt idx="10387">
                  <c:v>103.87</c:v>
                </c:pt>
                <c:pt idx="10388">
                  <c:v>103.88</c:v>
                </c:pt>
                <c:pt idx="10389">
                  <c:v>103.89</c:v>
                </c:pt>
                <c:pt idx="10390">
                  <c:v>103.9</c:v>
                </c:pt>
                <c:pt idx="10391">
                  <c:v>103.91</c:v>
                </c:pt>
                <c:pt idx="10392">
                  <c:v>103.92</c:v>
                </c:pt>
                <c:pt idx="10393">
                  <c:v>103.93</c:v>
                </c:pt>
                <c:pt idx="10394">
                  <c:v>103.94</c:v>
                </c:pt>
                <c:pt idx="10395">
                  <c:v>103.95</c:v>
                </c:pt>
                <c:pt idx="10396">
                  <c:v>103.96</c:v>
                </c:pt>
                <c:pt idx="10397">
                  <c:v>103.97</c:v>
                </c:pt>
                <c:pt idx="10398">
                  <c:v>103.98</c:v>
                </c:pt>
                <c:pt idx="10399">
                  <c:v>103.99</c:v>
                </c:pt>
                <c:pt idx="10400">
                  <c:v>104</c:v>
                </c:pt>
                <c:pt idx="10401">
                  <c:v>104.01</c:v>
                </c:pt>
                <c:pt idx="10402">
                  <c:v>104.02</c:v>
                </c:pt>
                <c:pt idx="10403">
                  <c:v>104.03</c:v>
                </c:pt>
                <c:pt idx="10404">
                  <c:v>104.04</c:v>
                </c:pt>
                <c:pt idx="10405">
                  <c:v>104.05</c:v>
                </c:pt>
                <c:pt idx="10406">
                  <c:v>104.06</c:v>
                </c:pt>
                <c:pt idx="10407">
                  <c:v>104.07</c:v>
                </c:pt>
                <c:pt idx="10408">
                  <c:v>104.08</c:v>
                </c:pt>
                <c:pt idx="10409">
                  <c:v>104.09</c:v>
                </c:pt>
                <c:pt idx="10410">
                  <c:v>104.1</c:v>
                </c:pt>
                <c:pt idx="10411">
                  <c:v>104.11</c:v>
                </c:pt>
                <c:pt idx="10412">
                  <c:v>104.12</c:v>
                </c:pt>
                <c:pt idx="10413">
                  <c:v>104.13</c:v>
                </c:pt>
                <c:pt idx="10414">
                  <c:v>104.14</c:v>
                </c:pt>
                <c:pt idx="10415">
                  <c:v>104.15</c:v>
                </c:pt>
                <c:pt idx="10416">
                  <c:v>104.16</c:v>
                </c:pt>
                <c:pt idx="10417">
                  <c:v>104.17</c:v>
                </c:pt>
                <c:pt idx="10418">
                  <c:v>104.18</c:v>
                </c:pt>
                <c:pt idx="10419">
                  <c:v>104.19</c:v>
                </c:pt>
                <c:pt idx="10420">
                  <c:v>104.2</c:v>
                </c:pt>
                <c:pt idx="10421">
                  <c:v>104.21</c:v>
                </c:pt>
                <c:pt idx="10422">
                  <c:v>104.22</c:v>
                </c:pt>
                <c:pt idx="10423">
                  <c:v>104.23</c:v>
                </c:pt>
                <c:pt idx="10424">
                  <c:v>104.24</c:v>
                </c:pt>
                <c:pt idx="10425">
                  <c:v>104.25</c:v>
                </c:pt>
                <c:pt idx="10426">
                  <c:v>104.26</c:v>
                </c:pt>
                <c:pt idx="10427">
                  <c:v>104.27</c:v>
                </c:pt>
                <c:pt idx="10428">
                  <c:v>104.28</c:v>
                </c:pt>
                <c:pt idx="10429">
                  <c:v>104.29</c:v>
                </c:pt>
                <c:pt idx="10430">
                  <c:v>104.3</c:v>
                </c:pt>
                <c:pt idx="10431">
                  <c:v>104.31</c:v>
                </c:pt>
                <c:pt idx="10432">
                  <c:v>104.32</c:v>
                </c:pt>
                <c:pt idx="10433">
                  <c:v>104.33</c:v>
                </c:pt>
                <c:pt idx="10434">
                  <c:v>104.34</c:v>
                </c:pt>
                <c:pt idx="10435">
                  <c:v>104.35</c:v>
                </c:pt>
                <c:pt idx="10436">
                  <c:v>104.36</c:v>
                </c:pt>
                <c:pt idx="10437">
                  <c:v>104.37</c:v>
                </c:pt>
                <c:pt idx="10438">
                  <c:v>104.38</c:v>
                </c:pt>
                <c:pt idx="10439">
                  <c:v>104.39</c:v>
                </c:pt>
                <c:pt idx="10440">
                  <c:v>104.4</c:v>
                </c:pt>
                <c:pt idx="10441">
                  <c:v>104.41</c:v>
                </c:pt>
                <c:pt idx="10442">
                  <c:v>104.42</c:v>
                </c:pt>
                <c:pt idx="10443">
                  <c:v>104.43</c:v>
                </c:pt>
                <c:pt idx="10444">
                  <c:v>104.44</c:v>
                </c:pt>
                <c:pt idx="10445">
                  <c:v>104.45</c:v>
                </c:pt>
                <c:pt idx="10446">
                  <c:v>104.46</c:v>
                </c:pt>
                <c:pt idx="10447">
                  <c:v>104.47</c:v>
                </c:pt>
                <c:pt idx="10448">
                  <c:v>104.48</c:v>
                </c:pt>
                <c:pt idx="10449">
                  <c:v>104.49</c:v>
                </c:pt>
                <c:pt idx="10450">
                  <c:v>104.5</c:v>
                </c:pt>
                <c:pt idx="10451">
                  <c:v>104.51</c:v>
                </c:pt>
                <c:pt idx="10452">
                  <c:v>104.52</c:v>
                </c:pt>
                <c:pt idx="10453">
                  <c:v>104.53</c:v>
                </c:pt>
                <c:pt idx="10454">
                  <c:v>104.54</c:v>
                </c:pt>
                <c:pt idx="10455">
                  <c:v>104.55</c:v>
                </c:pt>
                <c:pt idx="10456">
                  <c:v>104.56</c:v>
                </c:pt>
                <c:pt idx="10457">
                  <c:v>104.57</c:v>
                </c:pt>
                <c:pt idx="10458">
                  <c:v>104.58</c:v>
                </c:pt>
                <c:pt idx="10459">
                  <c:v>104.59</c:v>
                </c:pt>
                <c:pt idx="10460">
                  <c:v>104.6</c:v>
                </c:pt>
                <c:pt idx="10461">
                  <c:v>104.61</c:v>
                </c:pt>
                <c:pt idx="10462">
                  <c:v>104.62</c:v>
                </c:pt>
                <c:pt idx="10463">
                  <c:v>104.63</c:v>
                </c:pt>
                <c:pt idx="10464">
                  <c:v>104.64</c:v>
                </c:pt>
                <c:pt idx="10465">
                  <c:v>104.65</c:v>
                </c:pt>
                <c:pt idx="10466">
                  <c:v>104.66</c:v>
                </c:pt>
                <c:pt idx="10467">
                  <c:v>104.67</c:v>
                </c:pt>
                <c:pt idx="10468">
                  <c:v>104.68</c:v>
                </c:pt>
                <c:pt idx="10469">
                  <c:v>104.69</c:v>
                </c:pt>
                <c:pt idx="10470">
                  <c:v>104.7</c:v>
                </c:pt>
                <c:pt idx="10471">
                  <c:v>104.71</c:v>
                </c:pt>
                <c:pt idx="10472">
                  <c:v>104.72</c:v>
                </c:pt>
                <c:pt idx="10473">
                  <c:v>104.73</c:v>
                </c:pt>
                <c:pt idx="10474">
                  <c:v>104.74</c:v>
                </c:pt>
                <c:pt idx="10475">
                  <c:v>104.75</c:v>
                </c:pt>
                <c:pt idx="10476">
                  <c:v>104.76</c:v>
                </c:pt>
                <c:pt idx="10477">
                  <c:v>104.77</c:v>
                </c:pt>
                <c:pt idx="10478">
                  <c:v>104.78</c:v>
                </c:pt>
                <c:pt idx="10479">
                  <c:v>104.79</c:v>
                </c:pt>
                <c:pt idx="10480">
                  <c:v>104.8</c:v>
                </c:pt>
                <c:pt idx="10481">
                  <c:v>104.81</c:v>
                </c:pt>
                <c:pt idx="10482">
                  <c:v>104.82</c:v>
                </c:pt>
                <c:pt idx="10483">
                  <c:v>104.83</c:v>
                </c:pt>
                <c:pt idx="10484">
                  <c:v>104.84</c:v>
                </c:pt>
                <c:pt idx="10485">
                  <c:v>104.85</c:v>
                </c:pt>
                <c:pt idx="10486">
                  <c:v>104.86</c:v>
                </c:pt>
                <c:pt idx="10487">
                  <c:v>104.87</c:v>
                </c:pt>
                <c:pt idx="10488">
                  <c:v>104.88</c:v>
                </c:pt>
                <c:pt idx="10489">
                  <c:v>104.89</c:v>
                </c:pt>
                <c:pt idx="10490">
                  <c:v>104.9</c:v>
                </c:pt>
                <c:pt idx="10491">
                  <c:v>104.91</c:v>
                </c:pt>
                <c:pt idx="10492">
                  <c:v>104.92</c:v>
                </c:pt>
                <c:pt idx="10493">
                  <c:v>104.93</c:v>
                </c:pt>
                <c:pt idx="10494">
                  <c:v>104.94</c:v>
                </c:pt>
                <c:pt idx="10495">
                  <c:v>104.95</c:v>
                </c:pt>
                <c:pt idx="10496">
                  <c:v>104.96</c:v>
                </c:pt>
                <c:pt idx="10497">
                  <c:v>104.97</c:v>
                </c:pt>
                <c:pt idx="10498">
                  <c:v>104.98</c:v>
                </c:pt>
                <c:pt idx="10499">
                  <c:v>104.99</c:v>
                </c:pt>
                <c:pt idx="10500">
                  <c:v>105</c:v>
                </c:pt>
                <c:pt idx="10501">
                  <c:v>105.01</c:v>
                </c:pt>
                <c:pt idx="10502">
                  <c:v>105.02</c:v>
                </c:pt>
                <c:pt idx="10503">
                  <c:v>105.03</c:v>
                </c:pt>
                <c:pt idx="10504">
                  <c:v>105.04</c:v>
                </c:pt>
                <c:pt idx="10505">
                  <c:v>105.05</c:v>
                </c:pt>
                <c:pt idx="10506">
                  <c:v>105.06</c:v>
                </c:pt>
                <c:pt idx="10507">
                  <c:v>105.07</c:v>
                </c:pt>
                <c:pt idx="10508">
                  <c:v>105.08</c:v>
                </c:pt>
                <c:pt idx="10509">
                  <c:v>105.09</c:v>
                </c:pt>
                <c:pt idx="10510">
                  <c:v>105.1</c:v>
                </c:pt>
                <c:pt idx="10511">
                  <c:v>105.11</c:v>
                </c:pt>
                <c:pt idx="10512">
                  <c:v>105.12</c:v>
                </c:pt>
                <c:pt idx="10513">
                  <c:v>105.13</c:v>
                </c:pt>
                <c:pt idx="10514">
                  <c:v>105.14</c:v>
                </c:pt>
                <c:pt idx="10515">
                  <c:v>105.15</c:v>
                </c:pt>
                <c:pt idx="10516">
                  <c:v>105.16</c:v>
                </c:pt>
                <c:pt idx="10517">
                  <c:v>105.17</c:v>
                </c:pt>
                <c:pt idx="10518">
                  <c:v>105.18</c:v>
                </c:pt>
                <c:pt idx="10519">
                  <c:v>105.19</c:v>
                </c:pt>
                <c:pt idx="10520">
                  <c:v>105.2</c:v>
                </c:pt>
                <c:pt idx="10521">
                  <c:v>105.21</c:v>
                </c:pt>
                <c:pt idx="10522">
                  <c:v>105.22</c:v>
                </c:pt>
                <c:pt idx="10523">
                  <c:v>105.23</c:v>
                </c:pt>
                <c:pt idx="10524">
                  <c:v>105.24</c:v>
                </c:pt>
                <c:pt idx="10525">
                  <c:v>105.25</c:v>
                </c:pt>
                <c:pt idx="10526">
                  <c:v>105.26</c:v>
                </c:pt>
                <c:pt idx="10527">
                  <c:v>105.27</c:v>
                </c:pt>
                <c:pt idx="10528">
                  <c:v>105.28</c:v>
                </c:pt>
                <c:pt idx="10529">
                  <c:v>105.29</c:v>
                </c:pt>
                <c:pt idx="10530">
                  <c:v>105.3</c:v>
                </c:pt>
                <c:pt idx="10531">
                  <c:v>105.31</c:v>
                </c:pt>
                <c:pt idx="10532">
                  <c:v>105.32</c:v>
                </c:pt>
                <c:pt idx="10533">
                  <c:v>105.33</c:v>
                </c:pt>
                <c:pt idx="10534">
                  <c:v>105.34</c:v>
                </c:pt>
                <c:pt idx="10535">
                  <c:v>105.35</c:v>
                </c:pt>
                <c:pt idx="10536">
                  <c:v>105.36</c:v>
                </c:pt>
                <c:pt idx="10537">
                  <c:v>105.37</c:v>
                </c:pt>
                <c:pt idx="10538">
                  <c:v>105.38</c:v>
                </c:pt>
                <c:pt idx="10539">
                  <c:v>105.39</c:v>
                </c:pt>
                <c:pt idx="10540">
                  <c:v>105.4</c:v>
                </c:pt>
                <c:pt idx="10541">
                  <c:v>105.41</c:v>
                </c:pt>
                <c:pt idx="10542">
                  <c:v>105.42</c:v>
                </c:pt>
                <c:pt idx="10543">
                  <c:v>105.43</c:v>
                </c:pt>
                <c:pt idx="10544">
                  <c:v>105.44</c:v>
                </c:pt>
                <c:pt idx="10545">
                  <c:v>105.45</c:v>
                </c:pt>
                <c:pt idx="10546">
                  <c:v>105.46</c:v>
                </c:pt>
                <c:pt idx="10547">
                  <c:v>105.47</c:v>
                </c:pt>
                <c:pt idx="10548">
                  <c:v>105.48</c:v>
                </c:pt>
                <c:pt idx="10549">
                  <c:v>105.49</c:v>
                </c:pt>
                <c:pt idx="10550">
                  <c:v>105.5</c:v>
                </c:pt>
                <c:pt idx="10551">
                  <c:v>105.51</c:v>
                </c:pt>
                <c:pt idx="10552">
                  <c:v>105.52</c:v>
                </c:pt>
                <c:pt idx="10553">
                  <c:v>105.53</c:v>
                </c:pt>
                <c:pt idx="10554">
                  <c:v>105.54</c:v>
                </c:pt>
                <c:pt idx="10555">
                  <c:v>105.55</c:v>
                </c:pt>
                <c:pt idx="10556">
                  <c:v>105.56</c:v>
                </c:pt>
                <c:pt idx="10557">
                  <c:v>105.57</c:v>
                </c:pt>
                <c:pt idx="10558">
                  <c:v>105.58</c:v>
                </c:pt>
                <c:pt idx="10559">
                  <c:v>105.59</c:v>
                </c:pt>
                <c:pt idx="10560">
                  <c:v>105.6</c:v>
                </c:pt>
                <c:pt idx="10561">
                  <c:v>105.61</c:v>
                </c:pt>
                <c:pt idx="10562">
                  <c:v>105.62</c:v>
                </c:pt>
                <c:pt idx="10563">
                  <c:v>105.63</c:v>
                </c:pt>
                <c:pt idx="10564">
                  <c:v>105.64</c:v>
                </c:pt>
                <c:pt idx="10565">
                  <c:v>105.65</c:v>
                </c:pt>
                <c:pt idx="10566">
                  <c:v>105.66</c:v>
                </c:pt>
                <c:pt idx="10567">
                  <c:v>105.67</c:v>
                </c:pt>
                <c:pt idx="10568">
                  <c:v>105.68</c:v>
                </c:pt>
                <c:pt idx="10569">
                  <c:v>105.69</c:v>
                </c:pt>
                <c:pt idx="10570">
                  <c:v>105.7</c:v>
                </c:pt>
                <c:pt idx="10571">
                  <c:v>105.71</c:v>
                </c:pt>
                <c:pt idx="10572">
                  <c:v>105.72</c:v>
                </c:pt>
                <c:pt idx="10573">
                  <c:v>105.73</c:v>
                </c:pt>
                <c:pt idx="10574">
                  <c:v>105.74</c:v>
                </c:pt>
                <c:pt idx="10575">
                  <c:v>105.75</c:v>
                </c:pt>
                <c:pt idx="10576">
                  <c:v>105.76</c:v>
                </c:pt>
                <c:pt idx="10577">
                  <c:v>105.77</c:v>
                </c:pt>
                <c:pt idx="10578">
                  <c:v>105.78</c:v>
                </c:pt>
                <c:pt idx="10579">
                  <c:v>105.79</c:v>
                </c:pt>
                <c:pt idx="10580">
                  <c:v>105.8</c:v>
                </c:pt>
                <c:pt idx="10581">
                  <c:v>105.81</c:v>
                </c:pt>
                <c:pt idx="10582">
                  <c:v>105.82</c:v>
                </c:pt>
                <c:pt idx="10583">
                  <c:v>105.83</c:v>
                </c:pt>
                <c:pt idx="10584">
                  <c:v>105.84</c:v>
                </c:pt>
                <c:pt idx="10585">
                  <c:v>105.85</c:v>
                </c:pt>
                <c:pt idx="10586">
                  <c:v>105.86</c:v>
                </c:pt>
                <c:pt idx="10587">
                  <c:v>105.87</c:v>
                </c:pt>
                <c:pt idx="10588">
                  <c:v>105.88</c:v>
                </c:pt>
                <c:pt idx="10589">
                  <c:v>105.89</c:v>
                </c:pt>
                <c:pt idx="10590">
                  <c:v>105.9</c:v>
                </c:pt>
                <c:pt idx="10591">
                  <c:v>105.91</c:v>
                </c:pt>
                <c:pt idx="10592">
                  <c:v>105.92</c:v>
                </c:pt>
                <c:pt idx="10593">
                  <c:v>105.93</c:v>
                </c:pt>
                <c:pt idx="10594">
                  <c:v>105.94</c:v>
                </c:pt>
                <c:pt idx="10595">
                  <c:v>105.95</c:v>
                </c:pt>
                <c:pt idx="10596">
                  <c:v>105.96</c:v>
                </c:pt>
                <c:pt idx="10597">
                  <c:v>105.97</c:v>
                </c:pt>
                <c:pt idx="10598">
                  <c:v>105.98</c:v>
                </c:pt>
                <c:pt idx="10599">
                  <c:v>105.99</c:v>
                </c:pt>
                <c:pt idx="10600">
                  <c:v>106</c:v>
                </c:pt>
                <c:pt idx="10601">
                  <c:v>106.01</c:v>
                </c:pt>
                <c:pt idx="10602">
                  <c:v>106.02</c:v>
                </c:pt>
                <c:pt idx="10603">
                  <c:v>106.03</c:v>
                </c:pt>
                <c:pt idx="10604">
                  <c:v>106.04</c:v>
                </c:pt>
                <c:pt idx="10605">
                  <c:v>106.05</c:v>
                </c:pt>
                <c:pt idx="10606">
                  <c:v>106.06</c:v>
                </c:pt>
                <c:pt idx="10607">
                  <c:v>106.07</c:v>
                </c:pt>
                <c:pt idx="10608">
                  <c:v>106.08</c:v>
                </c:pt>
                <c:pt idx="10609">
                  <c:v>106.09</c:v>
                </c:pt>
                <c:pt idx="10610">
                  <c:v>106.1</c:v>
                </c:pt>
                <c:pt idx="10611">
                  <c:v>106.11</c:v>
                </c:pt>
                <c:pt idx="10612">
                  <c:v>106.12</c:v>
                </c:pt>
                <c:pt idx="10613">
                  <c:v>106.13</c:v>
                </c:pt>
                <c:pt idx="10614">
                  <c:v>106.14</c:v>
                </c:pt>
                <c:pt idx="10615">
                  <c:v>106.15</c:v>
                </c:pt>
                <c:pt idx="10616">
                  <c:v>106.16</c:v>
                </c:pt>
                <c:pt idx="10617">
                  <c:v>106.17</c:v>
                </c:pt>
                <c:pt idx="10618">
                  <c:v>106.18</c:v>
                </c:pt>
                <c:pt idx="10619">
                  <c:v>106.19</c:v>
                </c:pt>
                <c:pt idx="10620">
                  <c:v>106.2</c:v>
                </c:pt>
                <c:pt idx="10621">
                  <c:v>106.21</c:v>
                </c:pt>
                <c:pt idx="10622">
                  <c:v>106.22</c:v>
                </c:pt>
                <c:pt idx="10623">
                  <c:v>106.23</c:v>
                </c:pt>
                <c:pt idx="10624">
                  <c:v>106.24</c:v>
                </c:pt>
                <c:pt idx="10625">
                  <c:v>106.25</c:v>
                </c:pt>
                <c:pt idx="10626">
                  <c:v>106.26</c:v>
                </c:pt>
                <c:pt idx="10627">
                  <c:v>106.27</c:v>
                </c:pt>
                <c:pt idx="10628">
                  <c:v>106.28</c:v>
                </c:pt>
                <c:pt idx="10629">
                  <c:v>106.29</c:v>
                </c:pt>
                <c:pt idx="10630">
                  <c:v>106.3</c:v>
                </c:pt>
                <c:pt idx="10631">
                  <c:v>106.31</c:v>
                </c:pt>
                <c:pt idx="10632">
                  <c:v>106.32</c:v>
                </c:pt>
                <c:pt idx="10633">
                  <c:v>106.33</c:v>
                </c:pt>
                <c:pt idx="10634">
                  <c:v>106.34</c:v>
                </c:pt>
                <c:pt idx="10635">
                  <c:v>106.35</c:v>
                </c:pt>
                <c:pt idx="10636">
                  <c:v>106.36</c:v>
                </c:pt>
                <c:pt idx="10637">
                  <c:v>106.37</c:v>
                </c:pt>
                <c:pt idx="10638">
                  <c:v>106.38</c:v>
                </c:pt>
                <c:pt idx="10639">
                  <c:v>106.39</c:v>
                </c:pt>
                <c:pt idx="10640">
                  <c:v>106.4</c:v>
                </c:pt>
                <c:pt idx="10641">
                  <c:v>106.41</c:v>
                </c:pt>
                <c:pt idx="10642">
                  <c:v>106.42</c:v>
                </c:pt>
                <c:pt idx="10643">
                  <c:v>106.43</c:v>
                </c:pt>
                <c:pt idx="10644">
                  <c:v>106.44</c:v>
                </c:pt>
                <c:pt idx="10645">
                  <c:v>106.45</c:v>
                </c:pt>
                <c:pt idx="10646">
                  <c:v>106.46</c:v>
                </c:pt>
                <c:pt idx="10647">
                  <c:v>106.47</c:v>
                </c:pt>
                <c:pt idx="10648">
                  <c:v>106.48</c:v>
                </c:pt>
                <c:pt idx="10649">
                  <c:v>106.49</c:v>
                </c:pt>
                <c:pt idx="10650">
                  <c:v>106.5</c:v>
                </c:pt>
                <c:pt idx="10651">
                  <c:v>106.51</c:v>
                </c:pt>
                <c:pt idx="10652">
                  <c:v>106.52</c:v>
                </c:pt>
                <c:pt idx="10653">
                  <c:v>106.53</c:v>
                </c:pt>
                <c:pt idx="10654">
                  <c:v>106.54</c:v>
                </c:pt>
                <c:pt idx="10655">
                  <c:v>106.55</c:v>
                </c:pt>
                <c:pt idx="10656">
                  <c:v>106.56</c:v>
                </c:pt>
                <c:pt idx="10657">
                  <c:v>106.57</c:v>
                </c:pt>
                <c:pt idx="10658">
                  <c:v>106.58</c:v>
                </c:pt>
                <c:pt idx="10659">
                  <c:v>106.59</c:v>
                </c:pt>
                <c:pt idx="10660">
                  <c:v>106.6</c:v>
                </c:pt>
                <c:pt idx="10661">
                  <c:v>106.61</c:v>
                </c:pt>
                <c:pt idx="10662">
                  <c:v>106.62</c:v>
                </c:pt>
                <c:pt idx="10663">
                  <c:v>106.63</c:v>
                </c:pt>
                <c:pt idx="10664">
                  <c:v>106.64</c:v>
                </c:pt>
                <c:pt idx="10665">
                  <c:v>106.65</c:v>
                </c:pt>
                <c:pt idx="10666">
                  <c:v>106.66</c:v>
                </c:pt>
                <c:pt idx="10667">
                  <c:v>106.67</c:v>
                </c:pt>
                <c:pt idx="10668">
                  <c:v>106.68</c:v>
                </c:pt>
                <c:pt idx="10669">
                  <c:v>106.69</c:v>
                </c:pt>
                <c:pt idx="10670">
                  <c:v>106.7</c:v>
                </c:pt>
                <c:pt idx="10671">
                  <c:v>106.71</c:v>
                </c:pt>
                <c:pt idx="10672">
                  <c:v>106.72</c:v>
                </c:pt>
                <c:pt idx="10673">
                  <c:v>106.73</c:v>
                </c:pt>
                <c:pt idx="10674">
                  <c:v>106.74</c:v>
                </c:pt>
                <c:pt idx="10675">
                  <c:v>106.75</c:v>
                </c:pt>
                <c:pt idx="10676">
                  <c:v>106.76</c:v>
                </c:pt>
                <c:pt idx="10677">
                  <c:v>106.77</c:v>
                </c:pt>
                <c:pt idx="10678">
                  <c:v>106.78</c:v>
                </c:pt>
                <c:pt idx="10679">
                  <c:v>106.79</c:v>
                </c:pt>
                <c:pt idx="10680">
                  <c:v>106.8</c:v>
                </c:pt>
                <c:pt idx="10681">
                  <c:v>106.81</c:v>
                </c:pt>
                <c:pt idx="10682">
                  <c:v>106.82</c:v>
                </c:pt>
                <c:pt idx="10683">
                  <c:v>106.83</c:v>
                </c:pt>
                <c:pt idx="10684">
                  <c:v>106.84</c:v>
                </c:pt>
                <c:pt idx="10685">
                  <c:v>106.85</c:v>
                </c:pt>
                <c:pt idx="10686">
                  <c:v>106.86</c:v>
                </c:pt>
                <c:pt idx="10687">
                  <c:v>106.87</c:v>
                </c:pt>
                <c:pt idx="10688">
                  <c:v>106.88</c:v>
                </c:pt>
                <c:pt idx="10689">
                  <c:v>106.89</c:v>
                </c:pt>
                <c:pt idx="10690">
                  <c:v>106.9</c:v>
                </c:pt>
                <c:pt idx="10691">
                  <c:v>106.91</c:v>
                </c:pt>
                <c:pt idx="10692">
                  <c:v>106.92</c:v>
                </c:pt>
                <c:pt idx="10693">
                  <c:v>106.93</c:v>
                </c:pt>
                <c:pt idx="10694">
                  <c:v>106.94</c:v>
                </c:pt>
                <c:pt idx="10695">
                  <c:v>106.95</c:v>
                </c:pt>
                <c:pt idx="10696">
                  <c:v>106.96</c:v>
                </c:pt>
                <c:pt idx="10697">
                  <c:v>106.97</c:v>
                </c:pt>
                <c:pt idx="10698">
                  <c:v>106.98</c:v>
                </c:pt>
                <c:pt idx="10699">
                  <c:v>106.99</c:v>
                </c:pt>
                <c:pt idx="10700">
                  <c:v>107</c:v>
                </c:pt>
                <c:pt idx="10701">
                  <c:v>107.01</c:v>
                </c:pt>
                <c:pt idx="10702">
                  <c:v>107.02</c:v>
                </c:pt>
                <c:pt idx="10703">
                  <c:v>107.03</c:v>
                </c:pt>
                <c:pt idx="10704">
                  <c:v>107.04</c:v>
                </c:pt>
                <c:pt idx="10705">
                  <c:v>107.05</c:v>
                </c:pt>
                <c:pt idx="10706">
                  <c:v>107.06</c:v>
                </c:pt>
                <c:pt idx="10707">
                  <c:v>107.07</c:v>
                </c:pt>
                <c:pt idx="10708">
                  <c:v>107.08</c:v>
                </c:pt>
                <c:pt idx="10709">
                  <c:v>107.09</c:v>
                </c:pt>
                <c:pt idx="10710">
                  <c:v>107.1</c:v>
                </c:pt>
                <c:pt idx="10711">
                  <c:v>107.11</c:v>
                </c:pt>
                <c:pt idx="10712">
                  <c:v>107.12</c:v>
                </c:pt>
                <c:pt idx="10713">
                  <c:v>107.13</c:v>
                </c:pt>
                <c:pt idx="10714">
                  <c:v>107.14</c:v>
                </c:pt>
                <c:pt idx="10715">
                  <c:v>107.15</c:v>
                </c:pt>
                <c:pt idx="10716">
                  <c:v>107.16</c:v>
                </c:pt>
                <c:pt idx="10717">
                  <c:v>107.17</c:v>
                </c:pt>
                <c:pt idx="10718">
                  <c:v>107.18</c:v>
                </c:pt>
                <c:pt idx="10719">
                  <c:v>107.19</c:v>
                </c:pt>
                <c:pt idx="10720">
                  <c:v>107.2</c:v>
                </c:pt>
                <c:pt idx="10721">
                  <c:v>107.21</c:v>
                </c:pt>
                <c:pt idx="10722">
                  <c:v>107.22</c:v>
                </c:pt>
                <c:pt idx="10723">
                  <c:v>107.23</c:v>
                </c:pt>
                <c:pt idx="10724">
                  <c:v>107.24</c:v>
                </c:pt>
                <c:pt idx="10725">
                  <c:v>107.25</c:v>
                </c:pt>
                <c:pt idx="10726">
                  <c:v>107.26</c:v>
                </c:pt>
                <c:pt idx="10727">
                  <c:v>107.27</c:v>
                </c:pt>
                <c:pt idx="10728">
                  <c:v>107.28</c:v>
                </c:pt>
                <c:pt idx="10729">
                  <c:v>107.29</c:v>
                </c:pt>
                <c:pt idx="10730">
                  <c:v>107.3</c:v>
                </c:pt>
                <c:pt idx="10731">
                  <c:v>107.31</c:v>
                </c:pt>
                <c:pt idx="10732">
                  <c:v>107.32</c:v>
                </c:pt>
                <c:pt idx="10733">
                  <c:v>107.33</c:v>
                </c:pt>
                <c:pt idx="10734">
                  <c:v>107.34</c:v>
                </c:pt>
                <c:pt idx="10735">
                  <c:v>107.35</c:v>
                </c:pt>
                <c:pt idx="10736">
                  <c:v>107.36</c:v>
                </c:pt>
                <c:pt idx="10737">
                  <c:v>107.37</c:v>
                </c:pt>
                <c:pt idx="10738">
                  <c:v>107.38</c:v>
                </c:pt>
                <c:pt idx="10739">
                  <c:v>107.39</c:v>
                </c:pt>
                <c:pt idx="10740">
                  <c:v>107.4</c:v>
                </c:pt>
                <c:pt idx="10741">
                  <c:v>107.41</c:v>
                </c:pt>
                <c:pt idx="10742">
                  <c:v>107.42</c:v>
                </c:pt>
                <c:pt idx="10743">
                  <c:v>107.43</c:v>
                </c:pt>
                <c:pt idx="10744">
                  <c:v>107.44</c:v>
                </c:pt>
                <c:pt idx="10745">
                  <c:v>107.45</c:v>
                </c:pt>
                <c:pt idx="10746">
                  <c:v>107.46</c:v>
                </c:pt>
                <c:pt idx="10747">
                  <c:v>107.47</c:v>
                </c:pt>
                <c:pt idx="10748">
                  <c:v>107.48</c:v>
                </c:pt>
                <c:pt idx="10749">
                  <c:v>107.49</c:v>
                </c:pt>
                <c:pt idx="10750">
                  <c:v>107.5</c:v>
                </c:pt>
                <c:pt idx="10751">
                  <c:v>107.51</c:v>
                </c:pt>
                <c:pt idx="10752">
                  <c:v>107.52</c:v>
                </c:pt>
                <c:pt idx="10753">
                  <c:v>107.53</c:v>
                </c:pt>
                <c:pt idx="10754">
                  <c:v>107.54</c:v>
                </c:pt>
                <c:pt idx="10755">
                  <c:v>107.55</c:v>
                </c:pt>
                <c:pt idx="10756">
                  <c:v>107.56</c:v>
                </c:pt>
                <c:pt idx="10757">
                  <c:v>107.57</c:v>
                </c:pt>
                <c:pt idx="10758">
                  <c:v>107.58</c:v>
                </c:pt>
                <c:pt idx="10759">
                  <c:v>107.59</c:v>
                </c:pt>
                <c:pt idx="10760">
                  <c:v>107.6</c:v>
                </c:pt>
                <c:pt idx="10761">
                  <c:v>107.61</c:v>
                </c:pt>
                <c:pt idx="10762">
                  <c:v>107.62</c:v>
                </c:pt>
                <c:pt idx="10763">
                  <c:v>107.63</c:v>
                </c:pt>
                <c:pt idx="10764">
                  <c:v>107.64</c:v>
                </c:pt>
                <c:pt idx="10765">
                  <c:v>107.65</c:v>
                </c:pt>
                <c:pt idx="10766">
                  <c:v>107.66</c:v>
                </c:pt>
                <c:pt idx="10767">
                  <c:v>107.67</c:v>
                </c:pt>
                <c:pt idx="10768">
                  <c:v>107.68</c:v>
                </c:pt>
                <c:pt idx="10769">
                  <c:v>107.69</c:v>
                </c:pt>
                <c:pt idx="10770">
                  <c:v>107.7</c:v>
                </c:pt>
                <c:pt idx="10771">
                  <c:v>107.71</c:v>
                </c:pt>
                <c:pt idx="10772">
                  <c:v>107.72</c:v>
                </c:pt>
                <c:pt idx="10773">
                  <c:v>107.73</c:v>
                </c:pt>
                <c:pt idx="10774">
                  <c:v>107.74</c:v>
                </c:pt>
                <c:pt idx="10775">
                  <c:v>107.75</c:v>
                </c:pt>
                <c:pt idx="10776">
                  <c:v>107.76</c:v>
                </c:pt>
                <c:pt idx="10777">
                  <c:v>107.77</c:v>
                </c:pt>
                <c:pt idx="10778">
                  <c:v>107.78</c:v>
                </c:pt>
                <c:pt idx="10779">
                  <c:v>107.79</c:v>
                </c:pt>
                <c:pt idx="10780">
                  <c:v>107.8</c:v>
                </c:pt>
                <c:pt idx="10781">
                  <c:v>107.81</c:v>
                </c:pt>
                <c:pt idx="10782">
                  <c:v>107.82</c:v>
                </c:pt>
                <c:pt idx="10783">
                  <c:v>107.83</c:v>
                </c:pt>
                <c:pt idx="10784">
                  <c:v>107.84</c:v>
                </c:pt>
                <c:pt idx="10785">
                  <c:v>107.85</c:v>
                </c:pt>
                <c:pt idx="10786">
                  <c:v>107.86</c:v>
                </c:pt>
                <c:pt idx="10787">
                  <c:v>107.87</c:v>
                </c:pt>
                <c:pt idx="10788">
                  <c:v>107.88</c:v>
                </c:pt>
                <c:pt idx="10789">
                  <c:v>107.89</c:v>
                </c:pt>
                <c:pt idx="10790">
                  <c:v>107.9</c:v>
                </c:pt>
                <c:pt idx="10791">
                  <c:v>107.91</c:v>
                </c:pt>
                <c:pt idx="10792">
                  <c:v>107.92</c:v>
                </c:pt>
                <c:pt idx="10793">
                  <c:v>107.93</c:v>
                </c:pt>
                <c:pt idx="10794">
                  <c:v>107.94</c:v>
                </c:pt>
                <c:pt idx="10795">
                  <c:v>107.95</c:v>
                </c:pt>
                <c:pt idx="10796">
                  <c:v>107.96</c:v>
                </c:pt>
                <c:pt idx="10797">
                  <c:v>107.97</c:v>
                </c:pt>
                <c:pt idx="10798">
                  <c:v>107.98</c:v>
                </c:pt>
                <c:pt idx="10799">
                  <c:v>107.99</c:v>
                </c:pt>
                <c:pt idx="10800">
                  <c:v>108</c:v>
                </c:pt>
                <c:pt idx="10801">
                  <c:v>108.01</c:v>
                </c:pt>
                <c:pt idx="10802">
                  <c:v>108.02</c:v>
                </c:pt>
                <c:pt idx="10803">
                  <c:v>108.03</c:v>
                </c:pt>
                <c:pt idx="10804">
                  <c:v>108.04</c:v>
                </c:pt>
                <c:pt idx="10805">
                  <c:v>108.05</c:v>
                </c:pt>
                <c:pt idx="10806">
                  <c:v>108.06</c:v>
                </c:pt>
                <c:pt idx="10807">
                  <c:v>108.07</c:v>
                </c:pt>
                <c:pt idx="10808">
                  <c:v>108.08</c:v>
                </c:pt>
                <c:pt idx="10809">
                  <c:v>108.09</c:v>
                </c:pt>
                <c:pt idx="10810">
                  <c:v>108.1</c:v>
                </c:pt>
                <c:pt idx="10811">
                  <c:v>108.11</c:v>
                </c:pt>
                <c:pt idx="10812">
                  <c:v>108.12</c:v>
                </c:pt>
                <c:pt idx="10813">
                  <c:v>108.13</c:v>
                </c:pt>
                <c:pt idx="10814">
                  <c:v>108.14</c:v>
                </c:pt>
                <c:pt idx="10815">
                  <c:v>108.15</c:v>
                </c:pt>
                <c:pt idx="10816">
                  <c:v>108.16</c:v>
                </c:pt>
                <c:pt idx="10817">
                  <c:v>108.17</c:v>
                </c:pt>
                <c:pt idx="10818">
                  <c:v>108.18</c:v>
                </c:pt>
                <c:pt idx="10819">
                  <c:v>108.19</c:v>
                </c:pt>
                <c:pt idx="10820">
                  <c:v>108.2</c:v>
                </c:pt>
                <c:pt idx="10821">
                  <c:v>108.21</c:v>
                </c:pt>
                <c:pt idx="10822">
                  <c:v>108.22</c:v>
                </c:pt>
                <c:pt idx="10823">
                  <c:v>108.23</c:v>
                </c:pt>
                <c:pt idx="10824">
                  <c:v>108.24</c:v>
                </c:pt>
                <c:pt idx="10825">
                  <c:v>108.25</c:v>
                </c:pt>
                <c:pt idx="10826">
                  <c:v>108.26</c:v>
                </c:pt>
                <c:pt idx="10827">
                  <c:v>108.27</c:v>
                </c:pt>
                <c:pt idx="10828">
                  <c:v>108.28</c:v>
                </c:pt>
                <c:pt idx="10829">
                  <c:v>108.29</c:v>
                </c:pt>
                <c:pt idx="10830">
                  <c:v>108.3</c:v>
                </c:pt>
                <c:pt idx="10831">
                  <c:v>108.31</c:v>
                </c:pt>
                <c:pt idx="10832">
                  <c:v>108.32</c:v>
                </c:pt>
                <c:pt idx="10833">
                  <c:v>108.33</c:v>
                </c:pt>
                <c:pt idx="10834">
                  <c:v>108.34</c:v>
                </c:pt>
                <c:pt idx="10835">
                  <c:v>108.35</c:v>
                </c:pt>
                <c:pt idx="10836">
                  <c:v>108.36</c:v>
                </c:pt>
                <c:pt idx="10837">
                  <c:v>108.37</c:v>
                </c:pt>
                <c:pt idx="10838">
                  <c:v>108.38</c:v>
                </c:pt>
                <c:pt idx="10839">
                  <c:v>108.39</c:v>
                </c:pt>
                <c:pt idx="10840">
                  <c:v>108.4</c:v>
                </c:pt>
                <c:pt idx="10841">
                  <c:v>108.41</c:v>
                </c:pt>
                <c:pt idx="10842">
                  <c:v>108.42</c:v>
                </c:pt>
                <c:pt idx="10843">
                  <c:v>108.43</c:v>
                </c:pt>
                <c:pt idx="10844">
                  <c:v>108.44</c:v>
                </c:pt>
                <c:pt idx="10845">
                  <c:v>108.45</c:v>
                </c:pt>
                <c:pt idx="10846">
                  <c:v>108.46</c:v>
                </c:pt>
                <c:pt idx="10847">
                  <c:v>108.47</c:v>
                </c:pt>
                <c:pt idx="10848">
                  <c:v>108.48</c:v>
                </c:pt>
                <c:pt idx="10849">
                  <c:v>108.49</c:v>
                </c:pt>
                <c:pt idx="10850">
                  <c:v>108.5</c:v>
                </c:pt>
                <c:pt idx="10851">
                  <c:v>108.51</c:v>
                </c:pt>
                <c:pt idx="10852">
                  <c:v>108.52</c:v>
                </c:pt>
                <c:pt idx="10853">
                  <c:v>108.53</c:v>
                </c:pt>
                <c:pt idx="10854">
                  <c:v>108.54</c:v>
                </c:pt>
                <c:pt idx="10855">
                  <c:v>108.55</c:v>
                </c:pt>
                <c:pt idx="10856">
                  <c:v>108.56</c:v>
                </c:pt>
                <c:pt idx="10857">
                  <c:v>108.57</c:v>
                </c:pt>
                <c:pt idx="10858">
                  <c:v>108.58</c:v>
                </c:pt>
                <c:pt idx="10859">
                  <c:v>108.59</c:v>
                </c:pt>
                <c:pt idx="10860">
                  <c:v>108.6</c:v>
                </c:pt>
                <c:pt idx="10861">
                  <c:v>108.61</c:v>
                </c:pt>
                <c:pt idx="10862">
                  <c:v>108.62</c:v>
                </c:pt>
                <c:pt idx="10863">
                  <c:v>108.63</c:v>
                </c:pt>
                <c:pt idx="10864">
                  <c:v>108.64</c:v>
                </c:pt>
                <c:pt idx="10865">
                  <c:v>108.65</c:v>
                </c:pt>
                <c:pt idx="10866">
                  <c:v>108.66</c:v>
                </c:pt>
                <c:pt idx="10867">
                  <c:v>108.67</c:v>
                </c:pt>
                <c:pt idx="10868">
                  <c:v>108.68</c:v>
                </c:pt>
                <c:pt idx="10869">
                  <c:v>108.69</c:v>
                </c:pt>
                <c:pt idx="10870">
                  <c:v>108.7</c:v>
                </c:pt>
                <c:pt idx="10871">
                  <c:v>108.71</c:v>
                </c:pt>
                <c:pt idx="10872">
                  <c:v>108.72</c:v>
                </c:pt>
                <c:pt idx="10873">
                  <c:v>108.73</c:v>
                </c:pt>
                <c:pt idx="10874">
                  <c:v>108.74</c:v>
                </c:pt>
                <c:pt idx="10875">
                  <c:v>108.75</c:v>
                </c:pt>
                <c:pt idx="10876">
                  <c:v>108.76</c:v>
                </c:pt>
                <c:pt idx="10877">
                  <c:v>108.77</c:v>
                </c:pt>
                <c:pt idx="10878">
                  <c:v>108.78</c:v>
                </c:pt>
                <c:pt idx="10879">
                  <c:v>108.79</c:v>
                </c:pt>
                <c:pt idx="10880">
                  <c:v>108.8</c:v>
                </c:pt>
                <c:pt idx="10881">
                  <c:v>108.81</c:v>
                </c:pt>
                <c:pt idx="10882">
                  <c:v>108.82</c:v>
                </c:pt>
                <c:pt idx="10883">
                  <c:v>108.83</c:v>
                </c:pt>
                <c:pt idx="10884">
                  <c:v>108.84</c:v>
                </c:pt>
                <c:pt idx="10885">
                  <c:v>108.85</c:v>
                </c:pt>
                <c:pt idx="10886">
                  <c:v>108.86</c:v>
                </c:pt>
                <c:pt idx="10887">
                  <c:v>108.87</c:v>
                </c:pt>
                <c:pt idx="10888">
                  <c:v>108.88</c:v>
                </c:pt>
                <c:pt idx="10889">
                  <c:v>108.89</c:v>
                </c:pt>
                <c:pt idx="10890">
                  <c:v>108.9</c:v>
                </c:pt>
                <c:pt idx="10891">
                  <c:v>108.91</c:v>
                </c:pt>
                <c:pt idx="10892">
                  <c:v>108.92</c:v>
                </c:pt>
                <c:pt idx="10893">
                  <c:v>108.93</c:v>
                </c:pt>
                <c:pt idx="10894">
                  <c:v>108.94</c:v>
                </c:pt>
                <c:pt idx="10895">
                  <c:v>108.95</c:v>
                </c:pt>
                <c:pt idx="10896">
                  <c:v>108.96</c:v>
                </c:pt>
                <c:pt idx="10897">
                  <c:v>108.97</c:v>
                </c:pt>
                <c:pt idx="10898">
                  <c:v>108.98</c:v>
                </c:pt>
                <c:pt idx="10899">
                  <c:v>108.99</c:v>
                </c:pt>
                <c:pt idx="10900">
                  <c:v>109</c:v>
                </c:pt>
                <c:pt idx="10901">
                  <c:v>109.01</c:v>
                </c:pt>
                <c:pt idx="10902">
                  <c:v>109.02</c:v>
                </c:pt>
                <c:pt idx="10903">
                  <c:v>109.03</c:v>
                </c:pt>
                <c:pt idx="10904">
                  <c:v>109.04</c:v>
                </c:pt>
                <c:pt idx="10905">
                  <c:v>109.05</c:v>
                </c:pt>
                <c:pt idx="10906">
                  <c:v>109.06</c:v>
                </c:pt>
                <c:pt idx="10907">
                  <c:v>109.07</c:v>
                </c:pt>
                <c:pt idx="10908">
                  <c:v>109.08</c:v>
                </c:pt>
                <c:pt idx="10909">
                  <c:v>109.09</c:v>
                </c:pt>
                <c:pt idx="10910">
                  <c:v>109.1</c:v>
                </c:pt>
                <c:pt idx="10911">
                  <c:v>109.11</c:v>
                </c:pt>
                <c:pt idx="10912">
                  <c:v>109.12</c:v>
                </c:pt>
                <c:pt idx="10913">
                  <c:v>109.13</c:v>
                </c:pt>
                <c:pt idx="10914">
                  <c:v>109.14</c:v>
                </c:pt>
                <c:pt idx="10915">
                  <c:v>109.15</c:v>
                </c:pt>
                <c:pt idx="10916">
                  <c:v>109.16</c:v>
                </c:pt>
                <c:pt idx="10917">
                  <c:v>109.17</c:v>
                </c:pt>
                <c:pt idx="10918">
                  <c:v>109.18</c:v>
                </c:pt>
                <c:pt idx="10919">
                  <c:v>109.19</c:v>
                </c:pt>
                <c:pt idx="10920">
                  <c:v>109.2</c:v>
                </c:pt>
                <c:pt idx="10921">
                  <c:v>109.21</c:v>
                </c:pt>
                <c:pt idx="10922">
                  <c:v>109.22</c:v>
                </c:pt>
                <c:pt idx="10923">
                  <c:v>109.23</c:v>
                </c:pt>
                <c:pt idx="10924">
                  <c:v>109.24</c:v>
                </c:pt>
                <c:pt idx="10925">
                  <c:v>109.25</c:v>
                </c:pt>
                <c:pt idx="10926">
                  <c:v>109.26</c:v>
                </c:pt>
                <c:pt idx="10927">
                  <c:v>109.27</c:v>
                </c:pt>
                <c:pt idx="10928">
                  <c:v>109.28</c:v>
                </c:pt>
                <c:pt idx="10929">
                  <c:v>109.29</c:v>
                </c:pt>
                <c:pt idx="10930">
                  <c:v>109.3</c:v>
                </c:pt>
                <c:pt idx="10931">
                  <c:v>109.31</c:v>
                </c:pt>
                <c:pt idx="10932">
                  <c:v>109.32</c:v>
                </c:pt>
                <c:pt idx="10933">
                  <c:v>109.33</c:v>
                </c:pt>
                <c:pt idx="10934">
                  <c:v>109.34</c:v>
                </c:pt>
                <c:pt idx="10935">
                  <c:v>109.35</c:v>
                </c:pt>
                <c:pt idx="10936">
                  <c:v>109.36</c:v>
                </c:pt>
                <c:pt idx="10937">
                  <c:v>109.37</c:v>
                </c:pt>
                <c:pt idx="10938">
                  <c:v>109.38</c:v>
                </c:pt>
                <c:pt idx="10939">
                  <c:v>109.39</c:v>
                </c:pt>
                <c:pt idx="10940">
                  <c:v>109.4</c:v>
                </c:pt>
                <c:pt idx="10941">
                  <c:v>109.41</c:v>
                </c:pt>
                <c:pt idx="10942">
                  <c:v>109.42</c:v>
                </c:pt>
                <c:pt idx="10943">
                  <c:v>109.43</c:v>
                </c:pt>
                <c:pt idx="10944">
                  <c:v>109.44</c:v>
                </c:pt>
                <c:pt idx="10945">
                  <c:v>109.45</c:v>
                </c:pt>
                <c:pt idx="10946">
                  <c:v>109.46</c:v>
                </c:pt>
                <c:pt idx="10947">
                  <c:v>109.47</c:v>
                </c:pt>
                <c:pt idx="10948">
                  <c:v>109.48</c:v>
                </c:pt>
                <c:pt idx="10949">
                  <c:v>109.49</c:v>
                </c:pt>
                <c:pt idx="10950">
                  <c:v>109.5</c:v>
                </c:pt>
                <c:pt idx="10951">
                  <c:v>109.51</c:v>
                </c:pt>
                <c:pt idx="10952">
                  <c:v>109.52</c:v>
                </c:pt>
                <c:pt idx="10953">
                  <c:v>109.53</c:v>
                </c:pt>
                <c:pt idx="10954">
                  <c:v>109.54</c:v>
                </c:pt>
                <c:pt idx="10955">
                  <c:v>109.55</c:v>
                </c:pt>
                <c:pt idx="10956">
                  <c:v>109.56</c:v>
                </c:pt>
                <c:pt idx="10957">
                  <c:v>109.57</c:v>
                </c:pt>
                <c:pt idx="10958">
                  <c:v>109.58</c:v>
                </c:pt>
                <c:pt idx="10959">
                  <c:v>109.59</c:v>
                </c:pt>
                <c:pt idx="10960">
                  <c:v>109.6</c:v>
                </c:pt>
                <c:pt idx="10961">
                  <c:v>109.61</c:v>
                </c:pt>
                <c:pt idx="10962">
                  <c:v>109.62</c:v>
                </c:pt>
                <c:pt idx="10963">
                  <c:v>109.63</c:v>
                </c:pt>
                <c:pt idx="10964">
                  <c:v>109.64</c:v>
                </c:pt>
                <c:pt idx="10965">
                  <c:v>109.65</c:v>
                </c:pt>
                <c:pt idx="10966">
                  <c:v>109.66</c:v>
                </c:pt>
                <c:pt idx="10967">
                  <c:v>109.67</c:v>
                </c:pt>
                <c:pt idx="10968">
                  <c:v>109.68</c:v>
                </c:pt>
                <c:pt idx="10969">
                  <c:v>109.69</c:v>
                </c:pt>
                <c:pt idx="10970">
                  <c:v>109.7</c:v>
                </c:pt>
                <c:pt idx="10971">
                  <c:v>109.71</c:v>
                </c:pt>
                <c:pt idx="10972">
                  <c:v>109.72</c:v>
                </c:pt>
                <c:pt idx="10973">
                  <c:v>109.73</c:v>
                </c:pt>
                <c:pt idx="10974">
                  <c:v>109.74</c:v>
                </c:pt>
                <c:pt idx="10975">
                  <c:v>109.75</c:v>
                </c:pt>
                <c:pt idx="10976">
                  <c:v>109.76</c:v>
                </c:pt>
                <c:pt idx="10977">
                  <c:v>109.77</c:v>
                </c:pt>
                <c:pt idx="10978">
                  <c:v>109.78</c:v>
                </c:pt>
                <c:pt idx="10979">
                  <c:v>109.79</c:v>
                </c:pt>
                <c:pt idx="10980">
                  <c:v>109.8</c:v>
                </c:pt>
                <c:pt idx="10981">
                  <c:v>109.81</c:v>
                </c:pt>
                <c:pt idx="10982">
                  <c:v>109.82</c:v>
                </c:pt>
                <c:pt idx="10983">
                  <c:v>109.83</c:v>
                </c:pt>
                <c:pt idx="10984">
                  <c:v>109.84</c:v>
                </c:pt>
                <c:pt idx="10985">
                  <c:v>109.85</c:v>
                </c:pt>
                <c:pt idx="10986">
                  <c:v>109.86</c:v>
                </c:pt>
                <c:pt idx="10987">
                  <c:v>109.87</c:v>
                </c:pt>
                <c:pt idx="10988">
                  <c:v>109.88</c:v>
                </c:pt>
                <c:pt idx="10989">
                  <c:v>109.89</c:v>
                </c:pt>
                <c:pt idx="10990">
                  <c:v>109.9</c:v>
                </c:pt>
                <c:pt idx="10991">
                  <c:v>109.91</c:v>
                </c:pt>
                <c:pt idx="10992">
                  <c:v>109.92</c:v>
                </c:pt>
                <c:pt idx="10993">
                  <c:v>109.93</c:v>
                </c:pt>
                <c:pt idx="10994">
                  <c:v>109.94</c:v>
                </c:pt>
                <c:pt idx="10995">
                  <c:v>109.95</c:v>
                </c:pt>
                <c:pt idx="10996">
                  <c:v>109.96</c:v>
                </c:pt>
                <c:pt idx="10997">
                  <c:v>109.97</c:v>
                </c:pt>
                <c:pt idx="10998">
                  <c:v>109.98</c:v>
                </c:pt>
                <c:pt idx="10999">
                  <c:v>109.99</c:v>
                </c:pt>
                <c:pt idx="11000">
                  <c:v>110</c:v>
                </c:pt>
                <c:pt idx="11001">
                  <c:v>110.01</c:v>
                </c:pt>
                <c:pt idx="11002">
                  <c:v>110.02</c:v>
                </c:pt>
                <c:pt idx="11003">
                  <c:v>110.03</c:v>
                </c:pt>
                <c:pt idx="11004">
                  <c:v>110.04</c:v>
                </c:pt>
                <c:pt idx="11005">
                  <c:v>110.05</c:v>
                </c:pt>
                <c:pt idx="11006">
                  <c:v>110.06</c:v>
                </c:pt>
                <c:pt idx="11007">
                  <c:v>110.07</c:v>
                </c:pt>
                <c:pt idx="11008">
                  <c:v>110.08</c:v>
                </c:pt>
                <c:pt idx="11009">
                  <c:v>110.09</c:v>
                </c:pt>
                <c:pt idx="11010">
                  <c:v>110.1</c:v>
                </c:pt>
                <c:pt idx="11011">
                  <c:v>110.11</c:v>
                </c:pt>
                <c:pt idx="11012">
                  <c:v>110.12</c:v>
                </c:pt>
                <c:pt idx="11013">
                  <c:v>110.13</c:v>
                </c:pt>
                <c:pt idx="11014">
                  <c:v>110.14</c:v>
                </c:pt>
                <c:pt idx="11015">
                  <c:v>110.15</c:v>
                </c:pt>
                <c:pt idx="11016">
                  <c:v>110.16</c:v>
                </c:pt>
                <c:pt idx="11017">
                  <c:v>110.17</c:v>
                </c:pt>
                <c:pt idx="11018">
                  <c:v>110.18</c:v>
                </c:pt>
                <c:pt idx="11019">
                  <c:v>110.19</c:v>
                </c:pt>
                <c:pt idx="11020">
                  <c:v>110.2</c:v>
                </c:pt>
                <c:pt idx="11021">
                  <c:v>110.21</c:v>
                </c:pt>
                <c:pt idx="11022">
                  <c:v>110.22</c:v>
                </c:pt>
                <c:pt idx="11023">
                  <c:v>110.23</c:v>
                </c:pt>
                <c:pt idx="11024">
                  <c:v>110.24</c:v>
                </c:pt>
                <c:pt idx="11025">
                  <c:v>110.25</c:v>
                </c:pt>
                <c:pt idx="11026">
                  <c:v>110.26</c:v>
                </c:pt>
                <c:pt idx="11027">
                  <c:v>110.27</c:v>
                </c:pt>
                <c:pt idx="11028">
                  <c:v>110.28</c:v>
                </c:pt>
                <c:pt idx="11029">
                  <c:v>110.29</c:v>
                </c:pt>
                <c:pt idx="11030">
                  <c:v>110.3</c:v>
                </c:pt>
                <c:pt idx="11031">
                  <c:v>110.31</c:v>
                </c:pt>
                <c:pt idx="11032">
                  <c:v>110.32</c:v>
                </c:pt>
                <c:pt idx="11033">
                  <c:v>110.33</c:v>
                </c:pt>
                <c:pt idx="11034">
                  <c:v>110.34</c:v>
                </c:pt>
                <c:pt idx="11035">
                  <c:v>110.35</c:v>
                </c:pt>
                <c:pt idx="11036">
                  <c:v>110.36</c:v>
                </c:pt>
                <c:pt idx="11037">
                  <c:v>110.37</c:v>
                </c:pt>
                <c:pt idx="11038">
                  <c:v>110.38</c:v>
                </c:pt>
                <c:pt idx="11039">
                  <c:v>110.39</c:v>
                </c:pt>
                <c:pt idx="11040">
                  <c:v>110.4</c:v>
                </c:pt>
                <c:pt idx="11041">
                  <c:v>110.41</c:v>
                </c:pt>
                <c:pt idx="11042">
                  <c:v>110.42</c:v>
                </c:pt>
                <c:pt idx="11043">
                  <c:v>110.43</c:v>
                </c:pt>
                <c:pt idx="11044">
                  <c:v>110.44</c:v>
                </c:pt>
                <c:pt idx="11045">
                  <c:v>110.45</c:v>
                </c:pt>
                <c:pt idx="11046">
                  <c:v>110.46</c:v>
                </c:pt>
                <c:pt idx="11047">
                  <c:v>110.47</c:v>
                </c:pt>
                <c:pt idx="11048">
                  <c:v>110.48</c:v>
                </c:pt>
                <c:pt idx="11049">
                  <c:v>110.49</c:v>
                </c:pt>
                <c:pt idx="11050">
                  <c:v>110.5</c:v>
                </c:pt>
                <c:pt idx="11051">
                  <c:v>110.51</c:v>
                </c:pt>
                <c:pt idx="11052">
                  <c:v>110.52</c:v>
                </c:pt>
                <c:pt idx="11053">
                  <c:v>110.53</c:v>
                </c:pt>
                <c:pt idx="11054">
                  <c:v>110.54</c:v>
                </c:pt>
                <c:pt idx="11055">
                  <c:v>110.55</c:v>
                </c:pt>
                <c:pt idx="11056">
                  <c:v>110.56</c:v>
                </c:pt>
                <c:pt idx="11057">
                  <c:v>110.57</c:v>
                </c:pt>
                <c:pt idx="11058">
                  <c:v>110.58</c:v>
                </c:pt>
                <c:pt idx="11059">
                  <c:v>110.59</c:v>
                </c:pt>
                <c:pt idx="11060">
                  <c:v>110.6</c:v>
                </c:pt>
                <c:pt idx="11061">
                  <c:v>110.61</c:v>
                </c:pt>
                <c:pt idx="11062">
                  <c:v>110.62</c:v>
                </c:pt>
                <c:pt idx="11063">
                  <c:v>110.63</c:v>
                </c:pt>
                <c:pt idx="11064">
                  <c:v>110.64</c:v>
                </c:pt>
                <c:pt idx="11065">
                  <c:v>110.65</c:v>
                </c:pt>
                <c:pt idx="11066">
                  <c:v>110.66</c:v>
                </c:pt>
                <c:pt idx="11067">
                  <c:v>110.67</c:v>
                </c:pt>
                <c:pt idx="11068">
                  <c:v>110.68</c:v>
                </c:pt>
                <c:pt idx="11069">
                  <c:v>110.69</c:v>
                </c:pt>
                <c:pt idx="11070">
                  <c:v>110.7</c:v>
                </c:pt>
                <c:pt idx="11071">
                  <c:v>110.71</c:v>
                </c:pt>
                <c:pt idx="11072">
                  <c:v>110.72</c:v>
                </c:pt>
                <c:pt idx="11073">
                  <c:v>110.73</c:v>
                </c:pt>
                <c:pt idx="11074">
                  <c:v>110.74</c:v>
                </c:pt>
                <c:pt idx="11075">
                  <c:v>110.75</c:v>
                </c:pt>
                <c:pt idx="11076">
                  <c:v>110.76</c:v>
                </c:pt>
                <c:pt idx="11077">
                  <c:v>110.77</c:v>
                </c:pt>
                <c:pt idx="11078">
                  <c:v>110.78</c:v>
                </c:pt>
                <c:pt idx="11079">
                  <c:v>110.79</c:v>
                </c:pt>
                <c:pt idx="11080">
                  <c:v>110.8</c:v>
                </c:pt>
                <c:pt idx="11081">
                  <c:v>110.81</c:v>
                </c:pt>
                <c:pt idx="11082">
                  <c:v>110.82</c:v>
                </c:pt>
                <c:pt idx="11083">
                  <c:v>110.83</c:v>
                </c:pt>
                <c:pt idx="11084">
                  <c:v>110.84</c:v>
                </c:pt>
                <c:pt idx="11085">
                  <c:v>110.85</c:v>
                </c:pt>
                <c:pt idx="11086">
                  <c:v>110.86</c:v>
                </c:pt>
                <c:pt idx="11087">
                  <c:v>110.87</c:v>
                </c:pt>
                <c:pt idx="11088">
                  <c:v>110.88</c:v>
                </c:pt>
                <c:pt idx="11089">
                  <c:v>110.89</c:v>
                </c:pt>
                <c:pt idx="11090">
                  <c:v>110.9</c:v>
                </c:pt>
                <c:pt idx="11091">
                  <c:v>110.91</c:v>
                </c:pt>
                <c:pt idx="11092">
                  <c:v>110.92</c:v>
                </c:pt>
                <c:pt idx="11093">
                  <c:v>110.93</c:v>
                </c:pt>
                <c:pt idx="11094">
                  <c:v>110.94</c:v>
                </c:pt>
                <c:pt idx="11095">
                  <c:v>110.95</c:v>
                </c:pt>
                <c:pt idx="11096">
                  <c:v>110.96</c:v>
                </c:pt>
                <c:pt idx="11097">
                  <c:v>110.97</c:v>
                </c:pt>
                <c:pt idx="11098">
                  <c:v>110.98</c:v>
                </c:pt>
                <c:pt idx="11099">
                  <c:v>110.99</c:v>
                </c:pt>
                <c:pt idx="11100">
                  <c:v>111</c:v>
                </c:pt>
                <c:pt idx="11101">
                  <c:v>111.01</c:v>
                </c:pt>
                <c:pt idx="11102">
                  <c:v>111.02</c:v>
                </c:pt>
                <c:pt idx="11103">
                  <c:v>111.03</c:v>
                </c:pt>
                <c:pt idx="11104">
                  <c:v>111.04</c:v>
                </c:pt>
                <c:pt idx="11105">
                  <c:v>111.05</c:v>
                </c:pt>
                <c:pt idx="11106">
                  <c:v>111.06</c:v>
                </c:pt>
                <c:pt idx="11107">
                  <c:v>111.07</c:v>
                </c:pt>
                <c:pt idx="11108">
                  <c:v>111.08</c:v>
                </c:pt>
                <c:pt idx="11109">
                  <c:v>111.09</c:v>
                </c:pt>
                <c:pt idx="11110">
                  <c:v>111.1</c:v>
                </c:pt>
                <c:pt idx="11111">
                  <c:v>111.11</c:v>
                </c:pt>
                <c:pt idx="11112">
                  <c:v>111.12</c:v>
                </c:pt>
                <c:pt idx="11113">
                  <c:v>111.13</c:v>
                </c:pt>
                <c:pt idx="11114">
                  <c:v>111.14</c:v>
                </c:pt>
                <c:pt idx="11115">
                  <c:v>111.15</c:v>
                </c:pt>
                <c:pt idx="11116">
                  <c:v>111.16</c:v>
                </c:pt>
                <c:pt idx="11117">
                  <c:v>111.17</c:v>
                </c:pt>
                <c:pt idx="11118">
                  <c:v>111.18</c:v>
                </c:pt>
                <c:pt idx="11119">
                  <c:v>111.19</c:v>
                </c:pt>
                <c:pt idx="11120">
                  <c:v>111.2</c:v>
                </c:pt>
                <c:pt idx="11121">
                  <c:v>111.21</c:v>
                </c:pt>
                <c:pt idx="11122">
                  <c:v>111.22</c:v>
                </c:pt>
                <c:pt idx="11123">
                  <c:v>111.23</c:v>
                </c:pt>
                <c:pt idx="11124">
                  <c:v>111.24</c:v>
                </c:pt>
                <c:pt idx="11125">
                  <c:v>111.25</c:v>
                </c:pt>
                <c:pt idx="11126">
                  <c:v>111.26</c:v>
                </c:pt>
                <c:pt idx="11127">
                  <c:v>111.27</c:v>
                </c:pt>
                <c:pt idx="11128">
                  <c:v>111.28</c:v>
                </c:pt>
                <c:pt idx="11129">
                  <c:v>111.29</c:v>
                </c:pt>
                <c:pt idx="11130">
                  <c:v>111.3</c:v>
                </c:pt>
                <c:pt idx="11131">
                  <c:v>111.31</c:v>
                </c:pt>
                <c:pt idx="11132">
                  <c:v>111.32</c:v>
                </c:pt>
                <c:pt idx="11133">
                  <c:v>111.33</c:v>
                </c:pt>
                <c:pt idx="11134">
                  <c:v>111.34</c:v>
                </c:pt>
                <c:pt idx="11135">
                  <c:v>111.35</c:v>
                </c:pt>
                <c:pt idx="11136">
                  <c:v>111.36</c:v>
                </c:pt>
                <c:pt idx="11137">
                  <c:v>111.37</c:v>
                </c:pt>
                <c:pt idx="11138">
                  <c:v>111.38</c:v>
                </c:pt>
                <c:pt idx="11139">
                  <c:v>111.39</c:v>
                </c:pt>
                <c:pt idx="11140">
                  <c:v>111.4</c:v>
                </c:pt>
                <c:pt idx="11141">
                  <c:v>111.41</c:v>
                </c:pt>
                <c:pt idx="11142">
                  <c:v>111.42</c:v>
                </c:pt>
                <c:pt idx="11143">
                  <c:v>111.43</c:v>
                </c:pt>
                <c:pt idx="11144">
                  <c:v>111.44</c:v>
                </c:pt>
                <c:pt idx="11145">
                  <c:v>111.45</c:v>
                </c:pt>
                <c:pt idx="11146">
                  <c:v>111.46</c:v>
                </c:pt>
                <c:pt idx="11147">
                  <c:v>111.47</c:v>
                </c:pt>
                <c:pt idx="11148">
                  <c:v>111.48</c:v>
                </c:pt>
                <c:pt idx="11149">
                  <c:v>111.49</c:v>
                </c:pt>
                <c:pt idx="11150">
                  <c:v>111.5</c:v>
                </c:pt>
                <c:pt idx="11151">
                  <c:v>111.51</c:v>
                </c:pt>
                <c:pt idx="11152">
                  <c:v>111.52</c:v>
                </c:pt>
                <c:pt idx="11153">
                  <c:v>111.53</c:v>
                </c:pt>
                <c:pt idx="11154">
                  <c:v>111.54</c:v>
                </c:pt>
                <c:pt idx="11155">
                  <c:v>111.55</c:v>
                </c:pt>
                <c:pt idx="11156">
                  <c:v>111.56</c:v>
                </c:pt>
                <c:pt idx="11157">
                  <c:v>111.57</c:v>
                </c:pt>
                <c:pt idx="11158">
                  <c:v>111.58</c:v>
                </c:pt>
                <c:pt idx="11159">
                  <c:v>111.59</c:v>
                </c:pt>
                <c:pt idx="11160">
                  <c:v>111.6</c:v>
                </c:pt>
                <c:pt idx="11161">
                  <c:v>111.61</c:v>
                </c:pt>
                <c:pt idx="11162">
                  <c:v>111.62</c:v>
                </c:pt>
                <c:pt idx="11163">
                  <c:v>111.63</c:v>
                </c:pt>
                <c:pt idx="11164">
                  <c:v>111.64</c:v>
                </c:pt>
                <c:pt idx="11165">
                  <c:v>111.65</c:v>
                </c:pt>
                <c:pt idx="11166">
                  <c:v>111.66</c:v>
                </c:pt>
                <c:pt idx="11167">
                  <c:v>111.67</c:v>
                </c:pt>
                <c:pt idx="11168">
                  <c:v>111.68</c:v>
                </c:pt>
                <c:pt idx="11169">
                  <c:v>111.69</c:v>
                </c:pt>
                <c:pt idx="11170">
                  <c:v>111.7</c:v>
                </c:pt>
                <c:pt idx="11171">
                  <c:v>111.71</c:v>
                </c:pt>
                <c:pt idx="11172">
                  <c:v>111.72</c:v>
                </c:pt>
                <c:pt idx="11173">
                  <c:v>111.73</c:v>
                </c:pt>
                <c:pt idx="11174">
                  <c:v>111.74</c:v>
                </c:pt>
                <c:pt idx="11175">
                  <c:v>111.75</c:v>
                </c:pt>
                <c:pt idx="11176">
                  <c:v>111.76</c:v>
                </c:pt>
                <c:pt idx="11177">
                  <c:v>111.77</c:v>
                </c:pt>
                <c:pt idx="11178">
                  <c:v>111.78</c:v>
                </c:pt>
                <c:pt idx="11179">
                  <c:v>111.79</c:v>
                </c:pt>
                <c:pt idx="11180">
                  <c:v>111.8</c:v>
                </c:pt>
                <c:pt idx="11181">
                  <c:v>111.81</c:v>
                </c:pt>
                <c:pt idx="11182">
                  <c:v>111.82</c:v>
                </c:pt>
                <c:pt idx="11183">
                  <c:v>111.83</c:v>
                </c:pt>
                <c:pt idx="11184">
                  <c:v>111.84</c:v>
                </c:pt>
                <c:pt idx="11185">
                  <c:v>111.85</c:v>
                </c:pt>
                <c:pt idx="11186">
                  <c:v>111.86</c:v>
                </c:pt>
                <c:pt idx="11187">
                  <c:v>111.87</c:v>
                </c:pt>
                <c:pt idx="11188">
                  <c:v>111.88</c:v>
                </c:pt>
                <c:pt idx="11189">
                  <c:v>111.89</c:v>
                </c:pt>
                <c:pt idx="11190">
                  <c:v>111.9</c:v>
                </c:pt>
                <c:pt idx="11191">
                  <c:v>111.91</c:v>
                </c:pt>
                <c:pt idx="11192">
                  <c:v>111.92</c:v>
                </c:pt>
                <c:pt idx="11193">
                  <c:v>111.93</c:v>
                </c:pt>
                <c:pt idx="11194">
                  <c:v>111.94</c:v>
                </c:pt>
                <c:pt idx="11195">
                  <c:v>111.95</c:v>
                </c:pt>
                <c:pt idx="11196">
                  <c:v>111.96</c:v>
                </c:pt>
                <c:pt idx="11197">
                  <c:v>111.97</c:v>
                </c:pt>
                <c:pt idx="11198">
                  <c:v>111.98</c:v>
                </c:pt>
                <c:pt idx="11199">
                  <c:v>111.99</c:v>
                </c:pt>
                <c:pt idx="11200">
                  <c:v>112</c:v>
                </c:pt>
                <c:pt idx="11201">
                  <c:v>112.01</c:v>
                </c:pt>
                <c:pt idx="11202">
                  <c:v>112.02</c:v>
                </c:pt>
                <c:pt idx="11203">
                  <c:v>112.03</c:v>
                </c:pt>
                <c:pt idx="11204">
                  <c:v>112.04</c:v>
                </c:pt>
                <c:pt idx="11205">
                  <c:v>112.05</c:v>
                </c:pt>
                <c:pt idx="11206">
                  <c:v>112.06</c:v>
                </c:pt>
                <c:pt idx="11207">
                  <c:v>112.07</c:v>
                </c:pt>
                <c:pt idx="11208">
                  <c:v>112.08</c:v>
                </c:pt>
                <c:pt idx="11209">
                  <c:v>112.09</c:v>
                </c:pt>
                <c:pt idx="11210">
                  <c:v>112.1</c:v>
                </c:pt>
                <c:pt idx="11211">
                  <c:v>112.11</c:v>
                </c:pt>
                <c:pt idx="11212">
                  <c:v>112.12</c:v>
                </c:pt>
                <c:pt idx="11213">
                  <c:v>112.13</c:v>
                </c:pt>
                <c:pt idx="11214">
                  <c:v>112.14</c:v>
                </c:pt>
                <c:pt idx="11215">
                  <c:v>112.15</c:v>
                </c:pt>
                <c:pt idx="11216">
                  <c:v>112.16</c:v>
                </c:pt>
                <c:pt idx="11217">
                  <c:v>112.17</c:v>
                </c:pt>
                <c:pt idx="11218">
                  <c:v>112.18</c:v>
                </c:pt>
                <c:pt idx="11219">
                  <c:v>112.19</c:v>
                </c:pt>
                <c:pt idx="11220">
                  <c:v>112.2</c:v>
                </c:pt>
                <c:pt idx="11221">
                  <c:v>112.21</c:v>
                </c:pt>
                <c:pt idx="11222">
                  <c:v>112.22</c:v>
                </c:pt>
                <c:pt idx="11223">
                  <c:v>112.23</c:v>
                </c:pt>
                <c:pt idx="11224">
                  <c:v>112.24</c:v>
                </c:pt>
                <c:pt idx="11225">
                  <c:v>112.25</c:v>
                </c:pt>
                <c:pt idx="11226">
                  <c:v>112.26</c:v>
                </c:pt>
                <c:pt idx="11227">
                  <c:v>112.27</c:v>
                </c:pt>
                <c:pt idx="11228">
                  <c:v>112.28</c:v>
                </c:pt>
                <c:pt idx="11229">
                  <c:v>112.29</c:v>
                </c:pt>
                <c:pt idx="11230">
                  <c:v>112.3</c:v>
                </c:pt>
                <c:pt idx="11231">
                  <c:v>112.31</c:v>
                </c:pt>
                <c:pt idx="11232">
                  <c:v>112.32</c:v>
                </c:pt>
                <c:pt idx="11233">
                  <c:v>112.33</c:v>
                </c:pt>
                <c:pt idx="11234">
                  <c:v>112.34</c:v>
                </c:pt>
                <c:pt idx="11235">
                  <c:v>112.35</c:v>
                </c:pt>
                <c:pt idx="11236">
                  <c:v>112.36</c:v>
                </c:pt>
                <c:pt idx="11237">
                  <c:v>112.37</c:v>
                </c:pt>
                <c:pt idx="11238">
                  <c:v>112.38</c:v>
                </c:pt>
                <c:pt idx="11239">
                  <c:v>112.39</c:v>
                </c:pt>
                <c:pt idx="11240">
                  <c:v>112.4</c:v>
                </c:pt>
                <c:pt idx="11241">
                  <c:v>112.41</c:v>
                </c:pt>
                <c:pt idx="11242">
                  <c:v>112.42</c:v>
                </c:pt>
                <c:pt idx="11243">
                  <c:v>112.43</c:v>
                </c:pt>
                <c:pt idx="11244">
                  <c:v>112.44</c:v>
                </c:pt>
                <c:pt idx="11245">
                  <c:v>112.45</c:v>
                </c:pt>
                <c:pt idx="11246">
                  <c:v>112.46</c:v>
                </c:pt>
                <c:pt idx="11247">
                  <c:v>112.47</c:v>
                </c:pt>
                <c:pt idx="11248">
                  <c:v>112.48</c:v>
                </c:pt>
                <c:pt idx="11249">
                  <c:v>112.49</c:v>
                </c:pt>
                <c:pt idx="11250">
                  <c:v>112.5</c:v>
                </c:pt>
                <c:pt idx="11251">
                  <c:v>112.51</c:v>
                </c:pt>
                <c:pt idx="11252">
                  <c:v>112.52</c:v>
                </c:pt>
                <c:pt idx="11253">
                  <c:v>112.53</c:v>
                </c:pt>
                <c:pt idx="11254">
                  <c:v>112.54</c:v>
                </c:pt>
                <c:pt idx="11255">
                  <c:v>112.55</c:v>
                </c:pt>
                <c:pt idx="11256">
                  <c:v>112.56</c:v>
                </c:pt>
                <c:pt idx="11257">
                  <c:v>112.57</c:v>
                </c:pt>
                <c:pt idx="11258">
                  <c:v>112.58</c:v>
                </c:pt>
                <c:pt idx="11259">
                  <c:v>112.59</c:v>
                </c:pt>
                <c:pt idx="11260">
                  <c:v>112.6</c:v>
                </c:pt>
                <c:pt idx="11261">
                  <c:v>112.61</c:v>
                </c:pt>
                <c:pt idx="11262">
                  <c:v>112.62</c:v>
                </c:pt>
                <c:pt idx="11263">
                  <c:v>112.63</c:v>
                </c:pt>
                <c:pt idx="11264">
                  <c:v>112.64</c:v>
                </c:pt>
                <c:pt idx="11265">
                  <c:v>112.65</c:v>
                </c:pt>
                <c:pt idx="11266">
                  <c:v>112.66</c:v>
                </c:pt>
                <c:pt idx="11267">
                  <c:v>112.67</c:v>
                </c:pt>
                <c:pt idx="11268">
                  <c:v>112.68</c:v>
                </c:pt>
                <c:pt idx="11269">
                  <c:v>112.69</c:v>
                </c:pt>
                <c:pt idx="11270">
                  <c:v>112.7</c:v>
                </c:pt>
                <c:pt idx="11271">
                  <c:v>112.71</c:v>
                </c:pt>
                <c:pt idx="11272">
                  <c:v>112.72</c:v>
                </c:pt>
                <c:pt idx="11273">
                  <c:v>112.73</c:v>
                </c:pt>
                <c:pt idx="11274">
                  <c:v>112.74</c:v>
                </c:pt>
                <c:pt idx="11275">
                  <c:v>112.75</c:v>
                </c:pt>
                <c:pt idx="11276">
                  <c:v>112.76</c:v>
                </c:pt>
                <c:pt idx="11277">
                  <c:v>112.77</c:v>
                </c:pt>
                <c:pt idx="11278">
                  <c:v>112.78</c:v>
                </c:pt>
                <c:pt idx="11279">
                  <c:v>112.79</c:v>
                </c:pt>
                <c:pt idx="11280">
                  <c:v>112.8</c:v>
                </c:pt>
                <c:pt idx="11281">
                  <c:v>112.81</c:v>
                </c:pt>
                <c:pt idx="11282">
                  <c:v>112.82</c:v>
                </c:pt>
                <c:pt idx="11283">
                  <c:v>112.83</c:v>
                </c:pt>
                <c:pt idx="11284">
                  <c:v>112.84</c:v>
                </c:pt>
                <c:pt idx="11285">
                  <c:v>112.85</c:v>
                </c:pt>
                <c:pt idx="11286">
                  <c:v>112.86</c:v>
                </c:pt>
                <c:pt idx="11287">
                  <c:v>112.87</c:v>
                </c:pt>
                <c:pt idx="11288">
                  <c:v>112.88</c:v>
                </c:pt>
                <c:pt idx="11289">
                  <c:v>112.89</c:v>
                </c:pt>
                <c:pt idx="11290">
                  <c:v>112.9</c:v>
                </c:pt>
                <c:pt idx="11291">
                  <c:v>112.91</c:v>
                </c:pt>
                <c:pt idx="11292">
                  <c:v>112.92</c:v>
                </c:pt>
                <c:pt idx="11293">
                  <c:v>112.93</c:v>
                </c:pt>
                <c:pt idx="11294">
                  <c:v>112.94</c:v>
                </c:pt>
                <c:pt idx="11295">
                  <c:v>112.95</c:v>
                </c:pt>
                <c:pt idx="11296">
                  <c:v>112.96</c:v>
                </c:pt>
                <c:pt idx="11297">
                  <c:v>112.97</c:v>
                </c:pt>
                <c:pt idx="11298">
                  <c:v>112.98</c:v>
                </c:pt>
                <c:pt idx="11299">
                  <c:v>112.99</c:v>
                </c:pt>
                <c:pt idx="11300">
                  <c:v>113</c:v>
                </c:pt>
                <c:pt idx="11301">
                  <c:v>113.01</c:v>
                </c:pt>
                <c:pt idx="11302">
                  <c:v>113.02</c:v>
                </c:pt>
                <c:pt idx="11303">
                  <c:v>113.03</c:v>
                </c:pt>
                <c:pt idx="11304">
                  <c:v>113.04</c:v>
                </c:pt>
                <c:pt idx="11305">
                  <c:v>113.05</c:v>
                </c:pt>
                <c:pt idx="11306">
                  <c:v>113.06</c:v>
                </c:pt>
                <c:pt idx="11307">
                  <c:v>113.07</c:v>
                </c:pt>
                <c:pt idx="11308">
                  <c:v>113.08</c:v>
                </c:pt>
                <c:pt idx="11309">
                  <c:v>113.09</c:v>
                </c:pt>
                <c:pt idx="11310">
                  <c:v>113.1</c:v>
                </c:pt>
                <c:pt idx="11311">
                  <c:v>113.11</c:v>
                </c:pt>
                <c:pt idx="11312">
                  <c:v>113.12</c:v>
                </c:pt>
                <c:pt idx="11313">
                  <c:v>113.13</c:v>
                </c:pt>
                <c:pt idx="11314">
                  <c:v>113.14</c:v>
                </c:pt>
                <c:pt idx="11315">
                  <c:v>113.15</c:v>
                </c:pt>
                <c:pt idx="11316">
                  <c:v>113.16</c:v>
                </c:pt>
                <c:pt idx="11317">
                  <c:v>113.17</c:v>
                </c:pt>
                <c:pt idx="11318">
                  <c:v>113.18</c:v>
                </c:pt>
                <c:pt idx="11319">
                  <c:v>113.19</c:v>
                </c:pt>
                <c:pt idx="11320">
                  <c:v>113.2</c:v>
                </c:pt>
                <c:pt idx="11321">
                  <c:v>113.21</c:v>
                </c:pt>
                <c:pt idx="11322">
                  <c:v>113.22</c:v>
                </c:pt>
                <c:pt idx="11323">
                  <c:v>113.23</c:v>
                </c:pt>
                <c:pt idx="11324">
                  <c:v>113.24</c:v>
                </c:pt>
                <c:pt idx="11325">
                  <c:v>113.25</c:v>
                </c:pt>
                <c:pt idx="11326">
                  <c:v>113.26</c:v>
                </c:pt>
                <c:pt idx="11327">
                  <c:v>113.27</c:v>
                </c:pt>
                <c:pt idx="11328">
                  <c:v>113.28</c:v>
                </c:pt>
                <c:pt idx="11329">
                  <c:v>113.29</c:v>
                </c:pt>
                <c:pt idx="11330">
                  <c:v>113.3</c:v>
                </c:pt>
                <c:pt idx="11331">
                  <c:v>113.31</c:v>
                </c:pt>
                <c:pt idx="11332">
                  <c:v>113.32</c:v>
                </c:pt>
                <c:pt idx="11333">
                  <c:v>113.33</c:v>
                </c:pt>
                <c:pt idx="11334">
                  <c:v>113.34</c:v>
                </c:pt>
                <c:pt idx="11335">
                  <c:v>113.35</c:v>
                </c:pt>
                <c:pt idx="11336">
                  <c:v>113.36</c:v>
                </c:pt>
                <c:pt idx="11337">
                  <c:v>113.37</c:v>
                </c:pt>
                <c:pt idx="11338">
                  <c:v>113.38</c:v>
                </c:pt>
                <c:pt idx="11339">
                  <c:v>113.39</c:v>
                </c:pt>
                <c:pt idx="11340">
                  <c:v>113.4</c:v>
                </c:pt>
                <c:pt idx="11341">
                  <c:v>113.41</c:v>
                </c:pt>
                <c:pt idx="11342">
                  <c:v>113.42</c:v>
                </c:pt>
                <c:pt idx="11343">
                  <c:v>113.43</c:v>
                </c:pt>
                <c:pt idx="11344">
                  <c:v>113.44</c:v>
                </c:pt>
                <c:pt idx="11345">
                  <c:v>113.45</c:v>
                </c:pt>
                <c:pt idx="11346">
                  <c:v>113.46</c:v>
                </c:pt>
                <c:pt idx="11347">
                  <c:v>113.47</c:v>
                </c:pt>
                <c:pt idx="11348">
                  <c:v>113.48</c:v>
                </c:pt>
                <c:pt idx="11349">
                  <c:v>113.49</c:v>
                </c:pt>
                <c:pt idx="11350">
                  <c:v>113.5</c:v>
                </c:pt>
                <c:pt idx="11351">
                  <c:v>113.51</c:v>
                </c:pt>
                <c:pt idx="11352">
                  <c:v>113.52</c:v>
                </c:pt>
                <c:pt idx="11353">
                  <c:v>113.53</c:v>
                </c:pt>
                <c:pt idx="11354">
                  <c:v>113.54</c:v>
                </c:pt>
                <c:pt idx="11355">
                  <c:v>113.55</c:v>
                </c:pt>
                <c:pt idx="11356">
                  <c:v>113.56</c:v>
                </c:pt>
                <c:pt idx="11357">
                  <c:v>113.57</c:v>
                </c:pt>
                <c:pt idx="11358">
                  <c:v>113.58</c:v>
                </c:pt>
                <c:pt idx="11359">
                  <c:v>113.59</c:v>
                </c:pt>
                <c:pt idx="11360">
                  <c:v>113.6</c:v>
                </c:pt>
                <c:pt idx="11361">
                  <c:v>113.61</c:v>
                </c:pt>
                <c:pt idx="11362">
                  <c:v>113.62</c:v>
                </c:pt>
                <c:pt idx="11363">
                  <c:v>113.63</c:v>
                </c:pt>
                <c:pt idx="11364">
                  <c:v>113.64</c:v>
                </c:pt>
                <c:pt idx="11365">
                  <c:v>113.65</c:v>
                </c:pt>
                <c:pt idx="11366">
                  <c:v>113.66</c:v>
                </c:pt>
                <c:pt idx="11367">
                  <c:v>113.67</c:v>
                </c:pt>
                <c:pt idx="11368">
                  <c:v>113.68</c:v>
                </c:pt>
                <c:pt idx="11369">
                  <c:v>113.69</c:v>
                </c:pt>
                <c:pt idx="11370">
                  <c:v>113.7</c:v>
                </c:pt>
                <c:pt idx="11371">
                  <c:v>113.71</c:v>
                </c:pt>
                <c:pt idx="11372">
                  <c:v>113.72</c:v>
                </c:pt>
                <c:pt idx="11373">
                  <c:v>113.73</c:v>
                </c:pt>
                <c:pt idx="11374">
                  <c:v>113.74</c:v>
                </c:pt>
                <c:pt idx="11375">
                  <c:v>113.75</c:v>
                </c:pt>
                <c:pt idx="11376">
                  <c:v>113.76</c:v>
                </c:pt>
                <c:pt idx="11377">
                  <c:v>113.77</c:v>
                </c:pt>
                <c:pt idx="11378">
                  <c:v>113.78</c:v>
                </c:pt>
                <c:pt idx="11379">
                  <c:v>113.79</c:v>
                </c:pt>
                <c:pt idx="11380">
                  <c:v>113.8</c:v>
                </c:pt>
                <c:pt idx="11381">
                  <c:v>113.81</c:v>
                </c:pt>
                <c:pt idx="11382">
                  <c:v>113.82</c:v>
                </c:pt>
                <c:pt idx="11383">
                  <c:v>113.83</c:v>
                </c:pt>
                <c:pt idx="11384">
                  <c:v>113.84</c:v>
                </c:pt>
                <c:pt idx="11385">
                  <c:v>113.85</c:v>
                </c:pt>
                <c:pt idx="11386">
                  <c:v>113.86</c:v>
                </c:pt>
                <c:pt idx="11387">
                  <c:v>113.87</c:v>
                </c:pt>
                <c:pt idx="11388">
                  <c:v>113.88</c:v>
                </c:pt>
                <c:pt idx="11389">
                  <c:v>113.89</c:v>
                </c:pt>
                <c:pt idx="11390">
                  <c:v>113.9</c:v>
                </c:pt>
                <c:pt idx="11391">
                  <c:v>113.91</c:v>
                </c:pt>
                <c:pt idx="11392">
                  <c:v>113.92</c:v>
                </c:pt>
                <c:pt idx="11393">
                  <c:v>113.93</c:v>
                </c:pt>
                <c:pt idx="11394">
                  <c:v>113.94</c:v>
                </c:pt>
                <c:pt idx="11395">
                  <c:v>113.95</c:v>
                </c:pt>
                <c:pt idx="11396">
                  <c:v>113.96</c:v>
                </c:pt>
                <c:pt idx="11397">
                  <c:v>113.97</c:v>
                </c:pt>
                <c:pt idx="11398">
                  <c:v>113.98</c:v>
                </c:pt>
                <c:pt idx="11399">
                  <c:v>113.99</c:v>
                </c:pt>
                <c:pt idx="11400">
                  <c:v>114</c:v>
                </c:pt>
                <c:pt idx="11401">
                  <c:v>114.01</c:v>
                </c:pt>
                <c:pt idx="11402">
                  <c:v>114.02</c:v>
                </c:pt>
                <c:pt idx="11403">
                  <c:v>114.03</c:v>
                </c:pt>
                <c:pt idx="11404">
                  <c:v>114.04</c:v>
                </c:pt>
                <c:pt idx="11405">
                  <c:v>114.05</c:v>
                </c:pt>
                <c:pt idx="11406">
                  <c:v>114.06</c:v>
                </c:pt>
                <c:pt idx="11407">
                  <c:v>114.07</c:v>
                </c:pt>
                <c:pt idx="11408">
                  <c:v>114.08</c:v>
                </c:pt>
                <c:pt idx="11409">
                  <c:v>114.09</c:v>
                </c:pt>
                <c:pt idx="11410">
                  <c:v>114.1</c:v>
                </c:pt>
                <c:pt idx="11411">
                  <c:v>114.11</c:v>
                </c:pt>
                <c:pt idx="11412">
                  <c:v>114.12</c:v>
                </c:pt>
                <c:pt idx="11413">
                  <c:v>114.13</c:v>
                </c:pt>
                <c:pt idx="11414">
                  <c:v>114.14</c:v>
                </c:pt>
                <c:pt idx="11415">
                  <c:v>114.15</c:v>
                </c:pt>
                <c:pt idx="11416">
                  <c:v>114.16</c:v>
                </c:pt>
                <c:pt idx="11417">
                  <c:v>114.17</c:v>
                </c:pt>
                <c:pt idx="11418">
                  <c:v>114.18</c:v>
                </c:pt>
                <c:pt idx="11419">
                  <c:v>114.19</c:v>
                </c:pt>
                <c:pt idx="11420">
                  <c:v>114.2</c:v>
                </c:pt>
                <c:pt idx="11421">
                  <c:v>114.21</c:v>
                </c:pt>
                <c:pt idx="11422">
                  <c:v>114.22</c:v>
                </c:pt>
                <c:pt idx="11423">
                  <c:v>114.23</c:v>
                </c:pt>
                <c:pt idx="11424">
                  <c:v>114.24</c:v>
                </c:pt>
                <c:pt idx="11425">
                  <c:v>114.25</c:v>
                </c:pt>
                <c:pt idx="11426">
                  <c:v>114.26</c:v>
                </c:pt>
                <c:pt idx="11427">
                  <c:v>114.27</c:v>
                </c:pt>
                <c:pt idx="11428">
                  <c:v>114.28</c:v>
                </c:pt>
                <c:pt idx="11429">
                  <c:v>114.29</c:v>
                </c:pt>
                <c:pt idx="11430">
                  <c:v>114.3</c:v>
                </c:pt>
                <c:pt idx="11431">
                  <c:v>114.31</c:v>
                </c:pt>
                <c:pt idx="11432">
                  <c:v>114.32</c:v>
                </c:pt>
                <c:pt idx="11433">
                  <c:v>114.33</c:v>
                </c:pt>
                <c:pt idx="11434">
                  <c:v>114.34</c:v>
                </c:pt>
                <c:pt idx="11435">
                  <c:v>114.35</c:v>
                </c:pt>
                <c:pt idx="11436">
                  <c:v>114.36</c:v>
                </c:pt>
                <c:pt idx="11437">
                  <c:v>114.37</c:v>
                </c:pt>
                <c:pt idx="11438">
                  <c:v>114.38</c:v>
                </c:pt>
                <c:pt idx="11439">
                  <c:v>114.39</c:v>
                </c:pt>
                <c:pt idx="11440">
                  <c:v>114.4</c:v>
                </c:pt>
                <c:pt idx="11441">
                  <c:v>114.41</c:v>
                </c:pt>
                <c:pt idx="11442">
                  <c:v>114.42</c:v>
                </c:pt>
                <c:pt idx="11443">
                  <c:v>114.43</c:v>
                </c:pt>
                <c:pt idx="11444">
                  <c:v>114.44</c:v>
                </c:pt>
                <c:pt idx="11445">
                  <c:v>114.45</c:v>
                </c:pt>
                <c:pt idx="11446">
                  <c:v>114.46</c:v>
                </c:pt>
                <c:pt idx="11447">
                  <c:v>114.47</c:v>
                </c:pt>
                <c:pt idx="11448">
                  <c:v>114.48</c:v>
                </c:pt>
                <c:pt idx="11449">
                  <c:v>114.49</c:v>
                </c:pt>
                <c:pt idx="11450">
                  <c:v>114.5</c:v>
                </c:pt>
                <c:pt idx="11451">
                  <c:v>114.51</c:v>
                </c:pt>
                <c:pt idx="11452">
                  <c:v>114.52</c:v>
                </c:pt>
                <c:pt idx="11453">
                  <c:v>114.53</c:v>
                </c:pt>
                <c:pt idx="11454">
                  <c:v>114.54</c:v>
                </c:pt>
                <c:pt idx="11455">
                  <c:v>114.55</c:v>
                </c:pt>
                <c:pt idx="11456">
                  <c:v>114.56</c:v>
                </c:pt>
                <c:pt idx="11457">
                  <c:v>114.57</c:v>
                </c:pt>
                <c:pt idx="11458">
                  <c:v>114.58</c:v>
                </c:pt>
                <c:pt idx="11459">
                  <c:v>114.59</c:v>
                </c:pt>
                <c:pt idx="11460">
                  <c:v>114.6</c:v>
                </c:pt>
                <c:pt idx="11461">
                  <c:v>114.61</c:v>
                </c:pt>
                <c:pt idx="11462">
                  <c:v>114.62</c:v>
                </c:pt>
                <c:pt idx="11463">
                  <c:v>114.63</c:v>
                </c:pt>
                <c:pt idx="11464">
                  <c:v>114.64</c:v>
                </c:pt>
                <c:pt idx="11465">
                  <c:v>114.65</c:v>
                </c:pt>
                <c:pt idx="11466">
                  <c:v>114.66</c:v>
                </c:pt>
                <c:pt idx="11467">
                  <c:v>114.67</c:v>
                </c:pt>
                <c:pt idx="11468">
                  <c:v>114.68</c:v>
                </c:pt>
                <c:pt idx="11469">
                  <c:v>114.69</c:v>
                </c:pt>
                <c:pt idx="11470">
                  <c:v>114.7</c:v>
                </c:pt>
                <c:pt idx="11471">
                  <c:v>114.71</c:v>
                </c:pt>
                <c:pt idx="11472">
                  <c:v>114.72</c:v>
                </c:pt>
                <c:pt idx="11473">
                  <c:v>114.73</c:v>
                </c:pt>
                <c:pt idx="11474">
                  <c:v>114.74</c:v>
                </c:pt>
                <c:pt idx="11475">
                  <c:v>114.75</c:v>
                </c:pt>
                <c:pt idx="11476">
                  <c:v>114.76</c:v>
                </c:pt>
                <c:pt idx="11477">
                  <c:v>114.77</c:v>
                </c:pt>
                <c:pt idx="11478">
                  <c:v>114.78</c:v>
                </c:pt>
                <c:pt idx="11479">
                  <c:v>114.79</c:v>
                </c:pt>
                <c:pt idx="11480">
                  <c:v>114.8</c:v>
                </c:pt>
                <c:pt idx="11481">
                  <c:v>114.81</c:v>
                </c:pt>
                <c:pt idx="11482">
                  <c:v>114.82</c:v>
                </c:pt>
                <c:pt idx="11483">
                  <c:v>114.83</c:v>
                </c:pt>
                <c:pt idx="11484">
                  <c:v>114.84</c:v>
                </c:pt>
                <c:pt idx="11485">
                  <c:v>114.85</c:v>
                </c:pt>
                <c:pt idx="11486">
                  <c:v>114.86</c:v>
                </c:pt>
                <c:pt idx="11487">
                  <c:v>114.87</c:v>
                </c:pt>
                <c:pt idx="11488">
                  <c:v>114.88</c:v>
                </c:pt>
                <c:pt idx="11489">
                  <c:v>114.89</c:v>
                </c:pt>
                <c:pt idx="11490">
                  <c:v>114.9</c:v>
                </c:pt>
                <c:pt idx="11491">
                  <c:v>114.91</c:v>
                </c:pt>
                <c:pt idx="11492">
                  <c:v>114.92</c:v>
                </c:pt>
                <c:pt idx="11493">
                  <c:v>114.93</c:v>
                </c:pt>
                <c:pt idx="11494">
                  <c:v>114.94</c:v>
                </c:pt>
                <c:pt idx="11495">
                  <c:v>114.95</c:v>
                </c:pt>
                <c:pt idx="11496">
                  <c:v>114.96</c:v>
                </c:pt>
                <c:pt idx="11497">
                  <c:v>114.97</c:v>
                </c:pt>
                <c:pt idx="11498">
                  <c:v>114.98</c:v>
                </c:pt>
                <c:pt idx="11499">
                  <c:v>114.99</c:v>
                </c:pt>
                <c:pt idx="11500">
                  <c:v>115</c:v>
                </c:pt>
                <c:pt idx="11501">
                  <c:v>115.01</c:v>
                </c:pt>
                <c:pt idx="11502">
                  <c:v>115.02</c:v>
                </c:pt>
                <c:pt idx="11503">
                  <c:v>115.03</c:v>
                </c:pt>
                <c:pt idx="11504">
                  <c:v>115.04</c:v>
                </c:pt>
                <c:pt idx="11505">
                  <c:v>115.05</c:v>
                </c:pt>
                <c:pt idx="11506">
                  <c:v>115.06</c:v>
                </c:pt>
                <c:pt idx="11507">
                  <c:v>115.07</c:v>
                </c:pt>
                <c:pt idx="11508">
                  <c:v>115.08</c:v>
                </c:pt>
                <c:pt idx="11509">
                  <c:v>115.09</c:v>
                </c:pt>
                <c:pt idx="11510">
                  <c:v>115.1</c:v>
                </c:pt>
                <c:pt idx="11511">
                  <c:v>115.11</c:v>
                </c:pt>
                <c:pt idx="11512">
                  <c:v>115.12</c:v>
                </c:pt>
                <c:pt idx="11513">
                  <c:v>115.13</c:v>
                </c:pt>
                <c:pt idx="11514">
                  <c:v>115.14</c:v>
                </c:pt>
                <c:pt idx="11515">
                  <c:v>115.15</c:v>
                </c:pt>
                <c:pt idx="11516">
                  <c:v>115.16</c:v>
                </c:pt>
                <c:pt idx="11517">
                  <c:v>115.17</c:v>
                </c:pt>
                <c:pt idx="11518">
                  <c:v>115.18</c:v>
                </c:pt>
                <c:pt idx="11519">
                  <c:v>115.19</c:v>
                </c:pt>
                <c:pt idx="11520">
                  <c:v>115.2</c:v>
                </c:pt>
                <c:pt idx="11521">
                  <c:v>115.21</c:v>
                </c:pt>
                <c:pt idx="11522">
                  <c:v>115.22</c:v>
                </c:pt>
                <c:pt idx="11523">
                  <c:v>115.23</c:v>
                </c:pt>
                <c:pt idx="11524">
                  <c:v>115.24</c:v>
                </c:pt>
                <c:pt idx="11525">
                  <c:v>115.25</c:v>
                </c:pt>
                <c:pt idx="11526">
                  <c:v>115.26</c:v>
                </c:pt>
                <c:pt idx="11527">
                  <c:v>115.27</c:v>
                </c:pt>
                <c:pt idx="11528">
                  <c:v>115.28</c:v>
                </c:pt>
                <c:pt idx="11529">
                  <c:v>115.29</c:v>
                </c:pt>
                <c:pt idx="11530">
                  <c:v>115.3</c:v>
                </c:pt>
                <c:pt idx="11531">
                  <c:v>115.31</c:v>
                </c:pt>
                <c:pt idx="11532">
                  <c:v>115.32</c:v>
                </c:pt>
                <c:pt idx="11533">
                  <c:v>115.33</c:v>
                </c:pt>
                <c:pt idx="11534">
                  <c:v>115.34</c:v>
                </c:pt>
                <c:pt idx="11535">
                  <c:v>115.35</c:v>
                </c:pt>
                <c:pt idx="11536">
                  <c:v>115.36</c:v>
                </c:pt>
                <c:pt idx="11537">
                  <c:v>115.37</c:v>
                </c:pt>
                <c:pt idx="11538">
                  <c:v>115.38</c:v>
                </c:pt>
                <c:pt idx="11539">
                  <c:v>115.39</c:v>
                </c:pt>
                <c:pt idx="11540">
                  <c:v>115.4</c:v>
                </c:pt>
                <c:pt idx="11541">
                  <c:v>115.41</c:v>
                </c:pt>
                <c:pt idx="11542">
                  <c:v>115.42</c:v>
                </c:pt>
                <c:pt idx="11543">
                  <c:v>115.43</c:v>
                </c:pt>
                <c:pt idx="11544">
                  <c:v>115.44</c:v>
                </c:pt>
                <c:pt idx="11545">
                  <c:v>115.45</c:v>
                </c:pt>
                <c:pt idx="11546">
                  <c:v>115.46</c:v>
                </c:pt>
                <c:pt idx="11547">
                  <c:v>115.47</c:v>
                </c:pt>
                <c:pt idx="11548">
                  <c:v>115.48</c:v>
                </c:pt>
                <c:pt idx="11549">
                  <c:v>115.49</c:v>
                </c:pt>
                <c:pt idx="11550">
                  <c:v>115.5</c:v>
                </c:pt>
                <c:pt idx="11551">
                  <c:v>115.51</c:v>
                </c:pt>
                <c:pt idx="11552">
                  <c:v>115.52</c:v>
                </c:pt>
                <c:pt idx="11553">
                  <c:v>115.53</c:v>
                </c:pt>
                <c:pt idx="11554">
                  <c:v>115.54</c:v>
                </c:pt>
                <c:pt idx="11555">
                  <c:v>115.55</c:v>
                </c:pt>
                <c:pt idx="11556">
                  <c:v>115.56</c:v>
                </c:pt>
                <c:pt idx="11557">
                  <c:v>115.57</c:v>
                </c:pt>
                <c:pt idx="11558">
                  <c:v>115.58</c:v>
                </c:pt>
                <c:pt idx="11559">
                  <c:v>115.59</c:v>
                </c:pt>
                <c:pt idx="11560">
                  <c:v>115.6</c:v>
                </c:pt>
                <c:pt idx="11561">
                  <c:v>115.61</c:v>
                </c:pt>
                <c:pt idx="11562">
                  <c:v>115.62</c:v>
                </c:pt>
                <c:pt idx="11563">
                  <c:v>115.63</c:v>
                </c:pt>
                <c:pt idx="11564">
                  <c:v>115.64</c:v>
                </c:pt>
                <c:pt idx="11565">
                  <c:v>115.65</c:v>
                </c:pt>
                <c:pt idx="11566">
                  <c:v>115.66</c:v>
                </c:pt>
                <c:pt idx="11567">
                  <c:v>115.67</c:v>
                </c:pt>
                <c:pt idx="11568">
                  <c:v>115.68</c:v>
                </c:pt>
                <c:pt idx="11569">
                  <c:v>115.69</c:v>
                </c:pt>
                <c:pt idx="11570">
                  <c:v>115.7</c:v>
                </c:pt>
                <c:pt idx="11571">
                  <c:v>115.71</c:v>
                </c:pt>
                <c:pt idx="11572">
                  <c:v>115.72</c:v>
                </c:pt>
                <c:pt idx="11573">
                  <c:v>115.73</c:v>
                </c:pt>
                <c:pt idx="11574">
                  <c:v>115.74</c:v>
                </c:pt>
                <c:pt idx="11575">
                  <c:v>115.75</c:v>
                </c:pt>
                <c:pt idx="11576">
                  <c:v>115.76</c:v>
                </c:pt>
                <c:pt idx="11577">
                  <c:v>115.77</c:v>
                </c:pt>
                <c:pt idx="11578">
                  <c:v>115.78</c:v>
                </c:pt>
                <c:pt idx="11579">
                  <c:v>115.79</c:v>
                </c:pt>
                <c:pt idx="11580">
                  <c:v>115.8</c:v>
                </c:pt>
                <c:pt idx="11581">
                  <c:v>115.81</c:v>
                </c:pt>
                <c:pt idx="11582">
                  <c:v>115.82</c:v>
                </c:pt>
                <c:pt idx="11583">
                  <c:v>115.83</c:v>
                </c:pt>
                <c:pt idx="11584">
                  <c:v>115.84</c:v>
                </c:pt>
                <c:pt idx="11585">
                  <c:v>115.85</c:v>
                </c:pt>
                <c:pt idx="11586">
                  <c:v>115.86</c:v>
                </c:pt>
                <c:pt idx="11587">
                  <c:v>115.87</c:v>
                </c:pt>
                <c:pt idx="11588">
                  <c:v>115.88</c:v>
                </c:pt>
                <c:pt idx="11589">
                  <c:v>115.89</c:v>
                </c:pt>
                <c:pt idx="11590">
                  <c:v>115.9</c:v>
                </c:pt>
                <c:pt idx="11591">
                  <c:v>115.91</c:v>
                </c:pt>
                <c:pt idx="11592">
                  <c:v>115.92</c:v>
                </c:pt>
                <c:pt idx="11593">
                  <c:v>115.93</c:v>
                </c:pt>
                <c:pt idx="11594">
                  <c:v>115.94</c:v>
                </c:pt>
                <c:pt idx="11595">
                  <c:v>115.95</c:v>
                </c:pt>
                <c:pt idx="11596">
                  <c:v>115.96</c:v>
                </c:pt>
                <c:pt idx="11597">
                  <c:v>115.97</c:v>
                </c:pt>
                <c:pt idx="11598">
                  <c:v>115.98</c:v>
                </c:pt>
                <c:pt idx="11599">
                  <c:v>115.99</c:v>
                </c:pt>
                <c:pt idx="11600">
                  <c:v>116</c:v>
                </c:pt>
                <c:pt idx="11601">
                  <c:v>116.01</c:v>
                </c:pt>
                <c:pt idx="11602">
                  <c:v>116.02</c:v>
                </c:pt>
                <c:pt idx="11603">
                  <c:v>116.03</c:v>
                </c:pt>
                <c:pt idx="11604">
                  <c:v>116.04</c:v>
                </c:pt>
                <c:pt idx="11605">
                  <c:v>116.05</c:v>
                </c:pt>
                <c:pt idx="11606">
                  <c:v>116.06</c:v>
                </c:pt>
                <c:pt idx="11607">
                  <c:v>116.07</c:v>
                </c:pt>
                <c:pt idx="11608">
                  <c:v>116.08</c:v>
                </c:pt>
                <c:pt idx="11609">
                  <c:v>116.09</c:v>
                </c:pt>
                <c:pt idx="11610">
                  <c:v>116.1</c:v>
                </c:pt>
                <c:pt idx="11611">
                  <c:v>116.11</c:v>
                </c:pt>
                <c:pt idx="11612">
                  <c:v>116.12</c:v>
                </c:pt>
                <c:pt idx="11613">
                  <c:v>116.13</c:v>
                </c:pt>
                <c:pt idx="11614">
                  <c:v>116.14</c:v>
                </c:pt>
                <c:pt idx="11615">
                  <c:v>116.15</c:v>
                </c:pt>
                <c:pt idx="11616">
                  <c:v>116.16</c:v>
                </c:pt>
                <c:pt idx="11617">
                  <c:v>116.17</c:v>
                </c:pt>
                <c:pt idx="11618">
                  <c:v>116.18</c:v>
                </c:pt>
                <c:pt idx="11619">
                  <c:v>116.19</c:v>
                </c:pt>
                <c:pt idx="11620">
                  <c:v>116.2</c:v>
                </c:pt>
                <c:pt idx="11621">
                  <c:v>116.21</c:v>
                </c:pt>
                <c:pt idx="11622">
                  <c:v>116.22</c:v>
                </c:pt>
                <c:pt idx="11623">
                  <c:v>116.23</c:v>
                </c:pt>
                <c:pt idx="11624">
                  <c:v>116.24</c:v>
                </c:pt>
                <c:pt idx="11625">
                  <c:v>116.25</c:v>
                </c:pt>
                <c:pt idx="11626">
                  <c:v>116.26</c:v>
                </c:pt>
                <c:pt idx="11627">
                  <c:v>116.27</c:v>
                </c:pt>
                <c:pt idx="11628">
                  <c:v>116.28</c:v>
                </c:pt>
                <c:pt idx="11629">
                  <c:v>116.29</c:v>
                </c:pt>
                <c:pt idx="11630">
                  <c:v>116.3</c:v>
                </c:pt>
                <c:pt idx="11631">
                  <c:v>116.31</c:v>
                </c:pt>
                <c:pt idx="11632">
                  <c:v>116.32</c:v>
                </c:pt>
                <c:pt idx="11633">
                  <c:v>116.33</c:v>
                </c:pt>
                <c:pt idx="11634">
                  <c:v>116.34</c:v>
                </c:pt>
                <c:pt idx="11635">
                  <c:v>116.35</c:v>
                </c:pt>
                <c:pt idx="11636">
                  <c:v>116.36</c:v>
                </c:pt>
                <c:pt idx="11637">
                  <c:v>116.37</c:v>
                </c:pt>
                <c:pt idx="11638">
                  <c:v>116.38</c:v>
                </c:pt>
                <c:pt idx="11639">
                  <c:v>116.39</c:v>
                </c:pt>
                <c:pt idx="11640">
                  <c:v>116.4</c:v>
                </c:pt>
                <c:pt idx="11641">
                  <c:v>116.41</c:v>
                </c:pt>
                <c:pt idx="11642">
                  <c:v>116.42</c:v>
                </c:pt>
                <c:pt idx="11643">
                  <c:v>116.43</c:v>
                </c:pt>
                <c:pt idx="11644">
                  <c:v>116.44</c:v>
                </c:pt>
                <c:pt idx="11645">
                  <c:v>116.45</c:v>
                </c:pt>
                <c:pt idx="11646">
                  <c:v>116.46</c:v>
                </c:pt>
                <c:pt idx="11647">
                  <c:v>116.47</c:v>
                </c:pt>
                <c:pt idx="11648">
                  <c:v>116.48</c:v>
                </c:pt>
                <c:pt idx="11649">
                  <c:v>116.49</c:v>
                </c:pt>
                <c:pt idx="11650">
                  <c:v>116.5</c:v>
                </c:pt>
                <c:pt idx="11651">
                  <c:v>116.51</c:v>
                </c:pt>
                <c:pt idx="11652">
                  <c:v>116.52</c:v>
                </c:pt>
                <c:pt idx="11653">
                  <c:v>116.53</c:v>
                </c:pt>
                <c:pt idx="11654">
                  <c:v>116.54</c:v>
                </c:pt>
                <c:pt idx="11655">
                  <c:v>116.55</c:v>
                </c:pt>
                <c:pt idx="11656">
                  <c:v>116.56</c:v>
                </c:pt>
                <c:pt idx="11657">
                  <c:v>116.57</c:v>
                </c:pt>
                <c:pt idx="11658">
                  <c:v>116.58</c:v>
                </c:pt>
                <c:pt idx="11659">
                  <c:v>116.59</c:v>
                </c:pt>
                <c:pt idx="11660">
                  <c:v>116.6</c:v>
                </c:pt>
                <c:pt idx="11661">
                  <c:v>116.61</c:v>
                </c:pt>
                <c:pt idx="11662">
                  <c:v>116.62</c:v>
                </c:pt>
                <c:pt idx="11663">
                  <c:v>116.63</c:v>
                </c:pt>
                <c:pt idx="11664">
                  <c:v>116.64</c:v>
                </c:pt>
                <c:pt idx="11665">
                  <c:v>116.65</c:v>
                </c:pt>
                <c:pt idx="11666">
                  <c:v>116.66</c:v>
                </c:pt>
                <c:pt idx="11667">
                  <c:v>116.67</c:v>
                </c:pt>
                <c:pt idx="11668">
                  <c:v>116.68</c:v>
                </c:pt>
                <c:pt idx="11669">
                  <c:v>116.69</c:v>
                </c:pt>
                <c:pt idx="11670">
                  <c:v>116.7</c:v>
                </c:pt>
                <c:pt idx="11671">
                  <c:v>116.71</c:v>
                </c:pt>
                <c:pt idx="11672">
                  <c:v>116.72</c:v>
                </c:pt>
                <c:pt idx="11673">
                  <c:v>116.73</c:v>
                </c:pt>
                <c:pt idx="11674">
                  <c:v>116.74</c:v>
                </c:pt>
                <c:pt idx="11675">
                  <c:v>116.75</c:v>
                </c:pt>
                <c:pt idx="11676">
                  <c:v>116.76</c:v>
                </c:pt>
                <c:pt idx="11677">
                  <c:v>116.77</c:v>
                </c:pt>
                <c:pt idx="11678">
                  <c:v>116.78</c:v>
                </c:pt>
                <c:pt idx="11679">
                  <c:v>116.79</c:v>
                </c:pt>
                <c:pt idx="11680">
                  <c:v>116.8</c:v>
                </c:pt>
                <c:pt idx="11681">
                  <c:v>116.81</c:v>
                </c:pt>
                <c:pt idx="11682">
                  <c:v>116.82</c:v>
                </c:pt>
                <c:pt idx="11683">
                  <c:v>116.83</c:v>
                </c:pt>
                <c:pt idx="11684">
                  <c:v>116.84</c:v>
                </c:pt>
                <c:pt idx="11685">
                  <c:v>116.85</c:v>
                </c:pt>
                <c:pt idx="11686">
                  <c:v>116.86</c:v>
                </c:pt>
                <c:pt idx="11687">
                  <c:v>116.87</c:v>
                </c:pt>
                <c:pt idx="11688">
                  <c:v>116.88</c:v>
                </c:pt>
                <c:pt idx="11689">
                  <c:v>116.89</c:v>
                </c:pt>
                <c:pt idx="11690">
                  <c:v>116.9</c:v>
                </c:pt>
                <c:pt idx="11691">
                  <c:v>116.91</c:v>
                </c:pt>
                <c:pt idx="11692">
                  <c:v>116.92</c:v>
                </c:pt>
                <c:pt idx="11693">
                  <c:v>116.93</c:v>
                </c:pt>
                <c:pt idx="11694">
                  <c:v>116.94</c:v>
                </c:pt>
                <c:pt idx="11695">
                  <c:v>116.95</c:v>
                </c:pt>
                <c:pt idx="11696">
                  <c:v>116.96</c:v>
                </c:pt>
                <c:pt idx="11697">
                  <c:v>116.97</c:v>
                </c:pt>
                <c:pt idx="11698">
                  <c:v>116.98</c:v>
                </c:pt>
                <c:pt idx="11699">
                  <c:v>116.99</c:v>
                </c:pt>
                <c:pt idx="11700">
                  <c:v>117</c:v>
                </c:pt>
                <c:pt idx="11701">
                  <c:v>117.01</c:v>
                </c:pt>
                <c:pt idx="11702">
                  <c:v>117.02</c:v>
                </c:pt>
                <c:pt idx="11703">
                  <c:v>117.03</c:v>
                </c:pt>
                <c:pt idx="11704">
                  <c:v>117.04</c:v>
                </c:pt>
                <c:pt idx="11705">
                  <c:v>117.05</c:v>
                </c:pt>
                <c:pt idx="11706">
                  <c:v>117.06</c:v>
                </c:pt>
                <c:pt idx="11707">
                  <c:v>117.07</c:v>
                </c:pt>
                <c:pt idx="11708">
                  <c:v>117.08</c:v>
                </c:pt>
                <c:pt idx="11709">
                  <c:v>117.09</c:v>
                </c:pt>
                <c:pt idx="11710">
                  <c:v>117.1</c:v>
                </c:pt>
                <c:pt idx="11711">
                  <c:v>117.11</c:v>
                </c:pt>
                <c:pt idx="11712">
                  <c:v>117.12</c:v>
                </c:pt>
                <c:pt idx="11713">
                  <c:v>117.13</c:v>
                </c:pt>
                <c:pt idx="11714">
                  <c:v>117.14</c:v>
                </c:pt>
                <c:pt idx="11715">
                  <c:v>117.15</c:v>
                </c:pt>
                <c:pt idx="11716">
                  <c:v>117.16</c:v>
                </c:pt>
                <c:pt idx="11717">
                  <c:v>117.17</c:v>
                </c:pt>
                <c:pt idx="11718">
                  <c:v>117.18</c:v>
                </c:pt>
                <c:pt idx="11719">
                  <c:v>117.19</c:v>
                </c:pt>
                <c:pt idx="11720">
                  <c:v>117.2</c:v>
                </c:pt>
                <c:pt idx="11721">
                  <c:v>117.21</c:v>
                </c:pt>
                <c:pt idx="11722">
                  <c:v>117.22</c:v>
                </c:pt>
                <c:pt idx="11723">
                  <c:v>117.23</c:v>
                </c:pt>
                <c:pt idx="11724">
                  <c:v>117.24</c:v>
                </c:pt>
                <c:pt idx="11725">
                  <c:v>117.25</c:v>
                </c:pt>
                <c:pt idx="11726">
                  <c:v>117.26</c:v>
                </c:pt>
                <c:pt idx="11727">
                  <c:v>117.27</c:v>
                </c:pt>
                <c:pt idx="11728">
                  <c:v>117.28</c:v>
                </c:pt>
                <c:pt idx="11729">
                  <c:v>117.29</c:v>
                </c:pt>
                <c:pt idx="11730">
                  <c:v>117.3</c:v>
                </c:pt>
                <c:pt idx="11731">
                  <c:v>117.31</c:v>
                </c:pt>
                <c:pt idx="11732">
                  <c:v>117.32</c:v>
                </c:pt>
                <c:pt idx="11733">
                  <c:v>117.33</c:v>
                </c:pt>
                <c:pt idx="11734">
                  <c:v>117.34</c:v>
                </c:pt>
                <c:pt idx="11735">
                  <c:v>117.35</c:v>
                </c:pt>
                <c:pt idx="11736">
                  <c:v>117.36</c:v>
                </c:pt>
                <c:pt idx="11737">
                  <c:v>117.37</c:v>
                </c:pt>
                <c:pt idx="11738">
                  <c:v>117.38</c:v>
                </c:pt>
                <c:pt idx="11739">
                  <c:v>117.39</c:v>
                </c:pt>
                <c:pt idx="11740">
                  <c:v>117.4</c:v>
                </c:pt>
                <c:pt idx="11741">
                  <c:v>117.41</c:v>
                </c:pt>
                <c:pt idx="11742">
                  <c:v>117.42</c:v>
                </c:pt>
                <c:pt idx="11743">
                  <c:v>117.43</c:v>
                </c:pt>
                <c:pt idx="11744">
                  <c:v>117.44</c:v>
                </c:pt>
                <c:pt idx="11745">
                  <c:v>117.45</c:v>
                </c:pt>
                <c:pt idx="11746">
                  <c:v>117.46</c:v>
                </c:pt>
                <c:pt idx="11747">
                  <c:v>117.47</c:v>
                </c:pt>
                <c:pt idx="11748">
                  <c:v>117.48</c:v>
                </c:pt>
                <c:pt idx="11749">
                  <c:v>117.49</c:v>
                </c:pt>
                <c:pt idx="11750">
                  <c:v>117.5</c:v>
                </c:pt>
                <c:pt idx="11751">
                  <c:v>117.51</c:v>
                </c:pt>
                <c:pt idx="11752">
                  <c:v>117.52</c:v>
                </c:pt>
                <c:pt idx="11753">
                  <c:v>117.53</c:v>
                </c:pt>
                <c:pt idx="11754">
                  <c:v>117.54</c:v>
                </c:pt>
                <c:pt idx="11755">
                  <c:v>117.55</c:v>
                </c:pt>
                <c:pt idx="11756">
                  <c:v>117.56</c:v>
                </c:pt>
                <c:pt idx="11757">
                  <c:v>117.57</c:v>
                </c:pt>
                <c:pt idx="11758">
                  <c:v>117.58</c:v>
                </c:pt>
                <c:pt idx="11759">
                  <c:v>117.59</c:v>
                </c:pt>
                <c:pt idx="11760">
                  <c:v>117.6</c:v>
                </c:pt>
                <c:pt idx="11761">
                  <c:v>117.61</c:v>
                </c:pt>
                <c:pt idx="11762">
                  <c:v>117.62</c:v>
                </c:pt>
                <c:pt idx="11763">
                  <c:v>117.63</c:v>
                </c:pt>
                <c:pt idx="11764">
                  <c:v>117.64</c:v>
                </c:pt>
                <c:pt idx="11765">
                  <c:v>117.65</c:v>
                </c:pt>
                <c:pt idx="11766">
                  <c:v>117.66</c:v>
                </c:pt>
                <c:pt idx="11767">
                  <c:v>117.67</c:v>
                </c:pt>
                <c:pt idx="11768">
                  <c:v>117.68</c:v>
                </c:pt>
                <c:pt idx="11769">
                  <c:v>117.69</c:v>
                </c:pt>
                <c:pt idx="11770">
                  <c:v>117.7</c:v>
                </c:pt>
                <c:pt idx="11771">
                  <c:v>117.71</c:v>
                </c:pt>
                <c:pt idx="11772">
                  <c:v>117.72</c:v>
                </c:pt>
                <c:pt idx="11773">
                  <c:v>117.73</c:v>
                </c:pt>
                <c:pt idx="11774">
                  <c:v>117.74</c:v>
                </c:pt>
                <c:pt idx="11775">
                  <c:v>117.75</c:v>
                </c:pt>
                <c:pt idx="11776">
                  <c:v>117.76</c:v>
                </c:pt>
                <c:pt idx="11777">
                  <c:v>117.77</c:v>
                </c:pt>
                <c:pt idx="11778">
                  <c:v>117.78</c:v>
                </c:pt>
                <c:pt idx="11779">
                  <c:v>117.79</c:v>
                </c:pt>
                <c:pt idx="11780">
                  <c:v>117.8</c:v>
                </c:pt>
                <c:pt idx="11781">
                  <c:v>117.81</c:v>
                </c:pt>
                <c:pt idx="11782">
                  <c:v>117.82</c:v>
                </c:pt>
                <c:pt idx="11783">
                  <c:v>117.83</c:v>
                </c:pt>
                <c:pt idx="11784">
                  <c:v>117.84</c:v>
                </c:pt>
                <c:pt idx="11785">
                  <c:v>117.85</c:v>
                </c:pt>
                <c:pt idx="11786">
                  <c:v>117.86</c:v>
                </c:pt>
                <c:pt idx="11787">
                  <c:v>117.87</c:v>
                </c:pt>
                <c:pt idx="11788">
                  <c:v>117.88</c:v>
                </c:pt>
                <c:pt idx="11789">
                  <c:v>117.89</c:v>
                </c:pt>
                <c:pt idx="11790">
                  <c:v>117.9</c:v>
                </c:pt>
                <c:pt idx="11791">
                  <c:v>117.91</c:v>
                </c:pt>
                <c:pt idx="11792">
                  <c:v>117.92</c:v>
                </c:pt>
                <c:pt idx="11793">
                  <c:v>117.93</c:v>
                </c:pt>
                <c:pt idx="11794">
                  <c:v>117.94</c:v>
                </c:pt>
                <c:pt idx="11795">
                  <c:v>117.95</c:v>
                </c:pt>
                <c:pt idx="11796">
                  <c:v>117.96</c:v>
                </c:pt>
                <c:pt idx="11797">
                  <c:v>117.97</c:v>
                </c:pt>
                <c:pt idx="11798">
                  <c:v>117.98</c:v>
                </c:pt>
                <c:pt idx="11799">
                  <c:v>117.99</c:v>
                </c:pt>
                <c:pt idx="11800">
                  <c:v>118</c:v>
                </c:pt>
                <c:pt idx="11801">
                  <c:v>118.01</c:v>
                </c:pt>
                <c:pt idx="11802">
                  <c:v>118.02</c:v>
                </c:pt>
                <c:pt idx="11803">
                  <c:v>118.03</c:v>
                </c:pt>
                <c:pt idx="11804">
                  <c:v>118.04</c:v>
                </c:pt>
                <c:pt idx="11805">
                  <c:v>118.05</c:v>
                </c:pt>
                <c:pt idx="11806">
                  <c:v>118.06</c:v>
                </c:pt>
                <c:pt idx="11807">
                  <c:v>118.07</c:v>
                </c:pt>
                <c:pt idx="11808">
                  <c:v>118.08</c:v>
                </c:pt>
                <c:pt idx="11809">
                  <c:v>118.09</c:v>
                </c:pt>
                <c:pt idx="11810">
                  <c:v>118.1</c:v>
                </c:pt>
                <c:pt idx="11811">
                  <c:v>118.11</c:v>
                </c:pt>
                <c:pt idx="11812">
                  <c:v>118.12</c:v>
                </c:pt>
                <c:pt idx="11813">
                  <c:v>118.13</c:v>
                </c:pt>
                <c:pt idx="11814">
                  <c:v>118.14</c:v>
                </c:pt>
                <c:pt idx="11815">
                  <c:v>118.15</c:v>
                </c:pt>
                <c:pt idx="11816">
                  <c:v>118.16</c:v>
                </c:pt>
                <c:pt idx="11817">
                  <c:v>118.17</c:v>
                </c:pt>
                <c:pt idx="11818">
                  <c:v>118.18</c:v>
                </c:pt>
                <c:pt idx="11819">
                  <c:v>118.19</c:v>
                </c:pt>
                <c:pt idx="11820">
                  <c:v>118.2</c:v>
                </c:pt>
                <c:pt idx="11821">
                  <c:v>118.21</c:v>
                </c:pt>
                <c:pt idx="11822">
                  <c:v>118.22</c:v>
                </c:pt>
                <c:pt idx="11823">
                  <c:v>118.23</c:v>
                </c:pt>
                <c:pt idx="11824">
                  <c:v>118.24</c:v>
                </c:pt>
                <c:pt idx="11825">
                  <c:v>118.25</c:v>
                </c:pt>
                <c:pt idx="11826">
                  <c:v>118.26</c:v>
                </c:pt>
                <c:pt idx="11827">
                  <c:v>118.27</c:v>
                </c:pt>
                <c:pt idx="11828">
                  <c:v>118.28</c:v>
                </c:pt>
                <c:pt idx="11829">
                  <c:v>118.29</c:v>
                </c:pt>
                <c:pt idx="11830">
                  <c:v>118.3</c:v>
                </c:pt>
                <c:pt idx="11831">
                  <c:v>118.31</c:v>
                </c:pt>
                <c:pt idx="11832">
                  <c:v>118.32</c:v>
                </c:pt>
                <c:pt idx="11833">
                  <c:v>118.33</c:v>
                </c:pt>
                <c:pt idx="11834">
                  <c:v>118.34</c:v>
                </c:pt>
                <c:pt idx="11835">
                  <c:v>118.35</c:v>
                </c:pt>
                <c:pt idx="11836">
                  <c:v>118.36</c:v>
                </c:pt>
                <c:pt idx="11837">
                  <c:v>118.37</c:v>
                </c:pt>
                <c:pt idx="11838">
                  <c:v>118.38</c:v>
                </c:pt>
                <c:pt idx="11839">
                  <c:v>118.39</c:v>
                </c:pt>
                <c:pt idx="11840">
                  <c:v>118.4</c:v>
                </c:pt>
                <c:pt idx="11841">
                  <c:v>118.41</c:v>
                </c:pt>
                <c:pt idx="11842">
                  <c:v>118.42</c:v>
                </c:pt>
                <c:pt idx="11843">
                  <c:v>118.43</c:v>
                </c:pt>
                <c:pt idx="11844">
                  <c:v>118.44</c:v>
                </c:pt>
                <c:pt idx="11845">
                  <c:v>118.45</c:v>
                </c:pt>
                <c:pt idx="11846">
                  <c:v>118.46</c:v>
                </c:pt>
                <c:pt idx="11847">
                  <c:v>118.47</c:v>
                </c:pt>
                <c:pt idx="11848">
                  <c:v>118.48</c:v>
                </c:pt>
                <c:pt idx="11849">
                  <c:v>118.49</c:v>
                </c:pt>
                <c:pt idx="11850">
                  <c:v>118.5</c:v>
                </c:pt>
                <c:pt idx="11851">
                  <c:v>118.51</c:v>
                </c:pt>
                <c:pt idx="11852">
                  <c:v>118.52</c:v>
                </c:pt>
                <c:pt idx="11853">
                  <c:v>118.53</c:v>
                </c:pt>
                <c:pt idx="11854">
                  <c:v>118.54</c:v>
                </c:pt>
                <c:pt idx="11855">
                  <c:v>118.55</c:v>
                </c:pt>
                <c:pt idx="11856">
                  <c:v>118.56</c:v>
                </c:pt>
                <c:pt idx="11857">
                  <c:v>118.57</c:v>
                </c:pt>
                <c:pt idx="11858">
                  <c:v>118.58</c:v>
                </c:pt>
                <c:pt idx="11859">
                  <c:v>118.59</c:v>
                </c:pt>
                <c:pt idx="11860">
                  <c:v>118.6</c:v>
                </c:pt>
                <c:pt idx="11861">
                  <c:v>118.61</c:v>
                </c:pt>
                <c:pt idx="11862">
                  <c:v>118.62</c:v>
                </c:pt>
                <c:pt idx="11863">
                  <c:v>118.63</c:v>
                </c:pt>
                <c:pt idx="11864">
                  <c:v>118.64</c:v>
                </c:pt>
                <c:pt idx="11865">
                  <c:v>118.65</c:v>
                </c:pt>
                <c:pt idx="11866">
                  <c:v>118.66</c:v>
                </c:pt>
                <c:pt idx="11867">
                  <c:v>118.67</c:v>
                </c:pt>
                <c:pt idx="11868">
                  <c:v>118.68</c:v>
                </c:pt>
                <c:pt idx="11869">
                  <c:v>118.69</c:v>
                </c:pt>
                <c:pt idx="11870">
                  <c:v>118.7</c:v>
                </c:pt>
                <c:pt idx="11871">
                  <c:v>118.71</c:v>
                </c:pt>
                <c:pt idx="11872">
                  <c:v>118.72</c:v>
                </c:pt>
                <c:pt idx="11873">
                  <c:v>118.73</c:v>
                </c:pt>
                <c:pt idx="11874">
                  <c:v>118.74</c:v>
                </c:pt>
                <c:pt idx="11875">
                  <c:v>118.75</c:v>
                </c:pt>
                <c:pt idx="11876">
                  <c:v>118.76</c:v>
                </c:pt>
                <c:pt idx="11877">
                  <c:v>118.77</c:v>
                </c:pt>
                <c:pt idx="11878">
                  <c:v>118.78</c:v>
                </c:pt>
                <c:pt idx="11879">
                  <c:v>118.79</c:v>
                </c:pt>
                <c:pt idx="11880">
                  <c:v>118.8</c:v>
                </c:pt>
                <c:pt idx="11881">
                  <c:v>118.81</c:v>
                </c:pt>
                <c:pt idx="11882">
                  <c:v>118.82</c:v>
                </c:pt>
                <c:pt idx="11883">
                  <c:v>118.83</c:v>
                </c:pt>
                <c:pt idx="11884">
                  <c:v>118.84</c:v>
                </c:pt>
                <c:pt idx="11885">
                  <c:v>118.85</c:v>
                </c:pt>
                <c:pt idx="11886">
                  <c:v>118.86</c:v>
                </c:pt>
                <c:pt idx="11887">
                  <c:v>118.87</c:v>
                </c:pt>
                <c:pt idx="11888">
                  <c:v>118.88</c:v>
                </c:pt>
                <c:pt idx="11889">
                  <c:v>118.89</c:v>
                </c:pt>
                <c:pt idx="11890">
                  <c:v>118.9</c:v>
                </c:pt>
                <c:pt idx="11891">
                  <c:v>118.91</c:v>
                </c:pt>
                <c:pt idx="11892">
                  <c:v>118.92</c:v>
                </c:pt>
                <c:pt idx="11893">
                  <c:v>118.93</c:v>
                </c:pt>
                <c:pt idx="11894">
                  <c:v>118.94</c:v>
                </c:pt>
                <c:pt idx="11895">
                  <c:v>118.95</c:v>
                </c:pt>
                <c:pt idx="11896">
                  <c:v>118.96</c:v>
                </c:pt>
                <c:pt idx="11897">
                  <c:v>118.97</c:v>
                </c:pt>
                <c:pt idx="11898">
                  <c:v>118.98</c:v>
                </c:pt>
                <c:pt idx="11899">
                  <c:v>118.99</c:v>
                </c:pt>
                <c:pt idx="11900">
                  <c:v>119</c:v>
                </c:pt>
                <c:pt idx="11901">
                  <c:v>119.01</c:v>
                </c:pt>
                <c:pt idx="11902">
                  <c:v>119.02</c:v>
                </c:pt>
                <c:pt idx="11903">
                  <c:v>119.03</c:v>
                </c:pt>
                <c:pt idx="11904">
                  <c:v>119.04</c:v>
                </c:pt>
                <c:pt idx="11905">
                  <c:v>119.05</c:v>
                </c:pt>
                <c:pt idx="11906">
                  <c:v>119.06</c:v>
                </c:pt>
                <c:pt idx="11907">
                  <c:v>119.07</c:v>
                </c:pt>
                <c:pt idx="11908">
                  <c:v>119.08</c:v>
                </c:pt>
                <c:pt idx="11909">
                  <c:v>119.09</c:v>
                </c:pt>
                <c:pt idx="11910">
                  <c:v>119.1</c:v>
                </c:pt>
                <c:pt idx="11911">
                  <c:v>119.11</c:v>
                </c:pt>
                <c:pt idx="11912">
                  <c:v>119.12</c:v>
                </c:pt>
                <c:pt idx="11913">
                  <c:v>119.13</c:v>
                </c:pt>
                <c:pt idx="11914">
                  <c:v>119.14</c:v>
                </c:pt>
                <c:pt idx="11915">
                  <c:v>119.15</c:v>
                </c:pt>
                <c:pt idx="11916">
                  <c:v>119.16</c:v>
                </c:pt>
                <c:pt idx="11917">
                  <c:v>119.17</c:v>
                </c:pt>
                <c:pt idx="11918">
                  <c:v>119.18</c:v>
                </c:pt>
                <c:pt idx="11919">
                  <c:v>119.19</c:v>
                </c:pt>
                <c:pt idx="11920">
                  <c:v>119.2</c:v>
                </c:pt>
                <c:pt idx="11921">
                  <c:v>119.21</c:v>
                </c:pt>
                <c:pt idx="11922">
                  <c:v>119.22</c:v>
                </c:pt>
                <c:pt idx="11923">
                  <c:v>119.23</c:v>
                </c:pt>
                <c:pt idx="11924">
                  <c:v>119.24</c:v>
                </c:pt>
                <c:pt idx="11925">
                  <c:v>119.25</c:v>
                </c:pt>
                <c:pt idx="11926">
                  <c:v>119.26</c:v>
                </c:pt>
                <c:pt idx="11927">
                  <c:v>119.27</c:v>
                </c:pt>
                <c:pt idx="11928">
                  <c:v>119.28</c:v>
                </c:pt>
                <c:pt idx="11929">
                  <c:v>119.29</c:v>
                </c:pt>
                <c:pt idx="11930">
                  <c:v>119.3</c:v>
                </c:pt>
                <c:pt idx="11931">
                  <c:v>119.31</c:v>
                </c:pt>
                <c:pt idx="11932">
                  <c:v>119.32</c:v>
                </c:pt>
                <c:pt idx="11933">
                  <c:v>119.33</c:v>
                </c:pt>
                <c:pt idx="11934">
                  <c:v>119.34</c:v>
                </c:pt>
                <c:pt idx="11935">
                  <c:v>119.35</c:v>
                </c:pt>
                <c:pt idx="11936">
                  <c:v>119.36</c:v>
                </c:pt>
                <c:pt idx="11937">
                  <c:v>119.37</c:v>
                </c:pt>
                <c:pt idx="11938">
                  <c:v>119.38</c:v>
                </c:pt>
                <c:pt idx="11939">
                  <c:v>119.39</c:v>
                </c:pt>
                <c:pt idx="11940">
                  <c:v>119.4</c:v>
                </c:pt>
                <c:pt idx="11941">
                  <c:v>119.41</c:v>
                </c:pt>
                <c:pt idx="11942">
                  <c:v>119.42</c:v>
                </c:pt>
                <c:pt idx="11943">
                  <c:v>119.43</c:v>
                </c:pt>
                <c:pt idx="11944">
                  <c:v>119.44</c:v>
                </c:pt>
                <c:pt idx="11945">
                  <c:v>119.45</c:v>
                </c:pt>
                <c:pt idx="11946">
                  <c:v>119.46</c:v>
                </c:pt>
                <c:pt idx="11947">
                  <c:v>119.47</c:v>
                </c:pt>
                <c:pt idx="11948">
                  <c:v>119.48</c:v>
                </c:pt>
                <c:pt idx="11949">
                  <c:v>119.49</c:v>
                </c:pt>
                <c:pt idx="11950">
                  <c:v>119.5</c:v>
                </c:pt>
                <c:pt idx="11951">
                  <c:v>119.51</c:v>
                </c:pt>
                <c:pt idx="11952">
                  <c:v>119.52</c:v>
                </c:pt>
                <c:pt idx="11953">
                  <c:v>119.53</c:v>
                </c:pt>
                <c:pt idx="11954">
                  <c:v>119.54</c:v>
                </c:pt>
                <c:pt idx="11955">
                  <c:v>119.55</c:v>
                </c:pt>
                <c:pt idx="11956">
                  <c:v>119.56</c:v>
                </c:pt>
                <c:pt idx="11957">
                  <c:v>119.57</c:v>
                </c:pt>
                <c:pt idx="11958">
                  <c:v>119.58</c:v>
                </c:pt>
                <c:pt idx="11959">
                  <c:v>119.59</c:v>
                </c:pt>
                <c:pt idx="11960">
                  <c:v>119.6</c:v>
                </c:pt>
                <c:pt idx="11961">
                  <c:v>119.61</c:v>
                </c:pt>
                <c:pt idx="11962">
                  <c:v>119.62</c:v>
                </c:pt>
                <c:pt idx="11963">
                  <c:v>119.63</c:v>
                </c:pt>
                <c:pt idx="11964">
                  <c:v>119.64</c:v>
                </c:pt>
                <c:pt idx="11965">
                  <c:v>119.65</c:v>
                </c:pt>
                <c:pt idx="11966">
                  <c:v>119.66</c:v>
                </c:pt>
                <c:pt idx="11967">
                  <c:v>119.67</c:v>
                </c:pt>
                <c:pt idx="11968">
                  <c:v>119.68</c:v>
                </c:pt>
                <c:pt idx="11969">
                  <c:v>119.69</c:v>
                </c:pt>
                <c:pt idx="11970">
                  <c:v>119.7</c:v>
                </c:pt>
                <c:pt idx="11971">
                  <c:v>119.71</c:v>
                </c:pt>
                <c:pt idx="11972">
                  <c:v>119.72</c:v>
                </c:pt>
                <c:pt idx="11973">
                  <c:v>119.73</c:v>
                </c:pt>
                <c:pt idx="11974">
                  <c:v>119.74</c:v>
                </c:pt>
                <c:pt idx="11975">
                  <c:v>119.75</c:v>
                </c:pt>
                <c:pt idx="11976">
                  <c:v>119.76</c:v>
                </c:pt>
                <c:pt idx="11977">
                  <c:v>119.77</c:v>
                </c:pt>
                <c:pt idx="11978">
                  <c:v>119.78</c:v>
                </c:pt>
                <c:pt idx="11979">
                  <c:v>119.79</c:v>
                </c:pt>
                <c:pt idx="11980">
                  <c:v>119.8</c:v>
                </c:pt>
                <c:pt idx="11981">
                  <c:v>119.81</c:v>
                </c:pt>
                <c:pt idx="11982">
                  <c:v>119.82</c:v>
                </c:pt>
                <c:pt idx="11983">
                  <c:v>119.83</c:v>
                </c:pt>
                <c:pt idx="11984">
                  <c:v>119.84</c:v>
                </c:pt>
                <c:pt idx="11985">
                  <c:v>119.85</c:v>
                </c:pt>
                <c:pt idx="11986">
                  <c:v>119.86</c:v>
                </c:pt>
                <c:pt idx="11987">
                  <c:v>119.87</c:v>
                </c:pt>
                <c:pt idx="11988">
                  <c:v>119.88</c:v>
                </c:pt>
                <c:pt idx="11989">
                  <c:v>119.89</c:v>
                </c:pt>
                <c:pt idx="11990">
                  <c:v>119.9</c:v>
                </c:pt>
                <c:pt idx="11991">
                  <c:v>119.91</c:v>
                </c:pt>
                <c:pt idx="11992">
                  <c:v>119.92</c:v>
                </c:pt>
                <c:pt idx="11993">
                  <c:v>119.93</c:v>
                </c:pt>
                <c:pt idx="11994">
                  <c:v>119.94</c:v>
                </c:pt>
                <c:pt idx="11995">
                  <c:v>119.95</c:v>
                </c:pt>
                <c:pt idx="11996">
                  <c:v>119.96</c:v>
                </c:pt>
                <c:pt idx="11997">
                  <c:v>119.97</c:v>
                </c:pt>
                <c:pt idx="11998">
                  <c:v>119.98</c:v>
                </c:pt>
                <c:pt idx="11999">
                  <c:v>119.99</c:v>
                </c:pt>
                <c:pt idx="12000">
                  <c:v>120</c:v>
                </c:pt>
                <c:pt idx="12001">
                  <c:v>120.01</c:v>
                </c:pt>
                <c:pt idx="12002">
                  <c:v>120.02</c:v>
                </c:pt>
                <c:pt idx="12003">
                  <c:v>120.03</c:v>
                </c:pt>
                <c:pt idx="12004">
                  <c:v>120.04</c:v>
                </c:pt>
                <c:pt idx="12005">
                  <c:v>120.05</c:v>
                </c:pt>
                <c:pt idx="12006">
                  <c:v>120.06</c:v>
                </c:pt>
                <c:pt idx="12007">
                  <c:v>120.07</c:v>
                </c:pt>
                <c:pt idx="12008">
                  <c:v>120.08</c:v>
                </c:pt>
                <c:pt idx="12009">
                  <c:v>120.09</c:v>
                </c:pt>
                <c:pt idx="12010">
                  <c:v>120.1</c:v>
                </c:pt>
                <c:pt idx="12011">
                  <c:v>120.11</c:v>
                </c:pt>
                <c:pt idx="12012">
                  <c:v>120.12</c:v>
                </c:pt>
                <c:pt idx="12013">
                  <c:v>120.13</c:v>
                </c:pt>
                <c:pt idx="12014">
                  <c:v>120.14</c:v>
                </c:pt>
                <c:pt idx="12015">
                  <c:v>120.15</c:v>
                </c:pt>
                <c:pt idx="12016">
                  <c:v>120.16</c:v>
                </c:pt>
                <c:pt idx="12017">
                  <c:v>120.17</c:v>
                </c:pt>
                <c:pt idx="12018">
                  <c:v>120.18</c:v>
                </c:pt>
                <c:pt idx="12019">
                  <c:v>120.19</c:v>
                </c:pt>
                <c:pt idx="12020">
                  <c:v>120.2</c:v>
                </c:pt>
                <c:pt idx="12021">
                  <c:v>120.21</c:v>
                </c:pt>
                <c:pt idx="12022">
                  <c:v>120.22</c:v>
                </c:pt>
                <c:pt idx="12023">
                  <c:v>120.23</c:v>
                </c:pt>
                <c:pt idx="12024">
                  <c:v>120.24</c:v>
                </c:pt>
                <c:pt idx="12025">
                  <c:v>120.25</c:v>
                </c:pt>
                <c:pt idx="12026">
                  <c:v>120.26</c:v>
                </c:pt>
                <c:pt idx="12027">
                  <c:v>120.27</c:v>
                </c:pt>
                <c:pt idx="12028">
                  <c:v>120.28</c:v>
                </c:pt>
                <c:pt idx="12029">
                  <c:v>120.29</c:v>
                </c:pt>
                <c:pt idx="12030">
                  <c:v>120.3</c:v>
                </c:pt>
                <c:pt idx="12031">
                  <c:v>120.31</c:v>
                </c:pt>
                <c:pt idx="12032">
                  <c:v>120.32</c:v>
                </c:pt>
                <c:pt idx="12033">
                  <c:v>120.33</c:v>
                </c:pt>
                <c:pt idx="12034">
                  <c:v>120.34</c:v>
                </c:pt>
                <c:pt idx="12035">
                  <c:v>120.35</c:v>
                </c:pt>
                <c:pt idx="12036">
                  <c:v>120.36</c:v>
                </c:pt>
                <c:pt idx="12037">
                  <c:v>120.37</c:v>
                </c:pt>
                <c:pt idx="12038">
                  <c:v>120.38</c:v>
                </c:pt>
                <c:pt idx="12039">
                  <c:v>120.39</c:v>
                </c:pt>
                <c:pt idx="12040">
                  <c:v>120.4</c:v>
                </c:pt>
                <c:pt idx="12041">
                  <c:v>120.41</c:v>
                </c:pt>
                <c:pt idx="12042">
                  <c:v>120.42</c:v>
                </c:pt>
                <c:pt idx="12043">
                  <c:v>120.43</c:v>
                </c:pt>
                <c:pt idx="12044">
                  <c:v>120.44</c:v>
                </c:pt>
                <c:pt idx="12045">
                  <c:v>120.45</c:v>
                </c:pt>
                <c:pt idx="12046">
                  <c:v>120.46</c:v>
                </c:pt>
                <c:pt idx="12047">
                  <c:v>120.47</c:v>
                </c:pt>
                <c:pt idx="12048">
                  <c:v>120.48</c:v>
                </c:pt>
                <c:pt idx="12049">
                  <c:v>120.49</c:v>
                </c:pt>
                <c:pt idx="12050">
                  <c:v>120.5</c:v>
                </c:pt>
                <c:pt idx="12051">
                  <c:v>120.51</c:v>
                </c:pt>
                <c:pt idx="12052">
                  <c:v>120.52</c:v>
                </c:pt>
                <c:pt idx="12053">
                  <c:v>120.53</c:v>
                </c:pt>
                <c:pt idx="12054">
                  <c:v>120.54</c:v>
                </c:pt>
                <c:pt idx="12055">
                  <c:v>120.55</c:v>
                </c:pt>
                <c:pt idx="12056">
                  <c:v>120.56</c:v>
                </c:pt>
                <c:pt idx="12057">
                  <c:v>120.57</c:v>
                </c:pt>
                <c:pt idx="12058">
                  <c:v>120.58</c:v>
                </c:pt>
                <c:pt idx="12059">
                  <c:v>120.59</c:v>
                </c:pt>
                <c:pt idx="12060">
                  <c:v>120.6</c:v>
                </c:pt>
                <c:pt idx="12061">
                  <c:v>120.61</c:v>
                </c:pt>
                <c:pt idx="12062">
                  <c:v>120.62</c:v>
                </c:pt>
                <c:pt idx="12063">
                  <c:v>120.63</c:v>
                </c:pt>
                <c:pt idx="12064">
                  <c:v>120.64</c:v>
                </c:pt>
                <c:pt idx="12065">
                  <c:v>120.65</c:v>
                </c:pt>
                <c:pt idx="12066">
                  <c:v>120.66</c:v>
                </c:pt>
                <c:pt idx="12067">
                  <c:v>120.67</c:v>
                </c:pt>
                <c:pt idx="12068">
                  <c:v>120.68</c:v>
                </c:pt>
                <c:pt idx="12069">
                  <c:v>120.69</c:v>
                </c:pt>
                <c:pt idx="12070">
                  <c:v>120.7</c:v>
                </c:pt>
                <c:pt idx="12071">
                  <c:v>120.71</c:v>
                </c:pt>
                <c:pt idx="12072">
                  <c:v>120.72</c:v>
                </c:pt>
                <c:pt idx="12073">
                  <c:v>120.73</c:v>
                </c:pt>
                <c:pt idx="12074">
                  <c:v>120.74</c:v>
                </c:pt>
                <c:pt idx="12075">
                  <c:v>120.75</c:v>
                </c:pt>
                <c:pt idx="12076">
                  <c:v>120.76</c:v>
                </c:pt>
                <c:pt idx="12077">
                  <c:v>120.77</c:v>
                </c:pt>
                <c:pt idx="12078">
                  <c:v>120.78</c:v>
                </c:pt>
                <c:pt idx="12079">
                  <c:v>120.79</c:v>
                </c:pt>
                <c:pt idx="12080">
                  <c:v>120.8</c:v>
                </c:pt>
                <c:pt idx="12081">
                  <c:v>120.81</c:v>
                </c:pt>
                <c:pt idx="12082">
                  <c:v>120.82</c:v>
                </c:pt>
                <c:pt idx="12083">
                  <c:v>120.83</c:v>
                </c:pt>
                <c:pt idx="12084">
                  <c:v>120.84</c:v>
                </c:pt>
                <c:pt idx="12085">
                  <c:v>120.85</c:v>
                </c:pt>
                <c:pt idx="12086">
                  <c:v>120.86</c:v>
                </c:pt>
                <c:pt idx="12087">
                  <c:v>120.87</c:v>
                </c:pt>
                <c:pt idx="12088">
                  <c:v>120.88</c:v>
                </c:pt>
                <c:pt idx="12089">
                  <c:v>120.89</c:v>
                </c:pt>
                <c:pt idx="12090">
                  <c:v>120.9</c:v>
                </c:pt>
                <c:pt idx="12091">
                  <c:v>120.91</c:v>
                </c:pt>
                <c:pt idx="12092">
                  <c:v>120.92</c:v>
                </c:pt>
                <c:pt idx="12093">
                  <c:v>120.93</c:v>
                </c:pt>
                <c:pt idx="12094">
                  <c:v>120.94</c:v>
                </c:pt>
                <c:pt idx="12095">
                  <c:v>120.95</c:v>
                </c:pt>
                <c:pt idx="12096">
                  <c:v>120.96</c:v>
                </c:pt>
                <c:pt idx="12097">
                  <c:v>120.97</c:v>
                </c:pt>
                <c:pt idx="12098">
                  <c:v>120.98</c:v>
                </c:pt>
                <c:pt idx="12099">
                  <c:v>120.99</c:v>
                </c:pt>
                <c:pt idx="12100">
                  <c:v>121</c:v>
                </c:pt>
                <c:pt idx="12101">
                  <c:v>121.01</c:v>
                </c:pt>
                <c:pt idx="12102">
                  <c:v>121.02</c:v>
                </c:pt>
                <c:pt idx="12103">
                  <c:v>121.03</c:v>
                </c:pt>
                <c:pt idx="12104">
                  <c:v>121.04</c:v>
                </c:pt>
                <c:pt idx="12105">
                  <c:v>121.05</c:v>
                </c:pt>
                <c:pt idx="12106">
                  <c:v>121.06</c:v>
                </c:pt>
                <c:pt idx="12107">
                  <c:v>121.07</c:v>
                </c:pt>
                <c:pt idx="12108">
                  <c:v>121.08</c:v>
                </c:pt>
                <c:pt idx="12109">
                  <c:v>121.09</c:v>
                </c:pt>
                <c:pt idx="12110">
                  <c:v>121.1</c:v>
                </c:pt>
                <c:pt idx="12111">
                  <c:v>121.11</c:v>
                </c:pt>
                <c:pt idx="12112">
                  <c:v>121.12</c:v>
                </c:pt>
                <c:pt idx="12113">
                  <c:v>121.13</c:v>
                </c:pt>
                <c:pt idx="12114">
                  <c:v>121.14</c:v>
                </c:pt>
                <c:pt idx="12115">
                  <c:v>121.15</c:v>
                </c:pt>
                <c:pt idx="12116">
                  <c:v>121.16</c:v>
                </c:pt>
                <c:pt idx="12117">
                  <c:v>121.17</c:v>
                </c:pt>
                <c:pt idx="12118">
                  <c:v>121.18</c:v>
                </c:pt>
                <c:pt idx="12119">
                  <c:v>121.19</c:v>
                </c:pt>
                <c:pt idx="12120">
                  <c:v>121.2</c:v>
                </c:pt>
                <c:pt idx="12121">
                  <c:v>121.21</c:v>
                </c:pt>
                <c:pt idx="12122">
                  <c:v>121.22</c:v>
                </c:pt>
                <c:pt idx="12123">
                  <c:v>121.23</c:v>
                </c:pt>
                <c:pt idx="12124">
                  <c:v>121.24</c:v>
                </c:pt>
                <c:pt idx="12125">
                  <c:v>121.25</c:v>
                </c:pt>
                <c:pt idx="12126">
                  <c:v>121.26</c:v>
                </c:pt>
                <c:pt idx="12127">
                  <c:v>121.27</c:v>
                </c:pt>
                <c:pt idx="12128">
                  <c:v>121.28</c:v>
                </c:pt>
                <c:pt idx="12129">
                  <c:v>121.29</c:v>
                </c:pt>
                <c:pt idx="12130">
                  <c:v>121.3</c:v>
                </c:pt>
                <c:pt idx="12131">
                  <c:v>121.31</c:v>
                </c:pt>
                <c:pt idx="12132">
                  <c:v>121.32</c:v>
                </c:pt>
                <c:pt idx="12133">
                  <c:v>121.33</c:v>
                </c:pt>
                <c:pt idx="12134">
                  <c:v>121.34</c:v>
                </c:pt>
                <c:pt idx="12135">
                  <c:v>121.35</c:v>
                </c:pt>
                <c:pt idx="12136">
                  <c:v>121.36</c:v>
                </c:pt>
                <c:pt idx="12137">
                  <c:v>121.37</c:v>
                </c:pt>
                <c:pt idx="12138">
                  <c:v>121.38</c:v>
                </c:pt>
                <c:pt idx="12139">
                  <c:v>121.39</c:v>
                </c:pt>
                <c:pt idx="12140">
                  <c:v>121.4</c:v>
                </c:pt>
                <c:pt idx="12141">
                  <c:v>121.41</c:v>
                </c:pt>
                <c:pt idx="12142">
                  <c:v>121.42</c:v>
                </c:pt>
                <c:pt idx="12143">
                  <c:v>121.43</c:v>
                </c:pt>
                <c:pt idx="12144">
                  <c:v>121.44</c:v>
                </c:pt>
                <c:pt idx="12145">
                  <c:v>121.45</c:v>
                </c:pt>
                <c:pt idx="12146">
                  <c:v>121.46</c:v>
                </c:pt>
                <c:pt idx="12147">
                  <c:v>121.47</c:v>
                </c:pt>
                <c:pt idx="12148">
                  <c:v>121.48</c:v>
                </c:pt>
                <c:pt idx="12149">
                  <c:v>121.49</c:v>
                </c:pt>
                <c:pt idx="12150">
                  <c:v>121.5</c:v>
                </c:pt>
                <c:pt idx="12151">
                  <c:v>121.51</c:v>
                </c:pt>
                <c:pt idx="12152">
                  <c:v>121.52</c:v>
                </c:pt>
                <c:pt idx="12153">
                  <c:v>121.53</c:v>
                </c:pt>
                <c:pt idx="12154">
                  <c:v>121.54</c:v>
                </c:pt>
                <c:pt idx="12155">
                  <c:v>121.55</c:v>
                </c:pt>
                <c:pt idx="12156">
                  <c:v>121.56</c:v>
                </c:pt>
                <c:pt idx="12157">
                  <c:v>121.57</c:v>
                </c:pt>
                <c:pt idx="12158">
                  <c:v>121.58</c:v>
                </c:pt>
                <c:pt idx="12159">
                  <c:v>121.59</c:v>
                </c:pt>
                <c:pt idx="12160">
                  <c:v>121.6</c:v>
                </c:pt>
                <c:pt idx="12161">
                  <c:v>121.61</c:v>
                </c:pt>
                <c:pt idx="12162">
                  <c:v>121.62</c:v>
                </c:pt>
                <c:pt idx="12163">
                  <c:v>121.63</c:v>
                </c:pt>
                <c:pt idx="12164">
                  <c:v>121.64</c:v>
                </c:pt>
                <c:pt idx="12165">
                  <c:v>121.65</c:v>
                </c:pt>
                <c:pt idx="12166">
                  <c:v>121.66</c:v>
                </c:pt>
                <c:pt idx="12167">
                  <c:v>121.67</c:v>
                </c:pt>
                <c:pt idx="12168">
                  <c:v>121.68</c:v>
                </c:pt>
                <c:pt idx="12169">
                  <c:v>121.69</c:v>
                </c:pt>
                <c:pt idx="12170">
                  <c:v>121.7</c:v>
                </c:pt>
                <c:pt idx="12171">
                  <c:v>121.71</c:v>
                </c:pt>
                <c:pt idx="12172">
                  <c:v>121.72</c:v>
                </c:pt>
                <c:pt idx="12173">
                  <c:v>121.73</c:v>
                </c:pt>
                <c:pt idx="12174">
                  <c:v>121.74</c:v>
                </c:pt>
                <c:pt idx="12175">
                  <c:v>121.75</c:v>
                </c:pt>
                <c:pt idx="12176">
                  <c:v>121.76</c:v>
                </c:pt>
                <c:pt idx="12177">
                  <c:v>121.77</c:v>
                </c:pt>
                <c:pt idx="12178">
                  <c:v>121.78</c:v>
                </c:pt>
                <c:pt idx="12179">
                  <c:v>121.79</c:v>
                </c:pt>
                <c:pt idx="12180">
                  <c:v>121.8</c:v>
                </c:pt>
                <c:pt idx="12181">
                  <c:v>121.81</c:v>
                </c:pt>
                <c:pt idx="12182">
                  <c:v>121.82</c:v>
                </c:pt>
                <c:pt idx="12183">
                  <c:v>121.83</c:v>
                </c:pt>
                <c:pt idx="12184">
                  <c:v>121.84</c:v>
                </c:pt>
                <c:pt idx="12185">
                  <c:v>121.85</c:v>
                </c:pt>
                <c:pt idx="12186">
                  <c:v>121.86</c:v>
                </c:pt>
                <c:pt idx="12187">
                  <c:v>121.87</c:v>
                </c:pt>
                <c:pt idx="12188">
                  <c:v>121.88</c:v>
                </c:pt>
                <c:pt idx="12189">
                  <c:v>121.89</c:v>
                </c:pt>
                <c:pt idx="12190">
                  <c:v>121.9</c:v>
                </c:pt>
                <c:pt idx="12191">
                  <c:v>121.91</c:v>
                </c:pt>
                <c:pt idx="12192">
                  <c:v>121.92</c:v>
                </c:pt>
                <c:pt idx="12193">
                  <c:v>121.93</c:v>
                </c:pt>
                <c:pt idx="12194">
                  <c:v>121.94</c:v>
                </c:pt>
                <c:pt idx="12195">
                  <c:v>121.95</c:v>
                </c:pt>
                <c:pt idx="12196">
                  <c:v>121.96</c:v>
                </c:pt>
                <c:pt idx="12197">
                  <c:v>121.97</c:v>
                </c:pt>
                <c:pt idx="12198">
                  <c:v>121.98</c:v>
                </c:pt>
                <c:pt idx="12199">
                  <c:v>121.99</c:v>
                </c:pt>
                <c:pt idx="12200">
                  <c:v>122</c:v>
                </c:pt>
                <c:pt idx="12201">
                  <c:v>122.01</c:v>
                </c:pt>
                <c:pt idx="12202">
                  <c:v>122.02</c:v>
                </c:pt>
                <c:pt idx="12203">
                  <c:v>122.03</c:v>
                </c:pt>
                <c:pt idx="12204">
                  <c:v>122.04</c:v>
                </c:pt>
                <c:pt idx="12205">
                  <c:v>122.05</c:v>
                </c:pt>
                <c:pt idx="12206">
                  <c:v>122.06</c:v>
                </c:pt>
                <c:pt idx="12207">
                  <c:v>122.07</c:v>
                </c:pt>
                <c:pt idx="12208">
                  <c:v>122.08</c:v>
                </c:pt>
                <c:pt idx="12209">
                  <c:v>122.09</c:v>
                </c:pt>
                <c:pt idx="12210">
                  <c:v>122.1</c:v>
                </c:pt>
                <c:pt idx="12211">
                  <c:v>122.11</c:v>
                </c:pt>
                <c:pt idx="12212">
                  <c:v>122.12</c:v>
                </c:pt>
                <c:pt idx="12213">
                  <c:v>122.13</c:v>
                </c:pt>
                <c:pt idx="12214">
                  <c:v>122.14</c:v>
                </c:pt>
                <c:pt idx="12215">
                  <c:v>122.15</c:v>
                </c:pt>
                <c:pt idx="12216">
                  <c:v>122.16</c:v>
                </c:pt>
                <c:pt idx="12217">
                  <c:v>122.17</c:v>
                </c:pt>
                <c:pt idx="12218">
                  <c:v>122.18</c:v>
                </c:pt>
                <c:pt idx="12219">
                  <c:v>122.19</c:v>
                </c:pt>
                <c:pt idx="12220">
                  <c:v>122.2</c:v>
                </c:pt>
                <c:pt idx="12221">
                  <c:v>122.21</c:v>
                </c:pt>
                <c:pt idx="12222">
                  <c:v>122.22</c:v>
                </c:pt>
                <c:pt idx="12223">
                  <c:v>122.23</c:v>
                </c:pt>
                <c:pt idx="12224">
                  <c:v>122.24</c:v>
                </c:pt>
                <c:pt idx="12225">
                  <c:v>122.25</c:v>
                </c:pt>
                <c:pt idx="12226">
                  <c:v>122.26</c:v>
                </c:pt>
                <c:pt idx="12227">
                  <c:v>122.27</c:v>
                </c:pt>
                <c:pt idx="12228">
                  <c:v>122.28</c:v>
                </c:pt>
                <c:pt idx="12229">
                  <c:v>122.29</c:v>
                </c:pt>
                <c:pt idx="12230">
                  <c:v>122.3</c:v>
                </c:pt>
                <c:pt idx="12231">
                  <c:v>122.31</c:v>
                </c:pt>
                <c:pt idx="12232">
                  <c:v>122.32</c:v>
                </c:pt>
                <c:pt idx="12233">
                  <c:v>122.33</c:v>
                </c:pt>
                <c:pt idx="12234">
                  <c:v>122.34</c:v>
                </c:pt>
                <c:pt idx="12235">
                  <c:v>122.35</c:v>
                </c:pt>
                <c:pt idx="12236">
                  <c:v>122.36</c:v>
                </c:pt>
                <c:pt idx="12237">
                  <c:v>122.37</c:v>
                </c:pt>
                <c:pt idx="12238">
                  <c:v>122.38</c:v>
                </c:pt>
                <c:pt idx="12239">
                  <c:v>122.39</c:v>
                </c:pt>
                <c:pt idx="12240">
                  <c:v>122.4</c:v>
                </c:pt>
                <c:pt idx="12241">
                  <c:v>122.41</c:v>
                </c:pt>
                <c:pt idx="12242">
                  <c:v>122.42</c:v>
                </c:pt>
                <c:pt idx="12243">
                  <c:v>122.43</c:v>
                </c:pt>
                <c:pt idx="12244">
                  <c:v>122.44</c:v>
                </c:pt>
                <c:pt idx="12245">
                  <c:v>122.45</c:v>
                </c:pt>
                <c:pt idx="12246">
                  <c:v>122.46</c:v>
                </c:pt>
                <c:pt idx="12247">
                  <c:v>122.47</c:v>
                </c:pt>
                <c:pt idx="12248">
                  <c:v>122.48</c:v>
                </c:pt>
                <c:pt idx="12249">
                  <c:v>122.49</c:v>
                </c:pt>
                <c:pt idx="12250">
                  <c:v>122.5</c:v>
                </c:pt>
                <c:pt idx="12251">
                  <c:v>122.51</c:v>
                </c:pt>
                <c:pt idx="12252">
                  <c:v>122.52</c:v>
                </c:pt>
                <c:pt idx="12253">
                  <c:v>122.53</c:v>
                </c:pt>
                <c:pt idx="12254">
                  <c:v>122.54</c:v>
                </c:pt>
                <c:pt idx="12255">
                  <c:v>122.55</c:v>
                </c:pt>
                <c:pt idx="12256">
                  <c:v>122.56</c:v>
                </c:pt>
                <c:pt idx="12257">
                  <c:v>122.57</c:v>
                </c:pt>
                <c:pt idx="12258">
                  <c:v>122.58</c:v>
                </c:pt>
                <c:pt idx="12259">
                  <c:v>122.59</c:v>
                </c:pt>
                <c:pt idx="12260">
                  <c:v>122.6</c:v>
                </c:pt>
                <c:pt idx="12261">
                  <c:v>122.61</c:v>
                </c:pt>
                <c:pt idx="12262">
                  <c:v>122.62</c:v>
                </c:pt>
                <c:pt idx="12263">
                  <c:v>122.63</c:v>
                </c:pt>
                <c:pt idx="12264">
                  <c:v>122.64</c:v>
                </c:pt>
                <c:pt idx="12265">
                  <c:v>122.65</c:v>
                </c:pt>
                <c:pt idx="12266">
                  <c:v>122.66</c:v>
                </c:pt>
                <c:pt idx="12267">
                  <c:v>122.67</c:v>
                </c:pt>
                <c:pt idx="12268">
                  <c:v>122.68</c:v>
                </c:pt>
                <c:pt idx="12269">
                  <c:v>122.69</c:v>
                </c:pt>
                <c:pt idx="12270">
                  <c:v>122.7</c:v>
                </c:pt>
                <c:pt idx="12271">
                  <c:v>122.71</c:v>
                </c:pt>
                <c:pt idx="12272">
                  <c:v>122.72</c:v>
                </c:pt>
                <c:pt idx="12273">
                  <c:v>122.73</c:v>
                </c:pt>
                <c:pt idx="12274">
                  <c:v>122.74</c:v>
                </c:pt>
                <c:pt idx="12275">
                  <c:v>122.75</c:v>
                </c:pt>
                <c:pt idx="12276">
                  <c:v>122.76</c:v>
                </c:pt>
                <c:pt idx="12277">
                  <c:v>122.77</c:v>
                </c:pt>
                <c:pt idx="12278">
                  <c:v>122.78</c:v>
                </c:pt>
                <c:pt idx="12279">
                  <c:v>122.79</c:v>
                </c:pt>
                <c:pt idx="12280">
                  <c:v>122.8</c:v>
                </c:pt>
                <c:pt idx="12281">
                  <c:v>122.81</c:v>
                </c:pt>
                <c:pt idx="12282">
                  <c:v>122.82</c:v>
                </c:pt>
                <c:pt idx="12283">
                  <c:v>122.83</c:v>
                </c:pt>
                <c:pt idx="12284">
                  <c:v>122.84</c:v>
                </c:pt>
                <c:pt idx="12285">
                  <c:v>122.85</c:v>
                </c:pt>
                <c:pt idx="12286">
                  <c:v>122.86</c:v>
                </c:pt>
                <c:pt idx="12287">
                  <c:v>122.87</c:v>
                </c:pt>
                <c:pt idx="12288">
                  <c:v>122.88</c:v>
                </c:pt>
                <c:pt idx="12289">
                  <c:v>122.89</c:v>
                </c:pt>
                <c:pt idx="12290">
                  <c:v>122.9</c:v>
                </c:pt>
                <c:pt idx="12291">
                  <c:v>122.91</c:v>
                </c:pt>
                <c:pt idx="12292">
                  <c:v>122.92</c:v>
                </c:pt>
                <c:pt idx="12293">
                  <c:v>122.93</c:v>
                </c:pt>
                <c:pt idx="12294">
                  <c:v>122.94</c:v>
                </c:pt>
                <c:pt idx="12295">
                  <c:v>122.95</c:v>
                </c:pt>
                <c:pt idx="12296">
                  <c:v>122.96</c:v>
                </c:pt>
                <c:pt idx="12297">
                  <c:v>122.97</c:v>
                </c:pt>
                <c:pt idx="12298">
                  <c:v>122.98</c:v>
                </c:pt>
                <c:pt idx="12299">
                  <c:v>122.99</c:v>
                </c:pt>
                <c:pt idx="12300">
                  <c:v>123</c:v>
                </c:pt>
                <c:pt idx="12301">
                  <c:v>123.01</c:v>
                </c:pt>
                <c:pt idx="12302">
                  <c:v>123.02</c:v>
                </c:pt>
                <c:pt idx="12303">
                  <c:v>123.03</c:v>
                </c:pt>
                <c:pt idx="12304">
                  <c:v>123.04</c:v>
                </c:pt>
                <c:pt idx="12305">
                  <c:v>123.05</c:v>
                </c:pt>
                <c:pt idx="12306">
                  <c:v>123.06</c:v>
                </c:pt>
                <c:pt idx="12307">
                  <c:v>123.07</c:v>
                </c:pt>
                <c:pt idx="12308">
                  <c:v>123.08</c:v>
                </c:pt>
                <c:pt idx="12309">
                  <c:v>123.09</c:v>
                </c:pt>
                <c:pt idx="12310">
                  <c:v>123.1</c:v>
                </c:pt>
                <c:pt idx="12311">
                  <c:v>123.11</c:v>
                </c:pt>
                <c:pt idx="12312">
                  <c:v>123.12</c:v>
                </c:pt>
                <c:pt idx="12313">
                  <c:v>123.13</c:v>
                </c:pt>
                <c:pt idx="12314">
                  <c:v>123.14</c:v>
                </c:pt>
                <c:pt idx="12315">
                  <c:v>123.15</c:v>
                </c:pt>
                <c:pt idx="12316">
                  <c:v>123.16</c:v>
                </c:pt>
                <c:pt idx="12317">
                  <c:v>123.17</c:v>
                </c:pt>
                <c:pt idx="12318">
                  <c:v>123.18</c:v>
                </c:pt>
                <c:pt idx="12319">
                  <c:v>123.19</c:v>
                </c:pt>
                <c:pt idx="12320">
                  <c:v>123.2</c:v>
                </c:pt>
                <c:pt idx="12321">
                  <c:v>123.21</c:v>
                </c:pt>
                <c:pt idx="12322">
                  <c:v>123.22</c:v>
                </c:pt>
                <c:pt idx="12323">
                  <c:v>123.23</c:v>
                </c:pt>
                <c:pt idx="12324">
                  <c:v>123.24</c:v>
                </c:pt>
                <c:pt idx="12325">
                  <c:v>123.25</c:v>
                </c:pt>
                <c:pt idx="12326">
                  <c:v>123.26</c:v>
                </c:pt>
                <c:pt idx="12327">
                  <c:v>123.27</c:v>
                </c:pt>
                <c:pt idx="12328">
                  <c:v>123.28</c:v>
                </c:pt>
                <c:pt idx="12329">
                  <c:v>123.29</c:v>
                </c:pt>
                <c:pt idx="12330">
                  <c:v>123.3</c:v>
                </c:pt>
                <c:pt idx="12331">
                  <c:v>123.31</c:v>
                </c:pt>
                <c:pt idx="12332">
                  <c:v>123.32</c:v>
                </c:pt>
                <c:pt idx="12333">
                  <c:v>123.33</c:v>
                </c:pt>
                <c:pt idx="12334">
                  <c:v>123.34</c:v>
                </c:pt>
                <c:pt idx="12335">
                  <c:v>123.35</c:v>
                </c:pt>
                <c:pt idx="12336">
                  <c:v>123.36</c:v>
                </c:pt>
                <c:pt idx="12337">
                  <c:v>123.37</c:v>
                </c:pt>
                <c:pt idx="12338">
                  <c:v>123.38</c:v>
                </c:pt>
                <c:pt idx="12339">
                  <c:v>123.39</c:v>
                </c:pt>
                <c:pt idx="12340">
                  <c:v>123.4</c:v>
                </c:pt>
                <c:pt idx="12341">
                  <c:v>123.41</c:v>
                </c:pt>
                <c:pt idx="12342">
                  <c:v>123.42</c:v>
                </c:pt>
                <c:pt idx="12343">
                  <c:v>123.43</c:v>
                </c:pt>
                <c:pt idx="12344">
                  <c:v>123.44</c:v>
                </c:pt>
                <c:pt idx="12345">
                  <c:v>123.45</c:v>
                </c:pt>
                <c:pt idx="12346">
                  <c:v>123.46</c:v>
                </c:pt>
                <c:pt idx="12347">
                  <c:v>123.47</c:v>
                </c:pt>
                <c:pt idx="12348">
                  <c:v>123.48</c:v>
                </c:pt>
                <c:pt idx="12349">
                  <c:v>123.49</c:v>
                </c:pt>
                <c:pt idx="12350">
                  <c:v>123.5</c:v>
                </c:pt>
                <c:pt idx="12351">
                  <c:v>123.51</c:v>
                </c:pt>
                <c:pt idx="12352">
                  <c:v>123.52</c:v>
                </c:pt>
                <c:pt idx="12353">
                  <c:v>123.53</c:v>
                </c:pt>
                <c:pt idx="12354">
                  <c:v>123.54</c:v>
                </c:pt>
                <c:pt idx="12355">
                  <c:v>123.55</c:v>
                </c:pt>
                <c:pt idx="12356">
                  <c:v>123.56</c:v>
                </c:pt>
                <c:pt idx="12357">
                  <c:v>123.57</c:v>
                </c:pt>
                <c:pt idx="12358">
                  <c:v>123.58</c:v>
                </c:pt>
                <c:pt idx="12359">
                  <c:v>123.59</c:v>
                </c:pt>
                <c:pt idx="12360">
                  <c:v>123.6</c:v>
                </c:pt>
                <c:pt idx="12361">
                  <c:v>123.61</c:v>
                </c:pt>
                <c:pt idx="12362">
                  <c:v>123.62</c:v>
                </c:pt>
                <c:pt idx="12363">
                  <c:v>123.63</c:v>
                </c:pt>
                <c:pt idx="12364">
                  <c:v>123.64</c:v>
                </c:pt>
                <c:pt idx="12365">
                  <c:v>123.65</c:v>
                </c:pt>
                <c:pt idx="12366">
                  <c:v>123.66</c:v>
                </c:pt>
                <c:pt idx="12367">
                  <c:v>123.67</c:v>
                </c:pt>
                <c:pt idx="12368">
                  <c:v>123.68</c:v>
                </c:pt>
                <c:pt idx="12369">
                  <c:v>123.69</c:v>
                </c:pt>
                <c:pt idx="12370">
                  <c:v>123.7</c:v>
                </c:pt>
                <c:pt idx="12371">
                  <c:v>123.71</c:v>
                </c:pt>
                <c:pt idx="12372">
                  <c:v>123.72</c:v>
                </c:pt>
                <c:pt idx="12373">
                  <c:v>123.73</c:v>
                </c:pt>
                <c:pt idx="12374">
                  <c:v>123.74</c:v>
                </c:pt>
                <c:pt idx="12375">
                  <c:v>123.75</c:v>
                </c:pt>
                <c:pt idx="12376">
                  <c:v>123.76</c:v>
                </c:pt>
                <c:pt idx="12377">
                  <c:v>123.77</c:v>
                </c:pt>
                <c:pt idx="12378">
                  <c:v>123.78</c:v>
                </c:pt>
                <c:pt idx="12379">
                  <c:v>123.79</c:v>
                </c:pt>
                <c:pt idx="12380">
                  <c:v>123.8</c:v>
                </c:pt>
                <c:pt idx="12381">
                  <c:v>123.81</c:v>
                </c:pt>
                <c:pt idx="12382">
                  <c:v>123.82</c:v>
                </c:pt>
                <c:pt idx="12383">
                  <c:v>123.83</c:v>
                </c:pt>
                <c:pt idx="12384">
                  <c:v>123.84</c:v>
                </c:pt>
                <c:pt idx="12385">
                  <c:v>123.85</c:v>
                </c:pt>
                <c:pt idx="12386">
                  <c:v>123.86</c:v>
                </c:pt>
                <c:pt idx="12387">
                  <c:v>123.87</c:v>
                </c:pt>
                <c:pt idx="12388">
                  <c:v>123.88</c:v>
                </c:pt>
                <c:pt idx="12389">
                  <c:v>123.89</c:v>
                </c:pt>
                <c:pt idx="12390">
                  <c:v>123.9</c:v>
                </c:pt>
                <c:pt idx="12391">
                  <c:v>123.91</c:v>
                </c:pt>
                <c:pt idx="12392">
                  <c:v>123.92</c:v>
                </c:pt>
                <c:pt idx="12393">
                  <c:v>123.93</c:v>
                </c:pt>
                <c:pt idx="12394">
                  <c:v>123.94</c:v>
                </c:pt>
                <c:pt idx="12395">
                  <c:v>123.95</c:v>
                </c:pt>
                <c:pt idx="12396">
                  <c:v>123.96</c:v>
                </c:pt>
                <c:pt idx="12397">
                  <c:v>123.97</c:v>
                </c:pt>
                <c:pt idx="12398">
                  <c:v>123.98</c:v>
                </c:pt>
                <c:pt idx="12399">
                  <c:v>123.99</c:v>
                </c:pt>
                <c:pt idx="12400">
                  <c:v>124</c:v>
                </c:pt>
                <c:pt idx="12401">
                  <c:v>124.01</c:v>
                </c:pt>
                <c:pt idx="12402">
                  <c:v>124.02</c:v>
                </c:pt>
                <c:pt idx="12403">
                  <c:v>124.03</c:v>
                </c:pt>
                <c:pt idx="12404">
                  <c:v>124.04</c:v>
                </c:pt>
                <c:pt idx="12405">
                  <c:v>124.05</c:v>
                </c:pt>
                <c:pt idx="12406">
                  <c:v>124.06</c:v>
                </c:pt>
                <c:pt idx="12407">
                  <c:v>124.07</c:v>
                </c:pt>
                <c:pt idx="12408">
                  <c:v>124.08</c:v>
                </c:pt>
                <c:pt idx="12409">
                  <c:v>124.09</c:v>
                </c:pt>
                <c:pt idx="12410">
                  <c:v>124.1</c:v>
                </c:pt>
                <c:pt idx="12411">
                  <c:v>124.11</c:v>
                </c:pt>
                <c:pt idx="12412">
                  <c:v>124.12</c:v>
                </c:pt>
                <c:pt idx="12413">
                  <c:v>124.13</c:v>
                </c:pt>
                <c:pt idx="12414">
                  <c:v>124.14</c:v>
                </c:pt>
                <c:pt idx="12415">
                  <c:v>124.15</c:v>
                </c:pt>
                <c:pt idx="12416">
                  <c:v>124.16</c:v>
                </c:pt>
                <c:pt idx="12417">
                  <c:v>124.17</c:v>
                </c:pt>
                <c:pt idx="12418">
                  <c:v>124.18</c:v>
                </c:pt>
                <c:pt idx="12419">
                  <c:v>124.19</c:v>
                </c:pt>
                <c:pt idx="12420">
                  <c:v>124.2</c:v>
                </c:pt>
                <c:pt idx="12421">
                  <c:v>124.21</c:v>
                </c:pt>
                <c:pt idx="12422">
                  <c:v>124.22</c:v>
                </c:pt>
                <c:pt idx="12423">
                  <c:v>124.23</c:v>
                </c:pt>
                <c:pt idx="12424">
                  <c:v>124.24</c:v>
                </c:pt>
                <c:pt idx="12425">
                  <c:v>124.25</c:v>
                </c:pt>
                <c:pt idx="12426">
                  <c:v>124.26</c:v>
                </c:pt>
                <c:pt idx="12427">
                  <c:v>124.27</c:v>
                </c:pt>
                <c:pt idx="12428">
                  <c:v>124.28</c:v>
                </c:pt>
                <c:pt idx="12429">
                  <c:v>124.29</c:v>
                </c:pt>
                <c:pt idx="12430">
                  <c:v>124.3</c:v>
                </c:pt>
                <c:pt idx="12431">
                  <c:v>124.31</c:v>
                </c:pt>
                <c:pt idx="12432">
                  <c:v>124.32</c:v>
                </c:pt>
                <c:pt idx="12433">
                  <c:v>124.33</c:v>
                </c:pt>
                <c:pt idx="12434">
                  <c:v>124.34</c:v>
                </c:pt>
                <c:pt idx="12435">
                  <c:v>124.35</c:v>
                </c:pt>
                <c:pt idx="12436">
                  <c:v>124.36</c:v>
                </c:pt>
                <c:pt idx="12437">
                  <c:v>124.37</c:v>
                </c:pt>
                <c:pt idx="12438">
                  <c:v>124.38</c:v>
                </c:pt>
                <c:pt idx="12439">
                  <c:v>124.39</c:v>
                </c:pt>
                <c:pt idx="12440">
                  <c:v>124.4</c:v>
                </c:pt>
                <c:pt idx="12441">
                  <c:v>124.41</c:v>
                </c:pt>
                <c:pt idx="12442">
                  <c:v>124.42</c:v>
                </c:pt>
                <c:pt idx="12443">
                  <c:v>124.43</c:v>
                </c:pt>
                <c:pt idx="12444">
                  <c:v>124.44</c:v>
                </c:pt>
                <c:pt idx="12445">
                  <c:v>124.45</c:v>
                </c:pt>
                <c:pt idx="12446">
                  <c:v>124.46</c:v>
                </c:pt>
                <c:pt idx="12447">
                  <c:v>124.47</c:v>
                </c:pt>
                <c:pt idx="12448">
                  <c:v>124.48</c:v>
                </c:pt>
                <c:pt idx="12449">
                  <c:v>124.49</c:v>
                </c:pt>
                <c:pt idx="12450">
                  <c:v>124.5</c:v>
                </c:pt>
                <c:pt idx="12451">
                  <c:v>124.51</c:v>
                </c:pt>
                <c:pt idx="12452">
                  <c:v>124.52</c:v>
                </c:pt>
                <c:pt idx="12453">
                  <c:v>124.53</c:v>
                </c:pt>
                <c:pt idx="12454">
                  <c:v>124.54</c:v>
                </c:pt>
                <c:pt idx="12455">
                  <c:v>124.55</c:v>
                </c:pt>
                <c:pt idx="12456">
                  <c:v>124.56</c:v>
                </c:pt>
                <c:pt idx="12457">
                  <c:v>124.57</c:v>
                </c:pt>
                <c:pt idx="12458">
                  <c:v>124.58</c:v>
                </c:pt>
                <c:pt idx="12459">
                  <c:v>124.59</c:v>
                </c:pt>
                <c:pt idx="12460">
                  <c:v>124.6</c:v>
                </c:pt>
                <c:pt idx="12461">
                  <c:v>124.61</c:v>
                </c:pt>
                <c:pt idx="12462">
                  <c:v>124.62</c:v>
                </c:pt>
                <c:pt idx="12463">
                  <c:v>124.63</c:v>
                </c:pt>
                <c:pt idx="12464">
                  <c:v>124.64</c:v>
                </c:pt>
                <c:pt idx="12465">
                  <c:v>124.65</c:v>
                </c:pt>
                <c:pt idx="12466">
                  <c:v>124.66</c:v>
                </c:pt>
                <c:pt idx="12467">
                  <c:v>124.67</c:v>
                </c:pt>
                <c:pt idx="12468">
                  <c:v>124.68</c:v>
                </c:pt>
                <c:pt idx="12469">
                  <c:v>124.69</c:v>
                </c:pt>
                <c:pt idx="12470">
                  <c:v>124.7</c:v>
                </c:pt>
                <c:pt idx="12471">
                  <c:v>124.71</c:v>
                </c:pt>
                <c:pt idx="12472">
                  <c:v>124.72</c:v>
                </c:pt>
                <c:pt idx="12473">
                  <c:v>124.73</c:v>
                </c:pt>
                <c:pt idx="12474">
                  <c:v>124.74</c:v>
                </c:pt>
                <c:pt idx="12475">
                  <c:v>124.75</c:v>
                </c:pt>
                <c:pt idx="12476">
                  <c:v>124.76</c:v>
                </c:pt>
                <c:pt idx="12477">
                  <c:v>124.77</c:v>
                </c:pt>
                <c:pt idx="12478">
                  <c:v>124.78</c:v>
                </c:pt>
                <c:pt idx="12479">
                  <c:v>124.79</c:v>
                </c:pt>
                <c:pt idx="12480">
                  <c:v>124.8</c:v>
                </c:pt>
                <c:pt idx="12481">
                  <c:v>124.81</c:v>
                </c:pt>
                <c:pt idx="12482">
                  <c:v>124.82</c:v>
                </c:pt>
                <c:pt idx="12483">
                  <c:v>124.83</c:v>
                </c:pt>
                <c:pt idx="12484">
                  <c:v>124.84</c:v>
                </c:pt>
                <c:pt idx="12485">
                  <c:v>124.85</c:v>
                </c:pt>
                <c:pt idx="12486">
                  <c:v>124.86</c:v>
                </c:pt>
                <c:pt idx="12487">
                  <c:v>124.87</c:v>
                </c:pt>
                <c:pt idx="12488">
                  <c:v>124.88</c:v>
                </c:pt>
                <c:pt idx="12489">
                  <c:v>124.89</c:v>
                </c:pt>
                <c:pt idx="12490">
                  <c:v>124.9</c:v>
                </c:pt>
                <c:pt idx="12491">
                  <c:v>124.91</c:v>
                </c:pt>
                <c:pt idx="12492">
                  <c:v>124.92</c:v>
                </c:pt>
                <c:pt idx="12493">
                  <c:v>124.93</c:v>
                </c:pt>
                <c:pt idx="12494">
                  <c:v>124.94</c:v>
                </c:pt>
                <c:pt idx="12495">
                  <c:v>124.95</c:v>
                </c:pt>
                <c:pt idx="12496">
                  <c:v>124.96</c:v>
                </c:pt>
                <c:pt idx="12497">
                  <c:v>124.97</c:v>
                </c:pt>
                <c:pt idx="12498">
                  <c:v>124.98</c:v>
                </c:pt>
                <c:pt idx="12499">
                  <c:v>124.99</c:v>
                </c:pt>
                <c:pt idx="12500">
                  <c:v>125</c:v>
                </c:pt>
                <c:pt idx="12501">
                  <c:v>125.01</c:v>
                </c:pt>
                <c:pt idx="12502">
                  <c:v>125.02</c:v>
                </c:pt>
                <c:pt idx="12503">
                  <c:v>125.03</c:v>
                </c:pt>
                <c:pt idx="12504">
                  <c:v>125.04</c:v>
                </c:pt>
                <c:pt idx="12505">
                  <c:v>125.05</c:v>
                </c:pt>
                <c:pt idx="12506">
                  <c:v>125.06</c:v>
                </c:pt>
                <c:pt idx="12507">
                  <c:v>125.07</c:v>
                </c:pt>
                <c:pt idx="12508">
                  <c:v>125.08</c:v>
                </c:pt>
                <c:pt idx="12509">
                  <c:v>125.09</c:v>
                </c:pt>
                <c:pt idx="12510">
                  <c:v>125.1</c:v>
                </c:pt>
                <c:pt idx="12511">
                  <c:v>125.11</c:v>
                </c:pt>
                <c:pt idx="12512">
                  <c:v>125.12</c:v>
                </c:pt>
                <c:pt idx="12513">
                  <c:v>125.13</c:v>
                </c:pt>
                <c:pt idx="12514">
                  <c:v>125.14</c:v>
                </c:pt>
                <c:pt idx="12515">
                  <c:v>125.15</c:v>
                </c:pt>
                <c:pt idx="12516">
                  <c:v>125.16</c:v>
                </c:pt>
                <c:pt idx="12517">
                  <c:v>125.17</c:v>
                </c:pt>
                <c:pt idx="12518">
                  <c:v>125.18</c:v>
                </c:pt>
                <c:pt idx="12519">
                  <c:v>125.19</c:v>
                </c:pt>
                <c:pt idx="12520">
                  <c:v>125.2</c:v>
                </c:pt>
                <c:pt idx="12521">
                  <c:v>125.21</c:v>
                </c:pt>
                <c:pt idx="12522">
                  <c:v>125.22</c:v>
                </c:pt>
                <c:pt idx="12523">
                  <c:v>125.23</c:v>
                </c:pt>
                <c:pt idx="12524">
                  <c:v>125.24</c:v>
                </c:pt>
                <c:pt idx="12525">
                  <c:v>125.25</c:v>
                </c:pt>
                <c:pt idx="12526">
                  <c:v>125.26</c:v>
                </c:pt>
                <c:pt idx="12527">
                  <c:v>125.27</c:v>
                </c:pt>
                <c:pt idx="12528">
                  <c:v>125.28</c:v>
                </c:pt>
                <c:pt idx="12529">
                  <c:v>125.29</c:v>
                </c:pt>
                <c:pt idx="12530">
                  <c:v>125.3</c:v>
                </c:pt>
                <c:pt idx="12531">
                  <c:v>125.31</c:v>
                </c:pt>
                <c:pt idx="12532">
                  <c:v>125.32</c:v>
                </c:pt>
                <c:pt idx="12533">
                  <c:v>125.33</c:v>
                </c:pt>
                <c:pt idx="12534">
                  <c:v>125.34</c:v>
                </c:pt>
                <c:pt idx="12535">
                  <c:v>125.35</c:v>
                </c:pt>
                <c:pt idx="12536">
                  <c:v>125.36</c:v>
                </c:pt>
                <c:pt idx="12537">
                  <c:v>125.37</c:v>
                </c:pt>
                <c:pt idx="12538">
                  <c:v>125.38</c:v>
                </c:pt>
                <c:pt idx="12539">
                  <c:v>125.39</c:v>
                </c:pt>
                <c:pt idx="12540">
                  <c:v>125.4</c:v>
                </c:pt>
                <c:pt idx="12541">
                  <c:v>125.41</c:v>
                </c:pt>
                <c:pt idx="12542">
                  <c:v>125.42</c:v>
                </c:pt>
                <c:pt idx="12543">
                  <c:v>125.43</c:v>
                </c:pt>
                <c:pt idx="12544">
                  <c:v>125.44</c:v>
                </c:pt>
                <c:pt idx="12545">
                  <c:v>125.45</c:v>
                </c:pt>
                <c:pt idx="12546">
                  <c:v>125.46</c:v>
                </c:pt>
                <c:pt idx="12547">
                  <c:v>125.47</c:v>
                </c:pt>
                <c:pt idx="12548">
                  <c:v>125.48</c:v>
                </c:pt>
                <c:pt idx="12549">
                  <c:v>125.49</c:v>
                </c:pt>
                <c:pt idx="12550">
                  <c:v>125.5</c:v>
                </c:pt>
                <c:pt idx="12551">
                  <c:v>125.51</c:v>
                </c:pt>
                <c:pt idx="12552">
                  <c:v>125.52</c:v>
                </c:pt>
                <c:pt idx="12553">
                  <c:v>125.53</c:v>
                </c:pt>
                <c:pt idx="12554">
                  <c:v>125.54</c:v>
                </c:pt>
                <c:pt idx="12555">
                  <c:v>125.55</c:v>
                </c:pt>
                <c:pt idx="12556">
                  <c:v>125.56</c:v>
                </c:pt>
                <c:pt idx="12557">
                  <c:v>125.57</c:v>
                </c:pt>
                <c:pt idx="12558">
                  <c:v>125.58</c:v>
                </c:pt>
                <c:pt idx="12559">
                  <c:v>125.59</c:v>
                </c:pt>
                <c:pt idx="12560">
                  <c:v>125.6</c:v>
                </c:pt>
                <c:pt idx="12561">
                  <c:v>125.61</c:v>
                </c:pt>
                <c:pt idx="12562">
                  <c:v>125.62</c:v>
                </c:pt>
                <c:pt idx="12563">
                  <c:v>125.63</c:v>
                </c:pt>
                <c:pt idx="12564">
                  <c:v>125.64</c:v>
                </c:pt>
                <c:pt idx="12565">
                  <c:v>125.65</c:v>
                </c:pt>
                <c:pt idx="12566">
                  <c:v>125.66</c:v>
                </c:pt>
                <c:pt idx="12567">
                  <c:v>125.67</c:v>
                </c:pt>
                <c:pt idx="12568">
                  <c:v>125.68</c:v>
                </c:pt>
                <c:pt idx="12569">
                  <c:v>125.69</c:v>
                </c:pt>
                <c:pt idx="12570">
                  <c:v>125.7</c:v>
                </c:pt>
                <c:pt idx="12571">
                  <c:v>125.71</c:v>
                </c:pt>
                <c:pt idx="12572">
                  <c:v>125.72</c:v>
                </c:pt>
                <c:pt idx="12573">
                  <c:v>125.73</c:v>
                </c:pt>
                <c:pt idx="12574">
                  <c:v>125.74</c:v>
                </c:pt>
                <c:pt idx="12575">
                  <c:v>125.75</c:v>
                </c:pt>
                <c:pt idx="12576">
                  <c:v>125.76</c:v>
                </c:pt>
                <c:pt idx="12577">
                  <c:v>125.77</c:v>
                </c:pt>
                <c:pt idx="12578">
                  <c:v>125.78</c:v>
                </c:pt>
                <c:pt idx="12579">
                  <c:v>125.79</c:v>
                </c:pt>
                <c:pt idx="12580">
                  <c:v>125.8</c:v>
                </c:pt>
                <c:pt idx="12581">
                  <c:v>125.81</c:v>
                </c:pt>
                <c:pt idx="12582">
                  <c:v>125.82</c:v>
                </c:pt>
                <c:pt idx="12583">
                  <c:v>125.83</c:v>
                </c:pt>
                <c:pt idx="12584">
                  <c:v>125.84</c:v>
                </c:pt>
                <c:pt idx="12585">
                  <c:v>125.85</c:v>
                </c:pt>
                <c:pt idx="12586">
                  <c:v>125.86</c:v>
                </c:pt>
                <c:pt idx="12587">
                  <c:v>125.87</c:v>
                </c:pt>
                <c:pt idx="12588">
                  <c:v>125.88</c:v>
                </c:pt>
                <c:pt idx="12589">
                  <c:v>125.89</c:v>
                </c:pt>
                <c:pt idx="12590">
                  <c:v>125.9</c:v>
                </c:pt>
                <c:pt idx="12591">
                  <c:v>125.91</c:v>
                </c:pt>
                <c:pt idx="12592">
                  <c:v>125.92</c:v>
                </c:pt>
                <c:pt idx="12593">
                  <c:v>125.93</c:v>
                </c:pt>
                <c:pt idx="12594">
                  <c:v>125.94</c:v>
                </c:pt>
                <c:pt idx="12595">
                  <c:v>125.95</c:v>
                </c:pt>
                <c:pt idx="12596">
                  <c:v>125.96</c:v>
                </c:pt>
                <c:pt idx="12597">
                  <c:v>125.97</c:v>
                </c:pt>
                <c:pt idx="12598">
                  <c:v>125.98</c:v>
                </c:pt>
                <c:pt idx="12599">
                  <c:v>125.99</c:v>
                </c:pt>
                <c:pt idx="12600">
                  <c:v>126</c:v>
                </c:pt>
                <c:pt idx="12601">
                  <c:v>126.01</c:v>
                </c:pt>
                <c:pt idx="12602">
                  <c:v>126.02</c:v>
                </c:pt>
                <c:pt idx="12603">
                  <c:v>126.03</c:v>
                </c:pt>
                <c:pt idx="12604">
                  <c:v>126.04</c:v>
                </c:pt>
                <c:pt idx="12605">
                  <c:v>126.05</c:v>
                </c:pt>
                <c:pt idx="12606">
                  <c:v>126.06</c:v>
                </c:pt>
                <c:pt idx="12607">
                  <c:v>126.07</c:v>
                </c:pt>
                <c:pt idx="12608">
                  <c:v>126.08</c:v>
                </c:pt>
                <c:pt idx="12609">
                  <c:v>126.09</c:v>
                </c:pt>
                <c:pt idx="12610">
                  <c:v>126.1</c:v>
                </c:pt>
                <c:pt idx="12611">
                  <c:v>126.11</c:v>
                </c:pt>
                <c:pt idx="12612">
                  <c:v>126.12</c:v>
                </c:pt>
                <c:pt idx="12613">
                  <c:v>126.13</c:v>
                </c:pt>
                <c:pt idx="12614">
                  <c:v>126.14</c:v>
                </c:pt>
                <c:pt idx="12615">
                  <c:v>126.15</c:v>
                </c:pt>
                <c:pt idx="12616">
                  <c:v>126.16</c:v>
                </c:pt>
                <c:pt idx="12617">
                  <c:v>126.17</c:v>
                </c:pt>
                <c:pt idx="12618">
                  <c:v>126.18</c:v>
                </c:pt>
                <c:pt idx="12619">
                  <c:v>126.19</c:v>
                </c:pt>
                <c:pt idx="12620">
                  <c:v>126.2</c:v>
                </c:pt>
                <c:pt idx="12621">
                  <c:v>126.21</c:v>
                </c:pt>
                <c:pt idx="12622">
                  <c:v>126.22</c:v>
                </c:pt>
                <c:pt idx="12623">
                  <c:v>126.23</c:v>
                </c:pt>
                <c:pt idx="12624">
                  <c:v>126.24</c:v>
                </c:pt>
                <c:pt idx="12625">
                  <c:v>126.25</c:v>
                </c:pt>
                <c:pt idx="12626">
                  <c:v>126.26</c:v>
                </c:pt>
                <c:pt idx="12627">
                  <c:v>126.27</c:v>
                </c:pt>
                <c:pt idx="12628">
                  <c:v>126.28</c:v>
                </c:pt>
                <c:pt idx="12629">
                  <c:v>126.29</c:v>
                </c:pt>
                <c:pt idx="12630">
                  <c:v>126.3</c:v>
                </c:pt>
                <c:pt idx="12631">
                  <c:v>126.31</c:v>
                </c:pt>
                <c:pt idx="12632">
                  <c:v>126.32</c:v>
                </c:pt>
                <c:pt idx="12633">
                  <c:v>126.33</c:v>
                </c:pt>
                <c:pt idx="12634">
                  <c:v>126.34</c:v>
                </c:pt>
                <c:pt idx="12635">
                  <c:v>126.35</c:v>
                </c:pt>
                <c:pt idx="12636">
                  <c:v>126.36</c:v>
                </c:pt>
                <c:pt idx="12637">
                  <c:v>126.37</c:v>
                </c:pt>
                <c:pt idx="12638">
                  <c:v>126.38</c:v>
                </c:pt>
                <c:pt idx="12639">
                  <c:v>126.39</c:v>
                </c:pt>
                <c:pt idx="12640">
                  <c:v>126.4</c:v>
                </c:pt>
                <c:pt idx="12641">
                  <c:v>126.41</c:v>
                </c:pt>
                <c:pt idx="12642">
                  <c:v>126.42</c:v>
                </c:pt>
                <c:pt idx="12643">
                  <c:v>126.43</c:v>
                </c:pt>
                <c:pt idx="12644">
                  <c:v>126.44</c:v>
                </c:pt>
                <c:pt idx="12645">
                  <c:v>126.45</c:v>
                </c:pt>
                <c:pt idx="12646">
                  <c:v>126.46</c:v>
                </c:pt>
                <c:pt idx="12647">
                  <c:v>126.47</c:v>
                </c:pt>
                <c:pt idx="12648">
                  <c:v>126.48</c:v>
                </c:pt>
                <c:pt idx="12649">
                  <c:v>126.49</c:v>
                </c:pt>
                <c:pt idx="12650">
                  <c:v>126.5</c:v>
                </c:pt>
                <c:pt idx="12651">
                  <c:v>126.51</c:v>
                </c:pt>
                <c:pt idx="12652">
                  <c:v>126.52</c:v>
                </c:pt>
                <c:pt idx="12653">
                  <c:v>126.53</c:v>
                </c:pt>
                <c:pt idx="12654">
                  <c:v>126.54</c:v>
                </c:pt>
                <c:pt idx="12655">
                  <c:v>126.55</c:v>
                </c:pt>
                <c:pt idx="12656">
                  <c:v>126.56</c:v>
                </c:pt>
                <c:pt idx="12657">
                  <c:v>126.57</c:v>
                </c:pt>
                <c:pt idx="12658">
                  <c:v>126.58</c:v>
                </c:pt>
                <c:pt idx="12659">
                  <c:v>126.59</c:v>
                </c:pt>
                <c:pt idx="12660">
                  <c:v>126.6</c:v>
                </c:pt>
                <c:pt idx="12661">
                  <c:v>126.61</c:v>
                </c:pt>
                <c:pt idx="12662">
                  <c:v>126.62</c:v>
                </c:pt>
                <c:pt idx="12663">
                  <c:v>126.63</c:v>
                </c:pt>
                <c:pt idx="12664">
                  <c:v>126.64</c:v>
                </c:pt>
                <c:pt idx="12665">
                  <c:v>126.65</c:v>
                </c:pt>
                <c:pt idx="12666">
                  <c:v>126.66</c:v>
                </c:pt>
                <c:pt idx="12667">
                  <c:v>126.67</c:v>
                </c:pt>
                <c:pt idx="12668">
                  <c:v>126.68</c:v>
                </c:pt>
                <c:pt idx="12669">
                  <c:v>126.69</c:v>
                </c:pt>
                <c:pt idx="12670">
                  <c:v>126.7</c:v>
                </c:pt>
                <c:pt idx="12671">
                  <c:v>126.71</c:v>
                </c:pt>
                <c:pt idx="12672">
                  <c:v>126.72</c:v>
                </c:pt>
                <c:pt idx="12673">
                  <c:v>126.73</c:v>
                </c:pt>
                <c:pt idx="12674">
                  <c:v>126.74</c:v>
                </c:pt>
                <c:pt idx="12675">
                  <c:v>126.75</c:v>
                </c:pt>
                <c:pt idx="12676">
                  <c:v>126.76</c:v>
                </c:pt>
                <c:pt idx="12677">
                  <c:v>126.77</c:v>
                </c:pt>
                <c:pt idx="12678">
                  <c:v>126.78</c:v>
                </c:pt>
                <c:pt idx="12679">
                  <c:v>126.79</c:v>
                </c:pt>
                <c:pt idx="12680">
                  <c:v>126.8</c:v>
                </c:pt>
                <c:pt idx="12681">
                  <c:v>126.81</c:v>
                </c:pt>
                <c:pt idx="12682">
                  <c:v>126.82</c:v>
                </c:pt>
                <c:pt idx="12683">
                  <c:v>126.83</c:v>
                </c:pt>
                <c:pt idx="12684">
                  <c:v>126.84</c:v>
                </c:pt>
                <c:pt idx="12685">
                  <c:v>126.85</c:v>
                </c:pt>
                <c:pt idx="12686">
                  <c:v>126.86</c:v>
                </c:pt>
                <c:pt idx="12687">
                  <c:v>126.87</c:v>
                </c:pt>
                <c:pt idx="12688">
                  <c:v>126.88</c:v>
                </c:pt>
                <c:pt idx="12689">
                  <c:v>126.89</c:v>
                </c:pt>
                <c:pt idx="12690">
                  <c:v>126.9</c:v>
                </c:pt>
                <c:pt idx="12691">
                  <c:v>126.91</c:v>
                </c:pt>
                <c:pt idx="12692">
                  <c:v>126.92</c:v>
                </c:pt>
                <c:pt idx="12693">
                  <c:v>126.93</c:v>
                </c:pt>
                <c:pt idx="12694">
                  <c:v>126.94</c:v>
                </c:pt>
                <c:pt idx="12695">
                  <c:v>126.95</c:v>
                </c:pt>
                <c:pt idx="12696">
                  <c:v>126.96</c:v>
                </c:pt>
                <c:pt idx="12697">
                  <c:v>126.97</c:v>
                </c:pt>
                <c:pt idx="12698">
                  <c:v>126.98</c:v>
                </c:pt>
                <c:pt idx="12699">
                  <c:v>126.99</c:v>
                </c:pt>
                <c:pt idx="12700">
                  <c:v>127</c:v>
                </c:pt>
                <c:pt idx="12701">
                  <c:v>127.01</c:v>
                </c:pt>
                <c:pt idx="12702">
                  <c:v>127.02</c:v>
                </c:pt>
                <c:pt idx="12703">
                  <c:v>127.03</c:v>
                </c:pt>
                <c:pt idx="12704">
                  <c:v>127.04</c:v>
                </c:pt>
                <c:pt idx="12705">
                  <c:v>127.05</c:v>
                </c:pt>
                <c:pt idx="12706">
                  <c:v>127.06</c:v>
                </c:pt>
                <c:pt idx="12707">
                  <c:v>127.07</c:v>
                </c:pt>
                <c:pt idx="12708">
                  <c:v>127.08</c:v>
                </c:pt>
                <c:pt idx="12709">
                  <c:v>127.09</c:v>
                </c:pt>
                <c:pt idx="12710">
                  <c:v>127.1</c:v>
                </c:pt>
                <c:pt idx="12711">
                  <c:v>127.11</c:v>
                </c:pt>
                <c:pt idx="12712">
                  <c:v>127.12</c:v>
                </c:pt>
                <c:pt idx="12713">
                  <c:v>127.13</c:v>
                </c:pt>
                <c:pt idx="12714">
                  <c:v>127.14</c:v>
                </c:pt>
                <c:pt idx="12715">
                  <c:v>127.15</c:v>
                </c:pt>
                <c:pt idx="12716">
                  <c:v>127.16</c:v>
                </c:pt>
                <c:pt idx="12717">
                  <c:v>127.17</c:v>
                </c:pt>
                <c:pt idx="12718">
                  <c:v>127.18</c:v>
                </c:pt>
                <c:pt idx="12719">
                  <c:v>127.19</c:v>
                </c:pt>
                <c:pt idx="12720">
                  <c:v>127.2</c:v>
                </c:pt>
                <c:pt idx="12721">
                  <c:v>127.21</c:v>
                </c:pt>
                <c:pt idx="12722">
                  <c:v>127.22</c:v>
                </c:pt>
                <c:pt idx="12723">
                  <c:v>127.23</c:v>
                </c:pt>
                <c:pt idx="12724">
                  <c:v>127.24</c:v>
                </c:pt>
                <c:pt idx="12725">
                  <c:v>127.25</c:v>
                </c:pt>
                <c:pt idx="12726">
                  <c:v>127.26</c:v>
                </c:pt>
                <c:pt idx="12727">
                  <c:v>127.27</c:v>
                </c:pt>
                <c:pt idx="12728">
                  <c:v>127.28</c:v>
                </c:pt>
                <c:pt idx="12729">
                  <c:v>127.29</c:v>
                </c:pt>
                <c:pt idx="12730">
                  <c:v>127.3</c:v>
                </c:pt>
                <c:pt idx="12731">
                  <c:v>127.31</c:v>
                </c:pt>
                <c:pt idx="12732">
                  <c:v>127.32</c:v>
                </c:pt>
                <c:pt idx="12733">
                  <c:v>127.33</c:v>
                </c:pt>
                <c:pt idx="12734">
                  <c:v>127.34</c:v>
                </c:pt>
                <c:pt idx="12735">
                  <c:v>127.35</c:v>
                </c:pt>
                <c:pt idx="12736">
                  <c:v>127.36</c:v>
                </c:pt>
                <c:pt idx="12737">
                  <c:v>127.37</c:v>
                </c:pt>
                <c:pt idx="12738">
                  <c:v>127.38</c:v>
                </c:pt>
                <c:pt idx="12739">
                  <c:v>127.39</c:v>
                </c:pt>
                <c:pt idx="12740">
                  <c:v>127.4</c:v>
                </c:pt>
                <c:pt idx="12741">
                  <c:v>127.41</c:v>
                </c:pt>
                <c:pt idx="12742">
                  <c:v>127.42</c:v>
                </c:pt>
                <c:pt idx="12743">
                  <c:v>127.43</c:v>
                </c:pt>
                <c:pt idx="12744">
                  <c:v>127.44</c:v>
                </c:pt>
                <c:pt idx="12745">
                  <c:v>127.45</c:v>
                </c:pt>
                <c:pt idx="12746">
                  <c:v>127.46</c:v>
                </c:pt>
                <c:pt idx="12747">
                  <c:v>127.47</c:v>
                </c:pt>
                <c:pt idx="12748">
                  <c:v>127.48</c:v>
                </c:pt>
                <c:pt idx="12749">
                  <c:v>127.49</c:v>
                </c:pt>
                <c:pt idx="12750">
                  <c:v>127.5</c:v>
                </c:pt>
                <c:pt idx="12751">
                  <c:v>127.51</c:v>
                </c:pt>
                <c:pt idx="12752">
                  <c:v>127.52</c:v>
                </c:pt>
                <c:pt idx="12753">
                  <c:v>127.53</c:v>
                </c:pt>
                <c:pt idx="12754">
                  <c:v>127.54</c:v>
                </c:pt>
                <c:pt idx="12755">
                  <c:v>127.55</c:v>
                </c:pt>
                <c:pt idx="12756">
                  <c:v>127.56</c:v>
                </c:pt>
                <c:pt idx="12757">
                  <c:v>127.57</c:v>
                </c:pt>
                <c:pt idx="12758">
                  <c:v>127.58</c:v>
                </c:pt>
                <c:pt idx="12759">
                  <c:v>127.59</c:v>
                </c:pt>
                <c:pt idx="12760">
                  <c:v>127.6</c:v>
                </c:pt>
                <c:pt idx="12761">
                  <c:v>127.61</c:v>
                </c:pt>
                <c:pt idx="12762">
                  <c:v>127.62</c:v>
                </c:pt>
                <c:pt idx="12763">
                  <c:v>127.63</c:v>
                </c:pt>
                <c:pt idx="12764">
                  <c:v>127.64</c:v>
                </c:pt>
                <c:pt idx="12765">
                  <c:v>127.65</c:v>
                </c:pt>
                <c:pt idx="12766">
                  <c:v>127.66</c:v>
                </c:pt>
                <c:pt idx="12767">
                  <c:v>127.67</c:v>
                </c:pt>
                <c:pt idx="12768">
                  <c:v>127.68</c:v>
                </c:pt>
                <c:pt idx="12769">
                  <c:v>127.69</c:v>
                </c:pt>
                <c:pt idx="12770">
                  <c:v>127.7</c:v>
                </c:pt>
                <c:pt idx="12771">
                  <c:v>127.71</c:v>
                </c:pt>
                <c:pt idx="12772">
                  <c:v>127.72</c:v>
                </c:pt>
                <c:pt idx="12773">
                  <c:v>127.73</c:v>
                </c:pt>
                <c:pt idx="12774">
                  <c:v>127.74</c:v>
                </c:pt>
                <c:pt idx="12775">
                  <c:v>127.75</c:v>
                </c:pt>
                <c:pt idx="12776">
                  <c:v>127.76</c:v>
                </c:pt>
                <c:pt idx="12777">
                  <c:v>127.77</c:v>
                </c:pt>
                <c:pt idx="12778">
                  <c:v>127.78</c:v>
                </c:pt>
                <c:pt idx="12779">
                  <c:v>127.79</c:v>
                </c:pt>
                <c:pt idx="12780">
                  <c:v>127.8</c:v>
                </c:pt>
                <c:pt idx="12781">
                  <c:v>127.81</c:v>
                </c:pt>
                <c:pt idx="12782">
                  <c:v>127.82</c:v>
                </c:pt>
                <c:pt idx="12783">
                  <c:v>127.83</c:v>
                </c:pt>
                <c:pt idx="12784">
                  <c:v>127.84</c:v>
                </c:pt>
                <c:pt idx="12785">
                  <c:v>127.85</c:v>
                </c:pt>
                <c:pt idx="12786">
                  <c:v>127.86</c:v>
                </c:pt>
                <c:pt idx="12787">
                  <c:v>127.87</c:v>
                </c:pt>
                <c:pt idx="12788">
                  <c:v>127.88</c:v>
                </c:pt>
                <c:pt idx="12789">
                  <c:v>127.89</c:v>
                </c:pt>
                <c:pt idx="12790">
                  <c:v>127.9</c:v>
                </c:pt>
                <c:pt idx="12791">
                  <c:v>127.91</c:v>
                </c:pt>
                <c:pt idx="12792">
                  <c:v>127.92</c:v>
                </c:pt>
                <c:pt idx="12793">
                  <c:v>127.93</c:v>
                </c:pt>
                <c:pt idx="12794">
                  <c:v>127.94</c:v>
                </c:pt>
                <c:pt idx="12795">
                  <c:v>127.95</c:v>
                </c:pt>
                <c:pt idx="12796">
                  <c:v>127.96</c:v>
                </c:pt>
                <c:pt idx="12797">
                  <c:v>127.97</c:v>
                </c:pt>
                <c:pt idx="12798">
                  <c:v>127.98</c:v>
                </c:pt>
                <c:pt idx="12799">
                  <c:v>127.99</c:v>
                </c:pt>
                <c:pt idx="12800">
                  <c:v>128</c:v>
                </c:pt>
                <c:pt idx="12801">
                  <c:v>128.01</c:v>
                </c:pt>
                <c:pt idx="12802">
                  <c:v>128.02000000000001</c:v>
                </c:pt>
                <c:pt idx="12803">
                  <c:v>128.03</c:v>
                </c:pt>
                <c:pt idx="12804">
                  <c:v>128.04</c:v>
                </c:pt>
                <c:pt idx="12805">
                  <c:v>128.05000000000001</c:v>
                </c:pt>
                <c:pt idx="12806">
                  <c:v>128.06</c:v>
                </c:pt>
                <c:pt idx="12807">
                  <c:v>128.07</c:v>
                </c:pt>
                <c:pt idx="12808">
                  <c:v>128.08000000000001</c:v>
                </c:pt>
                <c:pt idx="12809">
                  <c:v>128.09</c:v>
                </c:pt>
                <c:pt idx="12810">
                  <c:v>128.1</c:v>
                </c:pt>
                <c:pt idx="12811">
                  <c:v>128.11000000000001</c:v>
                </c:pt>
                <c:pt idx="12812">
                  <c:v>128.12</c:v>
                </c:pt>
                <c:pt idx="12813">
                  <c:v>128.13</c:v>
                </c:pt>
                <c:pt idx="12814">
                  <c:v>128.13999999999999</c:v>
                </c:pt>
                <c:pt idx="12815">
                  <c:v>128.15</c:v>
                </c:pt>
                <c:pt idx="12816">
                  <c:v>128.16</c:v>
                </c:pt>
                <c:pt idx="12817">
                  <c:v>128.16999999999999</c:v>
                </c:pt>
                <c:pt idx="12818">
                  <c:v>128.18</c:v>
                </c:pt>
                <c:pt idx="12819">
                  <c:v>128.19</c:v>
                </c:pt>
                <c:pt idx="12820">
                  <c:v>128.19999999999999</c:v>
                </c:pt>
                <c:pt idx="12821">
                  <c:v>128.21</c:v>
                </c:pt>
                <c:pt idx="12822">
                  <c:v>128.22</c:v>
                </c:pt>
                <c:pt idx="12823">
                  <c:v>128.22999999999999</c:v>
                </c:pt>
                <c:pt idx="12824">
                  <c:v>128.24</c:v>
                </c:pt>
                <c:pt idx="12825">
                  <c:v>128.25</c:v>
                </c:pt>
                <c:pt idx="12826">
                  <c:v>128.26</c:v>
                </c:pt>
                <c:pt idx="12827">
                  <c:v>128.27000000000001</c:v>
                </c:pt>
                <c:pt idx="12828">
                  <c:v>128.28</c:v>
                </c:pt>
                <c:pt idx="12829">
                  <c:v>128.29</c:v>
                </c:pt>
                <c:pt idx="12830">
                  <c:v>128.30000000000001</c:v>
                </c:pt>
                <c:pt idx="12831">
                  <c:v>128.31</c:v>
                </c:pt>
                <c:pt idx="12832">
                  <c:v>128.32</c:v>
                </c:pt>
                <c:pt idx="12833">
                  <c:v>128.33000000000001</c:v>
                </c:pt>
                <c:pt idx="12834">
                  <c:v>128.34</c:v>
                </c:pt>
                <c:pt idx="12835">
                  <c:v>128.35</c:v>
                </c:pt>
                <c:pt idx="12836">
                  <c:v>128.36000000000001</c:v>
                </c:pt>
                <c:pt idx="12837">
                  <c:v>128.37</c:v>
                </c:pt>
                <c:pt idx="12838">
                  <c:v>128.38</c:v>
                </c:pt>
                <c:pt idx="12839">
                  <c:v>128.38999999999999</c:v>
                </c:pt>
                <c:pt idx="12840">
                  <c:v>128.4</c:v>
                </c:pt>
                <c:pt idx="12841">
                  <c:v>128.41</c:v>
                </c:pt>
                <c:pt idx="12842">
                  <c:v>128.41999999999999</c:v>
                </c:pt>
                <c:pt idx="12843">
                  <c:v>128.43</c:v>
                </c:pt>
                <c:pt idx="12844">
                  <c:v>128.44</c:v>
                </c:pt>
                <c:pt idx="12845">
                  <c:v>128.44999999999999</c:v>
                </c:pt>
                <c:pt idx="12846">
                  <c:v>128.46</c:v>
                </c:pt>
                <c:pt idx="12847">
                  <c:v>128.47</c:v>
                </c:pt>
                <c:pt idx="12848">
                  <c:v>128.47999999999999</c:v>
                </c:pt>
                <c:pt idx="12849">
                  <c:v>128.49</c:v>
                </c:pt>
                <c:pt idx="12850">
                  <c:v>128.5</c:v>
                </c:pt>
                <c:pt idx="12851">
                  <c:v>128.51</c:v>
                </c:pt>
                <c:pt idx="12852">
                  <c:v>128.52000000000001</c:v>
                </c:pt>
                <c:pt idx="12853">
                  <c:v>128.53</c:v>
                </c:pt>
                <c:pt idx="12854">
                  <c:v>128.54</c:v>
                </c:pt>
                <c:pt idx="12855">
                  <c:v>128.55000000000001</c:v>
                </c:pt>
                <c:pt idx="12856">
                  <c:v>128.56</c:v>
                </c:pt>
                <c:pt idx="12857">
                  <c:v>128.57</c:v>
                </c:pt>
                <c:pt idx="12858">
                  <c:v>128.58000000000001</c:v>
                </c:pt>
                <c:pt idx="12859">
                  <c:v>128.59</c:v>
                </c:pt>
                <c:pt idx="12860">
                  <c:v>128.6</c:v>
                </c:pt>
                <c:pt idx="12861">
                  <c:v>128.61000000000001</c:v>
                </c:pt>
                <c:pt idx="12862">
                  <c:v>128.62</c:v>
                </c:pt>
                <c:pt idx="12863">
                  <c:v>128.63</c:v>
                </c:pt>
                <c:pt idx="12864">
                  <c:v>128.63999999999999</c:v>
                </c:pt>
                <c:pt idx="12865">
                  <c:v>128.65</c:v>
                </c:pt>
                <c:pt idx="12866">
                  <c:v>128.66</c:v>
                </c:pt>
                <c:pt idx="12867">
                  <c:v>128.66999999999999</c:v>
                </c:pt>
                <c:pt idx="12868">
                  <c:v>128.68</c:v>
                </c:pt>
                <c:pt idx="12869">
                  <c:v>128.69</c:v>
                </c:pt>
                <c:pt idx="12870">
                  <c:v>128.69999999999999</c:v>
                </c:pt>
                <c:pt idx="12871">
                  <c:v>128.71</c:v>
                </c:pt>
                <c:pt idx="12872">
                  <c:v>128.72</c:v>
                </c:pt>
                <c:pt idx="12873">
                  <c:v>128.72999999999999</c:v>
                </c:pt>
                <c:pt idx="12874">
                  <c:v>128.74</c:v>
                </c:pt>
                <c:pt idx="12875">
                  <c:v>128.75</c:v>
                </c:pt>
                <c:pt idx="12876">
                  <c:v>128.76</c:v>
                </c:pt>
                <c:pt idx="12877">
                  <c:v>128.77000000000001</c:v>
                </c:pt>
                <c:pt idx="12878">
                  <c:v>128.78</c:v>
                </c:pt>
                <c:pt idx="12879">
                  <c:v>128.79</c:v>
                </c:pt>
                <c:pt idx="12880">
                  <c:v>128.80000000000001</c:v>
                </c:pt>
                <c:pt idx="12881">
                  <c:v>128.81</c:v>
                </c:pt>
                <c:pt idx="12882">
                  <c:v>128.82</c:v>
                </c:pt>
                <c:pt idx="12883">
                  <c:v>128.83000000000001</c:v>
                </c:pt>
                <c:pt idx="12884">
                  <c:v>128.84</c:v>
                </c:pt>
                <c:pt idx="12885">
                  <c:v>128.85</c:v>
                </c:pt>
                <c:pt idx="12886">
                  <c:v>128.86000000000001</c:v>
                </c:pt>
                <c:pt idx="12887">
                  <c:v>128.87</c:v>
                </c:pt>
                <c:pt idx="12888">
                  <c:v>128.88</c:v>
                </c:pt>
                <c:pt idx="12889">
                  <c:v>128.88999999999999</c:v>
                </c:pt>
                <c:pt idx="12890">
                  <c:v>128.9</c:v>
                </c:pt>
                <c:pt idx="12891">
                  <c:v>128.91</c:v>
                </c:pt>
                <c:pt idx="12892">
                  <c:v>128.91999999999999</c:v>
                </c:pt>
                <c:pt idx="12893">
                  <c:v>128.93</c:v>
                </c:pt>
                <c:pt idx="12894">
                  <c:v>128.94</c:v>
                </c:pt>
                <c:pt idx="12895">
                  <c:v>128.94999999999999</c:v>
                </c:pt>
                <c:pt idx="12896">
                  <c:v>128.96</c:v>
                </c:pt>
                <c:pt idx="12897">
                  <c:v>128.97</c:v>
                </c:pt>
                <c:pt idx="12898">
                  <c:v>128.97999999999999</c:v>
                </c:pt>
                <c:pt idx="12899">
                  <c:v>128.99</c:v>
                </c:pt>
                <c:pt idx="12900">
                  <c:v>129</c:v>
                </c:pt>
                <c:pt idx="12901">
                  <c:v>129.01</c:v>
                </c:pt>
                <c:pt idx="12902">
                  <c:v>129.02000000000001</c:v>
                </c:pt>
                <c:pt idx="12903">
                  <c:v>129.03</c:v>
                </c:pt>
                <c:pt idx="12904">
                  <c:v>129.04</c:v>
                </c:pt>
                <c:pt idx="12905">
                  <c:v>129.05000000000001</c:v>
                </c:pt>
                <c:pt idx="12906">
                  <c:v>129.06</c:v>
                </c:pt>
                <c:pt idx="12907">
                  <c:v>129.07</c:v>
                </c:pt>
                <c:pt idx="12908">
                  <c:v>129.08000000000001</c:v>
                </c:pt>
                <c:pt idx="12909">
                  <c:v>129.09</c:v>
                </c:pt>
                <c:pt idx="12910">
                  <c:v>129.1</c:v>
                </c:pt>
                <c:pt idx="12911">
                  <c:v>129.11000000000001</c:v>
                </c:pt>
                <c:pt idx="12912">
                  <c:v>129.12</c:v>
                </c:pt>
                <c:pt idx="12913">
                  <c:v>129.13</c:v>
                </c:pt>
                <c:pt idx="12914">
                  <c:v>129.13999999999999</c:v>
                </c:pt>
                <c:pt idx="12915">
                  <c:v>129.15</c:v>
                </c:pt>
                <c:pt idx="12916">
                  <c:v>129.16</c:v>
                </c:pt>
                <c:pt idx="12917">
                  <c:v>129.16999999999999</c:v>
                </c:pt>
                <c:pt idx="12918">
                  <c:v>129.18</c:v>
                </c:pt>
                <c:pt idx="12919">
                  <c:v>129.19</c:v>
                </c:pt>
                <c:pt idx="12920">
                  <c:v>129.19999999999999</c:v>
                </c:pt>
                <c:pt idx="12921">
                  <c:v>129.21</c:v>
                </c:pt>
                <c:pt idx="12922">
                  <c:v>129.22</c:v>
                </c:pt>
                <c:pt idx="12923">
                  <c:v>129.22999999999999</c:v>
                </c:pt>
                <c:pt idx="12924">
                  <c:v>129.24</c:v>
                </c:pt>
                <c:pt idx="12925">
                  <c:v>129.25</c:v>
                </c:pt>
                <c:pt idx="12926">
                  <c:v>129.26</c:v>
                </c:pt>
                <c:pt idx="12927">
                  <c:v>129.27000000000001</c:v>
                </c:pt>
                <c:pt idx="12928">
                  <c:v>129.28</c:v>
                </c:pt>
                <c:pt idx="12929">
                  <c:v>129.29</c:v>
                </c:pt>
                <c:pt idx="12930">
                  <c:v>129.30000000000001</c:v>
                </c:pt>
                <c:pt idx="12931">
                  <c:v>129.31</c:v>
                </c:pt>
                <c:pt idx="12932">
                  <c:v>129.32</c:v>
                </c:pt>
                <c:pt idx="12933">
                  <c:v>129.33000000000001</c:v>
                </c:pt>
                <c:pt idx="12934">
                  <c:v>129.34</c:v>
                </c:pt>
                <c:pt idx="12935">
                  <c:v>129.35</c:v>
                </c:pt>
                <c:pt idx="12936">
                  <c:v>129.36000000000001</c:v>
                </c:pt>
                <c:pt idx="12937">
                  <c:v>129.37</c:v>
                </c:pt>
                <c:pt idx="12938">
                  <c:v>129.38</c:v>
                </c:pt>
                <c:pt idx="12939">
                  <c:v>129.38999999999999</c:v>
                </c:pt>
                <c:pt idx="12940">
                  <c:v>129.4</c:v>
                </c:pt>
                <c:pt idx="12941">
                  <c:v>129.41</c:v>
                </c:pt>
                <c:pt idx="12942">
                  <c:v>129.41999999999999</c:v>
                </c:pt>
                <c:pt idx="12943">
                  <c:v>129.43</c:v>
                </c:pt>
                <c:pt idx="12944">
                  <c:v>129.44</c:v>
                </c:pt>
                <c:pt idx="12945">
                  <c:v>129.44999999999999</c:v>
                </c:pt>
                <c:pt idx="12946">
                  <c:v>129.46</c:v>
                </c:pt>
                <c:pt idx="12947">
                  <c:v>129.47</c:v>
                </c:pt>
                <c:pt idx="12948">
                  <c:v>129.47999999999999</c:v>
                </c:pt>
                <c:pt idx="12949">
                  <c:v>129.49</c:v>
                </c:pt>
                <c:pt idx="12950">
                  <c:v>129.5</c:v>
                </c:pt>
                <c:pt idx="12951">
                  <c:v>129.51</c:v>
                </c:pt>
                <c:pt idx="12952">
                  <c:v>129.52000000000001</c:v>
                </c:pt>
                <c:pt idx="12953">
                  <c:v>129.53</c:v>
                </c:pt>
                <c:pt idx="12954">
                  <c:v>129.54</c:v>
                </c:pt>
                <c:pt idx="12955">
                  <c:v>129.55000000000001</c:v>
                </c:pt>
                <c:pt idx="12956">
                  <c:v>129.56</c:v>
                </c:pt>
                <c:pt idx="12957">
                  <c:v>129.57</c:v>
                </c:pt>
                <c:pt idx="12958">
                  <c:v>129.58000000000001</c:v>
                </c:pt>
                <c:pt idx="12959">
                  <c:v>129.59</c:v>
                </c:pt>
                <c:pt idx="12960">
                  <c:v>129.6</c:v>
                </c:pt>
                <c:pt idx="12961">
                  <c:v>129.61000000000001</c:v>
                </c:pt>
                <c:pt idx="12962">
                  <c:v>129.62</c:v>
                </c:pt>
                <c:pt idx="12963">
                  <c:v>129.63</c:v>
                </c:pt>
                <c:pt idx="12964">
                  <c:v>129.63999999999999</c:v>
                </c:pt>
                <c:pt idx="12965">
                  <c:v>129.65</c:v>
                </c:pt>
                <c:pt idx="12966">
                  <c:v>129.66</c:v>
                </c:pt>
                <c:pt idx="12967">
                  <c:v>129.66999999999999</c:v>
                </c:pt>
                <c:pt idx="12968">
                  <c:v>129.68</c:v>
                </c:pt>
                <c:pt idx="12969">
                  <c:v>129.69</c:v>
                </c:pt>
                <c:pt idx="12970">
                  <c:v>129.69999999999999</c:v>
                </c:pt>
                <c:pt idx="12971">
                  <c:v>129.71</c:v>
                </c:pt>
                <c:pt idx="12972">
                  <c:v>129.72</c:v>
                </c:pt>
                <c:pt idx="12973">
                  <c:v>129.72999999999999</c:v>
                </c:pt>
                <c:pt idx="12974">
                  <c:v>129.74</c:v>
                </c:pt>
                <c:pt idx="12975">
                  <c:v>129.75</c:v>
                </c:pt>
                <c:pt idx="12976">
                  <c:v>129.76</c:v>
                </c:pt>
                <c:pt idx="12977">
                  <c:v>129.77000000000001</c:v>
                </c:pt>
                <c:pt idx="12978">
                  <c:v>129.78</c:v>
                </c:pt>
                <c:pt idx="12979">
                  <c:v>129.79</c:v>
                </c:pt>
                <c:pt idx="12980">
                  <c:v>129.80000000000001</c:v>
                </c:pt>
                <c:pt idx="12981">
                  <c:v>129.81</c:v>
                </c:pt>
                <c:pt idx="12982">
                  <c:v>129.82</c:v>
                </c:pt>
                <c:pt idx="12983">
                  <c:v>129.83000000000001</c:v>
                </c:pt>
                <c:pt idx="12984">
                  <c:v>129.84</c:v>
                </c:pt>
                <c:pt idx="12985">
                  <c:v>129.85</c:v>
                </c:pt>
                <c:pt idx="12986">
                  <c:v>129.86000000000001</c:v>
                </c:pt>
                <c:pt idx="12987">
                  <c:v>129.87</c:v>
                </c:pt>
                <c:pt idx="12988">
                  <c:v>129.88</c:v>
                </c:pt>
                <c:pt idx="12989">
                  <c:v>129.88999999999999</c:v>
                </c:pt>
                <c:pt idx="12990">
                  <c:v>129.9</c:v>
                </c:pt>
                <c:pt idx="12991">
                  <c:v>129.91</c:v>
                </c:pt>
                <c:pt idx="12992">
                  <c:v>129.91999999999999</c:v>
                </c:pt>
                <c:pt idx="12993">
                  <c:v>129.93</c:v>
                </c:pt>
                <c:pt idx="12994">
                  <c:v>129.94</c:v>
                </c:pt>
                <c:pt idx="12995">
                  <c:v>129.94999999999999</c:v>
                </c:pt>
                <c:pt idx="12996">
                  <c:v>129.96</c:v>
                </c:pt>
                <c:pt idx="12997">
                  <c:v>129.97</c:v>
                </c:pt>
                <c:pt idx="12998">
                  <c:v>129.97999999999999</c:v>
                </c:pt>
                <c:pt idx="12999">
                  <c:v>129.99</c:v>
                </c:pt>
                <c:pt idx="13000">
                  <c:v>130</c:v>
                </c:pt>
                <c:pt idx="13001">
                  <c:v>130.01</c:v>
                </c:pt>
                <c:pt idx="13002">
                  <c:v>130.02000000000001</c:v>
                </c:pt>
                <c:pt idx="13003">
                  <c:v>130.03</c:v>
                </c:pt>
                <c:pt idx="13004">
                  <c:v>130.04</c:v>
                </c:pt>
                <c:pt idx="13005">
                  <c:v>130.05000000000001</c:v>
                </c:pt>
                <c:pt idx="13006">
                  <c:v>130.06</c:v>
                </c:pt>
                <c:pt idx="13007">
                  <c:v>130.07</c:v>
                </c:pt>
                <c:pt idx="13008">
                  <c:v>130.08000000000001</c:v>
                </c:pt>
                <c:pt idx="13009">
                  <c:v>130.09</c:v>
                </c:pt>
                <c:pt idx="13010">
                  <c:v>130.1</c:v>
                </c:pt>
                <c:pt idx="13011">
                  <c:v>130.11000000000001</c:v>
                </c:pt>
                <c:pt idx="13012">
                  <c:v>130.12</c:v>
                </c:pt>
                <c:pt idx="13013">
                  <c:v>130.13</c:v>
                </c:pt>
                <c:pt idx="13014">
                  <c:v>130.13999999999999</c:v>
                </c:pt>
                <c:pt idx="13015">
                  <c:v>130.15</c:v>
                </c:pt>
                <c:pt idx="13016">
                  <c:v>130.16</c:v>
                </c:pt>
                <c:pt idx="13017">
                  <c:v>130.16999999999999</c:v>
                </c:pt>
                <c:pt idx="13018">
                  <c:v>130.18</c:v>
                </c:pt>
                <c:pt idx="13019">
                  <c:v>130.19</c:v>
                </c:pt>
                <c:pt idx="13020">
                  <c:v>130.19999999999999</c:v>
                </c:pt>
                <c:pt idx="13021">
                  <c:v>130.21</c:v>
                </c:pt>
                <c:pt idx="13022">
                  <c:v>130.22</c:v>
                </c:pt>
                <c:pt idx="13023">
                  <c:v>130.22999999999999</c:v>
                </c:pt>
                <c:pt idx="13024">
                  <c:v>130.24</c:v>
                </c:pt>
                <c:pt idx="13025">
                  <c:v>130.25</c:v>
                </c:pt>
                <c:pt idx="13026">
                  <c:v>130.26</c:v>
                </c:pt>
                <c:pt idx="13027">
                  <c:v>130.27000000000001</c:v>
                </c:pt>
                <c:pt idx="13028">
                  <c:v>130.28</c:v>
                </c:pt>
                <c:pt idx="13029">
                  <c:v>130.29</c:v>
                </c:pt>
                <c:pt idx="13030">
                  <c:v>130.30000000000001</c:v>
                </c:pt>
                <c:pt idx="13031">
                  <c:v>130.31</c:v>
                </c:pt>
                <c:pt idx="13032">
                  <c:v>130.32</c:v>
                </c:pt>
                <c:pt idx="13033">
                  <c:v>130.33000000000001</c:v>
                </c:pt>
                <c:pt idx="13034">
                  <c:v>130.34</c:v>
                </c:pt>
                <c:pt idx="13035">
                  <c:v>130.35</c:v>
                </c:pt>
                <c:pt idx="13036">
                  <c:v>130.36000000000001</c:v>
                </c:pt>
                <c:pt idx="13037">
                  <c:v>130.37</c:v>
                </c:pt>
                <c:pt idx="13038">
                  <c:v>130.38</c:v>
                </c:pt>
                <c:pt idx="13039">
                  <c:v>130.38999999999999</c:v>
                </c:pt>
                <c:pt idx="13040">
                  <c:v>130.4</c:v>
                </c:pt>
                <c:pt idx="13041">
                  <c:v>130.41</c:v>
                </c:pt>
                <c:pt idx="13042">
                  <c:v>130.41999999999999</c:v>
                </c:pt>
                <c:pt idx="13043">
                  <c:v>130.43</c:v>
                </c:pt>
                <c:pt idx="13044">
                  <c:v>130.44</c:v>
                </c:pt>
                <c:pt idx="13045">
                  <c:v>130.44999999999999</c:v>
                </c:pt>
                <c:pt idx="13046">
                  <c:v>130.46</c:v>
                </c:pt>
                <c:pt idx="13047">
                  <c:v>130.47</c:v>
                </c:pt>
                <c:pt idx="13048">
                  <c:v>130.47999999999999</c:v>
                </c:pt>
                <c:pt idx="13049">
                  <c:v>130.49</c:v>
                </c:pt>
                <c:pt idx="13050">
                  <c:v>130.5</c:v>
                </c:pt>
                <c:pt idx="13051">
                  <c:v>130.51</c:v>
                </c:pt>
                <c:pt idx="13052">
                  <c:v>130.52000000000001</c:v>
                </c:pt>
                <c:pt idx="13053">
                  <c:v>130.53</c:v>
                </c:pt>
                <c:pt idx="13054">
                  <c:v>130.54</c:v>
                </c:pt>
                <c:pt idx="13055">
                  <c:v>130.55000000000001</c:v>
                </c:pt>
                <c:pt idx="13056">
                  <c:v>130.56</c:v>
                </c:pt>
                <c:pt idx="13057">
                  <c:v>130.57</c:v>
                </c:pt>
                <c:pt idx="13058">
                  <c:v>130.58000000000001</c:v>
                </c:pt>
                <c:pt idx="13059">
                  <c:v>130.59</c:v>
                </c:pt>
                <c:pt idx="13060">
                  <c:v>130.6</c:v>
                </c:pt>
                <c:pt idx="13061">
                  <c:v>130.61000000000001</c:v>
                </c:pt>
                <c:pt idx="13062">
                  <c:v>130.62</c:v>
                </c:pt>
                <c:pt idx="13063">
                  <c:v>130.63</c:v>
                </c:pt>
                <c:pt idx="13064">
                  <c:v>130.63999999999999</c:v>
                </c:pt>
                <c:pt idx="13065">
                  <c:v>130.65</c:v>
                </c:pt>
                <c:pt idx="13066">
                  <c:v>130.66</c:v>
                </c:pt>
                <c:pt idx="13067">
                  <c:v>130.66999999999999</c:v>
                </c:pt>
                <c:pt idx="13068">
                  <c:v>130.68</c:v>
                </c:pt>
                <c:pt idx="13069">
                  <c:v>130.69</c:v>
                </c:pt>
                <c:pt idx="13070">
                  <c:v>130.69999999999999</c:v>
                </c:pt>
                <c:pt idx="13071">
                  <c:v>130.71</c:v>
                </c:pt>
                <c:pt idx="13072">
                  <c:v>130.72</c:v>
                </c:pt>
                <c:pt idx="13073">
                  <c:v>130.72999999999999</c:v>
                </c:pt>
                <c:pt idx="13074">
                  <c:v>130.74</c:v>
                </c:pt>
                <c:pt idx="13075">
                  <c:v>130.75</c:v>
                </c:pt>
                <c:pt idx="13076">
                  <c:v>130.76</c:v>
                </c:pt>
                <c:pt idx="13077">
                  <c:v>130.77000000000001</c:v>
                </c:pt>
                <c:pt idx="13078">
                  <c:v>130.78</c:v>
                </c:pt>
                <c:pt idx="13079">
                  <c:v>130.79</c:v>
                </c:pt>
                <c:pt idx="13080">
                  <c:v>130.80000000000001</c:v>
                </c:pt>
                <c:pt idx="13081">
                  <c:v>130.81</c:v>
                </c:pt>
                <c:pt idx="13082">
                  <c:v>130.82</c:v>
                </c:pt>
                <c:pt idx="13083">
                  <c:v>130.83000000000001</c:v>
                </c:pt>
                <c:pt idx="13084">
                  <c:v>130.84</c:v>
                </c:pt>
                <c:pt idx="13085">
                  <c:v>130.85</c:v>
                </c:pt>
                <c:pt idx="13086">
                  <c:v>130.86000000000001</c:v>
                </c:pt>
                <c:pt idx="13087">
                  <c:v>130.87</c:v>
                </c:pt>
                <c:pt idx="13088">
                  <c:v>130.88</c:v>
                </c:pt>
                <c:pt idx="13089">
                  <c:v>130.88999999999999</c:v>
                </c:pt>
                <c:pt idx="13090">
                  <c:v>130.9</c:v>
                </c:pt>
                <c:pt idx="13091">
                  <c:v>130.91</c:v>
                </c:pt>
                <c:pt idx="13092">
                  <c:v>130.91999999999999</c:v>
                </c:pt>
                <c:pt idx="13093">
                  <c:v>130.93</c:v>
                </c:pt>
                <c:pt idx="13094">
                  <c:v>130.94</c:v>
                </c:pt>
                <c:pt idx="13095">
                  <c:v>130.94999999999999</c:v>
                </c:pt>
                <c:pt idx="13096">
                  <c:v>130.96</c:v>
                </c:pt>
                <c:pt idx="13097">
                  <c:v>130.97</c:v>
                </c:pt>
                <c:pt idx="13098">
                  <c:v>130.97999999999999</c:v>
                </c:pt>
                <c:pt idx="13099">
                  <c:v>130.99</c:v>
                </c:pt>
                <c:pt idx="13100">
                  <c:v>131</c:v>
                </c:pt>
                <c:pt idx="13101">
                  <c:v>131.01</c:v>
                </c:pt>
                <c:pt idx="13102">
                  <c:v>131.02000000000001</c:v>
                </c:pt>
                <c:pt idx="13103">
                  <c:v>131.03</c:v>
                </c:pt>
                <c:pt idx="13104">
                  <c:v>131.04</c:v>
                </c:pt>
                <c:pt idx="13105">
                  <c:v>131.05000000000001</c:v>
                </c:pt>
                <c:pt idx="13106">
                  <c:v>131.06</c:v>
                </c:pt>
                <c:pt idx="13107">
                  <c:v>131.07</c:v>
                </c:pt>
                <c:pt idx="13108">
                  <c:v>131.08000000000001</c:v>
                </c:pt>
                <c:pt idx="13109">
                  <c:v>131.09</c:v>
                </c:pt>
                <c:pt idx="13110">
                  <c:v>131.1</c:v>
                </c:pt>
                <c:pt idx="13111">
                  <c:v>131.11000000000001</c:v>
                </c:pt>
                <c:pt idx="13112">
                  <c:v>131.12</c:v>
                </c:pt>
                <c:pt idx="13113">
                  <c:v>131.13</c:v>
                </c:pt>
                <c:pt idx="13114">
                  <c:v>131.13999999999999</c:v>
                </c:pt>
                <c:pt idx="13115">
                  <c:v>131.15</c:v>
                </c:pt>
                <c:pt idx="13116">
                  <c:v>131.16</c:v>
                </c:pt>
                <c:pt idx="13117">
                  <c:v>131.16999999999999</c:v>
                </c:pt>
                <c:pt idx="13118">
                  <c:v>131.18</c:v>
                </c:pt>
                <c:pt idx="13119">
                  <c:v>131.19</c:v>
                </c:pt>
                <c:pt idx="13120">
                  <c:v>131.19999999999999</c:v>
                </c:pt>
                <c:pt idx="13121">
                  <c:v>131.21</c:v>
                </c:pt>
                <c:pt idx="13122">
                  <c:v>131.22</c:v>
                </c:pt>
                <c:pt idx="13123">
                  <c:v>131.22999999999999</c:v>
                </c:pt>
                <c:pt idx="13124">
                  <c:v>131.24</c:v>
                </c:pt>
                <c:pt idx="13125">
                  <c:v>131.25</c:v>
                </c:pt>
                <c:pt idx="13126">
                  <c:v>131.26</c:v>
                </c:pt>
                <c:pt idx="13127">
                  <c:v>131.27000000000001</c:v>
                </c:pt>
                <c:pt idx="13128">
                  <c:v>131.28</c:v>
                </c:pt>
                <c:pt idx="13129">
                  <c:v>131.29</c:v>
                </c:pt>
                <c:pt idx="13130">
                  <c:v>131.30000000000001</c:v>
                </c:pt>
                <c:pt idx="13131">
                  <c:v>131.31</c:v>
                </c:pt>
                <c:pt idx="13132">
                  <c:v>131.32</c:v>
                </c:pt>
                <c:pt idx="13133">
                  <c:v>131.33000000000001</c:v>
                </c:pt>
                <c:pt idx="13134">
                  <c:v>131.34</c:v>
                </c:pt>
                <c:pt idx="13135">
                  <c:v>131.35</c:v>
                </c:pt>
                <c:pt idx="13136">
                  <c:v>131.36000000000001</c:v>
                </c:pt>
                <c:pt idx="13137">
                  <c:v>131.37</c:v>
                </c:pt>
                <c:pt idx="13138">
                  <c:v>131.38</c:v>
                </c:pt>
                <c:pt idx="13139">
                  <c:v>131.38999999999999</c:v>
                </c:pt>
                <c:pt idx="13140">
                  <c:v>131.4</c:v>
                </c:pt>
                <c:pt idx="13141">
                  <c:v>131.41</c:v>
                </c:pt>
                <c:pt idx="13142">
                  <c:v>131.41999999999999</c:v>
                </c:pt>
                <c:pt idx="13143">
                  <c:v>131.43</c:v>
                </c:pt>
                <c:pt idx="13144">
                  <c:v>131.44</c:v>
                </c:pt>
                <c:pt idx="13145">
                  <c:v>131.44999999999999</c:v>
                </c:pt>
                <c:pt idx="13146">
                  <c:v>131.46</c:v>
                </c:pt>
                <c:pt idx="13147">
                  <c:v>131.47</c:v>
                </c:pt>
                <c:pt idx="13148">
                  <c:v>131.47999999999999</c:v>
                </c:pt>
                <c:pt idx="13149">
                  <c:v>131.49</c:v>
                </c:pt>
                <c:pt idx="13150">
                  <c:v>131.5</c:v>
                </c:pt>
                <c:pt idx="13151">
                  <c:v>131.51</c:v>
                </c:pt>
                <c:pt idx="13152">
                  <c:v>131.52000000000001</c:v>
                </c:pt>
                <c:pt idx="13153">
                  <c:v>131.53</c:v>
                </c:pt>
                <c:pt idx="13154">
                  <c:v>131.54</c:v>
                </c:pt>
                <c:pt idx="13155">
                  <c:v>131.55000000000001</c:v>
                </c:pt>
                <c:pt idx="13156">
                  <c:v>131.56</c:v>
                </c:pt>
                <c:pt idx="13157">
                  <c:v>131.57</c:v>
                </c:pt>
                <c:pt idx="13158">
                  <c:v>131.58000000000001</c:v>
                </c:pt>
                <c:pt idx="13159">
                  <c:v>131.59</c:v>
                </c:pt>
                <c:pt idx="13160">
                  <c:v>131.6</c:v>
                </c:pt>
                <c:pt idx="13161">
                  <c:v>131.61000000000001</c:v>
                </c:pt>
                <c:pt idx="13162">
                  <c:v>131.62</c:v>
                </c:pt>
                <c:pt idx="13163">
                  <c:v>131.63</c:v>
                </c:pt>
                <c:pt idx="13164">
                  <c:v>131.63999999999999</c:v>
                </c:pt>
                <c:pt idx="13165">
                  <c:v>131.65</c:v>
                </c:pt>
                <c:pt idx="13166">
                  <c:v>131.66</c:v>
                </c:pt>
                <c:pt idx="13167">
                  <c:v>131.66999999999999</c:v>
                </c:pt>
                <c:pt idx="13168">
                  <c:v>131.68</c:v>
                </c:pt>
                <c:pt idx="13169">
                  <c:v>131.69</c:v>
                </c:pt>
                <c:pt idx="13170">
                  <c:v>131.69999999999999</c:v>
                </c:pt>
                <c:pt idx="13171">
                  <c:v>131.71</c:v>
                </c:pt>
                <c:pt idx="13172">
                  <c:v>131.72</c:v>
                </c:pt>
                <c:pt idx="13173">
                  <c:v>131.72999999999999</c:v>
                </c:pt>
                <c:pt idx="13174">
                  <c:v>131.74</c:v>
                </c:pt>
                <c:pt idx="13175">
                  <c:v>131.75</c:v>
                </c:pt>
                <c:pt idx="13176">
                  <c:v>131.76</c:v>
                </c:pt>
                <c:pt idx="13177">
                  <c:v>131.77000000000001</c:v>
                </c:pt>
                <c:pt idx="13178">
                  <c:v>131.78</c:v>
                </c:pt>
                <c:pt idx="13179">
                  <c:v>131.79</c:v>
                </c:pt>
                <c:pt idx="13180">
                  <c:v>131.80000000000001</c:v>
                </c:pt>
                <c:pt idx="13181">
                  <c:v>131.81</c:v>
                </c:pt>
                <c:pt idx="13182">
                  <c:v>131.82</c:v>
                </c:pt>
                <c:pt idx="13183">
                  <c:v>131.83000000000001</c:v>
                </c:pt>
                <c:pt idx="13184">
                  <c:v>131.84</c:v>
                </c:pt>
                <c:pt idx="13185">
                  <c:v>131.85</c:v>
                </c:pt>
                <c:pt idx="13186">
                  <c:v>131.86000000000001</c:v>
                </c:pt>
                <c:pt idx="13187">
                  <c:v>131.87</c:v>
                </c:pt>
                <c:pt idx="13188">
                  <c:v>131.88</c:v>
                </c:pt>
                <c:pt idx="13189">
                  <c:v>131.88999999999999</c:v>
                </c:pt>
                <c:pt idx="13190">
                  <c:v>131.9</c:v>
                </c:pt>
                <c:pt idx="13191">
                  <c:v>131.91</c:v>
                </c:pt>
                <c:pt idx="13192">
                  <c:v>131.91999999999999</c:v>
                </c:pt>
                <c:pt idx="13193">
                  <c:v>131.93</c:v>
                </c:pt>
                <c:pt idx="13194">
                  <c:v>131.94</c:v>
                </c:pt>
                <c:pt idx="13195">
                  <c:v>131.94999999999999</c:v>
                </c:pt>
                <c:pt idx="13196">
                  <c:v>131.96</c:v>
                </c:pt>
                <c:pt idx="13197">
                  <c:v>131.97</c:v>
                </c:pt>
                <c:pt idx="13198">
                  <c:v>131.97999999999999</c:v>
                </c:pt>
                <c:pt idx="13199">
                  <c:v>131.99</c:v>
                </c:pt>
                <c:pt idx="13200">
                  <c:v>132</c:v>
                </c:pt>
                <c:pt idx="13201">
                  <c:v>132.01</c:v>
                </c:pt>
                <c:pt idx="13202">
                  <c:v>132.02000000000001</c:v>
                </c:pt>
                <c:pt idx="13203">
                  <c:v>132.03</c:v>
                </c:pt>
                <c:pt idx="13204">
                  <c:v>132.04</c:v>
                </c:pt>
                <c:pt idx="13205">
                  <c:v>132.05000000000001</c:v>
                </c:pt>
                <c:pt idx="13206">
                  <c:v>132.06</c:v>
                </c:pt>
                <c:pt idx="13207">
                  <c:v>132.07</c:v>
                </c:pt>
                <c:pt idx="13208">
                  <c:v>132.08000000000001</c:v>
                </c:pt>
                <c:pt idx="13209">
                  <c:v>132.09</c:v>
                </c:pt>
                <c:pt idx="13210">
                  <c:v>132.1</c:v>
                </c:pt>
                <c:pt idx="13211">
                  <c:v>132.11000000000001</c:v>
                </c:pt>
                <c:pt idx="13212">
                  <c:v>132.12</c:v>
                </c:pt>
                <c:pt idx="13213">
                  <c:v>132.13</c:v>
                </c:pt>
                <c:pt idx="13214">
                  <c:v>132.13999999999999</c:v>
                </c:pt>
                <c:pt idx="13215">
                  <c:v>132.15</c:v>
                </c:pt>
                <c:pt idx="13216">
                  <c:v>132.16</c:v>
                </c:pt>
                <c:pt idx="13217">
                  <c:v>132.16999999999999</c:v>
                </c:pt>
                <c:pt idx="13218">
                  <c:v>132.18</c:v>
                </c:pt>
                <c:pt idx="13219">
                  <c:v>132.19</c:v>
                </c:pt>
                <c:pt idx="13220">
                  <c:v>132.19999999999999</c:v>
                </c:pt>
                <c:pt idx="13221">
                  <c:v>132.21</c:v>
                </c:pt>
                <c:pt idx="13222">
                  <c:v>132.22</c:v>
                </c:pt>
                <c:pt idx="13223">
                  <c:v>132.22999999999999</c:v>
                </c:pt>
                <c:pt idx="13224">
                  <c:v>132.24</c:v>
                </c:pt>
                <c:pt idx="13225">
                  <c:v>132.25</c:v>
                </c:pt>
                <c:pt idx="13226">
                  <c:v>132.26</c:v>
                </c:pt>
                <c:pt idx="13227">
                  <c:v>132.27000000000001</c:v>
                </c:pt>
                <c:pt idx="13228">
                  <c:v>132.28</c:v>
                </c:pt>
                <c:pt idx="13229">
                  <c:v>132.29</c:v>
                </c:pt>
                <c:pt idx="13230">
                  <c:v>132.30000000000001</c:v>
                </c:pt>
                <c:pt idx="13231">
                  <c:v>132.31</c:v>
                </c:pt>
                <c:pt idx="13232">
                  <c:v>132.32</c:v>
                </c:pt>
                <c:pt idx="13233">
                  <c:v>132.33000000000001</c:v>
                </c:pt>
                <c:pt idx="13234">
                  <c:v>132.34</c:v>
                </c:pt>
                <c:pt idx="13235">
                  <c:v>132.35</c:v>
                </c:pt>
                <c:pt idx="13236">
                  <c:v>132.36000000000001</c:v>
                </c:pt>
                <c:pt idx="13237">
                  <c:v>132.37</c:v>
                </c:pt>
                <c:pt idx="13238">
                  <c:v>132.38</c:v>
                </c:pt>
                <c:pt idx="13239">
                  <c:v>132.38999999999999</c:v>
                </c:pt>
                <c:pt idx="13240">
                  <c:v>132.4</c:v>
                </c:pt>
                <c:pt idx="13241">
                  <c:v>132.41</c:v>
                </c:pt>
                <c:pt idx="13242">
                  <c:v>132.41999999999999</c:v>
                </c:pt>
                <c:pt idx="13243">
                  <c:v>132.43</c:v>
                </c:pt>
                <c:pt idx="13244">
                  <c:v>132.44</c:v>
                </c:pt>
                <c:pt idx="13245">
                  <c:v>132.44999999999999</c:v>
                </c:pt>
                <c:pt idx="13246">
                  <c:v>132.46</c:v>
                </c:pt>
                <c:pt idx="13247">
                  <c:v>132.47</c:v>
                </c:pt>
                <c:pt idx="13248">
                  <c:v>132.47999999999999</c:v>
                </c:pt>
                <c:pt idx="13249">
                  <c:v>132.49</c:v>
                </c:pt>
                <c:pt idx="13250">
                  <c:v>132.5</c:v>
                </c:pt>
                <c:pt idx="13251">
                  <c:v>132.51</c:v>
                </c:pt>
                <c:pt idx="13252">
                  <c:v>132.52000000000001</c:v>
                </c:pt>
                <c:pt idx="13253">
                  <c:v>132.53</c:v>
                </c:pt>
                <c:pt idx="13254">
                  <c:v>132.54</c:v>
                </c:pt>
                <c:pt idx="13255">
                  <c:v>132.55000000000001</c:v>
                </c:pt>
                <c:pt idx="13256">
                  <c:v>132.56</c:v>
                </c:pt>
                <c:pt idx="13257">
                  <c:v>132.57</c:v>
                </c:pt>
                <c:pt idx="13258">
                  <c:v>132.58000000000001</c:v>
                </c:pt>
                <c:pt idx="13259">
                  <c:v>132.59</c:v>
                </c:pt>
                <c:pt idx="13260">
                  <c:v>132.6</c:v>
                </c:pt>
                <c:pt idx="13261">
                  <c:v>132.61000000000001</c:v>
                </c:pt>
                <c:pt idx="13262">
                  <c:v>132.62</c:v>
                </c:pt>
                <c:pt idx="13263">
                  <c:v>132.63</c:v>
                </c:pt>
                <c:pt idx="13264">
                  <c:v>132.63999999999999</c:v>
                </c:pt>
                <c:pt idx="13265">
                  <c:v>132.65</c:v>
                </c:pt>
                <c:pt idx="13266">
                  <c:v>132.66</c:v>
                </c:pt>
                <c:pt idx="13267">
                  <c:v>132.66999999999999</c:v>
                </c:pt>
                <c:pt idx="13268">
                  <c:v>132.68</c:v>
                </c:pt>
                <c:pt idx="13269">
                  <c:v>132.69</c:v>
                </c:pt>
                <c:pt idx="13270">
                  <c:v>132.69999999999999</c:v>
                </c:pt>
                <c:pt idx="13271">
                  <c:v>132.71</c:v>
                </c:pt>
                <c:pt idx="13272">
                  <c:v>132.72</c:v>
                </c:pt>
                <c:pt idx="13273">
                  <c:v>132.72999999999999</c:v>
                </c:pt>
                <c:pt idx="13274">
                  <c:v>132.74</c:v>
                </c:pt>
                <c:pt idx="13275">
                  <c:v>132.75</c:v>
                </c:pt>
                <c:pt idx="13276">
                  <c:v>132.76</c:v>
                </c:pt>
                <c:pt idx="13277">
                  <c:v>132.77000000000001</c:v>
                </c:pt>
                <c:pt idx="13278">
                  <c:v>132.78</c:v>
                </c:pt>
                <c:pt idx="13279">
                  <c:v>132.79</c:v>
                </c:pt>
                <c:pt idx="13280">
                  <c:v>132.80000000000001</c:v>
                </c:pt>
                <c:pt idx="13281">
                  <c:v>132.81</c:v>
                </c:pt>
                <c:pt idx="13282">
                  <c:v>132.82</c:v>
                </c:pt>
                <c:pt idx="13283">
                  <c:v>132.83000000000001</c:v>
                </c:pt>
                <c:pt idx="13284">
                  <c:v>132.84</c:v>
                </c:pt>
                <c:pt idx="13285">
                  <c:v>132.85</c:v>
                </c:pt>
                <c:pt idx="13286">
                  <c:v>132.86000000000001</c:v>
                </c:pt>
                <c:pt idx="13287">
                  <c:v>132.87</c:v>
                </c:pt>
                <c:pt idx="13288">
                  <c:v>132.88</c:v>
                </c:pt>
                <c:pt idx="13289">
                  <c:v>132.88999999999999</c:v>
                </c:pt>
                <c:pt idx="13290">
                  <c:v>132.9</c:v>
                </c:pt>
                <c:pt idx="13291">
                  <c:v>132.91</c:v>
                </c:pt>
                <c:pt idx="13292">
                  <c:v>132.91999999999999</c:v>
                </c:pt>
                <c:pt idx="13293">
                  <c:v>132.93</c:v>
                </c:pt>
                <c:pt idx="13294">
                  <c:v>132.94</c:v>
                </c:pt>
                <c:pt idx="13295">
                  <c:v>132.94999999999999</c:v>
                </c:pt>
                <c:pt idx="13296">
                  <c:v>132.96</c:v>
                </c:pt>
                <c:pt idx="13297">
                  <c:v>132.97</c:v>
                </c:pt>
                <c:pt idx="13298">
                  <c:v>132.97999999999999</c:v>
                </c:pt>
                <c:pt idx="13299">
                  <c:v>132.99</c:v>
                </c:pt>
                <c:pt idx="13300">
                  <c:v>133</c:v>
                </c:pt>
                <c:pt idx="13301">
                  <c:v>133.01</c:v>
                </c:pt>
                <c:pt idx="13302">
                  <c:v>133.02000000000001</c:v>
                </c:pt>
                <c:pt idx="13303">
                  <c:v>133.03</c:v>
                </c:pt>
                <c:pt idx="13304">
                  <c:v>133.04</c:v>
                </c:pt>
                <c:pt idx="13305">
                  <c:v>133.05000000000001</c:v>
                </c:pt>
                <c:pt idx="13306">
                  <c:v>133.06</c:v>
                </c:pt>
                <c:pt idx="13307">
                  <c:v>133.07</c:v>
                </c:pt>
                <c:pt idx="13308">
                  <c:v>133.08000000000001</c:v>
                </c:pt>
                <c:pt idx="13309">
                  <c:v>133.09</c:v>
                </c:pt>
                <c:pt idx="13310">
                  <c:v>133.1</c:v>
                </c:pt>
                <c:pt idx="13311">
                  <c:v>133.11000000000001</c:v>
                </c:pt>
                <c:pt idx="13312">
                  <c:v>133.12</c:v>
                </c:pt>
                <c:pt idx="13313">
                  <c:v>133.13</c:v>
                </c:pt>
                <c:pt idx="13314">
                  <c:v>133.13999999999999</c:v>
                </c:pt>
                <c:pt idx="13315">
                  <c:v>133.15</c:v>
                </c:pt>
                <c:pt idx="13316">
                  <c:v>133.16</c:v>
                </c:pt>
                <c:pt idx="13317">
                  <c:v>133.16999999999999</c:v>
                </c:pt>
                <c:pt idx="13318">
                  <c:v>133.18</c:v>
                </c:pt>
                <c:pt idx="13319">
                  <c:v>133.19</c:v>
                </c:pt>
                <c:pt idx="13320">
                  <c:v>133.19999999999999</c:v>
                </c:pt>
                <c:pt idx="13321">
                  <c:v>133.21</c:v>
                </c:pt>
                <c:pt idx="13322">
                  <c:v>133.22</c:v>
                </c:pt>
                <c:pt idx="13323">
                  <c:v>133.22999999999999</c:v>
                </c:pt>
                <c:pt idx="13324">
                  <c:v>133.24</c:v>
                </c:pt>
                <c:pt idx="13325">
                  <c:v>133.25</c:v>
                </c:pt>
                <c:pt idx="13326">
                  <c:v>133.26</c:v>
                </c:pt>
                <c:pt idx="13327">
                  <c:v>133.27000000000001</c:v>
                </c:pt>
                <c:pt idx="13328">
                  <c:v>133.28</c:v>
                </c:pt>
                <c:pt idx="13329">
                  <c:v>133.29</c:v>
                </c:pt>
                <c:pt idx="13330">
                  <c:v>133.30000000000001</c:v>
                </c:pt>
                <c:pt idx="13331">
                  <c:v>133.31</c:v>
                </c:pt>
                <c:pt idx="13332">
                  <c:v>133.32</c:v>
                </c:pt>
                <c:pt idx="13333">
                  <c:v>133.33000000000001</c:v>
                </c:pt>
                <c:pt idx="13334">
                  <c:v>133.34</c:v>
                </c:pt>
                <c:pt idx="13335">
                  <c:v>133.35</c:v>
                </c:pt>
                <c:pt idx="13336">
                  <c:v>133.36000000000001</c:v>
                </c:pt>
                <c:pt idx="13337">
                  <c:v>133.37</c:v>
                </c:pt>
                <c:pt idx="13338">
                  <c:v>133.38</c:v>
                </c:pt>
                <c:pt idx="13339">
                  <c:v>133.38999999999999</c:v>
                </c:pt>
                <c:pt idx="13340">
                  <c:v>133.4</c:v>
                </c:pt>
                <c:pt idx="13341">
                  <c:v>133.41</c:v>
                </c:pt>
                <c:pt idx="13342">
                  <c:v>133.41999999999999</c:v>
                </c:pt>
                <c:pt idx="13343">
                  <c:v>133.43</c:v>
                </c:pt>
                <c:pt idx="13344">
                  <c:v>133.44</c:v>
                </c:pt>
                <c:pt idx="13345">
                  <c:v>133.44999999999999</c:v>
                </c:pt>
                <c:pt idx="13346">
                  <c:v>133.46</c:v>
                </c:pt>
                <c:pt idx="13347">
                  <c:v>133.47</c:v>
                </c:pt>
                <c:pt idx="13348">
                  <c:v>133.47999999999999</c:v>
                </c:pt>
                <c:pt idx="13349">
                  <c:v>133.49</c:v>
                </c:pt>
                <c:pt idx="13350">
                  <c:v>133.5</c:v>
                </c:pt>
                <c:pt idx="13351">
                  <c:v>133.51</c:v>
                </c:pt>
                <c:pt idx="13352">
                  <c:v>133.52000000000001</c:v>
                </c:pt>
                <c:pt idx="13353">
                  <c:v>133.53</c:v>
                </c:pt>
                <c:pt idx="13354">
                  <c:v>133.54</c:v>
                </c:pt>
                <c:pt idx="13355">
                  <c:v>133.55000000000001</c:v>
                </c:pt>
                <c:pt idx="13356">
                  <c:v>133.56</c:v>
                </c:pt>
                <c:pt idx="13357">
                  <c:v>133.57</c:v>
                </c:pt>
                <c:pt idx="13358">
                  <c:v>133.58000000000001</c:v>
                </c:pt>
                <c:pt idx="13359">
                  <c:v>133.59</c:v>
                </c:pt>
                <c:pt idx="13360">
                  <c:v>133.6</c:v>
                </c:pt>
                <c:pt idx="13361">
                  <c:v>133.61000000000001</c:v>
                </c:pt>
                <c:pt idx="13362">
                  <c:v>133.62</c:v>
                </c:pt>
                <c:pt idx="13363">
                  <c:v>133.63</c:v>
                </c:pt>
                <c:pt idx="13364">
                  <c:v>133.63999999999999</c:v>
                </c:pt>
                <c:pt idx="13365">
                  <c:v>133.65</c:v>
                </c:pt>
                <c:pt idx="13366">
                  <c:v>133.66</c:v>
                </c:pt>
                <c:pt idx="13367">
                  <c:v>133.66999999999999</c:v>
                </c:pt>
                <c:pt idx="13368">
                  <c:v>133.68</c:v>
                </c:pt>
                <c:pt idx="13369">
                  <c:v>133.69</c:v>
                </c:pt>
                <c:pt idx="13370">
                  <c:v>133.69999999999999</c:v>
                </c:pt>
                <c:pt idx="13371">
                  <c:v>133.71</c:v>
                </c:pt>
                <c:pt idx="13372">
                  <c:v>133.72</c:v>
                </c:pt>
                <c:pt idx="13373">
                  <c:v>133.72999999999999</c:v>
                </c:pt>
                <c:pt idx="13374">
                  <c:v>133.74</c:v>
                </c:pt>
                <c:pt idx="13375">
                  <c:v>133.75</c:v>
                </c:pt>
                <c:pt idx="13376">
                  <c:v>133.76</c:v>
                </c:pt>
                <c:pt idx="13377">
                  <c:v>133.77000000000001</c:v>
                </c:pt>
                <c:pt idx="13378">
                  <c:v>133.78</c:v>
                </c:pt>
                <c:pt idx="13379">
                  <c:v>133.79</c:v>
                </c:pt>
                <c:pt idx="13380">
                  <c:v>133.80000000000001</c:v>
                </c:pt>
                <c:pt idx="13381">
                  <c:v>133.81</c:v>
                </c:pt>
                <c:pt idx="13382">
                  <c:v>133.82</c:v>
                </c:pt>
                <c:pt idx="13383">
                  <c:v>133.83000000000001</c:v>
                </c:pt>
                <c:pt idx="13384">
                  <c:v>133.84</c:v>
                </c:pt>
                <c:pt idx="13385">
                  <c:v>133.85</c:v>
                </c:pt>
                <c:pt idx="13386">
                  <c:v>133.86000000000001</c:v>
                </c:pt>
                <c:pt idx="13387">
                  <c:v>133.87</c:v>
                </c:pt>
                <c:pt idx="13388">
                  <c:v>133.88</c:v>
                </c:pt>
                <c:pt idx="13389">
                  <c:v>133.88999999999999</c:v>
                </c:pt>
                <c:pt idx="13390">
                  <c:v>133.9</c:v>
                </c:pt>
                <c:pt idx="13391">
                  <c:v>133.91</c:v>
                </c:pt>
                <c:pt idx="13392">
                  <c:v>133.91999999999999</c:v>
                </c:pt>
                <c:pt idx="13393">
                  <c:v>133.93</c:v>
                </c:pt>
                <c:pt idx="13394">
                  <c:v>133.94</c:v>
                </c:pt>
                <c:pt idx="13395">
                  <c:v>133.94999999999999</c:v>
                </c:pt>
                <c:pt idx="13396">
                  <c:v>133.96</c:v>
                </c:pt>
                <c:pt idx="13397">
                  <c:v>133.97</c:v>
                </c:pt>
                <c:pt idx="13398">
                  <c:v>133.97999999999999</c:v>
                </c:pt>
                <c:pt idx="13399">
                  <c:v>133.99</c:v>
                </c:pt>
                <c:pt idx="13400">
                  <c:v>134</c:v>
                </c:pt>
                <c:pt idx="13401">
                  <c:v>134.01</c:v>
                </c:pt>
                <c:pt idx="13402">
                  <c:v>134.02000000000001</c:v>
                </c:pt>
                <c:pt idx="13403">
                  <c:v>134.03</c:v>
                </c:pt>
                <c:pt idx="13404">
                  <c:v>134.04</c:v>
                </c:pt>
                <c:pt idx="13405">
                  <c:v>134.05000000000001</c:v>
                </c:pt>
                <c:pt idx="13406">
                  <c:v>134.06</c:v>
                </c:pt>
                <c:pt idx="13407">
                  <c:v>134.07</c:v>
                </c:pt>
                <c:pt idx="13408">
                  <c:v>134.08000000000001</c:v>
                </c:pt>
                <c:pt idx="13409">
                  <c:v>134.09</c:v>
                </c:pt>
                <c:pt idx="13410">
                  <c:v>134.1</c:v>
                </c:pt>
                <c:pt idx="13411">
                  <c:v>134.11000000000001</c:v>
                </c:pt>
                <c:pt idx="13412">
                  <c:v>134.12</c:v>
                </c:pt>
                <c:pt idx="13413">
                  <c:v>134.13</c:v>
                </c:pt>
                <c:pt idx="13414">
                  <c:v>134.13999999999999</c:v>
                </c:pt>
                <c:pt idx="13415">
                  <c:v>134.15</c:v>
                </c:pt>
                <c:pt idx="13416">
                  <c:v>134.16</c:v>
                </c:pt>
                <c:pt idx="13417">
                  <c:v>134.16999999999999</c:v>
                </c:pt>
                <c:pt idx="13418">
                  <c:v>134.18</c:v>
                </c:pt>
                <c:pt idx="13419">
                  <c:v>134.19</c:v>
                </c:pt>
                <c:pt idx="13420">
                  <c:v>134.19999999999999</c:v>
                </c:pt>
                <c:pt idx="13421">
                  <c:v>134.21</c:v>
                </c:pt>
                <c:pt idx="13422">
                  <c:v>134.22</c:v>
                </c:pt>
                <c:pt idx="13423">
                  <c:v>134.22999999999999</c:v>
                </c:pt>
                <c:pt idx="13424">
                  <c:v>134.24</c:v>
                </c:pt>
                <c:pt idx="13425">
                  <c:v>134.25</c:v>
                </c:pt>
                <c:pt idx="13426">
                  <c:v>134.26</c:v>
                </c:pt>
                <c:pt idx="13427">
                  <c:v>134.27000000000001</c:v>
                </c:pt>
                <c:pt idx="13428">
                  <c:v>134.28</c:v>
                </c:pt>
                <c:pt idx="13429">
                  <c:v>134.29</c:v>
                </c:pt>
                <c:pt idx="13430">
                  <c:v>134.30000000000001</c:v>
                </c:pt>
                <c:pt idx="13431">
                  <c:v>134.31</c:v>
                </c:pt>
                <c:pt idx="13432">
                  <c:v>134.32</c:v>
                </c:pt>
                <c:pt idx="13433">
                  <c:v>134.33000000000001</c:v>
                </c:pt>
                <c:pt idx="13434">
                  <c:v>134.34</c:v>
                </c:pt>
                <c:pt idx="13435">
                  <c:v>134.35</c:v>
                </c:pt>
                <c:pt idx="13436">
                  <c:v>134.36000000000001</c:v>
                </c:pt>
                <c:pt idx="13437">
                  <c:v>134.37</c:v>
                </c:pt>
                <c:pt idx="13438">
                  <c:v>134.38</c:v>
                </c:pt>
                <c:pt idx="13439">
                  <c:v>134.38999999999999</c:v>
                </c:pt>
                <c:pt idx="13440">
                  <c:v>134.4</c:v>
                </c:pt>
                <c:pt idx="13441">
                  <c:v>134.41</c:v>
                </c:pt>
                <c:pt idx="13442">
                  <c:v>134.41999999999999</c:v>
                </c:pt>
                <c:pt idx="13443">
                  <c:v>134.43</c:v>
                </c:pt>
                <c:pt idx="13444">
                  <c:v>134.44</c:v>
                </c:pt>
                <c:pt idx="13445">
                  <c:v>134.44999999999999</c:v>
                </c:pt>
                <c:pt idx="13446">
                  <c:v>134.46</c:v>
                </c:pt>
                <c:pt idx="13447">
                  <c:v>134.47</c:v>
                </c:pt>
                <c:pt idx="13448">
                  <c:v>134.47999999999999</c:v>
                </c:pt>
                <c:pt idx="13449">
                  <c:v>134.49</c:v>
                </c:pt>
                <c:pt idx="13450">
                  <c:v>134.5</c:v>
                </c:pt>
                <c:pt idx="13451">
                  <c:v>134.51</c:v>
                </c:pt>
                <c:pt idx="13452">
                  <c:v>134.52000000000001</c:v>
                </c:pt>
                <c:pt idx="13453">
                  <c:v>134.53</c:v>
                </c:pt>
                <c:pt idx="13454">
                  <c:v>134.54</c:v>
                </c:pt>
                <c:pt idx="13455">
                  <c:v>134.55000000000001</c:v>
                </c:pt>
                <c:pt idx="13456">
                  <c:v>134.56</c:v>
                </c:pt>
                <c:pt idx="13457">
                  <c:v>134.57</c:v>
                </c:pt>
                <c:pt idx="13458">
                  <c:v>134.58000000000001</c:v>
                </c:pt>
                <c:pt idx="13459">
                  <c:v>134.59</c:v>
                </c:pt>
                <c:pt idx="13460">
                  <c:v>134.6</c:v>
                </c:pt>
                <c:pt idx="13461">
                  <c:v>134.61000000000001</c:v>
                </c:pt>
                <c:pt idx="13462">
                  <c:v>134.62</c:v>
                </c:pt>
                <c:pt idx="13463">
                  <c:v>134.63</c:v>
                </c:pt>
                <c:pt idx="13464">
                  <c:v>134.63999999999999</c:v>
                </c:pt>
                <c:pt idx="13465">
                  <c:v>134.65</c:v>
                </c:pt>
                <c:pt idx="13466">
                  <c:v>134.66</c:v>
                </c:pt>
                <c:pt idx="13467">
                  <c:v>134.66999999999999</c:v>
                </c:pt>
                <c:pt idx="13468">
                  <c:v>134.68</c:v>
                </c:pt>
                <c:pt idx="13469">
                  <c:v>134.69</c:v>
                </c:pt>
                <c:pt idx="13470">
                  <c:v>134.69999999999999</c:v>
                </c:pt>
                <c:pt idx="13471">
                  <c:v>134.71</c:v>
                </c:pt>
                <c:pt idx="13472">
                  <c:v>134.72</c:v>
                </c:pt>
                <c:pt idx="13473">
                  <c:v>134.72999999999999</c:v>
                </c:pt>
                <c:pt idx="13474">
                  <c:v>134.74</c:v>
                </c:pt>
                <c:pt idx="13475">
                  <c:v>134.75</c:v>
                </c:pt>
                <c:pt idx="13476">
                  <c:v>134.76</c:v>
                </c:pt>
                <c:pt idx="13477">
                  <c:v>134.77000000000001</c:v>
                </c:pt>
                <c:pt idx="13478">
                  <c:v>134.78</c:v>
                </c:pt>
                <c:pt idx="13479">
                  <c:v>134.79</c:v>
                </c:pt>
                <c:pt idx="13480">
                  <c:v>134.80000000000001</c:v>
                </c:pt>
                <c:pt idx="13481">
                  <c:v>134.81</c:v>
                </c:pt>
                <c:pt idx="13482">
                  <c:v>134.82</c:v>
                </c:pt>
                <c:pt idx="13483">
                  <c:v>134.83000000000001</c:v>
                </c:pt>
                <c:pt idx="13484">
                  <c:v>134.84</c:v>
                </c:pt>
                <c:pt idx="13485">
                  <c:v>134.85</c:v>
                </c:pt>
                <c:pt idx="13486">
                  <c:v>134.86000000000001</c:v>
                </c:pt>
                <c:pt idx="13487">
                  <c:v>134.87</c:v>
                </c:pt>
                <c:pt idx="13488">
                  <c:v>134.88</c:v>
                </c:pt>
                <c:pt idx="13489">
                  <c:v>134.88999999999999</c:v>
                </c:pt>
                <c:pt idx="13490">
                  <c:v>134.9</c:v>
                </c:pt>
                <c:pt idx="13491">
                  <c:v>134.91</c:v>
                </c:pt>
                <c:pt idx="13492">
                  <c:v>134.91999999999999</c:v>
                </c:pt>
                <c:pt idx="13493">
                  <c:v>134.93</c:v>
                </c:pt>
                <c:pt idx="13494">
                  <c:v>134.94</c:v>
                </c:pt>
                <c:pt idx="13495">
                  <c:v>134.94999999999999</c:v>
                </c:pt>
                <c:pt idx="13496">
                  <c:v>134.96</c:v>
                </c:pt>
                <c:pt idx="13497">
                  <c:v>134.97</c:v>
                </c:pt>
                <c:pt idx="13498">
                  <c:v>134.97999999999999</c:v>
                </c:pt>
                <c:pt idx="13499">
                  <c:v>134.99</c:v>
                </c:pt>
                <c:pt idx="13500">
                  <c:v>135</c:v>
                </c:pt>
                <c:pt idx="13501">
                  <c:v>135.01</c:v>
                </c:pt>
                <c:pt idx="13502">
                  <c:v>135.02000000000001</c:v>
                </c:pt>
                <c:pt idx="13503">
                  <c:v>135.03</c:v>
                </c:pt>
                <c:pt idx="13504">
                  <c:v>135.04</c:v>
                </c:pt>
                <c:pt idx="13505">
                  <c:v>135.05000000000001</c:v>
                </c:pt>
                <c:pt idx="13506">
                  <c:v>135.06</c:v>
                </c:pt>
                <c:pt idx="13507">
                  <c:v>135.07</c:v>
                </c:pt>
                <c:pt idx="13508">
                  <c:v>135.08000000000001</c:v>
                </c:pt>
                <c:pt idx="13509">
                  <c:v>135.09</c:v>
                </c:pt>
                <c:pt idx="13510">
                  <c:v>135.1</c:v>
                </c:pt>
                <c:pt idx="13511">
                  <c:v>135.11000000000001</c:v>
                </c:pt>
                <c:pt idx="13512">
                  <c:v>135.12</c:v>
                </c:pt>
                <c:pt idx="13513">
                  <c:v>135.13</c:v>
                </c:pt>
                <c:pt idx="13514">
                  <c:v>135.13999999999999</c:v>
                </c:pt>
                <c:pt idx="13515">
                  <c:v>135.15</c:v>
                </c:pt>
                <c:pt idx="13516">
                  <c:v>135.16</c:v>
                </c:pt>
                <c:pt idx="13517">
                  <c:v>135.16999999999999</c:v>
                </c:pt>
                <c:pt idx="13518">
                  <c:v>135.18</c:v>
                </c:pt>
                <c:pt idx="13519">
                  <c:v>135.19</c:v>
                </c:pt>
                <c:pt idx="13520">
                  <c:v>135.19999999999999</c:v>
                </c:pt>
                <c:pt idx="13521">
                  <c:v>135.21</c:v>
                </c:pt>
                <c:pt idx="13522">
                  <c:v>135.22</c:v>
                </c:pt>
                <c:pt idx="13523">
                  <c:v>135.22999999999999</c:v>
                </c:pt>
                <c:pt idx="13524">
                  <c:v>135.24</c:v>
                </c:pt>
                <c:pt idx="13525">
                  <c:v>135.25</c:v>
                </c:pt>
                <c:pt idx="13526">
                  <c:v>135.26</c:v>
                </c:pt>
                <c:pt idx="13527">
                  <c:v>135.27000000000001</c:v>
                </c:pt>
                <c:pt idx="13528">
                  <c:v>135.28</c:v>
                </c:pt>
                <c:pt idx="13529">
                  <c:v>135.29</c:v>
                </c:pt>
                <c:pt idx="13530">
                  <c:v>135.30000000000001</c:v>
                </c:pt>
                <c:pt idx="13531">
                  <c:v>135.31</c:v>
                </c:pt>
                <c:pt idx="13532">
                  <c:v>135.32</c:v>
                </c:pt>
                <c:pt idx="13533">
                  <c:v>135.33000000000001</c:v>
                </c:pt>
                <c:pt idx="13534">
                  <c:v>135.34</c:v>
                </c:pt>
                <c:pt idx="13535">
                  <c:v>135.35</c:v>
                </c:pt>
                <c:pt idx="13536">
                  <c:v>135.36000000000001</c:v>
                </c:pt>
                <c:pt idx="13537">
                  <c:v>135.37</c:v>
                </c:pt>
                <c:pt idx="13538">
                  <c:v>135.38</c:v>
                </c:pt>
                <c:pt idx="13539">
                  <c:v>135.38999999999999</c:v>
                </c:pt>
                <c:pt idx="13540">
                  <c:v>135.4</c:v>
                </c:pt>
                <c:pt idx="13541">
                  <c:v>135.41</c:v>
                </c:pt>
                <c:pt idx="13542">
                  <c:v>135.41999999999999</c:v>
                </c:pt>
                <c:pt idx="13543">
                  <c:v>135.43</c:v>
                </c:pt>
                <c:pt idx="13544">
                  <c:v>135.44</c:v>
                </c:pt>
                <c:pt idx="13545">
                  <c:v>135.44999999999999</c:v>
                </c:pt>
                <c:pt idx="13546">
                  <c:v>135.46</c:v>
                </c:pt>
                <c:pt idx="13547">
                  <c:v>135.47</c:v>
                </c:pt>
                <c:pt idx="13548">
                  <c:v>135.47999999999999</c:v>
                </c:pt>
                <c:pt idx="13549">
                  <c:v>135.49</c:v>
                </c:pt>
                <c:pt idx="13550">
                  <c:v>135.5</c:v>
                </c:pt>
                <c:pt idx="13551">
                  <c:v>135.51</c:v>
                </c:pt>
                <c:pt idx="13552">
                  <c:v>135.52000000000001</c:v>
                </c:pt>
                <c:pt idx="13553">
                  <c:v>135.53</c:v>
                </c:pt>
                <c:pt idx="13554">
                  <c:v>135.54</c:v>
                </c:pt>
                <c:pt idx="13555">
                  <c:v>135.55000000000001</c:v>
                </c:pt>
                <c:pt idx="13556">
                  <c:v>135.56</c:v>
                </c:pt>
                <c:pt idx="13557">
                  <c:v>135.57</c:v>
                </c:pt>
                <c:pt idx="13558">
                  <c:v>135.58000000000001</c:v>
                </c:pt>
                <c:pt idx="13559">
                  <c:v>135.59</c:v>
                </c:pt>
                <c:pt idx="13560">
                  <c:v>135.6</c:v>
                </c:pt>
                <c:pt idx="13561">
                  <c:v>135.61000000000001</c:v>
                </c:pt>
                <c:pt idx="13562">
                  <c:v>135.62</c:v>
                </c:pt>
                <c:pt idx="13563">
                  <c:v>135.63</c:v>
                </c:pt>
                <c:pt idx="13564">
                  <c:v>135.63999999999999</c:v>
                </c:pt>
                <c:pt idx="13565">
                  <c:v>135.65</c:v>
                </c:pt>
                <c:pt idx="13566">
                  <c:v>135.66</c:v>
                </c:pt>
                <c:pt idx="13567">
                  <c:v>135.66999999999999</c:v>
                </c:pt>
                <c:pt idx="13568">
                  <c:v>135.68</c:v>
                </c:pt>
                <c:pt idx="13569">
                  <c:v>135.69</c:v>
                </c:pt>
                <c:pt idx="13570">
                  <c:v>135.69999999999999</c:v>
                </c:pt>
                <c:pt idx="13571">
                  <c:v>135.71</c:v>
                </c:pt>
                <c:pt idx="13572">
                  <c:v>135.72</c:v>
                </c:pt>
                <c:pt idx="13573">
                  <c:v>135.72999999999999</c:v>
                </c:pt>
                <c:pt idx="13574">
                  <c:v>135.74</c:v>
                </c:pt>
                <c:pt idx="13575">
                  <c:v>135.75</c:v>
                </c:pt>
                <c:pt idx="13576">
                  <c:v>135.76</c:v>
                </c:pt>
                <c:pt idx="13577">
                  <c:v>135.77000000000001</c:v>
                </c:pt>
                <c:pt idx="13578">
                  <c:v>135.78</c:v>
                </c:pt>
                <c:pt idx="13579">
                  <c:v>135.79</c:v>
                </c:pt>
                <c:pt idx="13580">
                  <c:v>135.80000000000001</c:v>
                </c:pt>
                <c:pt idx="13581">
                  <c:v>135.81</c:v>
                </c:pt>
                <c:pt idx="13582">
                  <c:v>135.82</c:v>
                </c:pt>
                <c:pt idx="13583">
                  <c:v>135.83000000000001</c:v>
                </c:pt>
                <c:pt idx="13584">
                  <c:v>135.84</c:v>
                </c:pt>
                <c:pt idx="13585">
                  <c:v>135.85</c:v>
                </c:pt>
                <c:pt idx="13586">
                  <c:v>135.86000000000001</c:v>
                </c:pt>
                <c:pt idx="13587">
                  <c:v>135.87</c:v>
                </c:pt>
                <c:pt idx="13588">
                  <c:v>135.88</c:v>
                </c:pt>
                <c:pt idx="13589">
                  <c:v>135.88999999999999</c:v>
                </c:pt>
                <c:pt idx="13590">
                  <c:v>135.9</c:v>
                </c:pt>
                <c:pt idx="13591">
                  <c:v>135.91</c:v>
                </c:pt>
                <c:pt idx="13592">
                  <c:v>135.91999999999999</c:v>
                </c:pt>
                <c:pt idx="13593">
                  <c:v>135.93</c:v>
                </c:pt>
                <c:pt idx="13594">
                  <c:v>135.94</c:v>
                </c:pt>
                <c:pt idx="13595">
                  <c:v>135.94999999999999</c:v>
                </c:pt>
                <c:pt idx="13596">
                  <c:v>135.96</c:v>
                </c:pt>
                <c:pt idx="13597">
                  <c:v>135.97</c:v>
                </c:pt>
                <c:pt idx="13598">
                  <c:v>135.97999999999999</c:v>
                </c:pt>
                <c:pt idx="13599">
                  <c:v>135.99</c:v>
                </c:pt>
                <c:pt idx="13600">
                  <c:v>136</c:v>
                </c:pt>
                <c:pt idx="13601">
                  <c:v>136.01</c:v>
                </c:pt>
                <c:pt idx="13602">
                  <c:v>136.02000000000001</c:v>
                </c:pt>
                <c:pt idx="13603">
                  <c:v>136.03</c:v>
                </c:pt>
                <c:pt idx="13604">
                  <c:v>136.04</c:v>
                </c:pt>
                <c:pt idx="13605">
                  <c:v>136.05000000000001</c:v>
                </c:pt>
                <c:pt idx="13606">
                  <c:v>136.06</c:v>
                </c:pt>
                <c:pt idx="13607">
                  <c:v>136.07</c:v>
                </c:pt>
                <c:pt idx="13608">
                  <c:v>136.08000000000001</c:v>
                </c:pt>
                <c:pt idx="13609">
                  <c:v>136.09</c:v>
                </c:pt>
                <c:pt idx="13610">
                  <c:v>136.1</c:v>
                </c:pt>
                <c:pt idx="13611">
                  <c:v>136.11000000000001</c:v>
                </c:pt>
                <c:pt idx="13612">
                  <c:v>136.12</c:v>
                </c:pt>
                <c:pt idx="13613">
                  <c:v>136.13</c:v>
                </c:pt>
                <c:pt idx="13614">
                  <c:v>136.13999999999999</c:v>
                </c:pt>
                <c:pt idx="13615">
                  <c:v>136.15</c:v>
                </c:pt>
                <c:pt idx="13616">
                  <c:v>136.16</c:v>
                </c:pt>
                <c:pt idx="13617">
                  <c:v>136.16999999999999</c:v>
                </c:pt>
                <c:pt idx="13618">
                  <c:v>136.18</c:v>
                </c:pt>
                <c:pt idx="13619">
                  <c:v>136.19</c:v>
                </c:pt>
                <c:pt idx="13620">
                  <c:v>136.19999999999999</c:v>
                </c:pt>
                <c:pt idx="13621">
                  <c:v>136.21</c:v>
                </c:pt>
                <c:pt idx="13622">
                  <c:v>136.22</c:v>
                </c:pt>
                <c:pt idx="13623">
                  <c:v>136.22999999999999</c:v>
                </c:pt>
                <c:pt idx="13624">
                  <c:v>136.24</c:v>
                </c:pt>
                <c:pt idx="13625">
                  <c:v>136.25</c:v>
                </c:pt>
                <c:pt idx="13626">
                  <c:v>136.26</c:v>
                </c:pt>
                <c:pt idx="13627">
                  <c:v>136.27000000000001</c:v>
                </c:pt>
                <c:pt idx="13628">
                  <c:v>136.28</c:v>
                </c:pt>
                <c:pt idx="13629">
                  <c:v>136.29</c:v>
                </c:pt>
                <c:pt idx="13630">
                  <c:v>136.30000000000001</c:v>
                </c:pt>
                <c:pt idx="13631">
                  <c:v>136.31</c:v>
                </c:pt>
                <c:pt idx="13632">
                  <c:v>136.32</c:v>
                </c:pt>
                <c:pt idx="13633">
                  <c:v>136.33000000000001</c:v>
                </c:pt>
                <c:pt idx="13634">
                  <c:v>136.34</c:v>
                </c:pt>
                <c:pt idx="13635">
                  <c:v>136.35</c:v>
                </c:pt>
                <c:pt idx="13636">
                  <c:v>136.36000000000001</c:v>
                </c:pt>
                <c:pt idx="13637">
                  <c:v>136.37</c:v>
                </c:pt>
                <c:pt idx="13638">
                  <c:v>136.38</c:v>
                </c:pt>
                <c:pt idx="13639">
                  <c:v>136.38999999999999</c:v>
                </c:pt>
                <c:pt idx="13640">
                  <c:v>136.4</c:v>
                </c:pt>
                <c:pt idx="13641">
                  <c:v>136.41</c:v>
                </c:pt>
                <c:pt idx="13642">
                  <c:v>136.41999999999999</c:v>
                </c:pt>
                <c:pt idx="13643">
                  <c:v>136.43</c:v>
                </c:pt>
                <c:pt idx="13644">
                  <c:v>136.44</c:v>
                </c:pt>
                <c:pt idx="13645">
                  <c:v>136.44999999999999</c:v>
                </c:pt>
                <c:pt idx="13646">
                  <c:v>136.46</c:v>
                </c:pt>
                <c:pt idx="13647">
                  <c:v>136.47</c:v>
                </c:pt>
                <c:pt idx="13648">
                  <c:v>136.47999999999999</c:v>
                </c:pt>
                <c:pt idx="13649">
                  <c:v>136.49</c:v>
                </c:pt>
                <c:pt idx="13650">
                  <c:v>136.5</c:v>
                </c:pt>
                <c:pt idx="13651">
                  <c:v>136.51</c:v>
                </c:pt>
                <c:pt idx="13652">
                  <c:v>136.52000000000001</c:v>
                </c:pt>
                <c:pt idx="13653">
                  <c:v>136.53</c:v>
                </c:pt>
                <c:pt idx="13654">
                  <c:v>136.54</c:v>
                </c:pt>
                <c:pt idx="13655">
                  <c:v>136.55000000000001</c:v>
                </c:pt>
                <c:pt idx="13656">
                  <c:v>136.56</c:v>
                </c:pt>
                <c:pt idx="13657">
                  <c:v>136.57</c:v>
                </c:pt>
                <c:pt idx="13658">
                  <c:v>136.58000000000001</c:v>
                </c:pt>
                <c:pt idx="13659">
                  <c:v>136.59</c:v>
                </c:pt>
                <c:pt idx="13660">
                  <c:v>136.6</c:v>
                </c:pt>
                <c:pt idx="13661">
                  <c:v>136.61000000000001</c:v>
                </c:pt>
                <c:pt idx="13662">
                  <c:v>136.62</c:v>
                </c:pt>
                <c:pt idx="13663">
                  <c:v>136.63</c:v>
                </c:pt>
                <c:pt idx="13664">
                  <c:v>136.63999999999999</c:v>
                </c:pt>
                <c:pt idx="13665">
                  <c:v>136.65</c:v>
                </c:pt>
                <c:pt idx="13666">
                  <c:v>136.66</c:v>
                </c:pt>
                <c:pt idx="13667">
                  <c:v>136.66999999999999</c:v>
                </c:pt>
                <c:pt idx="13668">
                  <c:v>136.68</c:v>
                </c:pt>
                <c:pt idx="13669">
                  <c:v>136.69</c:v>
                </c:pt>
                <c:pt idx="13670">
                  <c:v>136.69999999999999</c:v>
                </c:pt>
                <c:pt idx="13671">
                  <c:v>136.71</c:v>
                </c:pt>
                <c:pt idx="13672">
                  <c:v>136.72</c:v>
                </c:pt>
                <c:pt idx="13673">
                  <c:v>136.72999999999999</c:v>
                </c:pt>
                <c:pt idx="13674">
                  <c:v>136.74</c:v>
                </c:pt>
                <c:pt idx="13675">
                  <c:v>136.75</c:v>
                </c:pt>
                <c:pt idx="13676">
                  <c:v>136.76</c:v>
                </c:pt>
                <c:pt idx="13677">
                  <c:v>136.77000000000001</c:v>
                </c:pt>
                <c:pt idx="13678">
                  <c:v>136.78</c:v>
                </c:pt>
                <c:pt idx="13679">
                  <c:v>136.79</c:v>
                </c:pt>
                <c:pt idx="13680">
                  <c:v>136.80000000000001</c:v>
                </c:pt>
                <c:pt idx="13681">
                  <c:v>136.81</c:v>
                </c:pt>
                <c:pt idx="13682">
                  <c:v>136.82</c:v>
                </c:pt>
                <c:pt idx="13683">
                  <c:v>136.83000000000001</c:v>
                </c:pt>
                <c:pt idx="13684">
                  <c:v>136.84</c:v>
                </c:pt>
                <c:pt idx="13685">
                  <c:v>136.85</c:v>
                </c:pt>
                <c:pt idx="13686">
                  <c:v>136.86000000000001</c:v>
                </c:pt>
                <c:pt idx="13687">
                  <c:v>136.87</c:v>
                </c:pt>
                <c:pt idx="13688">
                  <c:v>136.88</c:v>
                </c:pt>
                <c:pt idx="13689">
                  <c:v>136.88999999999999</c:v>
                </c:pt>
                <c:pt idx="13690">
                  <c:v>136.9</c:v>
                </c:pt>
                <c:pt idx="13691">
                  <c:v>136.91</c:v>
                </c:pt>
                <c:pt idx="13692">
                  <c:v>136.91999999999999</c:v>
                </c:pt>
                <c:pt idx="13693">
                  <c:v>136.93</c:v>
                </c:pt>
                <c:pt idx="13694">
                  <c:v>136.94</c:v>
                </c:pt>
                <c:pt idx="13695">
                  <c:v>136.94999999999999</c:v>
                </c:pt>
                <c:pt idx="13696">
                  <c:v>136.96</c:v>
                </c:pt>
                <c:pt idx="13697">
                  <c:v>136.97</c:v>
                </c:pt>
                <c:pt idx="13698">
                  <c:v>136.97999999999999</c:v>
                </c:pt>
                <c:pt idx="13699">
                  <c:v>136.99</c:v>
                </c:pt>
                <c:pt idx="13700">
                  <c:v>137</c:v>
                </c:pt>
                <c:pt idx="13701">
                  <c:v>137.01</c:v>
                </c:pt>
                <c:pt idx="13702">
                  <c:v>137.02000000000001</c:v>
                </c:pt>
                <c:pt idx="13703">
                  <c:v>137.03</c:v>
                </c:pt>
                <c:pt idx="13704">
                  <c:v>137.04</c:v>
                </c:pt>
                <c:pt idx="13705">
                  <c:v>137.05000000000001</c:v>
                </c:pt>
                <c:pt idx="13706">
                  <c:v>137.06</c:v>
                </c:pt>
                <c:pt idx="13707">
                  <c:v>137.07</c:v>
                </c:pt>
                <c:pt idx="13708">
                  <c:v>137.08000000000001</c:v>
                </c:pt>
                <c:pt idx="13709">
                  <c:v>137.09</c:v>
                </c:pt>
                <c:pt idx="13710">
                  <c:v>137.1</c:v>
                </c:pt>
                <c:pt idx="13711">
                  <c:v>137.11000000000001</c:v>
                </c:pt>
                <c:pt idx="13712">
                  <c:v>137.12</c:v>
                </c:pt>
                <c:pt idx="13713">
                  <c:v>137.13</c:v>
                </c:pt>
                <c:pt idx="13714">
                  <c:v>137.13999999999999</c:v>
                </c:pt>
                <c:pt idx="13715">
                  <c:v>137.15</c:v>
                </c:pt>
                <c:pt idx="13716">
                  <c:v>137.16</c:v>
                </c:pt>
                <c:pt idx="13717">
                  <c:v>137.16999999999999</c:v>
                </c:pt>
                <c:pt idx="13718">
                  <c:v>137.18</c:v>
                </c:pt>
                <c:pt idx="13719">
                  <c:v>137.19</c:v>
                </c:pt>
                <c:pt idx="13720">
                  <c:v>137.19999999999999</c:v>
                </c:pt>
                <c:pt idx="13721">
                  <c:v>137.21</c:v>
                </c:pt>
                <c:pt idx="13722">
                  <c:v>137.22</c:v>
                </c:pt>
                <c:pt idx="13723">
                  <c:v>137.22999999999999</c:v>
                </c:pt>
                <c:pt idx="13724">
                  <c:v>137.24</c:v>
                </c:pt>
                <c:pt idx="13725">
                  <c:v>137.25</c:v>
                </c:pt>
                <c:pt idx="13726">
                  <c:v>137.26</c:v>
                </c:pt>
                <c:pt idx="13727">
                  <c:v>137.27000000000001</c:v>
                </c:pt>
                <c:pt idx="13728">
                  <c:v>137.28</c:v>
                </c:pt>
                <c:pt idx="13729">
                  <c:v>137.29</c:v>
                </c:pt>
                <c:pt idx="13730">
                  <c:v>137.30000000000001</c:v>
                </c:pt>
                <c:pt idx="13731">
                  <c:v>137.31</c:v>
                </c:pt>
                <c:pt idx="13732">
                  <c:v>137.32</c:v>
                </c:pt>
                <c:pt idx="13733">
                  <c:v>137.33000000000001</c:v>
                </c:pt>
                <c:pt idx="13734">
                  <c:v>137.34</c:v>
                </c:pt>
                <c:pt idx="13735">
                  <c:v>137.35</c:v>
                </c:pt>
                <c:pt idx="13736">
                  <c:v>137.36000000000001</c:v>
                </c:pt>
                <c:pt idx="13737">
                  <c:v>137.37</c:v>
                </c:pt>
                <c:pt idx="13738">
                  <c:v>137.38</c:v>
                </c:pt>
                <c:pt idx="13739">
                  <c:v>137.38999999999999</c:v>
                </c:pt>
                <c:pt idx="13740">
                  <c:v>137.4</c:v>
                </c:pt>
                <c:pt idx="13741">
                  <c:v>137.41</c:v>
                </c:pt>
                <c:pt idx="13742">
                  <c:v>137.41999999999999</c:v>
                </c:pt>
                <c:pt idx="13743">
                  <c:v>137.43</c:v>
                </c:pt>
                <c:pt idx="13744">
                  <c:v>137.44</c:v>
                </c:pt>
                <c:pt idx="13745">
                  <c:v>137.44999999999999</c:v>
                </c:pt>
                <c:pt idx="13746">
                  <c:v>137.46</c:v>
                </c:pt>
                <c:pt idx="13747">
                  <c:v>137.47</c:v>
                </c:pt>
                <c:pt idx="13748">
                  <c:v>137.47999999999999</c:v>
                </c:pt>
                <c:pt idx="13749">
                  <c:v>137.49</c:v>
                </c:pt>
                <c:pt idx="13750">
                  <c:v>137.5</c:v>
                </c:pt>
                <c:pt idx="13751">
                  <c:v>137.51</c:v>
                </c:pt>
                <c:pt idx="13752">
                  <c:v>137.52000000000001</c:v>
                </c:pt>
                <c:pt idx="13753">
                  <c:v>137.53</c:v>
                </c:pt>
                <c:pt idx="13754">
                  <c:v>137.54</c:v>
                </c:pt>
                <c:pt idx="13755">
                  <c:v>137.55000000000001</c:v>
                </c:pt>
                <c:pt idx="13756">
                  <c:v>137.56</c:v>
                </c:pt>
                <c:pt idx="13757">
                  <c:v>137.57</c:v>
                </c:pt>
                <c:pt idx="13758">
                  <c:v>137.58000000000001</c:v>
                </c:pt>
                <c:pt idx="13759">
                  <c:v>137.59</c:v>
                </c:pt>
                <c:pt idx="13760">
                  <c:v>137.6</c:v>
                </c:pt>
                <c:pt idx="13761">
                  <c:v>137.61000000000001</c:v>
                </c:pt>
                <c:pt idx="13762">
                  <c:v>137.62</c:v>
                </c:pt>
                <c:pt idx="13763">
                  <c:v>137.63</c:v>
                </c:pt>
                <c:pt idx="13764">
                  <c:v>137.63999999999999</c:v>
                </c:pt>
                <c:pt idx="13765">
                  <c:v>137.65</c:v>
                </c:pt>
                <c:pt idx="13766">
                  <c:v>137.66</c:v>
                </c:pt>
                <c:pt idx="13767">
                  <c:v>137.66999999999999</c:v>
                </c:pt>
                <c:pt idx="13768">
                  <c:v>137.68</c:v>
                </c:pt>
                <c:pt idx="13769">
                  <c:v>137.69</c:v>
                </c:pt>
                <c:pt idx="13770">
                  <c:v>137.69999999999999</c:v>
                </c:pt>
                <c:pt idx="13771">
                  <c:v>137.71</c:v>
                </c:pt>
                <c:pt idx="13772">
                  <c:v>137.72</c:v>
                </c:pt>
                <c:pt idx="13773">
                  <c:v>137.72999999999999</c:v>
                </c:pt>
                <c:pt idx="13774">
                  <c:v>137.74</c:v>
                </c:pt>
                <c:pt idx="13775">
                  <c:v>137.75</c:v>
                </c:pt>
                <c:pt idx="13776">
                  <c:v>137.76</c:v>
                </c:pt>
                <c:pt idx="13777">
                  <c:v>137.77000000000001</c:v>
                </c:pt>
                <c:pt idx="13778">
                  <c:v>137.78</c:v>
                </c:pt>
                <c:pt idx="13779">
                  <c:v>137.79</c:v>
                </c:pt>
                <c:pt idx="13780">
                  <c:v>137.80000000000001</c:v>
                </c:pt>
                <c:pt idx="13781">
                  <c:v>137.81</c:v>
                </c:pt>
                <c:pt idx="13782">
                  <c:v>137.82</c:v>
                </c:pt>
                <c:pt idx="13783">
                  <c:v>137.83000000000001</c:v>
                </c:pt>
                <c:pt idx="13784">
                  <c:v>137.84</c:v>
                </c:pt>
                <c:pt idx="13785">
                  <c:v>137.85</c:v>
                </c:pt>
                <c:pt idx="13786">
                  <c:v>137.86000000000001</c:v>
                </c:pt>
                <c:pt idx="13787">
                  <c:v>137.87</c:v>
                </c:pt>
                <c:pt idx="13788">
                  <c:v>137.88</c:v>
                </c:pt>
                <c:pt idx="13789">
                  <c:v>137.88999999999999</c:v>
                </c:pt>
                <c:pt idx="13790">
                  <c:v>137.9</c:v>
                </c:pt>
                <c:pt idx="13791">
                  <c:v>137.91</c:v>
                </c:pt>
                <c:pt idx="13792">
                  <c:v>137.91999999999999</c:v>
                </c:pt>
                <c:pt idx="13793">
                  <c:v>137.93</c:v>
                </c:pt>
                <c:pt idx="13794">
                  <c:v>137.94</c:v>
                </c:pt>
                <c:pt idx="13795">
                  <c:v>137.94999999999999</c:v>
                </c:pt>
                <c:pt idx="13796">
                  <c:v>137.96</c:v>
                </c:pt>
                <c:pt idx="13797">
                  <c:v>137.97</c:v>
                </c:pt>
                <c:pt idx="13798">
                  <c:v>137.97999999999999</c:v>
                </c:pt>
                <c:pt idx="13799">
                  <c:v>137.99</c:v>
                </c:pt>
                <c:pt idx="13800">
                  <c:v>138</c:v>
                </c:pt>
                <c:pt idx="13801">
                  <c:v>138.01</c:v>
                </c:pt>
                <c:pt idx="13802">
                  <c:v>138.02000000000001</c:v>
                </c:pt>
                <c:pt idx="13803">
                  <c:v>138.03</c:v>
                </c:pt>
                <c:pt idx="13804">
                  <c:v>138.04</c:v>
                </c:pt>
                <c:pt idx="13805">
                  <c:v>138.05000000000001</c:v>
                </c:pt>
                <c:pt idx="13806">
                  <c:v>138.06</c:v>
                </c:pt>
                <c:pt idx="13807">
                  <c:v>138.07</c:v>
                </c:pt>
                <c:pt idx="13808">
                  <c:v>138.08000000000001</c:v>
                </c:pt>
                <c:pt idx="13809">
                  <c:v>138.09</c:v>
                </c:pt>
                <c:pt idx="13810">
                  <c:v>138.1</c:v>
                </c:pt>
                <c:pt idx="13811">
                  <c:v>138.11000000000001</c:v>
                </c:pt>
                <c:pt idx="13812">
                  <c:v>138.12</c:v>
                </c:pt>
                <c:pt idx="13813">
                  <c:v>138.13</c:v>
                </c:pt>
                <c:pt idx="13814">
                  <c:v>138.13999999999999</c:v>
                </c:pt>
                <c:pt idx="13815">
                  <c:v>138.15</c:v>
                </c:pt>
                <c:pt idx="13816">
                  <c:v>138.16</c:v>
                </c:pt>
                <c:pt idx="13817">
                  <c:v>138.16999999999999</c:v>
                </c:pt>
                <c:pt idx="13818">
                  <c:v>138.18</c:v>
                </c:pt>
                <c:pt idx="13819">
                  <c:v>138.19</c:v>
                </c:pt>
                <c:pt idx="13820">
                  <c:v>138.19999999999999</c:v>
                </c:pt>
                <c:pt idx="13821">
                  <c:v>138.21</c:v>
                </c:pt>
                <c:pt idx="13822">
                  <c:v>138.22</c:v>
                </c:pt>
                <c:pt idx="13823">
                  <c:v>138.22999999999999</c:v>
                </c:pt>
                <c:pt idx="13824">
                  <c:v>138.24</c:v>
                </c:pt>
                <c:pt idx="13825">
                  <c:v>138.25</c:v>
                </c:pt>
                <c:pt idx="13826">
                  <c:v>138.26</c:v>
                </c:pt>
                <c:pt idx="13827">
                  <c:v>138.27000000000001</c:v>
                </c:pt>
                <c:pt idx="13828">
                  <c:v>138.28</c:v>
                </c:pt>
                <c:pt idx="13829">
                  <c:v>138.29</c:v>
                </c:pt>
                <c:pt idx="13830">
                  <c:v>138.30000000000001</c:v>
                </c:pt>
                <c:pt idx="13831">
                  <c:v>138.31</c:v>
                </c:pt>
                <c:pt idx="13832">
                  <c:v>138.32</c:v>
                </c:pt>
                <c:pt idx="13833">
                  <c:v>138.33000000000001</c:v>
                </c:pt>
                <c:pt idx="13834">
                  <c:v>138.34</c:v>
                </c:pt>
                <c:pt idx="13835">
                  <c:v>138.35</c:v>
                </c:pt>
                <c:pt idx="13836">
                  <c:v>138.36000000000001</c:v>
                </c:pt>
                <c:pt idx="13837">
                  <c:v>138.37</c:v>
                </c:pt>
                <c:pt idx="13838">
                  <c:v>138.38</c:v>
                </c:pt>
                <c:pt idx="13839">
                  <c:v>138.38999999999999</c:v>
                </c:pt>
                <c:pt idx="13840">
                  <c:v>138.4</c:v>
                </c:pt>
                <c:pt idx="13841">
                  <c:v>138.41</c:v>
                </c:pt>
                <c:pt idx="13842">
                  <c:v>138.41999999999999</c:v>
                </c:pt>
                <c:pt idx="13843">
                  <c:v>138.43</c:v>
                </c:pt>
                <c:pt idx="13844">
                  <c:v>138.44</c:v>
                </c:pt>
                <c:pt idx="13845">
                  <c:v>138.44999999999999</c:v>
                </c:pt>
                <c:pt idx="13846">
                  <c:v>138.46</c:v>
                </c:pt>
                <c:pt idx="13847">
                  <c:v>138.47</c:v>
                </c:pt>
                <c:pt idx="13848">
                  <c:v>138.47999999999999</c:v>
                </c:pt>
                <c:pt idx="13849">
                  <c:v>138.49</c:v>
                </c:pt>
                <c:pt idx="13850">
                  <c:v>138.5</c:v>
                </c:pt>
                <c:pt idx="13851">
                  <c:v>138.51</c:v>
                </c:pt>
                <c:pt idx="13852">
                  <c:v>138.52000000000001</c:v>
                </c:pt>
                <c:pt idx="13853">
                  <c:v>138.53</c:v>
                </c:pt>
                <c:pt idx="13854">
                  <c:v>138.54</c:v>
                </c:pt>
                <c:pt idx="13855">
                  <c:v>138.55000000000001</c:v>
                </c:pt>
                <c:pt idx="13856">
                  <c:v>138.56</c:v>
                </c:pt>
                <c:pt idx="13857">
                  <c:v>138.57</c:v>
                </c:pt>
                <c:pt idx="13858">
                  <c:v>138.58000000000001</c:v>
                </c:pt>
                <c:pt idx="13859">
                  <c:v>138.59</c:v>
                </c:pt>
                <c:pt idx="13860">
                  <c:v>138.6</c:v>
                </c:pt>
                <c:pt idx="13861">
                  <c:v>138.61000000000001</c:v>
                </c:pt>
                <c:pt idx="13862">
                  <c:v>138.62</c:v>
                </c:pt>
                <c:pt idx="13863">
                  <c:v>138.63</c:v>
                </c:pt>
                <c:pt idx="13864">
                  <c:v>138.63999999999999</c:v>
                </c:pt>
                <c:pt idx="13865">
                  <c:v>138.65</c:v>
                </c:pt>
                <c:pt idx="13866">
                  <c:v>138.66</c:v>
                </c:pt>
                <c:pt idx="13867">
                  <c:v>138.66999999999999</c:v>
                </c:pt>
                <c:pt idx="13868">
                  <c:v>138.68</c:v>
                </c:pt>
                <c:pt idx="13869">
                  <c:v>138.69</c:v>
                </c:pt>
                <c:pt idx="13870">
                  <c:v>138.69999999999999</c:v>
                </c:pt>
                <c:pt idx="13871">
                  <c:v>138.71</c:v>
                </c:pt>
                <c:pt idx="13872">
                  <c:v>138.72</c:v>
                </c:pt>
                <c:pt idx="13873">
                  <c:v>138.72999999999999</c:v>
                </c:pt>
                <c:pt idx="13874">
                  <c:v>138.74</c:v>
                </c:pt>
                <c:pt idx="13875">
                  <c:v>138.75</c:v>
                </c:pt>
                <c:pt idx="13876">
                  <c:v>138.76</c:v>
                </c:pt>
                <c:pt idx="13877">
                  <c:v>138.77000000000001</c:v>
                </c:pt>
                <c:pt idx="13878">
                  <c:v>138.78</c:v>
                </c:pt>
                <c:pt idx="13879">
                  <c:v>138.79</c:v>
                </c:pt>
                <c:pt idx="13880">
                  <c:v>138.80000000000001</c:v>
                </c:pt>
                <c:pt idx="13881">
                  <c:v>138.81</c:v>
                </c:pt>
                <c:pt idx="13882">
                  <c:v>138.82</c:v>
                </c:pt>
                <c:pt idx="13883">
                  <c:v>138.83000000000001</c:v>
                </c:pt>
                <c:pt idx="13884">
                  <c:v>138.84</c:v>
                </c:pt>
                <c:pt idx="13885">
                  <c:v>138.85</c:v>
                </c:pt>
                <c:pt idx="13886">
                  <c:v>138.86000000000001</c:v>
                </c:pt>
                <c:pt idx="13887">
                  <c:v>138.87</c:v>
                </c:pt>
                <c:pt idx="13888">
                  <c:v>138.88</c:v>
                </c:pt>
                <c:pt idx="13889">
                  <c:v>138.88999999999999</c:v>
                </c:pt>
                <c:pt idx="13890">
                  <c:v>138.9</c:v>
                </c:pt>
                <c:pt idx="13891">
                  <c:v>138.91</c:v>
                </c:pt>
                <c:pt idx="13892">
                  <c:v>138.91999999999999</c:v>
                </c:pt>
                <c:pt idx="13893">
                  <c:v>138.93</c:v>
                </c:pt>
                <c:pt idx="13894">
                  <c:v>138.94</c:v>
                </c:pt>
                <c:pt idx="13895">
                  <c:v>138.94999999999999</c:v>
                </c:pt>
                <c:pt idx="13896">
                  <c:v>138.96</c:v>
                </c:pt>
                <c:pt idx="13897">
                  <c:v>138.97</c:v>
                </c:pt>
                <c:pt idx="13898">
                  <c:v>138.97999999999999</c:v>
                </c:pt>
                <c:pt idx="13899">
                  <c:v>138.99</c:v>
                </c:pt>
                <c:pt idx="13900">
                  <c:v>139</c:v>
                </c:pt>
                <c:pt idx="13901">
                  <c:v>139.01</c:v>
                </c:pt>
                <c:pt idx="13902">
                  <c:v>139.02000000000001</c:v>
                </c:pt>
                <c:pt idx="13903">
                  <c:v>139.03</c:v>
                </c:pt>
                <c:pt idx="13904">
                  <c:v>139.04</c:v>
                </c:pt>
                <c:pt idx="13905">
                  <c:v>139.05000000000001</c:v>
                </c:pt>
                <c:pt idx="13906">
                  <c:v>139.06</c:v>
                </c:pt>
                <c:pt idx="13907">
                  <c:v>139.07</c:v>
                </c:pt>
                <c:pt idx="13908">
                  <c:v>139.08000000000001</c:v>
                </c:pt>
                <c:pt idx="13909">
                  <c:v>139.09</c:v>
                </c:pt>
                <c:pt idx="13910">
                  <c:v>139.1</c:v>
                </c:pt>
                <c:pt idx="13911">
                  <c:v>139.11000000000001</c:v>
                </c:pt>
                <c:pt idx="13912">
                  <c:v>139.12</c:v>
                </c:pt>
                <c:pt idx="13913">
                  <c:v>139.13</c:v>
                </c:pt>
                <c:pt idx="13914">
                  <c:v>139.13999999999999</c:v>
                </c:pt>
                <c:pt idx="13915">
                  <c:v>139.15</c:v>
                </c:pt>
                <c:pt idx="13916">
                  <c:v>139.16</c:v>
                </c:pt>
                <c:pt idx="13917">
                  <c:v>139.16999999999999</c:v>
                </c:pt>
                <c:pt idx="13918">
                  <c:v>139.18</c:v>
                </c:pt>
                <c:pt idx="13919">
                  <c:v>139.19</c:v>
                </c:pt>
                <c:pt idx="13920">
                  <c:v>139.19999999999999</c:v>
                </c:pt>
                <c:pt idx="13921">
                  <c:v>139.21</c:v>
                </c:pt>
                <c:pt idx="13922">
                  <c:v>139.22</c:v>
                </c:pt>
                <c:pt idx="13923">
                  <c:v>139.22999999999999</c:v>
                </c:pt>
                <c:pt idx="13924">
                  <c:v>139.24</c:v>
                </c:pt>
                <c:pt idx="13925">
                  <c:v>139.25</c:v>
                </c:pt>
                <c:pt idx="13926">
                  <c:v>139.26</c:v>
                </c:pt>
                <c:pt idx="13927">
                  <c:v>139.27000000000001</c:v>
                </c:pt>
                <c:pt idx="13928">
                  <c:v>139.28</c:v>
                </c:pt>
                <c:pt idx="13929">
                  <c:v>139.29</c:v>
                </c:pt>
                <c:pt idx="13930">
                  <c:v>139.30000000000001</c:v>
                </c:pt>
                <c:pt idx="13931">
                  <c:v>139.31</c:v>
                </c:pt>
                <c:pt idx="13932">
                  <c:v>139.32</c:v>
                </c:pt>
                <c:pt idx="13933">
                  <c:v>139.33000000000001</c:v>
                </c:pt>
                <c:pt idx="13934">
                  <c:v>139.34</c:v>
                </c:pt>
                <c:pt idx="13935">
                  <c:v>139.35</c:v>
                </c:pt>
                <c:pt idx="13936">
                  <c:v>139.36000000000001</c:v>
                </c:pt>
                <c:pt idx="13937">
                  <c:v>139.37</c:v>
                </c:pt>
                <c:pt idx="13938">
                  <c:v>139.38</c:v>
                </c:pt>
                <c:pt idx="13939">
                  <c:v>139.38999999999999</c:v>
                </c:pt>
                <c:pt idx="13940">
                  <c:v>139.4</c:v>
                </c:pt>
                <c:pt idx="13941">
                  <c:v>139.41</c:v>
                </c:pt>
                <c:pt idx="13942">
                  <c:v>139.41999999999999</c:v>
                </c:pt>
                <c:pt idx="13943">
                  <c:v>139.43</c:v>
                </c:pt>
                <c:pt idx="13944">
                  <c:v>139.44</c:v>
                </c:pt>
                <c:pt idx="13945">
                  <c:v>139.44999999999999</c:v>
                </c:pt>
                <c:pt idx="13946">
                  <c:v>139.46</c:v>
                </c:pt>
                <c:pt idx="13947">
                  <c:v>139.47</c:v>
                </c:pt>
                <c:pt idx="13948">
                  <c:v>139.47999999999999</c:v>
                </c:pt>
                <c:pt idx="13949">
                  <c:v>139.49</c:v>
                </c:pt>
                <c:pt idx="13950">
                  <c:v>139.5</c:v>
                </c:pt>
                <c:pt idx="13951">
                  <c:v>139.51</c:v>
                </c:pt>
                <c:pt idx="13952">
                  <c:v>139.52000000000001</c:v>
                </c:pt>
                <c:pt idx="13953">
                  <c:v>139.53</c:v>
                </c:pt>
                <c:pt idx="13954">
                  <c:v>139.54</c:v>
                </c:pt>
                <c:pt idx="13955">
                  <c:v>139.55000000000001</c:v>
                </c:pt>
                <c:pt idx="13956">
                  <c:v>139.56</c:v>
                </c:pt>
                <c:pt idx="13957">
                  <c:v>139.57</c:v>
                </c:pt>
                <c:pt idx="13958">
                  <c:v>139.58000000000001</c:v>
                </c:pt>
                <c:pt idx="13959">
                  <c:v>139.59</c:v>
                </c:pt>
                <c:pt idx="13960">
                  <c:v>139.6</c:v>
                </c:pt>
                <c:pt idx="13961">
                  <c:v>139.61000000000001</c:v>
                </c:pt>
                <c:pt idx="13962">
                  <c:v>139.62</c:v>
                </c:pt>
                <c:pt idx="13963">
                  <c:v>139.63</c:v>
                </c:pt>
                <c:pt idx="13964">
                  <c:v>139.63999999999999</c:v>
                </c:pt>
                <c:pt idx="13965">
                  <c:v>139.65</c:v>
                </c:pt>
                <c:pt idx="13966">
                  <c:v>139.66</c:v>
                </c:pt>
                <c:pt idx="13967">
                  <c:v>139.66999999999999</c:v>
                </c:pt>
                <c:pt idx="13968">
                  <c:v>139.68</c:v>
                </c:pt>
                <c:pt idx="13969">
                  <c:v>139.69</c:v>
                </c:pt>
                <c:pt idx="13970">
                  <c:v>139.69999999999999</c:v>
                </c:pt>
                <c:pt idx="13971">
                  <c:v>139.71</c:v>
                </c:pt>
                <c:pt idx="13972">
                  <c:v>139.72</c:v>
                </c:pt>
                <c:pt idx="13973">
                  <c:v>139.72999999999999</c:v>
                </c:pt>
                <c:pt idx="13974">
                  <c:v>139.74</c:v>
                </c:pt>
                <c:pt idx="13975">
                  <c:v>139.75</c:v>
                </c:pt>
                <c:pt idx="13976">
                  <c:v>139.76</c:v>
                </c:pt>
                <c:pt idx="13977">
                  <c:v>139.77000000000001</c:v>
                </c:pt>
                <c:pt idx="13978">
                  <c:v>139.78</c:v>
                </c:pt>
                <c:pt idx="13979">
                  <c:v>139.79</c:v>
                </c:pt>
                <c:pt idx="13980">
                  <c:v>139.80000000000001</c:v>
                </c:pt>
                <c:pt idx="13981">
                  <c:v>139.81</c:v>
                </c:pt>
                <c:pt idx="13982">
                  <c:v>139.82</c:v>
                </c:pt>
                <c:pt idx="13983">
                  <c:v>139.83000000000001</c:v>
                </c:pt>
                <c:pt idx="13984">
                  <c:v>139.84</c:v>
                </c:pt>
                <c:pt idx="13985">
                  <c:v>139.85</c:v>
                </c:pt>
                <c:pt idx="13986">
                  <c:v>139.86000000000001</c:v>
                </c:pt>
                <c:pt idx="13987">
                  <c:v>139.87</c:v>
                </c:pt>
                <c:pt idx="13988">
                  <c:v>139.88</c:v>
                </c:pt>
                <c:pt idx="13989">
                  <c:v>139.88999999999999</c:v>
                </c:pt>
                <c:pt idx="13990">
                  <c:v>139.9</c:v>
                </c:pt>
                <c:pt idx="13991">
                  <c:v>139.91</c:v>
                </c:pt>
                <c:pt idx="13992">
                  <c:v>139.91999999999999</c:v>
                </c:pt>
                <c:pt idx="13993">
                  <c:v>139.93</c:v>
                </c:pt>
                <c:pt idx="13994">
                  <c:v>139.94</c:v>
                </c:pt>
                <c:pt idx="13995">
                  <c:v>139.94999999999999</c:v>
                </c:pt>
                <c:pt idx="13996">
                  <c:v>139.96</c:v>
                </c:pt>
                <c:pt idx="13997">
                  <c:v>139.97</c:v>
                </c:pt>
                <c:pt idx="13998">
                  <c:v>139.97999999999999</c:v>
                </c:pt>
                <c:pt idx="13999">
                  <c:v>139.99</c:v>
                </c:pt>
                <c:pt idx="14000">
                  <c:v>140</c:v>
                </c:pt>
                <c:pt idx="14001">
                  <c:v>140.01</c:v>
                </c:pt>
                <c:pt idx="14002">
                  <c:v>140.02000000000001</c:v>
                </c:pt>
                <c:pt idx="14003">
                  <c:v>140.03</c:v>
                </c:pt>
                <c:pt idx="14004">
                  <c:v>140.04</c:v>
                </c:pt>
                <c:pt idx="14005">
                  <c:v>140.05000000000001</c:v>
                </c:pt>
                <c:pt idx="14006">
                  <c:v>140.06</c:v>
                </c:pt>
                <c:pt idx="14007">
                  <c:v>140.07</c:v>
                </c:pt>
                <c:pt idx="14008">
                  <c:v>140.08000000000001</c:v>
                </c:pt>
                <c:pt idx="14009">
                  <c:v>140.09</c:v>
                </c:pt>
                <c:pt idx="14010">
                  <c:v>140.1</c:v>
                </c:pt>
                <c:pt idx="14011">
                  <c:v>140.11000000000001</c:v>
                </c:pt>
                <c:pt idx="14012">
                  <c:v>140.12</c:v>
                </c:pt>
                <c:pt idx="14013">
                  <c:v>140.13</c:v>
                </c:pt>
                <c:pt idx="14014">
                  <c:v>140.13999999999999</c:v>
                </c:pt>
                <c:pt idx="14015">
                  <c:v>140.15</c:v>
                </c:pt>
                <c:pt idx="14016">
                  <c:v>140.16</c:v>
                </c:pt>
                <c:pt idx="14017">
                  <c:v>140.16999999999999</c:v>
                </c:pt>
                <c:pt idx="14018">
                  <c:v>140.18</c:v>
                </c:pt>
                <c:pt idx="14019">
                  <c:v>140.19</c:v>
                </c:pt>
                <c:pt idx="14020">
                  <c:v>140.19999999999999</c:v>
                </c:pt>
                <c:pt idx="14021">
                  <c:v>140.21</c:v>
                </c:pt>
                <c:pt idx="14022">
                  <c:v>140.22</c:v>
                </c:pt>
                <c:pt idx="14023">
                  <c:v>140.22999999999999</c:v>
                </c:pt>
                <c:pt idx="14024">
                  <c:v>140.24</c:v>
                </c:pt>
                <c:pt idx="14025">
                  <c:v>140.25</c:v>
                </c:pt>
                <c:pt idx="14026">
                  <c:v>140.26</c:v>
                </c:pt>
                <c:pt idx="14027">
                  <c:v>140.27000000000001</c:v>
                </c:pt>
                <c:pt idx="14028">
                  <c:v>140.28</c:v>
                </c:pt>
                <c:pt idx="14029">
                  <c:v>140.29</c:v>
                </c:pt>
                <c:pt idx="14030">
                  <c:v>140.30000000000001</c:v>
                </c:pt>
                <c:pt idx="14031">
                  <c:v>140.31</c:v>
                </c:pt>
                <c:pt idx="14032">
                  <c:v>140.32</c:v>
                </c:pt>
                <c:pt idx="14033">
                  <c:v>140.33000000000001</c:v>
                </c:pt>
                <c:pt idx="14034">
                  <c:v>140.34</c:v>
                </c:pt>
                <c:pt idx="14035">
                  <c:v>140.35</c:v>
                </c:pt>
                <c:pt idx="14036">
                  <c:v>140.36000000000001</c:v>
                </c:pt>
                <c:pt idx="14037">
                  <c:v>140.37</c:v>
                </c:pt>
                <c:pt idx="14038">
                  <c:v>140.38</c:v>
                </c:pt>
                <c:pt idx="14039">
                  <c:v>140.38999999999999</c:v>
                </c:pt>
                <c:pt idx="14040">
                  <c:v>140.4</c:v>
                </c:pt>
                <c:pt idx="14041">
                  <c:v>140.41</c:v>
                </c:pt>
                <c:pt idx="14042">
                  <c:v>140.41999999999999</c:v>
                </c:pt>
                <c:pt idx="14043">
                  <c:v>140.43</c:v>
                </c:pt>
                <c:pt idx="14044">
                  <c:v>140.44</c:v>
                </c:pt>
                <c:pt idx="14045">
                  <c:v>140.44999999999999</c:v>
                </c:pt>
                <c:pt idx="14046">
                  <c:v>140.46</c:v>
                </c:pt>
                <c:pt idx="14047">
                  <c:v>140.47</c:v>
                </c:pt>
                <c:pt idx="14048">
                  <c:v>140.47999999999999</c:v>
                </c:pt>
                <c:pt idx="14049">
                  <c:v>140.49</c:v>
                </c:pt>
                <c:pt idx="14050">
                  <c:v>140.5</c:v>
                </c:pt>
                <c:pt idx="14051">
                  <c:v>140.51</c:v>
                </c:pt>
                <c:pt idx="14052">
                  <c:v>140.52000000000001</c:v>
                </c:pt>
                <c:pt idx="14053">
                  <c:v>140.53</c:v>
                </c:pt>
                <c:pt idx="14054">
                  <c:v>140.54</c:v>
                </c:pt>
                <c:pt idx="14055">
                  <c:v>140.55000000000001</c:v>
                </c:pt>
                <c:pt idx="14056">
                  <c:v>140.56</c:v>
                </c:pt>
                <c:pt idx="14057">
                  <c:v>140.57</c:v>
                </c:pt>
                <c:pt idx="14058">
                  <c:v>140.58000000000001</c:v>
                </c:pt>
                <c:pt idx="14059">
                  <c:v>140.59</c:v>
                </c:pt>
                <c:pt idx="14060">
                  <c:v>140.6</c:v>
                </c:pt>
                <c:pt idx="14061">
                  <c:v>140.61000000000001</c:v>
                </c:pt>
                <c:pt idx="14062">
                  <c:v>140.62</c:v>
                </c:pt>
                <c:pt idx="14063">
                  <c:v>140.63</c:v>
                </c:pt>
                <c:pt idx="14064">
                  <c:v>140.63999999999999</c:v>
                </c:pt>
                <c:pt idx="14065">
                  <c:v>140.65</c:v>
                </c:pt>
                <c:pt idx="14066">
                  <c:v>140.66</c:v>
                </c:pt>
                <c:pt idx="14067">
                  <c:v>140.66999999999999</c:v>
                </c:pt>
                <c:pt idx="14068">
                  <c:v>140.68</c:v>
                </c:pt>
                <c:pt idx="14069">
                  <c:v>140.69</c:v>
                </c:pt>
                <c:pt idx="14070">
                  <c:v>140.69999999999999</c:v>
                </c:pt>
                <c:pt idx="14071">
                  <c:v>140.71</c:v>
                </c:pt>
                <c:pt idx="14072">
                  <c:v>140.72</c:v>
                </c:pt>
                <c:pt idx="14073">
                  <c:v>140.72999999999999</c:v>
                </c:pt>
                <c:pt idx="14074">
                  <c:v>140.74</c:v>
                </c:pt>
                <c:pt idx="14075">
                  <c:v>140.75</c:v>
                </c:pt>
                <c:pt idx="14076">
                  <c:v>140.76</c:v>
                </c:pt>
                <c:pt idx="14077">
                  <c:v>140.77000000000001</c:v>
                </c:pt>
                <c:pt idx="14078">
                  <c:v>140.78</c:v>
                </c:pt>
                <c:pt idx="14079">
                  <c:v>140.79</c:v>
                </c:pt>
                <c:pt idx="14080">
                  <c:v>140.80000000000001</c:v>
                </c:pt>
                <c:pt idx="14081">
                  <c:v>140.81</c:v>
                </c:pt>
                <c:pt idx="14082">
                  <c:v>140.82</c:v>
                </c:pt>
                <c:pt idx="14083">
                  <c:v>140.83000000000001</c:v>
                </c:pt>
                <c:pt idx="14084">
                  <c:v>140.84</c:v>
                </c:pt>
                <c:pt idx="14085">
                  <c:v>140.85</c:v>
                </c:pt>
                <c:pt idx="14086">
                  <c:v>140.86000000000001</c:v>
                </c:pt>
                <c:pt idx="14087">
                  <c:v>140.87</c:v>
                </c:pt>
                <c:pt idx="14088">
                  <c:v>140.88</c:v>
                </c:pt>
                <c:pt idx="14089">
                  <c:v>140.88999999999999</c:v>
                </c:pt>
                <c:pt idx="14090">
                  <c:v>140.9</c:v>
                </c:pt>
                <c:pt idx="14091">
                  <c:v>140.91</c:v>
                </c:pt>
                <c:pt idx="14092">
                  <c:v>140.91999999999999</c:v>
                </c:pt>
                <c:pt idx="14093">
                  <c:v>140.93</c:v>
                </c:pt>
                <c:pt idx="14094">
                  <c:v>140.94</c:v>
                </c:pt>
                <c:pt idx="14095">
                  <c:v>140.94999999999999</c:v>
                </c:pt>
                <c:pt idx="14096">
                  <c:v>140.96</c:v>
                </c:pt>
                <c:pt idx="14097">
                  <c:v>140.97</c:v>
                </c:pt>
                <c:pt idx="14098">
                  <c:v>140.97999999999999</c:v>
                </c:pt>
                <c:pt idx="14099">
                  <c:v>140.99</c:v>
                </c:pt>
                <c:pt idx="14100">
                  <c:v>141</c:v>
                </c:pt>
                <c:pt idx="14101">
                  <c:v>141.01</c:v>
                </c:pt>
                <c:pt idx="14102">
                  <c:v>141.02000000000001</c:v>
                </c:pt>
                <c:pt idx="14103">
                  <c:v>141.03</c:v>
                </c:pt>
                <c:pt idx="14104">
                  <c:v>141.04</c:v>
                </c:pt>
                <c:pt idx="14105">
                  <c:v>141.05000000000001</c:v>
                </c:pt>
                <c:pt idx="14106">
                  <c:v>141.06</c:v>
                </c:pt>
                <c:pt idx="14107">
                  <c:v>141.07</c:v>
                </c:pt>
                <c:pt idx="14108">
                  <c:v>141.08000000000001</c:v>
                </c:pt>
                <c:pt idx="14109">
                  <c:v>141.09</c:v>
                </c:pt>
                <c:pt idx="14110">
                  <c:v>141.1</c:v>
                </c:pt>
                <c:pt idx="14111">
                  <c:v>141.11000000000001</c:v>
                </c:pt>
                <c:pt idx="14112">
                  <c:v>141.12</c:v>
                </c:pt>
                <c:pt idx="14113">
                  <c:v>141.13</c:v>
                </c:pt>
                <c:pt idx="14114">
                  <c:v>141.13999999999999</c:v>
                </c:pt>
                <c:pt idx="14115">
                  <c:v>141.15</c:v>
                </c:pt>
                <c:pt idx="14116">
                  <c:v>141.16</c:v>
                </c:pt>
                <c:pt idx="14117">
                  <c:v>141.16999999999999</c:v>
                </c:pt>
                <c:pt idx="14118">
                  <c:v>141.18</c:v>
                </c:pt>
                <c:pt idx="14119">
                  <c:v>141.19</c:v>
                </c:pt>
                <c:pt idx="14120">
                  <c:v>141.19999999999999</c:v>
                </c:pt>
                <c:pt idx="14121">
                  <c:v>141.21</c:v>
                </c:pt>
                <c:pt idx="14122">
                  <c:v>141.22</c:v>
                </c:pt>
                <c:pt idx="14123">
                  <c:v>141.22999999999999</c:v>
                </c:pt>
                <c:pt idx="14124">
                  <c:v>141.24</c:v>
                </c:pt>
                <c:pt idx="14125">
                  <c:v>141.25</c:v>
                </c:pt>
                <c:pt idx="14126">
                  <c:v>141.26</c:v>
                </c:pt>
                <c:pt idx="14127">
                  <c:v>141.27000000000001</c:v>
                </c:pt>
                <c:pt idx="14128">
                  <c:v>141.28</c:v>
                </c:pt>
                <c:pt idx="14129">
                  <c:v>141.29</c:v>
                </c:pt>
                <c:pt idx="14130">
                  <c:v>141.30000000000001</c:v>
                </c:pt>
                <c:pt idx="14131">
                  <c:v>141.31</c:v>
                </c:pt>
                <c:pt idx="14132">
                  <c:v>141.32</c:v>
                </c:pt>
                <c:pt idx="14133">
                  <c:v>141.33000000000001</c:v>
                </c:pt>
                <c:pt idx="14134">
                  <c:v>141.34</c:v>
                </c:pt>
                <c:pt idx="14135">
                  <c:v>141.35</c:v>
                </c:pt>
                <c:pt idx="14136">
                  <c:v>141.36000000000001</c:v>
                </c:pt>
                <c:pt idx="14137">
                  <c:v>141.37</c:v>
                </c:pt>
                <c:pt idx="14138">
                  <c:v>141.38</c:v>
                </c:pt>
                <c:pt idx="14139">
                  <c:v>141.38999999999999</c:v>
                </c:pt>
                <c:pt idx="14140">
                  <c:v>141.4</c:v>
                </c:pt>
                <c:pt idx="14141">
                  <c:v>141.41</c:v>
                </c:pt>
                <c:pt idx="14142">
                  <c:v>141.41999999999999</c:v>
                </c:pt>
                <c:pt idx="14143">
                  <c:v>141.43</c:v>
                </c:pt>
                <c:pt idx="14144">
                  <c:v>141.44</c:v>
                </c:pt>
                <c:pt idx="14145">
                  <c:v>141.44999999999999</c:v>
                </c:pt>
                <c:pt idx="14146">
                  <c:v>141.46</c:v>
                </c:pt>
                <c:pt idx="14147">
                  <c:v>141.47</c:v>
                </c:pt>
                <c:pt idx="14148">
                  <c:v>141.47999999999999</c:v>
                </c:pt>
                <c:pt idx="14149">
                  <c:v>141.49</c:v>
                </c:pt>
                <c:pt idx="14150">
                  <c:v>141.5</c:v>
                </c:pt>
                <c:pt idx="14151">
                  <c:v>141.51</c:v>
                </c:pt>
                <c:pt idx="14152">
                  <c:v>141.52000000000001</c:v>
                </c:pt>
                <c:pt idx="14153">
                  <c:v>141.53</c:v>
                </c:pt>
                <c:pt idx="14154">
                  <c:v>141.54</c:v>
                </c:pt>
                <c:pt idx="14155">
                  <c:v>141.55000000000001</c:v>
                </c:pt>
                <c:pt idx="14156">
                  <c:v>141.56</c:v>
                </c:pt>
                <c:pt idx="14157">
                  <c:v>141.57</c:v>
                </c:pt>
                <c:pt idx="14158">
                  <c:v>141.58000000000001</c:v>
                </c:pt>
                <c:pt idx="14159">
                  <c:v>141.59</c:v>
                </c:pt>
                <c:pt idx="14160">
                  <c:v>141.6</c:v>
                </c:pt>
                <c:pt idx="14161">
                  <c:v>141.61000000000001</c:v>
                </c:pt>
                <c:pt idx="14162">
                  <c:v>141.62</c:v>
                </c:pt>
                <c:pt idx="14163">
                  <c:v>141.63</c:v>
                </c:pt>
                <c:pt idx="14164">
                  <c:v>141.63999999999999</c:v>
                </c:pt>
                <c:pt idx="14165">
                  <c:v>141.65</c:v>
                </c:pt>
                <c:pt idx="14166">
                  <c:v>141.66</c:v>
                </c:pt>
                <c:pt idx="14167">
                  <c:v>141.66999999999999</c:v>
                </c:pt>
                <c:pt idx="14168">
                  <c:v>141.68</c:v>
                </c:pt>
                <c:pt idx="14169">
                  <c:v>141.69</c:v>
                </c:pt>
                <c:pt idx="14170">
                  <c:v>141.69999999999999</c:v>
                </c:pt>
                <c:pt idx="14171">
                  <c:v>141.71</c:v>
                </c:pt>
                <c:pt idx="14172">
                  <c:v>141.72</c:v>
                </c:pt>
                <c:pt idx="14173">
                  <c:v>141.72999999999999</c:v>
                </c:pt>
                <c:pt idx="14174">
                  <c:v>141.74</c:v>
                </c:pt>
                <c:pt idx="14175">
                  <c:v>141.75</c:v>
                </c:pt>
                <c:pt idx="14176">
                  <c:v>141.76</c:v>
                </c:pt>
                <c:pt idx="14177">
                  <c:v>141.77000000000001</c:v>
                </c:pt>
                <c:pt idx="14178">
                  <c:v>141.78</c:v>
                </c:pt>
                <c:pt idx="14179">
                  <c:v>141.79</c:v>
                </c:pt>
                <c:pt idx="14180">
                  <c:v>141.80000000000001</c:v>
                </c:pt>
                <c:pt idx="14181">
                  <c:v>141.81</c:v>
                </c:pt>
                <c:pt idx="14182">
                  <c:v>141.82</c:v>
                </c:pt>
                <c:pt idx="14183">
                  <c:v>141.83000000000001</c:v>
                </c:pt>
                <c:pt idx="14184">
                  <c:v>141.84</c:v>
                </c:pt>
                <c:pt idx="14185">
                  <c:v>141.85</c:v>
                </c:pt>
                <c:pt idx="14186">
                  <c:v>141.86000000000001</c:v>
                </c:pt>
                <c:pt idx="14187">
                  <c:v>141.87</c:v>
                </c:pt>
                <c:pt idx="14188">
                  <c:v>141.88</c:v>
                </c:pt>
                <c:pt idx="14189">
                  <c:v>141.88999999999999</c:v>
                </c:pt>
                <c:pt idx="14190">
                  <c:v>141.9</c:v>
                </c:pt>
                <c:pt idx="14191">
                  <c:v>141.91</c:v>
                </c:pt>
                <c:pt idx="14192">
                  <c:v>141.91999999999999</c:v>
                </c:pt>
                <c:pt idx="14193">
                  <c:v>141.93</c:v>
                </c:pt>
                <c:pt idx="14194">
                  <c:v>141.94</c:v>
                </c:pt>
                <c:pt idx="14195">
                  <c:v>141.94999999999999</c:v>
                </c:pt>
                <c:pt idx="14196">
                  <c:v>141.96</c:v>
                </c:pt>
                <c:pt idx="14197">
                  <c:v>141.97</c:v>
                </c:pt>
                <c:pt idx="14198">
                  <c:v>141.97999999999999</c:v>
                </c:pt>
                <c:pt idx="14199">
                  <c:v>141.99</c:v>
                </c:pt>
                <c:pt idx="14200">
                  <c:v>142</c:v>
                </c:pt>
                <c:pt idx="14201">
                  <c:v>142.01</c:v>
                </c:pt>
                <c:pt idx="14202">
                  <c:v>142.02000000000001</c:v>
                </c:pt>
                <c:pt idx="14203">
                  <c:v>142.03</c:v>
                </c:pt>
                <c:pt idx="14204">
                  <c:v>142.04</c:v>
                </c:pt>
                <c:pt idx="14205">
                  <c:v>142.05000000000001</c:v>
                </c:pt>
                <c:pt idx="14206">
                  <c:v>142.06</c:v>
                </c:pt>
                <c:pt idx="14207">
                  <c:v>142.07</c:v>
                </c:pt>
                <c:pt idx="14208">
                  <c:v>142.08000000000001</c:v>
                </c:pt>
                <c:pt idx="14209">
                  <c:v>142.09</c:v>
                </c:pt>
                <c:pt idx="14210">
                  <c:v>142.1</c:v>
                </c:pt>
                <c:pt idx="14211">
                  <c:v>142.11000000000001</c:v>
                </c:pt>
                <c:pt idx="14212">
                  <c:v>142.12</c:v>
                </c:pt>
                <c:pt idx="14213">
                  <c:v>142.13</c:v>
                </c:pt>
                <c:pt idx="14214">
                  <c:v>142.13999999999999</c:v>
                </c:pt>
                <c:pt idx="14215">
                  <c:v>142.15</c:v>
                </c:pt>
                <c:pt idx="14216">
                  <c:v>142.16</c:v>
                </c:pt>
                <c:pt idx="14217">
                  <c:v>142.16999999999999</c:v>
                </c:pt>
                <c:pt idx="14218">
                  <c:v>142.18</c:v>
                </c:pt>
                <c:pt idx="14219">
                  <c:v>142.19</c:v>
                </c:pt>
                <c:pt idx="14220">
                  <c:v>142.19999999999999</c:v>
                </c:pt>
                <c:pt idx="14221">
                  <c:v>142.21</c:v>
                </c:pt>
                <c:pt idx="14222">
                  <c:v>142.22</c:v>
                </c:pt>
                <c:pt idx="14223">
                  <c:v>142.22999999999999</c:v>
                </c:pt>
                <c:pt idx="14224">
                  <c:v>142.24</c:v>
                </c:pt>
                <c:pt idx="14225">
                  <c:v>142.25</c:v>
                </c:pt>
                <c:pt idx="14226">
                  <c:v>142.26</c:v>
                </c:pt>
                <c:pt idx="14227">
                  <c:v>142.27000000000001</c:v>
                </c:pt>
                <c:pt idx="14228">
                  <c:v>142.28</c:v>
                </c:pt>
                <c:pt idx="14229">
                  <c:v>142.29</c:v>
                </c:pt>
                <c:pt idx="14230">
                  <c:v>142.30000000000001</c:v>
                </c:pt>
                <c:pt idx="14231">
                  <c:v>142.31</c:v>
                </c:pt>
                <c:pt idx="14232">
                  <c:v>142.32</c:v>
                </c:pt>
                <c:pt idx="14233">
                  <c:v>142.33000000000001</c:v>
                </c:pt>
                <c:pt idx="14234">
                  <c:v>142.34</c:v>
                </c:pt>
                <c:pt idx="14235">
                  <c:v>142.35</c:v>
                </c:pt>
                <c:pt idx="14236">
                  <c:v>142.36000000000001</c:v>
                </c:pt>
                <c:pt idx="14237">
                  <c:v>142.37</c:v>
                </c:pt>
                <c:pt idx="14238">
                  <c:v>142.38</c:v>
                </c:pt>
                <c:pt idx="14239">
                  <c:v>142.38999999999999</c:v>
                </c:pt>
                <c:pt idx="14240">
                  <c:v>142.4</c:v>
                </c:pt>
                <c:pt idx="14241">
                  <c:v>142.41</c:v>
                </c:pt>
                <c:pt idx="14242">
                  <c:v>142.41999999999999</c:v>
                </c:pt>
                <c:pt idx="14243">
                  <c:v>142.43</c:v>
                </c:pt>
                <c:pt idx="14244">
                  <c:v>142.44</c:v>
                </c:pt>
                <c:pt idx="14245">
                  <c:v>142.44999999999999</c:v>
                </c:pt>
                <c:pt idx="14246">
                  <c:v>142.46</c:v>
                </c:pt>
                <c:pt idx="14247">
                  <c:v>142.47</c:v>
                </c:pt>
                <c:pt idx="14248">
                  <c:v>142.47999999999999</c:v>
                </c:pt>
                <c:pt idx="14249">
                  <c:v>142.49</c:v>
                </c:pt>
                <c:pt idx="14250">
                  <c:v>142.5</c:v>
                </c:pt>
                <c:pt idx="14251">
                  <c:v>142.51</c:v>
                </c:pt>
                <c:pt idx="14252">
                  <c:v>142.52000000000001</c:v>
                </c:pt>
                <c:pt idx="14253">
                  <c:v>142.53</c:v>
                </c:pt>
                <c:pt idx="14254">
                  <c:v>142.54</c:v>
                </c:pt>
                <c:pt idx="14255">
                  <c:v>142.55000000000001</c:v>
                </c:pt>
                <c:pt idx="14256">
                  <c:v>142.56</c:v>
                </c:pt>
                <c:pt idx="14257">
                  <c:v>142.57</c:v>
                </c:pt>
                <c:pt idx="14258">
                  <c:v>142.58000000000001</c:v>
                </c:pt>
                <c:pt idx="14259">
                  <c:v>142.59</c:v>
                </c:pt>
                <c:pt idx="14260">
                  <c:v>142.6</c:v>
                </c:pt>
                <c:pt idx="14261">
                  <c:v>142.61000000000001</c:v>
                </c:pt>
                <c:pt idx="14262">
                  <c:v>142.62</c:v>
                </c:pt>
                <c:pt idx="14263">
                  <c:v>142.63</c:v>
                </c:pt>
                <c:pt idx="14264">
                  <c:v>142.63999999999999</c:v>
                </c:pt>
                <c:pt idx="14265">
                  <c:v>142.65</c:v>
                </c:pt>
                <c:pt idx="14266">
                  <c:v>142.66</c:v>
                </c:pt>
                <c:pt idx="14267">
                  <c:v>142.66999999999999</c:v>
                </c:pt>
                <c:pt idx="14268">
                  <c:v>142.68</c:v>
                </c:pt>
                <c:pt idx="14269">
                  <c:v>142.69</c:v>
                </c:pt>
                <c:pt idx="14270">
                  <c:v>142.69999999999999</c:v>
                </c:pt>
                <c:pt idx="14271">
                  <c:v>142.71</c:v>
                </c:pt>
                <c:pt idx="14272">
                  <c:v>142.72</c:v>
                </c:pt>
                <c:pt idx="14273">
                  <c:v>142.72999999999999</c:v>
                </c:pt>
                <c:pt idx="14274">
                  <c:v>142.74</c:v>
                </c:pt>
                <c:pt idx="14275">
                  <c:v>142.75</c:v>
                </c:pt>
                <c:pt idx="14276">
                  <c:v>142.76</c:v>
                </c:pt>
                <c:pt idx="14277">
                  <c:v>142.77000000000001</c:v>
                </c:pt>
                <c:pt idx="14278">
                  <c:v>142.78</c:v>
                </c:pt>
                <c:pt idx="14279">
                  <c:v>142.79</c:v>
                </c:pt>
                <c:pt idx="14280">
                  <c:v>142.80000000000001</c:v>
                </c:pt>
                <c:pt idx="14281">
                  <c:v>142.81</c:v>
                </c:pt>
                <c:pt idx="14282">
                  <c:v>142.82</c:v>
                </c:pt>
                <c:pt idx="14283">
                  <c:v>142.83000000000001</c:v>
                </c:pt>
                <c:pt idx="14284">
                  <c:v>142.84</c:v>
                </c:pt>
                <c:pt idx="14285">
                  <c:v>142.85</c:v>
                </c:pt>
                <c:pt idx="14286">
                  <c:v>142.86000000000001</c:v>
                </c:pt>
                <c:pt idx="14287">
                  <c:v>142.87</c:v>
                </c:pt>
                <c:pt idx="14288">
                  <c:v>142.88</c:v>
                </c:pt>
                <c:pt idx="14289">
                  <c:v>142.88999999999999</c:v>
                </c:pt>
                <c:pt idx="14290">
                  <c:v>142.9</c:v>
                </c:pt>
                <c:pt idx="14291">
                  <c:v>142.91</c:v>
                </c:pt>
                <c:pt idx="14292">
                  <c:v>142.91999999999999</c:v>
                </c:pt>
                <c:pt idx="14293">
                  <c:v>142.93</c:v>
                </c:pt>
                <c:pt idx="14294">
                  <c:v>142.94</c:v>
                </c:pt>
                <c:pt idx="14295">
                  <c:v>142.94999999999999</c:v>
                </c:pt>
                <c:pt idx="14296">
                  <c:v>142.96</c:v>
                </c:pt>
                <c:pt idx="14297">
                  <c:v>142.97</c:v>
                </c:pt>
                <c:pt idx="14298">
                  <c:v>142.97999999999999</c:v>
                </c:pt>
                <c:pt idx="14299">
                  <c:v>142.99</c:v>
                </c:pt>
                <c:pt idx="14300">
                  <c:v>143</c:v>
                </c:pt>
                <c:pt idx="14301">
                  <c:v>143.01</c:v>
                </c:pt>
                <c:pt idx="14302">
                  <c:v>143.02000000000001</c:v>
                </c:pt>
                <c:pt idx="14303">
                  <c:v>143.03</c:v>
                </c:pt>
                <c:pt idx="14304">
                  <c:v>143.04</c:v>
                </c:pt>
                <c:pt idx="14305">
                  <c:v>143.05000000000001</c:v>
                </c:pt>
                <c:pt idx="14306">
                  <c:v>143.06</c:v>
                </c:pt>
                <c:pt idx="14307">
                  <c:v>143.07</c:v>
                </c:pt>
                <c:pt idx="14308">
                  <c:v>143.08000000000001</c:v>
                </c:pt>
                <c:pt idx="14309">
                  <c:v>143.09</c:v>
                </c:pt>
                <c:pt idx="14310">
                  <c:v>143.1</c:v>
                </c:pt>
                <c:pt idx="14311">
                  <c:v>143.11000000000001</c:v>
                </c:pt>
                <c:pt idx="14312">
                  <c:v>143.12</c:v>
                </c:pt>
                <c:pt idx="14313">
                  <c:v>143.13</c:v>
                </c:pt>
                <c:pt idx="14314">
                  <c:v>143.13999999999999</c:v>
                </c:pt>
                <c:pt idx="14315">
                  <c:v>143.15</c:v>
                </c:pt>
                <c:pt idx="14316">
                  <c:v>143.16</c:v>
                </c:pt>
                <c:pt idx="14317">
                  <c:v>143.16999999999999</c:v>
                </c:pt>
                <c:pt idx="14318">
                  <c:v>143.18</c:v>
                </c:pt>
                <c:pt idx="14319">
                  <c:v>143.19</c:v>
                </c:pt>
                <c:pt idx="14320">
                  <c:v>143.19999999999999</c:v>
                </c:pt>
                <c:pt idx="14321">
                  <c:v>143.21</c:v>
                </c:pt>
                <c:pt idx="14322">
                  <c:v>143.22</c:v>
                </c:pt>
                <c:pt idx="14323">
                  <c:v>143.22999999999999</c:v>
                </c:pt>
                <c:pt idx="14324">
                  <c:v>143.24</c:v>
                </c:pt>
                <c:pt idx="14325">
                  <c:v>143.25</c:v>
                </c:pt>
                <c:pt idx="14326">
                  <c:v>143.26</c:v>
                </c:pt>
                <c:pt idx="14327">
                  <c:v>143.27000000000001</c:v>
                </c:pt>
                <c:pt idx="14328">
                  <c:v>143.28</c:v>
                </c:pt>
                <c:pt idx="14329">
                  <c:v>143.29</c:v>
                </c:pt>
                <c:pt idx="14330">
                  <c:v>143.30000000000001</c:v>
                </c:pt>
                <c:pt idx="14331">
                  <c:v>143.31</c:v>
                </c:pt>
                <c:pt idx="14332">
                  <c:v>143.32</c:v>
                </c:pt>
                <c:pt idx="14333">
                  <c:v>143.33000000000001</c:v>
                </c:pt>
                <c:pt idx="14334">
                  <c:v>143.34</c:v>
                </c:pt>
                <c:pt idx="14335">
                  <c:v>143.35</c:v>
                </c:pt>
                <c:pt idx="14336">
                  <c:v>143.36000000000001</c:v>
                </c:pt>
                <c:pt idx="14337">
                  <c:v>143.37</c:v>
                </c:pt>
                <c:pt idx="14338">
                  <c:v>143.38</c:v>
                </c:pt>
                <c:pt idx="14339">
                  <c:v>143.38999999999999</c:v>
                </c:pt>
                <c:pt idx="14340">
                  <c:v>143.4</c:v>
                </c:pt>
                <c:pt idx="14341">
                  <c:v>143.41</c:v>
                </c:pt>
                <c:pt idx="14342">
                  <c:v>143.41999999999999</c:v>
                </c:pt>
                <c:pt idx="14343">
                  <c:v>143.43</c:v>
                </c:pt>
                <c:pt idx="14344">
                  <c:v>143.44</c:v>
                </c:pt>
                <c:pt idx="14345">
                  <c:v>143.44999999999999</c:v>
                </c:pt>
                <c:pt idx="14346">
                  <c:v>143.46</c:v>
                </c:pt>
                <c:pt idx="14347">
                  <c:v>143.47</c:v>
                </c:pt>
                <c:pt idx="14348">
                  <c:v>143.47999999999999</c:v>
                </c:pt>
                <c:pt idx="14349">
                  <c:v>143.49</c:v>
                </c:pt>
                <c:pt idx="14350">
                  <c:v>143.5</c:v>
                </c:pt>
                <c:pt idx="14351">
                  <c:v>143.51</c:v>
                </c:pt>
                <c:pt idx="14352">
                  <c:v>143.52000000000001</c:v>
                </c:pt>
                <c:pt idx="14353">
                  <c:v>143.53</c:v>
                </c:pt>
                <c:pt idx="14354">
                  <c:v>143.54</c:v>
                </c:pt>
                <c:pt idx="14355">
                  <c:v>143.55000000000001</c:v>
                </c:pt>
                <c:pt idx="14356">
                  <c:v>143.56</c:v>
                </c:pt>
                <c:pt idx="14357">
                  <c:v>143.57</c:v>
                </c:pt>
                <c:pt idx="14358">
                  <c:v>143.58000000000001</c:v>
                </c:pt>
                <c:pt idx="14359">
                  <c:v>143.59</c:v>
                </c:pt>
                <c:pt idx="14360">
                  <c:v>143.6</c:v>
                </c:pt>
                <c:pt idx="14361">
                  <c:v>143.61000000000001</c:v>
                </c:pt>
                <c:pt idx="14362">
                  <c:v>143.62</c:v>
                </c:pt>
                <c:pt idx="14363">
                  <c:v>143.63</c:v>
                </c:pt>
                <c:pt idx="14364">
                  <c:v>143.63999999999999</c:v>
                </c:pt>
                <c:pt idx="14365">
                  <c:v>143.65</c:v>
                </c:pt>
                <c:pt idx="14366">
                  <c:v>143.66</c:v>
                </c:pt>
                <c:pt idx="14367">
                  <c:v>143.66999999999999</c:v>
                </c:pt>
                <c:pt idx="14368">
                  <c:v>143.68</c:v>
                </c:pt>
                <c:pt idx="14369">
                  <c:v>143.69</c:v>
                </c:pt>
                <c:pt idx="14370">
                  <c:v>143.69999999999999</c:v>
                </c:pt>
                <c:pt idx="14371">
                  <c:v>143.71</c:v>
                </c:pt>
                <c:pt idx="14372">
                  <c:v>143.72</c:v>
                </c:pt>
                <c:pt idx="14373">
                  <c:v>143.72999999999999</c:v>
                </c:pt>
                <c:pt idx="14374">
                  <c:v>143.74</c:v>
                </c:pt>
                <c:pt idx="14375">
                  <c:v>143.75</c:v>
                </c:pt>
                <c:pt idx="14376">
                  <c:v>143.76</c:v>
                </c:pt>
                <c:pt idx="14377">
                  <c:v>143.77000000000001</c:v>
                </c:pt>
                <c:pt idx="14378">
                  <c:v>143.78</c:v>
                </c:pt>
                <c:pt idx="14379">
                  <c:v>143.79</c:v>
                </c:pt>
                <c:pt idx="14380">
                  <c:v>143.80000000000001</c:v>
                </c:pt>
                <c:pt idx="14381">
                  <c:v>143.81</c:v>
                </c:pt>
                <c:pt idx="14382">
                  <c:v>143.82</c:v>
                </c:pt>
                <c:pt idx="14383">
                  <c:v>143.83000000000001</c:v>
                </c:pt>
                <c:pt idx="14384">
                  <c:v>143.84</c:v>
                </c:pt>
                <c:pt idx="14385">
                  <c:v>143.85</c:v>
                </c:pt>
                <c:pt idx="14386">
                  <c:v>143.86000000000001</c:v>
                </c:pt>
                <c:pt idx="14387">
                  <c:v>143.87</c:v>
                </c:pt>
                <c:pt idx="14388">
                  <c:v>143.88</c:v>
                </c:pt>
                <c:pt idx="14389">
                  <c:v>143.88999999999999</c:v>
                </c:pt>
                <c:pt idx="14390">
                  <c:v>143.9</c:v>
                </c:pt>
                <c:pt idx="14391">
                  <c:v>143.91</c:v>
                </c:pt>
                <c:pt idx="14392">
                  <c:v>143.91999999999999</c:v>
                </c:pt>
                <c:pt idx="14393">
                  <c:v>143.93</c:v>
                </c:pt>
                <c:pt idx="14394">
                  <c:v>143.94</c:v>
                </c:pt>
                <c:pt idx="14395">
                  <c:v>143.94999999999999</c:v>
                </c:pt>
                <c:pt idx="14396">
                  <c:v>143.96</c:v>
                </c:pt>
                <c:pt idx="14397">
                  <c:v>143.97</c:v>
                </c:pt>
                <c:pt idx="14398">
                  <c:v>143.97999999999999</c:v>
                </c:pt>
                <c:pt idx="14399">
                  <c:v>143.99</c:v>
                </c:pt>
                <c:pt idx="14400">
                  <c:v>144</c:v>
                </c:pt>
                <c:pt idx="14401">
                  <c:v>144.01</c:v>
                </c:pt>
                <c:pt idx="14402">
                  <c:v>144.02000000000001</c:v>
                </c:pt>
                <c:pt idx="14403">
                  <c:v>144.03</c:v>
                </c:pt>
                <c:pt idx="14404">
                  <c:v>144.04</c:v>
                </c:pt>
                <c:pt idx="14405">
                  <c:v>144.05000000000001</c:v>
                </c:pt>
                <c:pt idx="14406">
                  <c:v>144.06</c:v>
                </c:pt>
                <c:pt idx="14407">
                  <c:v>144.07</c:v>
                </c:pt>
                <c:pt idx="14408">
                  <c:v>144.08000000000001</c:v>
                </c:pt>
                <c:pt idx="14409">
                  <c:v>144.09</c:v>
                </c:pt>
                <c:pt idx="14410">
                  <c:v>144.1</c:v>
                </c:pt>
                <c:pt idx="14411">
                  <c:v>144.11000000000001</c:v>
                </c:pt>
                <c:pt idx="14412">
                  <c:v>144.12</c:v>
                </c:pt>
                <c:pt idx="14413">
                  <c:v>144.13</c:v>
                </c:pt>
                <c:pt idx="14414">
                  <c:v>144.13999999999999</c:v>
                </c:pt>
                <c:pt idx="14415">
                  <c:v>144.15</c:v>
                </c:pt>
                <c:pt idx="14416">
                  <c:v>144.16</c:v>
                </c:pt>
                <c:pt idx="14417">
                  <c:v>144.16999999999999</c:v>
                </c:pt>
                <c:pt idx="14418">
                  <c:v>144.18</c:v>
                </c:pt>
                <c:pt idx="14419">
                  <c:v>144.19</c:v>
                </c:pt>
                <c:pt idx="14420">
                  <c:v>144.19999999999999</c:v>
                </c:pt>
                <c:pt idx="14421">
                  <c:v>144.21</c:v>
                </c:pt>
                <c:pt idx="14422">
                  <c:v>144.22</c:v>
                </c:pt>
                <c:pt idx="14423">
                  <c:v>144.22999999999999</c:v>
                </c:pt>
                <c:pt idx="14424">
                  <c:v>144.24</c:v>
                </c:pt>
                <c:pt idx="14425">
                  <c:v>144.25</c:v>
                </c:pt>
                <c:pt idx="14426">
                  <c:v>144.26</c:v>
                </c:pt>
                <c:pt idx="14427">
                  <c:v>144.27000000000001</c:v>
                </c:pt>
                <c:pt idx="14428">
                  <c:v>144.28</c:v>
                </c:pt>
                <c:pt idx="14429">
                  <c:v>144.29</c:v>
                </c:pt>
                <c:pt idx="14430">
                  <c:v>144.30000000000001</c:v>
                </c:pt>
                <c:pt idx="14431">
                  <c:v>144.31</c:v>
                </c:pt>
                <c:pt idx="14432">
                  <c:v>144.32</c:v>
                </c:pt>
                <c:pt idx="14433">
                  <c:v>144.33000000000001</c:v>
                </c:pt>
                <c:pt idx="14434">
                  <c:v>144.34</c:v>
                </c:pt>
                <c:pt idx="14435">
                  <c:v>144.35</c:v>
                </c:pt>
                <c:pt idx="14436">
                  <c:v>144.36000000000001</c:v>
                </c:pt>
                <c:pt idx="14437">
                  <c:v>144.37</c:v>
                </c:pt>
                <c:pt idx="14438">
                  <c:v>144.38</c:v>
                </c:pt>
                <c:pt idx="14439">
                  <c:v>144.38999999999999</c:v>
                </c:pt>
                <c:pt idx="14440">
                  <c:v>144.4</c:v>
                </c:pt>
                <c:pt idx="14441">
                  <c:v>144.41</c:v>
                </c:pt>
                <c:pt idx="14442">
                  <c:v>144.41999999999999</c:v>
                </c:pt>
                <c:pt idx="14443">
                  <c:v>144.43</c:v>
                </c:pt>
                <c:pt idx="14444">
                  <c:v>144.44</c:v>
                </c:pt>
                <c:pt idx="14445">
                  <c:v>144.44999999999999</c:v>
                </c:pt>
                <c:pt idx="14446">
                  <c:v>144.46</c:v>
                </c:pt>
                <c:pt idx="14447">
                  <c:v>144.47</c:v>
                </c:pt>
                <c:pt idx="14448">
                  <c:v>144.47999999999999</c:v>
                </c:pt>
                <c:pt idx="14449">
                  <c:v>144.49</c:v>
                </c:pt>
                <c:pt idx="14450">
                  <c:v>144.5</c:v>
                </c:pt>
                <c:pt idx="14451">
                  <c:v>144.51</c:v>
                </c:pt>
                <c:pt idx="14452">
                  <c:v>144.52000000000001</c:v>
                </c:pt>
                <c:pt idx="14453">
                  <c:v>144.53</c:v>
                </c:pt>
                <c:pt idx="14454">
                  <c:v>144.54</c:v>
                </c:pt>
                <c:pt idx="14455">
                  <c:v>144.55000000000001</c:v>
                </c:pt>
                <c:pt idx="14456">
                  <c:v>144.56</c:v>
                </c:pt>
                <c:pt idx="14457">
                  <c:v>144.57</c:v>
                </c:pt>
                <c:pt idx="14458">
                  <c:v>144.58000000000001</c:v>
                </c:pt>
                <c:pt idx="14459">
                  <c:v>144.59</c:v>
                </c:pt>
                <c:pt idx="14460">
                  <c:v>144.6</c:v>
                </c:pt>
                <c:pt idx="14461">
                  <c:v>144.61000000000001</c:v>
                </c:pt>
                <c:pt idx="14462">
                  <c:v>144.62</c:v>
                </c:pt>
                <c:pt idx="14463">
                  <c:v>144.63</c:v>
                </c:pt>
                <c:pt idx="14464">
                  <c:v>144.63999999999999</c:v>
                </c:pt>
                <c:pt idx="14465">
                  <c:v>144.65</c:v>
                </c:pt>
                <c:pt idx="14466">
                  <c:v>144.66</c:v>
                </c:pt>
                <c:pt idx="14467">
                  <c:v>144.66999999999999</c:v>
                </c:pt>
                <c:pt idx="14468">
                  <c:v>144.68</c:v>
                </c:pt>
                <c:pt idx="14469">
                  <c:v>144.69</c:v>
                </c:pt>
                <c:pt idx="14470">
                  <c:v>144.69999999999999</c:v>
                </c:pt>
                <c:pt idx="14471">
                  <c:v>144.71</c:v>
                </c:pt>
                <c:pt idx="14472">
                  <c:v>144.72</c:v>
                </c:pt>
                <c:pt idx="14473">
                  <c:v>144.72999999999999</c:v>
                </c:pt>
                <c:pt idx="14474">
                  <c:v>144.74</c:v>
                </c:pt>
                <c:pt idx="14475">
                  <c:v>144.75</c:v>
                </c:pt>
                <c:pt idx="14476">
                  <c:v>144.76</c:v>
                </c:pt>
                <c:pt idx="14477">
                  <c:v>144.77000000000001</c:v>
                </c:pt>
                <c:pt idx="14478">
                  <c:v>144.78</c:v>
                </c:pt>
                <c:pt idx="14479">
                  <c:v>144.79</c:v>
                </c:pt>
                <c:pt idx="14480">
                  <c:v>144.80000000000001</c:v>
                </c:pt>
                <c:pt idx="14481">
                  <c:v>144.81</c:v>
                </c:pt>
                <c:pt idx="14482">
                  <c:v>144.82</c:v>
                </c:pt>
                <c:pt idx="14483">
                  <c:v>144.83000000000001</c:v>
                </c:pt>
                <c:pt idx="14484">
                  <c:v>144.84</c:v>
                </c:pt>
                <c:pt idx="14485">
                  <c:v>144.85</c:v>
                </c:pt>
                <c:pt idx="14486">
                  <c:v>144.86000000000001</c:v>
                </c:pt>
                <c:pt idx="14487">
                  <c:v>144.87</c:v>
                </c:pt>
                <c:pt idx="14488">
                  <c:v>144.88</c:v>
                </c:pt>
                <c:pt idx="14489">
                  <c:v>144.88999999999999</c:v>
                </c:pt>
                <c:pt idx="14490">
                  <c:v>144.9</c:v>
                </c:pt>
                <c:pt idx="14491">
                  <c:v>144.91</c:v>
                </c:pt>
                <c:pt idx="14492">
                  <c:v>144.91999999999999</c:v>
                </c:pt>
                <c:pt idx="14493">
                  <c:v>144.93</c:v>
                </c:pt>
                <c:pt idx="14494">
                  <c:v>144.94</c:v>
                </c:pt>
                <c:pt idx="14495">
                  <c:v>144.94999999999999</c:v>
                </c:pt>
                <c:pt idx="14496">
                  <c:v>144.96</c:v>
                </c:pt>
                <c:pt idx="14497">
                  <c:v>144.97</c:v>
                </c:pt>
                <c:pt idx="14498">
                  <c:v>144.97999999999999</c:v>
                </c:pt>
                <c:pt idx="14499">
                  <c:v>144.99</c:v>
                </c:pt>
                <c:pt idx="14500">
                  <c:v>145</c:v>
                </c:pt>
                <c:pt idx="14501">
                  <c:v>145.01</c:v>
                </c:pt>
                <c:pt idx="14502">
                  <c:v>145.02000000000001</c:v>
                </c:pt>
                <c:pt idx="14503">
                  <c:v>145.03</c:v>
                </c:pt>
                <c:pt idx="14504">
                  <c:v>145.04</c:v>
                </c:pt>
                <c:pt idx="14505">
                  <c:v>145.05000000000001</c:v>
                </c:pt>
                <c:pt idx="14506">
                  <c:v>145.06</c:v>
                </c:pt>
                <c:pt idx="14507">
                  <c:v>145.07</c:v>
                </c:pt>
                <c:pt idx="14508">
                  <c:v>145.08000000000001</c:v>
                </c:pt>
                <c:pt idx="14509">
                  <c:v>145.09</c:v>
                </c:pt>
                <c:pt idx="14510">
                  <c:v>145.1</c:v>
                </c:pt>
                <c:pt idx="14511">
                  <c:v>145.11000000000001</c:v>
                </c:pt>
                <c:pt idx="14512">
                  <c:v>145.12</c:v>
                </c:pt>
                <c:pt idx="14513">
                  <c:v>145.13</c:v>
                </c:pt>
                <c:pt idx="14514">
                  <c:v>145.13999999999999</c:v>
                </c:pt>
                <c:pt idx="14515">
                  <c:v>145.15</c:v>
                </c:pt>
                <c:pt idx="14516">
                  <c:v>145.16</c:v>
                </c:pt>
                <c:pt idx="14517">
                  <c:v>145.16999999999999</c:v>
                </c:pt>
                <c:pt idx="14518">
                  <c:v>145.18</c:v>
                </c:pt>
                <c:pt idx="14519">
                  <c:v>145.19</c:v>
                </c:pt>
                <c:pt idx="14520">
                  <c:v>145.19999999999999</c:v>
                </c:pt>
                <c:pt idx="14521">
                  <c:v>145.21</c:v>
                </c:pt>
                <c:pt idx="14522">
                  <c:v>145.22</c:v>
                </c:pt>
                <c:pt idx="14523">
                  <c:v>145.22999999999999</c:v>
                </c:pt>
                <c:pt idx="14524">
                  <c:v>145.24</c:v>
                </c:pt>
                <c:pt idx="14525">
                  <c:v>145.25</c:v>
                </c:pt>
                <c:pt idx="14526">
                  <c:v>145.26</c:v>
                </c:pt>
                <c:pt idx="14527">
                  <c:v>145.27000000000001</c:v>
                </c:pt>
                <c:pt idx="14528">
                  <c:v>145.28</c:v>
                </c:pt>
                <c:pt idx="14529">
                  <c:v>145.29</c:v>
                </c:pt>
                <c:pt idx="14530">
                  <c:v>145.30000000000001</c:v>
                </c:pt>
                <c:pt idx="14531">
                  <c:v>145.31</c:v>
                </c:pt>
                <c:pt idx="14532">
                  <c:v>145.32</c:v>
                </c:pt>
                <c:pt idx="14533">
                  <c:v>145.33000000000001</c:v>
                </c:pt>
                <c:pt idx="14534">
                  <c:v>145.34</c:v>
                </c:pt>
                <c:pt idx="14535">
                  <c:v>145.35</c:v>
                </c:pt>
                <c:pt idx="14536">
                  <c:v>145.36000000000001</c:v>
                </c:pt>
                <c:pt idx="14537">
                  <c:v>145.37</c:v>
                </c:pt>
                <c:pt idx="14538">
                  <c:v>145.38</c:v>
                </c:pt>
                <c:pt idx="14539">
                  <c:v>145.38999999999999</c:v>
                </c:pt>
                <c:pt idx="14540">
                  <c:v>145.4</c:v>
                </c:pt>
                <c:pt idx="14541">
                  <c:v>145.41</c:v>
                </c:pt>
                <c:pt idx="14542">
                  <c:v>145.41999999999999</c:v>
                </c:pt>
                <c:pt idx="14543">
                  <c:v>145.43</c:v>
                </c:pt>
                <c:pt idx="14544">
                  <c:v>145.44</c:v>
                </c:pt>
                <c:pt idx="14545">
                  <c:v>145.44999999999999</c:v>
                </c:pt>
                <c:pt idx="14546">
                  <c:v>145.46</c:v>
                </c:pt>
                <c:pt idx="14547">
                  <c:v>145.47</c:v>
                </c:pt>
                <c:pt idx="14548">
                  <c:v>145.47999999999999</c:v>
                </c:pt>
                <c:pt idx="14549">
                  <c:v>145.49</c:v>
                </c:pt>
                <c:pt idx="14550">
                  <c:v>145.5</c:v>
                </c:pt>
                <c:pt idx="14551">
                  <c:v>145.51</c:v>
                </c:pt>
                <c:pt idx="14552">
                  <c:v>145.52000000000001</c:v>
                </c:pt>
                <c:pt idx="14553">
                  <c:v>145.53</c:v>
                </c:pt>
                <c:pt idx="14554">
                  <c:v>145.54</c:v>
                </c:pt>
                <c:pt idx="14555">
                  <c:v>145.55000000000001</c:v>
                </c:pt>
                <c:pt idx="14556">
                  <c:v>145.56</c:v>
                </c:pt>
                <c:pt idx="14557">
                  <c:v>145.57</c:v>
                </c:pt>
                <c:pt idx="14558">
                  <c:v>145.58000000000001</c:v>
                </c:pt>
                <c:pt idx="14559">
                  <c:v>145.59</c:v>
                </c:pt>
                <c:pt idx="14560">
                  <c:v>145.6</c:v>
                </c:pt>
                <c:pt idx="14561">
                  <c:v>145.61000000000001</c:v>
                </c:pt>
                <c:pt idx="14562">
                  <c:v>145.62</c:v>
                </c:pt>
                <c:pt idx="14563">
                  <c:v>145.63</c:v>
                </c:pt>
                <c:pt idx="14564">
                  <c:v>145.63999999999999</c:v>
                </c:pt>
                <c:pt idx="14565">
                  <c:v>145.65</c:v>
                </c:pt>
                <c:pt idx="14566">
                  <c:v>145.66</c:v>
                </c:pt>
                <c:pt idx="14567">
                  <c:v>145.66999999999999</c:v>
                </c:pt>
                <c:pt idx="14568">
                  <c:v>145.68</c:v>
                </c:pt>
                <c:pt idx="14569">
                  <c:v>145.69</c:v>
                </c:pt>
                <c:pt idx="14570">
                  <c:v>145.69999999999999</c:v>
                </c:pt>
                <c:pt idx="14571">
                  <c:v>145.71</c:v>
                </c:pt>
                <c:pt idx="14572">
                  <c:v>145.72</c:v>
                </c:pt>
                <c:pt idx="14573">
                  <c:v>145.72999999999999</c:v>
                </c:pt>
                <c:pt idx="14574">
                  <c:v>145.74</c:v>
                </c:pt>
                <c:pt idx="14575">
                  <c:v>145.75</c:v>
                </c:pt>
                <c:pt idx="14576">
                  <c:v>145.76</c:v>
                </c:pt>
                <c:pt idx="14577">
                  <c:v>145.77000000000001</c:v>
                </c:pt>
                <c:pt idx="14578">
                  <c:v>145.78</c:v>
                </c:pt>
                <c:pt idx="14579">
                  <c:v>145.79</c:v>
                </c:pt>
                <c:pt idx="14580">
                  <c:v>145.80000000000001</c:v>
                </c:pt>
                <c:pt idx="14581">
                  <c:v>145.81</c:v>
                </c:pt>
                <c:pt idx="14582">
                  <c:v>145.82</c:v>
                </c:pt>
                <c:pt idx="14583">
                  <c:v>145.83000000000001</c:v>
                </c:pt>
                <c:pt idx="14584">
                  <c:v>145.84</c:v>
                </c:pt>
                <c:pt idx="14585">
                  <c:v>145.85</c:v>
                </c:pt>
                <c:pt idx="14586">
                  <c:v>145.86000000000001</c:v>
                </c:pt>
                <c:pt idx="14587">
                  <c:v>145.87</c:v>
                </c:pt>
                <c:pt idx="14588">
                  <c:v>145.88</c:v>
                </c:pt>
                <c:pt idx="14589">
                  <c:v>145.88999999999999</c:v>
                </c:pt>
                <c:pt idx="14590">
                  <c:v>145.9</c:v>
                </c:pt>
                <c:pt idx="14591">
                  <c:v>145.91</c:v>
                </c:pt>
                <c:pt idx="14592">
                  <c:v>145.91999999999999</c:v>
                </c:pt>
                <c:pt idx="14593">
                  <c:v>145.93</c:v>
                </c:pt>
                <c:pt idx="14594">
                  <c:v>145.94</c:v>
                </c:pt>
                <c:pt idx="14595">
                  <c:v>145.94999999999999</c:v>
                </c:pt>
                <c:pt idx="14596">
                  <c:v>145.96</c:v>
                </c:pt>
                <c:pt idx="14597">
                  <c:v>145.97</c:v>
                </c:pt>
                <c:pt idx="14598">
                  <c:v>145.97999999999999</c:v>
                </c:pt>
                <c:pt idx="14599">
                  <c:v>145.99</c:v>
                </c:pt>
                <c:pt idx="14600">
                  <c:v>146</c:v>
                </c:pt>
                <c:pt idx="14601">
                  <c:v>146.01</c:v>
                </c:pt>
                <c:pt idx="14602">
                  <c:v>146.02000000000001</c:v>
                </c:pt>
                <c:pt idx="14603">
                  <c:v>146.03</c:v>
                </c:pt>
                <c:pt idx="14604">
                  <c:v>146.04</c:v>
                </c:pt>
                <c:pt idx="14605">
                  <c:v>146.05000000000001</c:v>
                </c:pt>
                <c:pt idx="14606">
                  <c:v>146.06</c:v>
                </c:pt>
                <c:pt idx="14607">
                  <c:v>146.07</c:v>
                </c:pt>
                <c:pt idx="14608">
                  <c:v>146.08000000000001</c:v>
                </c:pt>
                <c:pt idx="14609">
                  <c:v>146.09</c:v>
                </c:pt>
                <c:pt idx="14610">
                  <c:v>146.1</c:v>
                </c:pt>
                <c:pt idx="14611">
                  <c:v>146.11000000000001</c:v>
                </c:pt>
                <c:pt idx="14612">
                  <c:v>146.12</c:v>
                </c:pt>
                <c:pt idx="14613">
                  <c:v>146.13</c:v>
                </c:pt>
                <c:pt idx="14614">
                  <c:v>146.13999999999999</c:v>
                </c:pt>
                <c:pt idx="14615">
                  <c:v>146.15</c:v>
                </c:pt>
                <c:pt idx="14616">
                  <c:v>146.16</c:v>
                </c:pt>
                <c:pt idx="14617">
                  <c:v>146.16999999999999</c:v>
                </c:pt>
                <c:pt idx="14618">
                  <c:v>146.18</c:v>
                </c:pt>
                <c:pt idx="14619">
                  <c:v>146.19</c:v>
                </c:pt>
                <c:pt idx="14620">
                  <c:v>146.19999999999999</c:v>
                </c:pt>
                <c:pt idx="14621">
                  <c:v>146.21</c:v>
                </c:pt>
                <c:pt idx="14622">
                  <c:v>146.22</c:v>
                </c:pt>
                <c:pt idx="14623">
                  <c:v>146.22999999999999</c:v>
                </c:pt>
                <c:pt idx="14624">
                  <c:v>146.24</c:v>
                </c:pt>
                <c:pt idx="14625">
                  <c:v>146.25</c:v>
                </c:pt>
                <c:pt idx="14626">
                  <c:v>146.26</c:v>
                </c:pt>
                <c:pt idx="14627">
                  <c:v>146.27000000000001</c:v>
                </c:pt>
                <c:pt idx="14628">
                  <c:v>146.28</c:v>
                </c:pt>
                <c:pt idx="14629">
                  <c:v>146.29</c:v>
                </c:pt>
                <c:pt idx="14630">
                  <c:v>146.30000000000001</c:v>
                </c:pt>
                <c:pt idx="14631">
                  <c:v>146.31</c:v>
                </c:pt>
                <c:pt idx="14632">
                  <c:v>146.32</c:v>
                </c:pt>
                <c:pt idx="14633">
                  <c:v>146.33000000000001</c:v>
                </c:pt>
                <c:pt idx="14634">
                  <c:v>146.34</c:v>
                </c:pt>
                <c:pt idx="14635">
                  <c:v>146.35</c:v>
                </c:pt>
                <c:pt idx="14636">
                  <c:v>146.36000000000001</c:v>
                </c:pt>
                <c:pt idx="14637">
                  <c:v>146.37</c:v>
                </c:pt>
                <c:pt idx="14638">
                  <c:v>146.38</c:v>
                </c:pt>
                <c:pt idx="14639">
                  <c:v>146.38999999999999</c:v>
                </c:pt>
                <c:pt idx="14640">
                  <c:v>146.4</c:v>
                </c:pt>
                <c:pt idx="14641">
                  <c:v>146.41</c:v>
                </c:pt>
                <c:pt idx="14642">
                  <c:v>146.41999999999999</c:v>
                </c:pt>
                <c:pt idx="14643">
                  <c:v>146.43</c:v>
                </c:pt>
                <c:pt idx="14644">
                  <c:v>146.44</c:v>
                </c:pt>
                <c:pt idx="14645">
                  <c:v>146.44999999999999</c:v>
                </c:pt>
                <c:pt idx="14646">
                  <c:v>146.46</c:v>
                </c:pt>
                <c:pt idx="14647">
                  <c:v>146.47</c:v>
                </c:pt>
                <c:pt idx="14648">
                  <c:v>146.47999999999999</c:v>
                </c:pt>
                <c:pt idx="14649">
                  <c:v>146.49</c:v>
                </c:pt>
                <c:pt idx="14650">
                  <c:v>146.5</c:v>
                </c:pt>
                <c:pt idx="14651">
                  <c:v>146.51</c:v>
                </c:pt>
                <c:pt idx="14652">
                  <c:v>146.52000000000001</c:v>
                </c:pt>
                <c:pt idx="14653">
                  <c:v>146.53</c:v>
                </c:pt>
                <c:pt idx="14654">
                  <c:v>146.54</c:v>
                </c:pt>
                <c:pt idx="14655">
                  <c:v>146.55000000000001</c:v>
                </c:pt>
                <c:pt idx="14656">
                  <c:v>146.56</c:v>
                </c:pt>
                <c:pt idx="14657">
                  <c:v>146.57</c:v>
                </c:pt>
                <c:pt idx="14658">
                  <c:v>146.58000000000001</c:v>
                </c:pt>
                <c:pt idx="14659">
                  <c:v>146.59</c:v>
                </c:pt>
                <c:pt idx="14660">
                  <c:v>146.6</c:v>
                </c:pt>
                <c:pt idx="14661">
                  <c:v>146.61000000000001</c:v>
                </c:pt>
                <c:pt idx="14662">
                  <c:v>146.62</c:v>
                </c:pt>
                <c:pt idx="14663">
                  <c:v>146.63</c:v>
                </c:pt>
                <c:pt idx="14664">
                  <c:v>146.63999999999999</c:v>
                </c:pt>
                <c:pt idx="14665">
                  <c:v>146.65</c:v>
                </c:pt>
                <c:pt idx="14666">
                  <c:v>146.66</c:v>
                </c:pt>
                <c:pt idx="14667">
                  <c:v>146.66999999999999</c:v>
                </c:pt>
                <c:pt idx="14668">
                  <c:v>146.68</c:v>
                </c:pt>
                <c:pt idx="14669">
                  <c:v>146.69</c:v>
                </c:pt>
                <c:pt idx="14670">
                  <c:v>146.69999999999999</c:v>
                </c:pt>
                <c:pt idx="14671">
                  <c:v>146.71</c:v>
                </c:pt>
                <c:pt idx="14672">
                  <c:v>146.72</c:v>
                </c:pt>
                <c:pt idx="14673">
                  <c:v>146.72999999999999</c:v>
                </c:pt>
                <c:pt idx="14674">
                  <c:v>146.74</c:v>
                </c:pt>
                <c:pt idx="14675">
                  <c:v>146.75</c:v>
                </c:pt>
                <c:pt idx="14676">
                  <c:v>146.76</c:v>
                </c:pt>
                <c:pt idx="14677">
                  <c:v>146.77000000000001</c:v>
                </c:pt>
                <c:pt idx="14678">
                  <c:v>146.78</c:v>
                </c:pt>
                <c:pt idx="14679">
                  <c:v>146.79</c:v>
                </c:pt>
                <c:pt idx="14680">
                  <c:v>146.80000000000001</c:v>
                </c:pt>
                <c:pt idx="14681">
                  <c:v>146.81</c:v>
                </c:pt>
                <c:pt idx="14682">
                  <c:v>146.82</c:v>
                </c:pt>
                <c:pt idx="14683">
                  <c:v>146.83000000000001</c:v>
                </c:pt>
                <c:pt idx="14684">
                  <c:v>146.84</c:v>
                </c:pt>
                <c:pt idx="14685">
                  <c:v>146.85</c:v>
                </c:pt>
                <c:pt idx="14686">
                  <c:v>146.86000000000001</c:v>
                </c:pt>
                <c:pt idx="14687">
                  <c:v>146.87</c:v>
                </c:pt>
                <c:pt idx="14688">
                  <c:v>146.88</c:v>
                </c:pt>
                <c:pt idx="14689">
                  <c:v>146.88999999999999</c:v>
                </c:pt>
                <c:pt idx="14690">
                  <c:v>146.9</c:v>
                </c:pt>
                <c:pt idx="14691">
                  <c:v>146.91</c:v>
                </c:pt>
                <c:pt idx="14692">
                  <c:v>146.91999999999999</c:v>
                </c:pt>
                <c:pt idx="14693">
                  <c:v>146.93</c:v>
                </c:pt>
                <c:pt idx="14694">
                  <c:v>146.94</c:v>
                </c:pt>
                <c:pt idx="14695">
                  <c:v>146.94999999999999</c:v>
                </c:pt>
                <c:pt idx="14696">
                  <c:v>146.96</c:v>
                </c:pt>
                <c:pt idx="14697">
                  <c:v>146.97</c:v>
                </c:pt>
                <c:pt idx="14698">
                  <c:v>146.97999999999999</c:v>
                </c:pt>
                <c:pt idx="14699">
                  <c:v>146.99</c:v>
                </c:pt>
                <c:pt idx="14700">
                  <c:v>147</c:v>
                </c:pt>
                <c:pt idx="14701">
                  <c:v>147.01</c:v>
                </c:pt>
                <c:pt idx="14702">
                  <c:v>147.02000000000001</c:v>
                </c:pt>
                <c:pt idx="14703">
                  <c:v>147.03</c:v>
                </c:pt>
                <c:pt idx="14704">
                  <c:v>147.04</c:v>
                </c:pt>
                <c:pt idx="14705">
                  <c:v>147.05000000000001</c:v>
                </c:pt>
                <c:pt idx="14706">
                  <c:v>147.06</c:v>
                </c:pt>
                <c:pt idx="14707">
                  <c:v>147.07</c:v>
                </c:pt>
                <c:pt idx="14708">
                  <c:v>147.08000000000001</c:v>
                </c:pt>
                <c:pt idx="14709">
                  <c:v>147.09</c:v>
                </c:pt>
                <c:pt idx="14710">
                  <c:v>147.1</c:v>
                </c:pt>
                <c:pt idx="14711">
                  <c:v>147.11000000000001</c:v>
                </c:pt>
                <c:pt idx="14712">
                  <c:v>147.12</c:v>
                </c:pt>
                <c:pt idx="14713">
                  <c:v>147.13</c:v>
                </c:pt>
                <c:pt idx="14714">
                  <c:v>147.13999999999999</c:v>
                </c:pt>
                <c:pt idx="14715">
                  <c:v>147.15</c:v>
                </c:pt>
                <c:pt idx="14716">
                  <c:v>147.16</c:v>
                </c:pt>
                <c:pt idx="14717">
                  <c:v>147.16999999999999</c:v>
                </c:pt>
                <c:pt idx="14718">
                  <c:v>147.18</c:v>
                </c:pt>
                <c:pt idx="14719">
                  <c:v>147.19</c:v>
                </c:pt>
                <c:pt idx="14720">
                  <c:v>147.19999999999999</c:v>
                </c:pt>
                <c:pt idx="14721">
                  <c:v>147.21</c:v>
                </c:pt>
                <c:pt idx="14722">
                  <c:v>147.22</c:v>
                </c:pt>
                <c:pt idx="14723">
                  <c:v>147.22999999999999</c:v>
                </c:pt>
                <c:pt idx="14724">
                  <c:v>147.24</c:v>
                </c:pt>
                <c:pt idx="14725">
                  <c:v>147.25</c:v>
                </c:pt>
                <c:pt idx="14726">
                  <c:v>147.26</c:v>
                </c:pt>
                <c:pt idx="14727">
                  <c:v>147.27000000000001</c:v>
                </c:pt>
                <c:pt idx="14728">
                  <c:v>147.28</c:v>
                </c:pt>
                <c:pt idx="14729">
                  <c:v>147.29</c:v>
                </c:pt>
                <c:pt idx="14730">
                  <c:v>147.30000000000001</c:v>
                </c:pt>
                <c:pt idx="14731">
                  <c:v>147.31</c:v>
                </c:pt>
                <c:pt idx="14732">
                  <c:v>147.32</c:v>
                </c:pt>
                <c:pt idx="14733">
                  <c:v>147.33000000000001</c:v>
                </c:pt>
                <c:pt idx="14734">
                  <c:v>147.34</c:v>
                </c:pt>
                <c:pt idx="14735">
                  <c:v>147.35</c:v>
                </c:pt>
                <c:pt idx="14736">
                  <c:v>147.36000000000001</c:v>
                </c:pt>
                <c:pt idx="14737">
                  <c:v>147.37</c:v>
                </c:pt>
                <c:pt idx="14738">
                  <c:v>147.38</c:v>
                </c:pt>
                <c:pt idx="14739">
                  <c:v>147.38999999999999</c:v>
                </c:pt>
                <c:pt idx="14740">
                  <c:v>147.4</c:v>
                </c:pt>
                <c:pt idx="14741">
                  <c:v>147.41</c:v>
                </c:pt>
                <c:pt idx="14742">
                  <c:v>147.41999999999999</c:v>
                </c:pt>
                <c:pt idx="14743">
                  <c:v>147.43</c:v>
                </c:pt>
                <c:pt idx="14744">
                  <c:v>147.44</c:v>
                </c:pt>
                <c:pt idx="14745">
                  <c:v>147.44999999999999</c:v>
                </c:pt>
                <c:pt idx="14746">
                  <c:v>147.46</c:v>
                </c:pt>
                <c:pt idx="14747">
                  <c:v>147.47</c:v>
                </c:pt>
                <c:pt idx="14748">
                  <c:v>147.47999999999999</c:v>
                </c:pt>
                <c:pt idx="14749">
                  <c:v>147.49</c:v>
                </c:pt>
                <c:pt idx="14750">
                  <c:v>147.5</c:v>
                </c:pt>
                <c:pt idx="14751">
                  <c:v>147.51</c:v>
                </c:pt>
                <c:pt idx="14752">
                  <c:v>147.52000000000001</c:v>
                </c:pt>
                <c:pt idx="14753">
                  <c:v>147.53</c:v>
                </c:pt>
                <c:pt idx="14754">
                  <c:v>147.54</c:v>
                </c:pt>
                <c:pt idx="14755">
                  <c:v>147.55000000000001</c:v>
                </c:pt>
                <c:pt idx="14756">
                  <c:v>147.56</c:v>
                </c:pt>
                <c:pt idx="14757">
                  <c:v>147.57</c:v>
                </c:pt>
                <c:pt idx="14758">
                  <c:v>147.58000000000001</c:v>
                </c:pt>
                <c:pt idx="14759">
                  <c:v>147.59</c:v>
                </c:pt>
                <c:pt idx="14760">
                  <c:v>147.6</c:v>
                </c:pt>
                <c:pt idx="14761">
                  <c:v>147.61000000000001</c:v>
                </c:pt>
                <c:pt idx="14762">
                  <c:v>147.62</c:v>
                </c:pt>
                <c:pt idx="14763">
                  <c:v>147.63</c:v>
                </c:pt>
                <c:pt idx="14764">
                  <c:v>147.63999999999999</c:v>
                </c:pt>
                <c:pt idx="14765">
                  <c:v>147.65</c:v>
                </c:pt>
                <c:pt idx="14766">
                  <c:v>147.66</c:v>
                </c:pt>
                <c:pt idx="14767">
                  <c:v>147.66999999999999</c:v>
                </c:pt>
                <c:pt idx="14768">
                  <c:v>147.68</c:v>
                </c:pt>
                <c:pt idx="14769">
                  <c:v>147.69</c:v>
                </c:pt>
                <c:pt idx="14770">
                  <c:v>147.69999999999999</c:v>
                </c:pt>
                <c:pt idx="14771">
                  <c:v>147.71</c:v>
                </c:pt>
                <c:pt idx="14772">
                  <c:v>147.72</c:v>
                </c:pt>
                <c:pt idx="14773">
                  <c:v>147.72999999999999</c:v>
                </c:pt>
                <c:pt idx="14774">
                  <c:v>147.74</c:v>
                </c:pt>
                <c:pt idx="14775">
                  <c:v>147.75</c:v>
                </c:pt>
                <c:pt idx="14776">
                  <c:v>147.76</c:v>
                </c:pt>
                <c:pt idx="14777">
                  <c:v>147.77000000000001</c:v>
                </c:pt>
                <c:pt idx="14778">
                  <c:v>147.78</c:v>
                </c:pt>
                <c:pt idx="14779">
                  <c:v>147.79</c:v>
                </c:pt>
                <c:pt idx="14780">
                  <c:v>147.80000000000001</c:v>
                </c:pt>
                <c:pt idx="14781">
                  <c:v>147.81</c:v>
                </c:pt>
                <c:pt idx="14782">
                  <c:v>147.82</c:v>
                </c:pt>
                <c:pt idx="14783">
                  <c:v>147.83000000000001</c:v>
                </c:pt>
                <c:pt idx="14784">
                  <c:v>147.84</c:v>
                </c:pt>
                <c:pt idx="14785">
                  <c:v>147.85</c:v>
                </c:pt>
                <c:pt idx="14786">
                  <c:v>147.86000000000001</c:v>
                </c:pt>
                <c:pt idx="14787">
                  <c:v>147.87</c:v>
                </c:pt>
                <c:pt idx="14788">
                  <c:v>147.88</c:v>
                </c:pt>
                <c:pt idx="14789">
                  <c:v>147.88999999999999</c:v>
                </c:pt>
                <c:pt idx="14790">
                  <c:v>147.9</c:v>
                </c:pt>
                <c:pt idx="14791">
                  <c:v>147.91</c:v>
                </c:pt>
                <c:pt idx="14792">
                  <c:v>147.91999999999999</c:v>
                </c:pt>
                <c:pt idx="14793">
                  <c:v>147.93</c:v>
                </c:pt>
                <c:pt idx="14794">
                  <c:v>147.94</c:v>
                </c:pt>
                <c:pt idx="14795">
                  <c:v>147.94999999999999</c:v>
                </c:pt>
                <c:pt idx="14796">
                  <c:v>147.96</c:v>
                </c:pt>
                <c:pt idx="14797">
                  <c:v>147.97</c:v>
                </c:pt>
                <c:pt idx="14798">
                  <c:v>147.97999999999999</c:v>
                </c:pt>
                <c:pt idx="14799">
                  <c:v>147.99</c:v>
                </c:pt>
                <c:pt idx="14800">
                  <c:v>148</c:v>
                </c:pt>
                <c:pt idx="14801">
                  <c:v>148.01</c:v>
                </c:pt>
                <c:pt idx="14802">
                  <c:v>148.02000000000001</c:v>
                </c:pt>
                <c:pt idx="14803">
                  <c:v>148.03</c:v>
                </c:pt>
                <c:pt idx="14804">
                  <c:v>148.04</c:v>
                </c:pt>
                <c:pt idx="14805">
                  <c:v>148.05000000000001</c:v>
                </c:pt>
                <c:pt idx="14806">
                  <c:v>148.06</c:v>
                </c:pt>
                <c:pt idx="14807">
                  <c:v>148.07</c:v>
                </c:pt>
                <c:pt idx="14808">
                  <c:v>148.08000000000001</c:v>
                </c:pt>
                <c:pt idx="14809">
                  <c:v>148.09</c:v>
                </c:pt>
                <c:pt idx="14810">
                  <c:v>148.1</c:v>
                </c:pt>
                <c:pt idx="14811">
                  <c:v>148.11000000000001</c:v>
                </c:pt>
                <c:pt idx="14812">
                  <c:v>148.12</c:v>
                </c:pt>
                <c:pt idx="14813">
                  <c:v>148.13</c:v>
                </c:pt>
                <c:pt idx="14814">
                  <c:v>148.13999999999999</c:v>
                </c:pt>
                <c:pt idx="14815">
                  <c:v>148.15</c:v>
                </c:pt>
                <c:pt idx="14816">
                  <c:v>148.16</c:v>
                </c:pt>
                <c:pt idx="14817">
                  <c:v>148.16999999999999</c:v>
                </c:pt>
                <c:pt idx="14818">
                  <c:v>148.18</c:v>
                </c:pt>
                <c:pt idx="14819">
                  <c:v>148.19</c:v>
                </c:pt>
                <c:pt idx="14820">
                  <c:v>148.19999999999999</c:v>
                </c:pt>
                <c:pt idx="14821">
                  <c:v>148.21</c:v>
                </c:pt>
                <c:pt idx="14822">
                  <c:v>148.22</c:v>
                </c:pt>
                <c:pt idx="14823">
                  <c:v>148.22999999999999</c:v>
                </c:pt>
                <c:pt idx="14824">
                  <c:v>148.24</c:v>
                </c:pt>
                <c:pt idx="14825">
                  <c:v>148.25</c:v>
                </c:pt>
                <c:pt idx="14826">
                  <c:v>148.26</c:v>
                </c:pt>
                <c:pt idx="14827">
                  <c:v>148.27000000000001</c:v>
                </c:pt>
                <c:pt idx="14828">
                  <c:v>148.28</c:v>
                </c:pt>
                <c:pt idx="14829">
                  <c:v>148.29</c:v>
                </c:pt>
                <c:pt idx="14830">
                  <c:v>148.30000000000001</c:v>
                </c:pt>
                <c:pt idx="14831">
                  <c:v>148.31</c:v>
                </c:pt>
                <c:pt idx="14832">
                  <c:v>148.32</c:v>
                </c:pt>
                <c:pt idx="14833">
                  <c:v>148.33000000000001</c:v>
                </c:pt>
                <c:pt idx="14834">
                  <c:v>148.34</c:v>
                </c:pt>
                <c:pt idx="14835">
                  <c:v>148.35</c:v>
                </c:pt>
                <c:pt idx="14836">
                  <c:v>148.36000000000001</c:v>
                </c:pt>
                <c:pt idx="14837">
                  <c:v>148.37</c:v>
                </c:pt>
                <c:pt idx="14838">
                  <c:v>148.38</c:v>
                </c:pt>
                <c:pt idx="14839">
                  <c:v>148.38999999999999</c:v>
                </c:pt>
                <c:pt idx="14840">
                  <c:v>148.4</c:v>
                </c:pt>
                <c:pt idx="14841">
                  <c:v>148.41</c:v>
                </c:pt>
                <c:pt idx="14842">
                  <c:v>148.41999999999999</c:v>
                </c:pt>
                <c:pt idx="14843">
                  <c:v>148.43</c:v>
                </c:pt>
                <c:pt idx="14844">
                  <c:v>148.44</c:v>
                </c:pt>
                <c:pt idx="14845">
                  <c:v>148.44999999999999</c:v>
                </c:pt>
                <c:pt idx="14846">
                  <c:v>148.46</c:v>
                </c:pt>
                <c:pt idx="14847">
                  <c:v>148.47</c:v>
                </c:pt>
                <c:pt idx="14848">
                  <c:v>148.47999999999999</c:v>
                </c:pt>
                <c:pt idx="14849">
                  <c:v>148.49</c:v>
                </c:pt>
                <c:pt idx="14850">
                  <c:v>148.5</c:v>
                </c:pt>
                <c:pt idx="14851">
                  <c:v>148.51</c:v>
                </c:pt>
                <c:pt idx="14852">
                  <c:v>148.52000000000001</c:v>
                </c:pt>
                <c:pt idx="14853">
                  <c:v>148.53</c:v>
                </c:pt>
                <c:pt idx="14854">
                  <c:v>148.54</c:v>
                </c:pt>
                <c:pt idx="14855">
                  <c:v>148.55000000000001</c:v>
                </c:pt>
                <c:pt idx="14856">
                  <c:v>148.56</c:v>
                </c:pt>
                <c:pt idx="14857">
                  <c:v>148.57</c:v>
                </c:pt>
                <c:pt idx="14858">
                  <c:v>148.58000000000001</c:v>
                </c:pt>
                <c:pt idx="14859">
                  <c:v>148.59</c:v>
                </c:pt>
                <c:pt idx="14860">
                  <c:v>148.6</c:v>
                </c:pt>
                <c:pt idx="14861">
                  <c:v>148.61000000000001</c:v>
                </c:pt>
                <c:pt idx="14862">
                  <c:v>148.62</c:v>
                </c:pt>
                <c:pt idx="14863">
                  <c:v>148.63</c:v>
                </c:pt>
                <c:pt idx="14864">
                  <c:v>148.63999999999999</c:v>
                </c:pt>
                <c:pt idx="14865">
                  <c:v>148.65</c:v>
                </c:pt>
                <c:pt idx="14866">
                  <c:v>148.66</c:v>
                </c:pt>
                <c:pt idx="14867">
                  <c:v>148.66999999999999</c:v>
                </c:pt>
                <c:pt idx="14868">
                  <c:v>148.68</c:v>
                </c:pt>
                <c:pt idx="14869">
                  <c:v>148.69</c:v>
                </c:pt>
                <c:pt idx="14870">
                  <c:v>148.69999999999999</c:v>
                </c:pt>
                <c:pt idx="14871">
                  <c:v>148.71</c:v>
                </c:pt>
                <c:pt idx="14872">
                  <c:v>148.72</c:v>
                </c:pt>
                <c:pt idx="14873">
                  <c:v>148.72999999999999</c:v>
                </c:pt>
                <c:pt idx="14874">
                  <c:v>148.74</c:v>
                </c:pt>
                <c:pt idx="14875">
                  <c:v>148.75</c:v>
                </c:pt>
                <c:pt idx="14876">
                  <c:v>148.76</c:v>
                </c:pt>
                <c:pt idx="14877">
                  <c:v>148.77000000000001</c:v>
                </c:pt>
                <c:pt idx="14878">
                  <c:v>148.78</c:v>
                </c:pt>
                <c:pt idx="14879">
                  <c:v>148.79</c:v>
                </c:pt>
                <c:pt idx="14880">
                  <c:v>148.80000000000001</c:v>
                </c:pt>
                <c:pt idx="14881">
                  <c:v>148.81</c:v>
                </c:pt>
                <c:pt idx="14882">
                  <c:v>148.82</c:v>
                </c:pt>
                <c:pt idx="14883">
                  <c:v>148.83000000000001</c:v>
                </c:pt>
                <c:pt idx="14884">
                  <c:v>148.84</c:v>
                </c:pt>
                <c:pt idx="14885">
                  <c:v>148.85</c:v>
                </c:pt>
                <c:pt idx="14886">
                  <c:v>148.86000000000001</c:v>
                </c:pt>
                <c:pt idx="14887">
                  <c:v>148.87</c:v>
                </c:pt>
                <c:pt idx="14888">
                  <c:v>148.88</c:v>
                </c:pt>
                <c:pt idx="14889">
                  <c:v>148.88999999999999</c:v>
                </c:pt>
                <c:pt idx="14890">
                  <c:v>148.9</c:v>
                </c:pt>
                <c:pt idx="14891">
                  <c:v>148.91</c:v>
                </c:pt>
                <c:pt idx="14892">
                  <c:v>148.91999999999999</c:v>
                </c:pt>
                <c:pt idx="14893">
                  <c:v>148.93</c:v>
                </c:pt>
                <c:pt idx="14894">
                  <c:v>148.94</c:v>
                </c:pt>
                <c:pt idx="14895">
                  <c:v>148.94999999999999</c:v>
                </c:pt>
                <c:pt idx="14896">
                  <c:v>148.96</c:v>
                </c:pt>
                <c:pt idx="14897">
                  <c:v>148.97</c:v>
                </c:pt>
                <c:pt idx="14898">
                  <c:v>148.97999999999999</c:v>
                </c:pt>
                <c:pt idx="14899">
                  <c:v>148.99</c:v>
                </c:pt>
                <c:pt idx="14900">
                  <c:v>149</c:v>
                </c:pt>
                <c:pt idx="14901">
                  <c:v>149.01</c:v>
                </c:pt>
                <c:pt idx="14902">
                  <c:v>149.02000000000001</c:v>
                </c:pt>
                <c:pt idx="14903">
                  <c:v>149.03</c:v>
                </c:pt>
                <c:pt idx="14904">
                  <c:v>149.04</c:v>
                </c:pt>
                <c:pt idx="14905">
                  <c:v>149.05000000000001</c:v>
                </c:pt>
                <c:pt idx="14906">
                  <c:v>149.06</c:v>
                </c:pt>
                <c:pt idx="14907">
                  <c:v>149.07</c:v>
                </c:pt>
                <c:pt idx="14908">
                  <c:v>149.08000000000001</c:v>
                </c:pt>
                <c:pt idx="14909">
                  <c:v>149.09</c:v>
                </c:pt>
                <c:pt idx="14910">
                  <c:v>149.1</c:v>
                </c:pt>
                <c:pt idx="14911">
                  <c:v>149.11000000000001</c:v>
                </c:pt>
                <c:pt idx="14912">
                  <c:v>149.12</c:v>
                </c:pt>
                <c:pt idx="14913">
                  <c:v>149.13</c:v>
                </c:pt>
                <c:pt idx="14914">
                  <c:v>149.13999999999999</c:v>
                </c:pt>
                <c:pt idx="14915">
                  <c:v>149.15</c:v>
                </c:pt>
                <c:pt idx="14916">
                  <c:v>149.16</c:v>
                </c:pt>
                <c:pt idx="14917">
                  <c:v>149.16999999999999</c:v>
                </c:pt>
                <c:pt idx="14918">
                  <c:v>149.18</c:v>
                </c:pt>
                <c:pt idx="14919">
                  <c:v>149.19</c:v>
                </c:pt>
                <c:pt idx="14920">
                  <c:v>149.19999999999999</c:v>
                </c:pt>
                <c:pt idx="14921">
                  <c:v>149.21</c:v>
                </c:pt>
                <c:pt idx="14922">
                  <c:v>149.22</c:v>
                </c:pt>
                <c:pt idx="14923">
                  <c:v>149.22999999999999</c:v>
                </c:pt>
                <c:pt idx="14924">
                  <c:v>149.24</c:v>
                </c:pt>
                <c:pt idx="14925">
                  <c:v>149.25</c:v>
                </c:pt>
                <c:pt idx="14926">
                  <c:v>149.26</c:v>
                </c:pt>
                <c:pt idx="14927">
                  <c:v>149.27000000000001</c:v>
                </c:pt>
                <c:pt idx="14928">
                  <c:v>149.28</c:v>
                </c:pt>
                <c:pt idx="14929">
                  <c:v>149.29</c:v>
                </c:pt>
                <c:pt idx="14930">
                  <c:v>149.30000000000001</c:v>
                </c:pt>
                <c:pt idx="14931">
                  <c:v>149.31</c:v>
                </c:pt>
                <c:pt idx="14932">
                  <c:v>149.32</c:v>
                </c:pt>
                <c:pt idx="14933">
                  <c:v>149.33000000000001</c:v>
                </c:pt>
                <c:pt idx="14934">
                  <c:v>149.34</c:v>
                </c:pt>
                <c:pt idx="14935">
                  <c:v>149.35</c:v>
                </c:pt>
                <c:pt idx="14936">
                  <c:v>149.36000000000001</c:v>
                </c:pt>
                <c:pt idx="14937">
                  <c:v>149.37</c:v>
                </c:pt>
                <c:pt idx="14938">
                  <c:v>149.38</c:v>
                </c:pt>
                <c:pt idx="14939">
                  <c:v>149.38999999999999</c:v>
                </c:pt>
                <c:pt idx="14940">
                  <c:v>149.4</c:v>
                </c:pt>
                <c:pt idx="14941">
                  <c:v>149.41</c:v>
                </c:pt>
                <c:pt idx="14942">
                  <c:v>149.41999999999999</c:v>
                </c:pt>
                <c:pt idx="14943">
                  <c:v>149.43</c:v>
                </c:pt>
                <c:pt idx="14944">
                  <c:v>149.44</c:v>
                </c:pt>
                <c:pt idx="14945">
                  <c:v>149.44999999999999</c:v>
                </c:pt>
                <c:pt idx="14946">
                  <c:v>149.46</c:v>
                </c:pt>
                <c:pt idx="14947">
                  <c:v>149.47</c:v>
                </c:pt>
                <c:pt idx="14948">
                  <c:v>149.47999999999999</c:v>
                </c:pt>
                <c:pt idx="14949">
                  <c:v>149.49</c:v>
                </c:pt>
                <c:pt idx="14950">
                  <c:v>149.5</c:v>
                </c:pt>
                <c:pt idx="14951">
                  <c:v>149.51</c:v>
                </c:pt>
                <c:pt idx="14952">
                  <c:v>149.52000000000001</c:v>
                </c:pt>
                <c:pt idx="14953">
                  <c:v>149.53</c:v>
                </c:pt>
                <c:pt idx="14954">
                  <c:v>149.54</c:v>
                </c:pt>
                <c:pt idx="14955">
                  <c:v>149.55000000000001</c:v>
                </c:pt>
                <c:pt idx="14956">
                  <c:v>149.56</c:v>
                </c:pt>
                <c:pt idx="14957">
                  <c:v>149.57</c:v>
                </c:pt>
                <c:pt idx="14958">
                  <c:v>149.58000000000001</c:v>
                </c:pt>
                <c:pt idx="14959">
                  <c:v>149.59</c:v>
                </c:pt>
                <c:pt idx="14960">
                  <c:v>149.6</c:v>
                </c:pt>
                <c:pt idx="14961">
                  <c:v>149.61000000000001</c:v>
                </c:pt>
                <c:pt idx="14962">
                  <c:v>149.62</c:v>
                </c:pt>
                <c:pt idx="14963">
                  <c:v>149.63</c:v>
                </c:pt>
                <c:pt idx="14964">
                  <c:v>149.63999999999999</c:v>
                </c:pt>
                <c:pt idx="14965">
                  <c:v>149.65</c:v>
                </c:pt>
                <c:pt idx="14966">
                  <c:v>149.66</c:v>
                </c:pt>
                <c:pt idx="14967">
                  <c:v>149.66999999999999</c:v>
                </c:pt>
                <c:pt idx="14968">
                  <c:v>149.68</c:v>
                </c:pt>
                <c:pt idx="14969">
                  <c:v>149.69</c:v>
                </c:pt>
                <c:pt idx="14970">
                  <c:v>149.69999999999999</c:v>
                </c:pt>
                <c:pt idx="14971">
                  <c:v>149.71</c:v>
                </c:pt>
                <c:pt idx="14972">
                  <c:v>149.72</c:v>
                </c:pt>
                <c:pt idx="14973">
                  <c:v>149.72999999999999</c:v>
                </c:pt>
                <c:pt idx="14974">
                  <c:v>149.74</c:v>
                </c:pt>
                <c:pt idx="14975">
                  <c:v>149.75</c:v>
                </c:pt>
                <c:pt idx="14976">
                  <c:v>149.76</c:v>
                </c:pt>
                <c:pt idx="14977">
                  <c:v>149.77000000000001</c:v>
                </c:pt>
                <c:pt idx="14978">
                  <c:v>149.78</c:v>
                </c:pt>
                <c:pt idx="14979">
                  <c:v>149.79</c:v>
                </c:pt>
                <c:pt idx="14980">
                  <c:v>149.80000000000001</c:v>
                </c:pt>
                <c:pt idx="14981">
                  <c:v>149.81</c:v>
                </c:pt>
                <c:pt idx="14982">
                  <c:v>149.82</c:v>
                </c:pt>
                <c:pt idx="14983">
                  <c:v>149.83000000000001</c:v>
                </c:pt>
                <c:pt idx="14984">
                  <c:v>149.84</c:v>
                </c:pt>
                <c:pt idx="14985">
                  <c:v>149.85</c:v>
                </c:pt>
                <c:pt idx="14986">
                  <c:v>149.86000000000001</c:v>
                </c:pt>
                <c:pt idx="14987">
                  <c:v>149.87</c:v>
                </c:pt>
                <c:pt idx="14988">
                  <c:v>149.88</c:v>
                </c:pt>
                <c:pt idx="14989">
                  <c:v>149.88999999999999</c:v>
                </c:pt>
                <c:pt idx="14990">
                  <c:v>149.9</c:v>
                </c:pt>
                <c:pt idx="14991">
                  <c:v>149.91</c:v>
                </c:pt>
                <c:pt idx="14992">
                  <c:v>149.91999999999999</c:v>
                </c:pt>
                <c:pt idx="14993">
                  <c:v>149.93</c:v>
                </c:pt>
                <c:pt idx="14994">
                  <c:v>149.94</c:v>
                </c:pt>
                <c:pt idx="14995">
                  <c:v>149.94999999999999</c:v>
                </c:pt>
                <c:pt idx="14996">
                  <c:v>149.96</c:v>
                </c:pt>
                <c:pt idx="14997">
                  <c:v>149.97</c:v>
                </c:pt>
                <c:pt idx="14998">
                  <c:v>149.97999999999999</c:v>
                </c:pt>
                <c:pt idx="14999">
                  <c:v>149.99</c:v>
                </c:pt>
                <c:pt idx="15000">
                  <c:v>150</c:v>
                </c:pt>
                <c:pt idx="15001">
                  <c:v>150.01</c:v>
                </c:pt>
                <c:pt idx="15002">
                  <c:v>150.02000000000001</c:v>
                </c:pt>
                <c:pt idx="15003">
                  <c:v>150.03</c:v>
                </c:pt>
                <c:pt idx="15004">
                  <c:v>150.04</c:v>
                </c:pt>
                <c:pt idx="15005">
                  <c:v>150.05000000000001</c:v>
                </c:pt>
                <c:pt idx="15006">
                  <c:v>150.06</c:v>
                </c:pt>
                <c:pt idx="15007">
                  <c:v>150.07</c:v>
                </c:pt>
                <c:pt idx="15008">
                  <c:v>150.08000000000001</c:v>
                </c:pt>
                <c:pt idx="15009">
                  <c:v>150.09</c:v>
                </c:pt>
                <c:pt idx="15010">
                  <c:v>150.1</c:v>
                </c:pt>
                <c:pt idx="15011">
                  <c:v>150.11000000000001</c:v>
                </c:pt>
                <c:pt idx="15012">
                  <c:v>150.12</c:v>
                </c:pt>
                <c:pt idx="15013">
                  <c:v>150.13</c:v>
                </c:pt>
                <c:pt idx="15014">
                  <c:v>150.13999999999999</c:v>
                </c:pt>
                <c:pt idx="15015">
                  <c:v>150.15</c:v>
                </c:pt>
                <c:pt idx="15016">
                  <c:v>150.16</c:v>
                </c:pt>
                <c:pt idx="15017">
                  <c:v>150.16999999999999</c:v>
                </c:pt>
                <c:pt idx="15018">
                  <c:v>150.18</c:v>
                </c:pt>
                <c:pt idx="15019">
                  <c:v>150.19</c:v>
                </c:pt>
                <c:pt idx="15020">
                  <c:v>150.19999999999999</c:v>
                </c:pt>
                <c:pt idx="15021">
                  <c:v>150.21</c:v>
                </c:pt>
                <c:pt idx="15022">
                  <c:v>150.22</c:v>
                </c:pt>
                <c:pt idx="15023">
                  <c:v>150.22999999999999</c:v>
                </c:pt>
                <c:pt idx="15024">
                  <c:v>150.24</c:v>
                </c:pt>
                <c:pt idx="15025">
                  <c:v>150.25</c:v>
                </c:pt>
                <c:pt idx="15026">
                  <c:v>150.26</c:v>
                </c:pt>
                <c:pt idx="15027">
                  <c:v>150.27000000000001</c:v>
                </c:pt>
                <c:pt idx="15028">
                  <c:v>150.28</c:v>
                </c:pt>
                <c:pt idx="15029">
                  <c:v>150.29</c:v>
                </c:pt>
                <c:pt idx="15030">
                  <c:v>150.30000000000001</c:v>
                </c:pt>
                <c:pt idx="15031">
                  <c:v>150.31</c:v>
                </c:pt>
                <c:pt idx="15032">
                  <c:v>150.32</c:v>
                </c:pt>
                <c:pt idx="15033">
                  <c:v>150.33000000000001</c:v>
                </c:pt>
                <c:pt idx="15034">
                  <c:v>150.34</c:v>
                </c:pt>
                <c:pt idx="15035">
                  <c:v>150.35</c:v>
                </c:pt>
                <c:pt idx="15036">
                  <c:v>150.36000000000001</c:v>
                </c:pt>
                <c:pt idx="15037">
                  <c:v>150.37</c:v>
                </c:pt>
                <c:pt idx="15038">
                  <c:v>150.38</c:v>
                </c:pt>
                <c:pt idx="15039">
                  <c:v>150.38999999999999</c:v>
                </c:pt>
                <c:pt idx="15040">
                  <c:v>150.4</c:v>
                </c:pt>
                <c:pt idx="15041">
                  <c:v>150.41</c:v>
                </c:pt>
                <c:pt idx="15042">
                  <c:v>150.41999999999999</c:v>
                </c:pt>
                <c:pt idx="15043">
                  <c:v>150.43</c:v>
                </c:pt>
                <c:pt idx="15044">
                  <c:v>150.44</c:v>
                </c:pt>
                <c:pt idx="15045">
                  <c:v>150.44999999999999</c:v>
                </c:pt>
                <c:pt idx="15046">
                  <c:v>150.46</c:v>
                </c:pt>
                <c:pt idx="15047">
                  <c:v>150.47</c:v>
                </c:pt>
                <c:pt idx="15048">
                  <c:v>150.47999999999999</c:v>
                </c:pt>
                <c:pt idx="15049">
                  <c:v>150.49</c:v>
                </c:pt>
                <c:pt idx="15050">
                  <c:v>150.5</c:v>
                </c:pt>
                <c:pt idx="15051">
                  <c:v>150.51</c:v>
                </c:pt>
                <c:pt idx="15052">
                  <c:v>150.52000000000001</c:v>
                </c:pt>
                <c:pt idx="15053">
                  <c:v>150.53</c:v>
                </c:pt>
                <c:pt idx="15054">
                  <c:v>150.54</c:v>
                </c:pt>
                <c:pt idx="15055">
                  <c:v>150.55000000000001</c:v>
                </c:pt>
                <c:pt idx="15056">
                  <c:v>150.56</c:v>
                </c:pt>
                <c:pt idx="15057">
                  <c:v>150.57</c:v>
                </c:pt>
                <c:pt idx="15058">
                  <c:v>150.58000000000001</c:v>
                </c:pt>
                <c:pt idx="15059">
                  <c:v>150.59</c:v>
                </c:pt>
                <c:pt idx="15060">
                  <c:v>150.6</c:v>
                </c:pt>
                <c:pt idx="15061">
                  <c:v>150.61000000000001</c:v>
                </c:pt>
                <c:pt idx="15062">
                  <c:v>150.62</c:v>
                </c:pt>
                <c:pt idx="15063">
                  <c:v>150.63</c:v>
                </c:pt>
                <c:pt idx="15064">
                  <c:v>150.63999999999999</c:v>
                </c:pt>
                <c:pt idx="15065">
                  <c:v>150.65</c:v>
                </c:pt>
                <c:pt idx="15066">
                  <c:v>150.66</c:v>
                </c:pt>
                <c:pt idx="15067">
                  <c:v>150.66999999999999</c:v>
                </c:pt>
                <c:pt idx="15068">
                  <c:v>150.68</c:v>
                </c:pt>
                <c:pt idx="15069">
                  <c:v>150.69</c:v>
                </c:pt>
                <c:pt idx="15070">
                  <c:v>150.69999999999999</c:v>
                </c:pt>
                <c:pt idx="15071">
                  <c:v>150.71</c:v>
                </c:pt>
                <c:pt idx="15072">
                  <c:v>150.72</c:v>
                </c:pt>
                <c:pt idx="15073">
                  <c:v>150.72999999999999</c:v>
                </c:pt>
                <c:pt idx="15074">
                  <c:v>150.74</c:v>
                </c:pt>
                <c:pt idx="15075">
                  <c:v>150.75</c:v>
                </c:pt>
                <c:pt idx="15076">
                  <c:v>150.76</c:v>
                </c:pt>
                <c:pt idx="15077">
                  <c:v>150.77000000000001</c:v>
                </c:pt>
                <c:pt idx="15078">
                  <c:v>150.78</c:v>
                </c:pt>
                <c:pt idx="15079">
                  <c:v>150.79</c:v>
                </c:pt>
                <c:pt idx="15080">
                  <c:v>150.80000000000001</c:v>
                </c:pt>
                <c:pt idx="15081">
                  <c:v>150.81</c:v>
                </c:pt>
                <c:pt idx="15082">
                  <c:v>150.82</c:v>
                </c:pt>
                <c:pt idx="15083">
                  <c:v>150.83000000000001</c:v>
                </c:pt>
                <c:pt idx="15084">
                  <c:v>150.84</c:v>
                </c:pt>
                <c:pt idx="15085">
                  <c:v>150.85</c:v>
                </c:pt>
                <c:pt idx="15086">
                  <c:v>150.86000000000001</c:v>
                </c:pt>
                <c:pt idx="15087">
                  <c:v>150.87</c:v>
                </c:pt>
                <c:pt idx="15088">
                  <c:v>150.88</c:v>
                </c:pt>
                <c:pt idx="15089">
                  <c:v>150.88999999999999</c:v>
                </c:pt>
                <c:pt idx="15090">
                  <c:v>150.9</c:v>
                </c:pt>
                <c:pt idx="15091">
                  <c:v>150.91</c:v>
                </c:pt>
                <c:pt idx="15092">
                  <c:v>150.91999999999999</c:v>
                </c:pt>
                <c:pt idx="15093">
                  <c:v>150.93</c:v>
                </c:pt>
                <c:pt idx="15094">
                  <c:v>150.94</c:v>
                </c:pt>
                <c:pt idx="15095">
                  <c:v>150.94999999999999</c:v>
                </c:pt>
                <c:pt idx="15096">
                  <c:v>150.96</c:v>
                </c:pt>
                <c:pt idx="15097">
                  <c:v>150.97</c:v>
                </c:pt>
                <c:pt idx="15098">
                  <c:v>150.97999999999999</c:v>
                </c:pt>
                <c:pt idx="15099">
                  <c:v>150.99</c:v>
                </c:pt>
                <c:pt idx="15100">
                  <c:v>151</c:v>
                </c:pt>
                <c:pt idx="15101">
                  <c:v>151.01</c:v>
                </c:pt>
                <c:pt idx="15102">
                  <c:v>151.02000000000001</c:v>
                </c:pt>
                <c:pt idx="15103">
                  <c:v>151.03</c:v>
                </c:pt>
                <c:pt idx="15104">
                  <c:v>151.04</c:v>
                </c:pt>
                <c:pt idx="15105">
                  <c:v>151.05000000000001</c:v>
                </c:pt>
                <c:pt idx="15106">
                  <c:v>151.06</c:v>
                </c:pt>
                <c:pt idx="15107">
                  <c:v>151.07</c:v>
                </c:pt>
                <c:pt idx="15108">
                  <c:v>151.08000000000001</c:v>
                </c:pt>
                <c:pt idx="15109">
                  <c:v>151.09</c:v>
                </c:pt>
                <c:pt idx="15110">
                  <c:v>151.1</c:v>
                </c:pt>
                <c:pt idx="15111">
                  <c:v>151.11000000000001</c:v>
                </c:pt>
                <c:pt idx="15112">
                  <c:v>151.12</c:v>
                </c:pt>
                <c:pt idx="15113">
                  <c:v>151.13</c:v>
                </c:pt>
                <c:pt idx="15114">
                  <c:v>151.13999999999999</c:v>
                </c:pt>
                <c:pt idx="15115">
                  <c:v>151.15</c:v>
                </c:pt>
                <c:pt idx="15116">
                  <c:v>151.16</c:v>
                </c:pt>
                <c:pt idx="15117">
                  <c:v>151.16999999999999</c:v>
                </c:pt>
                <c:pt idx="15118">
                  <c:v>151.18</c:v>
                </c:pt>
                <c:pt idx="15119">
                  <c:v>151.19</c:v>
                </c:pt>
                <c:pt idx="15120">
                  <c:v>151.19999999999999</c:v>
                </c:pt>
                <c:pt idx="15121">
                  <c:v>151.21</c:v>
                </c:pt>
                <c:pt idx="15122">
                  <c:v>151.22</c:v>
                </c:pt>
                <c:pt idx="15123">
                  <c:v>151.22999999999999</c:v>
                </c:pt>
                <c:pt idx="15124">
                  <c:v>151.24</c:v>
                </c:pt>
                <c:pt idx="15125">
                  <c:v>151.25</c:v>
                </c:pt>
                <c:pt idx="15126">
                  <c:v>151.26</c:v>
                </c:pt>
                <c:pt idx="15127">
                  <c:v>151.27000000000001</c:v>
                </c:pt>
                <c:pt idx="15128">
                  <c:v>151.28</c:v>
                </c:pt>
                <c:pt idx="15129">
                  <c:v>151.29</c:v>
                </c:pt>
                <c:pt idx="15130">
                  <c:v>151.30000000000001</c:v>
                </c:pt>
                <c:pt idx="15131">
                  <c:v>151.31</c:v>
                </c:pt>
                <c:pt idx="15132">
                  <c:v>151.32</c:v>
                </c:pt>
                <c:pt idx="15133">
                  <c:v>151.33000000000001</c:v>
                </c:pt>
                <c:pt idx="15134">
                  <c:v>151.34</c:v>
                </c:pt>
                <c:pt idx="15135">
                  <c:v>151.35</c:v>
                </c:pt>
                <c:pt idx="15136">
                  <c:v>151.36000000000001</c:v>
                </c:pt>
                <c:pt idx="15137">
                  <c:v>151.37</c:v>
                </c:pt>
                <c:pt idx="15138">
                  <c:v>151.38</c:v>
                </c:pt>
                <c:pt idx="15139">
                  <c:v>151.38999999999999</c:v>
                </c:pt>
                <c:pt idx="15140">
                  <c:v>151.4</c:v>
                </c:pt>
                <c:pt idx="15141">
                  <c:v>151.41</c:v>
                </c:pt>
                <c:pt idx="15142">
                  <c:v>151.41999999999999</c:v>
                </c:pt>
                <c:pt idx="15143">
                  <c:v>151.43</c:v>
                </c:pt>
                <c:pt idx="15144">
                  <c:v>151.44</c:v>
                </c:pt>
                <c:pt idx="15145">
                  <c:v>151.44999999999999</c:v>
                </c:pt>
                <c:pt idx="15146">
                  <c:v>151.46</c:v>
                </c:pt>
                <c:pt idx="15147">
                  <c:v>151.47</c:v>
                </c:pt>
                <c:pt idx="15148">
                  <c:v>151.47999999999999</c:v>
                </c:pt>
                <c:pt idx="15149">
                  <c:v>151.49</c:v>
                </c:pt>
                <c:pt idx="15150">
                  <c:v>151.5</c:v>
                </c:pt>
                <c:pt idx="15151">
                  <c:v>151.51</c:v>
                </c:pt>
                <c:pt idx="15152">
                  <c:v>151.52000000000001</c:v>
                </c:pt>
                <c:pt idx="15153">
                  <c:v>151.53</c:v>
                </c:pt>
                <c:pt idx="15154">
                  <c:v>151.54</c:v>
                </c:pt>
                <c:pt idx="15155">
                  <c:v>151.55000000000001</c:v>
                </c:pt>
                <c:pt idx="15156">
                  <c:v>151.56</c:v>
                </c:pt>
                <c:pt idx="15157">
                  <c:v>151.57</c:v>
                </c:pt>
                <c:pt idx="15158">
                  <c:v>151.58000000000001</c:v>
                </c:pt>
                <c:pt idx="15159">
                  <c:v>151.59</c:v>
                </c:pt>
                <c:pt idx="15160">
                  <c:v>151.6</c:v>
                </c:pt>
                <c:pt idx="15161">
                  <c:v>151.61000000000001</c:v>
                </c:pt>
                <c:pt idx="15162">
                  <c:v>151.62</c:v>
                </c:pt>
                <c:pt idx="15163">
                  <c:v>151.63</c:v>
                </c:pt>
                <c:pt idx="15164">
                  <c:v>151.63999999999999</c:v>
                </c:pt>
                <c:pt idx="15165">
                  <c:v>151.65</c:v>
                </c:pt>
                <c:pt idx="15166">
                  <c:v>151.66</c:v>
                </c:pt>
                <c:pt idx="15167">
                  <c:v>151.66999999999999</c:v>
                </c:pt>
                <c:pt idx="15168">
                  <c:v>151.68</c:v>
                </c:pt>
                <c:pt idx="15169">
                  <c:v>151.69</c:v>
                </c:pt>
                <c:pt idx="15170">
                  <c:v>151.69999999999999</c:v>
                </c:pt>
                <c:pt idx="15171">
                  <c:v>151.71</c:v>
                </c:pt>
                <c:pt idx="15172">
                  <c:v>151.72</c:v>
                </c:pt>
                <c:pt idx="15173">
                  <c:v>151.72999999999999</c:v>
                </c:pt>
                <c:pt idx="15174">
                  <c:v>151.74</c:v>
                </c:pt>
                <c:pt idx="15175">
                  <c:v>151.75</c:v>
                </c:pt>
                <c:pt idx="15176">
                  <c:v>151.76</c:v>
                </c:pt>
                <c:pt idx="15177">
                  <c:v>151.77000000000001</c:v>
                </c:pt>
                <c:pt idx="15178">
                  <c:v>151.78</c:v>
                </c:pt>
                <c:pt idx="15179">
                  <c:v>151.79</c:v>
                </c:pt>
                <c:pt idx="15180">
                  <c:v>151.80000000000001</c:v>
                </c:pt>
                <c:pt idx="15181">
                  <c:v>151.81</c:v>
                </c:pt>
                <c:pt idx="15182">
                  <c:v>151.82</c:v>
                </c:pt>
                <c:pt idx="15183">
                  <c:v>151.83000000000001</c:v>
                </c:pt>
                <c:pt idx="15184">
                  <c:v>151.84</c:v>
                </c:pt>
                <c:pt idx="15185">
                  <c:v>151.85</c:v>
                </c:pt>
                <c:pt idx="15186">
                  <c:v>151.86000000000001</c:v>
                </c:pt>
                <c:pt idx="15187">
                  <c:v>151.87</c:v>
                </c:pt>
                <c:pt idx="15188">
                  <c:v>151.88</c:v>
                </c:pt>
                <c:pt idx="15189">
                  <c:v>151.88999999999999</c:v>
                </c:pt>
                <c:pt idx="15190">
                  <c:v>151.9</c:v>
                </c:pt>
                <c:pt idx="15191">
                  <c:v>151.91</c:v>
                </c:pt>
                <c:pt idx="15192">
                  <c:v>151.91999999999999</c:v>
                </c:pt>
                <c:pt idx="15193">
                  <c:v>151.93</c:v>
                </c:pt>
                <c:pt idx="15194">
                  <c:v>151.94</c:v>
                </c:pt>
                <c:pt idx="15195">
                  <c:v>151.94999999999999</c:v>
                </c:pt>
                <c:pt idx="15196">
                  <c:v>151.96</c:v>
                </c:pt>
                <c:pt idx="15197">
                  <c:v>151.97</c:v>
                </c:pt>
                <c:pt idx="15198">
                  <c:v>151.97999999999999</c:v>
                </c:pt>
                <c:pt idx="15199">
                  <c:v>151.99</c:v>
                </c:pt>
                <c:pt idx="15200">
                  <c:v>152</c:v>
                </c:pt>
                <c:pt idx="15201">
                  <c:v>152.01</c:v>
                </c:pt>
                <c:pt idx="15202">
                  <c:v>152.02000000000001</c:v>
                </c:pt>
                <c:pt idx="15203">
                  <c:v>152.03</c:v>
                </c:pt>
                <c:pt idx="15204">
                  <c:v>152.04</c:v>
                </c:pt>
                <c:pt idx="15205">
                  <c:v>152.05000000000001</c:v>
                </c:pt>
                <c:pt idx="15206">
                  <c:v>152.06</c:v>
                </c:pt>
                <c:pt idx="15207">
                  <c:v>152.07</c:v>
                </c:pt>
                <c:pt idx="15208">
                  <c:v>152.08000000000001</c:v>
                </c:pt>
                <c:pt idx="15209">
                  <c:v>152.09</c:v>
                </c:pt>
                <c:pt idx="15210">
                  <c:v>152.1</c:v>
                </c:pt>
                <c:pt idx="15211">
                  <c:v>152.11000000000001</c:v>
                </c:pt>
                <c:pt idx="15212">
                  <c:v>152.12</c:v>
                </c:pt>
                <c:pt idx="15213">
                  <c:v>152.13</c:v>
                </c:pt>
                <c:pt idx="15214">
                  <c:v>152.13999999999999</c:v>
                </c:pt>
                <c:pt idx="15215">
                  <c:v>152.15</c:v>
                </c:pt>
                <c:pt idx="15216">
                  <c:v>152.16</c:v>
                </c:pt>
                <c:pt idx="15217">
                  <c:v>152.16999999999999</c:v>
                </c:pt>
                <c:pt idx="15218">
                  <c:v>152.18</c:v>
                </c:pt>
                <c:pt idx="15219">
                  <c:v>152.19</c:v>
                </c:pt>
                <c:pt idx="15220">
                  <c:v>152.19999999999999</c:v>
                </c:pt>
                <c:pt idx="15221">
                  <c:v>152.21</c:v>
                </c:pt>
                <c:pt idx="15222">
                  <c:v>152.22</c:v>
                </c:pt>
                <c:pt idx="15223">
                  <c:v>152.22999999999999</c:v>
                </c:pt>
                <c:pt idx="15224">
                  <c:v>152.24</c:v>
                </c:pt>
                <c:pt idx="15225">
                  <c:v>152.25</c:v>
                </c:pt>
                <c:pt idx="15226">
                  <c:v>152.26</c:v>
                </c:pt>
                <c:pt idx="15227">
                  <c:v>152.27000000000001</c:v>
                </c:pt>
                <c:pt idx="15228">
                  <c:v>152.28</c:v>
                </c:pt>
                <c:pt idx="15229">
                  <c:v>152.29</c:v>
                </c:pt>
                <c:pt idx="15230">
                  <c:v>152.30000000000001</c:v>
                </c:pt>
                <c:pt idx="15231">
                  <c:v>152.31</c:v>
                </c:pt>
                <c:pt idx="15232">
                  <c:v>152.32</c:v>
                </c:pt>
                <c:pt idx="15233">
                  <c:v>152.33000000000001</c:v>
                </c:pt>
                <c:pt idx="15234">
                  <c:v>152.34</c:v>
                </c:pt>
                <c:pt idx="15235">
                  <c:v>152.35</c:v>
                </c:pt>
                <c:pt idx="15236">
                  <c:v>152.36000000000001</c:v>
                </c:pt>
                <c:pt idx="15237">
                  <c:v>152.37</c:v>
                </c:pt>
                <c:pt idx="15238">
                  <c:v>152.38</c:v>
                </c:pt>
                <c:pt idx="15239">
                  <c:v>152.38999999999999</c:v>
                </c:pt>
                <c:pt idx="15240">
                  <c:v>152.4</c:v>
                </c:pt>
                <c:pt idx="15241">
                  <c:v>152.41</c:v>
                </c:pt>
                <c:pt idx="15242">
                  <c:v>152.41999999999999</c:v>
                </c:pt>
                <c:pt idx="15243">
                  <c:v>152.43</c:v>
                </c:pt>
                <c:pt idx="15244">
                  <c:v>152.44</c:v>
                </c:pt>
                <c:pt idx="15245">
                  <c:v>152.44999999999999</c:v>
                </c:pt>
                <c:pt idx="15246">
                  <c:v>152.46</c:v>
                </c:pt>
                <c:pt idx="15247">
                  <c:v>152.47</c:v>
                </c:pt>
                <c:pt idx="15248">
                  <c:v>152.47999999999999</c:v>
                </c:pt>
                <c:pt idx="15249">
                  <c:v>152.49</c:v>
                </c:pt>
                <c:pt idx="15250">
                  <c:v>152.5</c:v>
                </c:pt>
                <c:pt idx="15251">
                  <c:v>152.51</c:v>
                </c:pt>
                <c:pt idx="15252">
                  <c:v>152.52000000000001</c:v>
                </c:pt>
                <c:pt idx="15253">
                  <c:v>152.53</c:v>
                </c:pt>
                <c:pt idx="15254">
                  <c:v>152.54</c:v>
                </c:pt>
                <c:pt idx="15255">
                  <c:v>152.55000000000001</c:v>
                </c:pt>
                <c:pt idx="15256">
                  <c:v>152.56</c:v>
                </c:pt>
                <c:pt idx="15257">
                  <c:v>152.57</c:v>
                </c:pt>
                <c:pt idx="15258">
                  <c:v>152.58000000000001</c:v>
                </c:pt>
                <c:pt idx="15259">
                  <c:v>152.59</c:v>
                </c:pt>
                <c:pt idx="15260">
                  <c:v>152.6</c:v>
                </c:pt>
                <c:pt idx="15261">
                  <c:v>152.61000000000001</c:v>
                </c:pt>
                <c:pt idx="15262">
                  <c:v>152.62</c:v>
                </c:pt>
                <c:pt idx="15263">
                  <c:v>152.63</c:v>
                </c:pt>
                <c:pt idx="15264">
                  <c:v>152.63999999999999</c:v>
                </c:pt>
                <c:pt idx="15265">
                  <c:v>152.65</c:v>
                </c:pt>
                <c:pt idx="15266">
                  <c:v>152.66</c:v>
                </c:pt>
                <c:pt idx="15267">
                  <c:v>152.66999999999999</c:v>
                </c:pt>
                <c:pt idx="15268">
                  <c:v>152.68</c:v>
                </c:pt>
                <c:pt idx="15269">
                  <c:v>152.69</c:v>
                </c:pt>
                <c:pt idx="15270">
                  <c:v>152.69999999999999</c:v>
                </c:pt>
                <c:pt idx="15271">
                  <c:v>152.71</c:v>
                </c:pt>
                <c:pt idx="15272">
                  <c:v>152.72</c:v>
                </c:pt>
                <c:pt idx="15273">
                  <c:v>152.72999999999999</c:v>
                </c:pt>
                <c:pt idx="15274">
                  <c:v>152.74</c:v>
                </c:pt>
                <c:pt idx="15275">
                  <c:v>152.75</c:v>
                </c:pt>
                <c:pt idx="15276">
                  <c:v>152.76</c:v>
                </c:pt>
                <c:pt idx="15277">
                  <c:v>152.77000000000001</c:v>
                </c:pt>
                <c:pt idx="15278">
                  <c:v>152.78</c:v>
                </c:pt>
                <c:pt idx="15279">
                  <c:v>152.79</c:v>
                </c:pt>
                <c:pt idx="15280">
                  <c:v>152.80000000000001</c:v>
                </c:pt>
                <c:pt idx="15281">
                  <c:v>152.81</c:v>
                </c:pt>
                <c:pt idx="15282">
                  <c:v>152.82</c:v>
                </c:pt>
                <c:pt idx="15283">
                  <c:v>152.83000000000001</c:v>
                </c:pt>
                <c:pt idx="15284">
                  <c:v>152.84</c:v>
                </c:pt>
                <c:pt idx="15285">
                  <c:v>152.85</c:v>
                </c:pt>
                <c:pt idx="15286">
                  <c:v>152.86000000000001</c:v>
                </c:pt>
                <c:pt idx="15287">
                  <c:v>152.87</c:v>
                </c:pt>
                <c:pt idx="15288">
                  <c:v>152.88</c:v>
                </c:pt>
                <c:pt idx="15289">
                  <c:v>152.88999999999999</c:v>
                </c:pt>
                <c:pt idx="15290">
                  <c:v>152.9</c:v>
                </c:pt>
                <c:pt idx="15291">
                  <c:v>152.91</c:v>
                </c:pt>
                <c:pt idx="15292">
                  <c:v>152.91999999999999</c:v>
                </c:pt>
                <c:pt idx="15293">
                  <c:v>152.93</c:v>
                </c:pt>
                <c:pt idx="15294">
                  <c:v>152.94</c:v>
                </c:pt>
                <c:pt idx="15295">
                  <c:v>152.94999999999999</c:v>
                </c:pt>
                <c:pt idx="15296">
                  <c:v>152.96</c:v>
                </c:pt>
                <c:pt idx="15297">
                  <c:v>152.97</c:v>
                </c:pt>
                <c:pt idx="15298">
                  <c:v>152.97999999999999</c:v>
                </c:pt>
                <c:pt idx="15299">
                  <c:v>152.99</c:v>
                </c:pt>
                <c:pt idx="15300">
                  <c:v>153</c:v>
                </c:pt>
                <c:pt idx="15301">
                  <c:v>153.01</c:v>
                </c:pt>
                <c:pt idx="15302">
                  <c:v>153.02000000000001</c:v>
                </c:pt>
                <c:pt idx="15303">
                  <c:v>153.03</c:v>
                </c:pt>
                <c:pt idx="15304">
                  <c:v>153.04</c:v>
                </c:pt>
                <c:pt idx="15305">
                  <c:v>153.05000000000001</c:v>
                </c:pt>
                <c:pt idx="15306">
                  <c:v>153.06</c:v>
                </c:pt>
                <c:pt idx="15307">
                  <c:v>153.07</c:v>
                </c:pt>
                <c:pt idx="15308">
                  <c:v>153.08000000000001</c:v>
                </c:pt>
                <c:pt idx="15309">
                  <c:v>153.09</c:v>
                </c:pt>
                <c:pt idx="15310">
                  <c:v>153.1</c:v>
                </c:pt>
                <c:pt idx="15311">
                  <c:v>153.11000000000001</c:v>
                </c:pt>
                <c:pt idx="15312">
                  <c:v>153.12</c:v>
                </c:pt>
                <c:pt idx="15313">
                  <c:v>153.13</c:v>
                </c:pt>
                <c:pt idx="15314">
                  <c:v>153.13999999999999</c:v>
                </c:pt>
                <c:pt idx="15315">
                  <c:v>153.15</c:v>
                </c:pt>
                <c:pt idx="15316">
                  <c:v>153.16</c:v>
                </c:pt>
                <c:pt idx="15317">
                  <c:v>153.16999999999999</c:v>
                </c:pt>
                <c:pt idx="15318">
                  <c:v>153.18</c:v>
                </c:pt>
                <c:pt idx="15319">
                  <c:v>153.19</c:v>
                </c:pt>
                <c:pt idx="15320">
                  <c:v>153.19999999999999</c:v>
                </c:pt>
                <c:pt idx="15321">
                  <c:v>153.21</c:v>
                </c:pt>
                <c:pt idx="15322">
                  <c:v>153.22</c:v>
                </c:pt>
                <c:pt idx="15323">
                  <c:v>153.22999999999999</c:v>
                </c:pt>
                <c:pt idx="15324">
                  <c:v>153.24</c:v>
                </c:pt>
                <c:pt idx="15325">
                  <c:v>153.25</c:v>
                </c:pt>
                <c:pt idx="15326">
                  <c:v>153.26</c:v>
                </c:pt>
                <c:pt idx="15327">
                  <c:v>153.27000000000001</c:v>
                </c:pt>
                <c:pt idx="15328">
                  <c:v>153.28</c:v>
                </c:pt>
                <c:pt idx="15329">
                  <c:v>153.29</c:v>
                </c:pt>
                <c:pt idx="15330">
                  <c:v>153.30000000000001</c:v>
                </c:pt>
                <c:pt idx="15331">
                  <c:v>153.31</c:v>
                </c:pt>
                <c:pt idx="15332">
                  <c:v>153.32</c:v>
                </c:pt>
                <c:pt idx="15333">
                  <c:v>153.33000000000001</c:v>
                </c:pt>
                <c:pt idx="15334">
                  <c:v>153.34</c:v>
                </c:pt>
                <c:pt idx="15335">
                  <c:v>153.35</c:v>
                </c:pt>
                <c:pt idx="15336">
                  <c:v>153.36000000000001</c:v>
                </c:pt>
                <c:pt idx="15337">
                  <c:v>153.37</c:v>
                </c:pt>
                <c:pt idx="15338">
                  <c:v>153.38</c:v>
                </c:pt>
                <c:pt idx="15339">
                  <c:v>153.38999999999999</c:v>
                </c:pt>
                <c:pt idx="15340">
                  <c:v>153.4</c:v>
                </c:pt>
                <c:pt idx="15341">
                  <c:v>153.41</c:v>
                </c:pt>
                <c:pt idx="15342">
                  <c:v>153.41999999999999</c:v>
                </c:pt>
                <c:pt idx="15343">
                  <c:v>153.43</c:v>
                </c:pt>
                <c:pt idx="15344">
                  <c:v>153.44</c:v>
                </c:pt>
                <c:pt idx="15345">
                  <c:v>153.44999999999999</c:v>
                </c:pt>
                <c:pt idx="15346">
                  <c:v>153.46</c:v>
                </c:pt>
                <c:pt idx="15347">
                  <c:v>153.47</c:v>
                </c:pt>
                <c:pt idx="15348">
                  <c:v>153.47999999999999</c:v>
                </c:pt>
                <c:pt idx="15349">
                  <c:v>153.49</c:v>
                </c:pt>
                <c:pt idx="15350">
                  <c:v>153.5</c:v>
                </c:pt>
                <c:pt idx="15351">
                  <c:v>153.51</c:v>
                </c:pt>
                <c:pt idx="15352">
                  <c:v>153.52000000000001</c:v>
                </c:pt>
                <c:pt idx="15353">
                  <c:v>153.53</c:v>
                </c:pt>
                <c:pt idx="15354">
                  <c:v>153.54</c:v>
                </c:pt>
                <c:pt idx="15355">
                  <c:v>153.55000000000001</c:v>
                </c:pt>
                <c:pt idx="15356">
                  <c:v>153.56</c:v>
                </c:pt>
                <c:pt idx="15357">
                  <c:v>153.57</c:v>
                </c:pt>
                <c:pt idx="15358">
                  <c:v>153.58000000000001</c:v>
                </c:pt>
                <c:pt idx="15359">
                  <c:v>153.59</c:v>
                </c:pt>
                <c:pt idx="15360">
                  <c:v>153.6</c:v>
                </c:pt>
                <c:pt idx="15361">
                  <c:v>153.61000000000001</c:v>
                </c:pt>
                <c:pt idx="15362">
                  <c:v>153.62</c:v>
                </c:pt>
                <c:pt idx="15363">
                  <c:v>153.63</c:v>
                </c:pt>
                <c:pt idx="15364">
                  <c:v>153.63999999999999</c:v>
                </c:pt>
                <c:pt idx="15365">
                  <c:v>153.65</c:v>
                </c:pt>
                <c:pt idx="15366">
                  <c:v>153.66</c:v>
                </c:pt>
                <c:pt idx="15367">
                  <c:v>153.66999999999999</c:v>
                </c:pt>
                <c:pt idx="15368">
                  <c:v>153.68</c:v>
                </c:pt>
                <c:pt idx="15369">
                  <c:v>153.69</c:v>
                </c:pt>
                <c:pt idx="15370">
                  <c:v>153.69999999999999</c:v>
                </c:pt>
                <c:pt idx="15371">
                  <c:v>153.71</c:v>
                </c:pt>
                <c:pt idx="15372">
                  <c:v>153.72</c:v>
                </c:pt>
                <c:pt idx="15373">
                  <c:v>153.72999999999999</c:v>
                </c:pt>
                <c:pt idx="15374">
                  <c:v>153.74</c:v>
                </c:pt>
                <c:pt idx="15375">
                  <c:v>153.75</c:v>
                </c:pt>
                <c:pt idx="15376">
                  <c:v>153.76</c:v>
                </c:pt>
                <c:pt idx="15377">
                  <c:v>153.77000000000001</c:v>
                </c:pt>
                <c:pt idx="15378">
                  <c:v>153.78</c:v>
                </c:pt>
                <c:pt idx="15379">
                  <c:v>153.79</c:v>
                </c:pt>
                <c:pt idx="15380">
                  <c:v>153.80000000000001</c:v>
                </c:pt>
                <c:pt idx="15381">
                  <c:v>153.81</c:v>
                </c:pt>
                <c:pt idx="15382">
                  <c:v>153.82</c:v>
                </c:pt>
                <c:pt idx="15383">
                  <c:v>153.83000000000001</c:v>
                </c:pt>
                <c:pt idx="15384">
                  <c:v>153.84</c:v>
                </c:pt>
                <c:pt idx="15385">
                  <c:v>153.85</c:v>
                </c:pt>
                <c:pt idx="15386">
                  <c:v>153.86000000000001</c:v>
                </c:pt>
                <c:pt idx="15387">
                  <c:v>153.87</c:v>
                </c:pt>
                <c:pt idx="15388">
                  <c:v>153.88</c:v>
                </c:pt>
                <c:pt idx="15389">
                  <c:v>153.88999999999999</c:v>
                </c:pt>
                <c:pt idx="15390">
                  <c:v>153.9</c:v>
                </c:pt>
                <c:pt idx="15391">
                  <c:v>153.91</c:v>
                </c:pt>
                <c:pt idx="15392">
                  <c:v>153.91999999999999</c:v>
                </c:pt>
                <c:pt idx="15393">
                  <c:v>153.93</c:v>
                </c:pt>
                <c:pt idx="15394">
                  <c:v>153.94</c:v>
                </c:pt>
                <c:pt idx="15395">
                  <c:v>153.94999999999999</c:v>
                </c:pt>
                <c:pt idx="15396">
                  <c:v>153.96</c:v>
                </c:pt>
                <c:pt idx="15397">
                  <c:v>153.97</c:v>
                </c:pt>
                <c:pt idx="15398">
                  <c:v>153.97999999999999</c:v>
                </c:pt>
                <c:pt idx="15399">
                  <c:v>153.99</c:v>
                </c:pt>
                <c:pt idx="15400">
                  <c:v>154</c:v>
                </c:pt>
                <c:pt idx="15401">
                  <c:v>154.01</c:v>
                </c:pt>
                <c:pt idx="15402">
                  <c:v>154.02000000000001</c:v>
                </c:pt>
                <c:pt idx="15403">
                  <c:v>154.03</c:v>
                </c:pt>
                <c:pt idx="15404">
                  <c:v>154.04</c:v>
                </c:pt>
                <c:pt idx="15405">
                  <c:v>154.05000000000001</c:v>
                </c:pt>
                <c:pt idx="15406">
                  <c:v>154.06</c:v>
                </c:pt>
                <c:pt idx="15407">
                  <c:v>154.07</c:v>
                </c:pt>
                <c:pt idx="15408">
                  <c:v>154.08000000000001</c:v>
                </c:pt>
                <c:pt idx="15409">
                  <c:v>154.09</c:v>
                </c:pt>
                <c:pt idx="15410">
                  <c:v>154.1</c:v>
                </c:pt>
                <c:pt idx="15411">
                  <c:v>154.11000000000001</c:v>
                </c:pt>
                <c:pt idx="15412">
                  <c:v>154.12</c:v>
                </c:pt>
                <c:pt idx="15413">
                  <c:v>154.13</c:v>
                </c:pt>
                <c:pt idx="15414">
                  <c:v>154.13999999999999</c:v>
                </c:pt>
                <c:pt idx="15415">
                  <c:v>154.15</c:v>
                </c:pt>
                <c:pt idx="15416">
                  <c:v>154.16</c:v>
                </c:pt>
                <c:pt idx="15417">
                  <c:v>154.16999999999999</c:v>
                </c:pt>
                <c:pt idx="15418">
                  <c:v>154.18</c:v>
                </c:pt>
                <c:pt idx="15419">
                  <c:v>154.19</c:v>
                </c:pt>
                <c:pt idx="15420">
                  <c:v>154.19999999999999</c:v>
                </c:pt>
                <c:pt idx="15421">
                  <c:v>154.21</c:v>
                </c:pt>
                <c:pt idx="15422">
                  <c:v>154.22</c:v>
                </c:pt>
                <c:pt idx="15423">
                  <c:v>154.22999999999999</c:v>
                </c:pt>
                <c:pt idx="15424">
                  <c:v>154.24</c:v>
                </c:pt>
                <c:pt idx="15425">
                  <c:v>154.25</c:v>
                </c:pt>
                <c:pt idx="15426">
                  <c:v>154.26</c:v>
                </c:pt>
                <c:pt idx="15427">
                  <c:v>154.27000000000001</c:v>
                </c:pt>
                <c:pt idx="15428">
                  <c:v>154.28</c:v>
                </c:pt>
                <c:pt idx="15429">
                  <c:v>154.29</c:v>
                </c:pt>
                <c:pt idx="15430">
                  <c:v>154.30000000000001</c:v>
                </c:pt>
                <c:pt idx="15431">
                  <c:v>154.31</c:v>
                </c:pt>
                <c:pt idx="15432">
                  <c:v>154.32</c:v>
                </c:pt>
                <c:pt idx="15433">
                  <c:v>154.33000000000001</c:v>
                </c:pt>
                <c:pt idx="15434">
                  <c:v>154.34</c:v>
                </c:pt>
                <c:pt idx="15435">
                  <c:v>154.35</c:v>
                </c:pt>
                <c:pt idx="15436">
                  <c:v>154.36000000000001</c:v>
                </c:pt>
                <c:pt idx="15437">
                  <c:v>154.37</c:v>
                </c:pt>
                <c:pt idx="15438">
                  <c:v>154.38</c:v>
                </c:pt>
                <c:pt idx="15439">
                  <c:v>154.38999999999999</c:v>
                </c:pt>
                <c:pt idx="15440">
                  <c:v>154.4</c:v>
                </c:pt>
                <c:pt idx="15441">
                  <c:v>154.41</c:v>
                </c:pt>
                <c:pt idx="15442">
                  <c:v>154.41999999999999</c:v>
                </c:pt>
                <c:pt idx="15443">
                  <c:v>154.43</c:v>
                </c:pt>
                <c:pt idx="15444">
                  <c:v>154.44</c:v>
                </c:pt>
                <c:pt idx="15445">
                  <c:v>154.44999999999999</c:v>
                </c:pt>
                <c:pt idx="15446">
                  <c:v>154.46</c:v>
                </c:pt>
                <c:pt idx="15447">
                  <c:v>154.47</c:v>
                </c:pt>
                <c:pt idx="15448">
                  <c:v>154.47999999999999</c:v>
                </c:pt>
                <c:pt idx="15449">
                  <c:v>154.49</c:v>
                </c:pt>
                <c:pt idx="15450">
                  <c:v>154.5</c:v>
                </c:pt>
                <c:pt idx="15451">
                  <c:v>154.51</c:v>
                </c:pt>
                <c:pt idx="15452">
                  <c:v>154.52000000000001</c:v>
                </c:pt>
                <c:pt idx="15453">
                  <c:v>154.53</c:v>
                </c:pt>
                <c:pt idx="15454">
                  <c:v>154.54</c:v>
                </c:pt>
                <c:pt idx="15455">
                  <c:v>154.55000000000001</c:v>
                </c:pt>
                <c:pt idx="15456">
                  <c:v>154.56</c:v>
                </c:pt>
                <c:pt idx="15457">
                  <c:v>154.57</c:v>
                </c:pt>
                <c:pt idx="15458">
                  <c:v>154.58000000000001</c:v>
                </c:pt>
                <c:pt idx="15459">
                  <c:v>154.59</c:v>
                </c:pt>
                <c:pt idx="15460">
                  <c:v>154.6</c:v>
                </c:pt>
                <c:pt idx="15461">
                  <c:v>154.61000000000001</c:v>
                </c:pt>
                <c:pt idx="15462">
                  <c:v>154.62</c:v>
                </c:pt>
                <c:pt idx="15463">
                  <c:v>154.63</c:v>
                </c:pt>
                <c:pt idx="15464">
                  <c:v>154.63999999999999</c:v>
                </c:pt>
                <c:pt idx="15465">
                  <c:v>154.65</c:v>
                </c:pt>
                <c:pt idx="15466">
                  <c:v>154.66</c:v>
                </c:pt>
                <c:pt idx="15467">
                  <c:v>154.66999999999999</c:v>
                </c:pt>
                <c:pt idx="15468">
                  <c:v>154.68</c:v>
                </c:pt>
                <c:pt idx="15469">
                  <c:v>154.69</c:v>
                </c:pt>
                <c:pt idx="15470">
                  <c:v>154.69999999999999</c:v>
                </c:pt>
                <c:pt idx="15471">
                  <c:v>154.71</c:v>
                </c:pt>
                <c:pt idx="15472">
                  <c:v>154.72</c:v>
                </c:pt>
                <c:pt idx="15473">
                  <c:v>154.72999999999999</c:v>
                </c:pt>
                <c:pt idx="15474">
                  <c:v>154.74</c:v>
                </c:pt>
                <c:pt idx="15475">
                  <c:v>154.75</c:v>
                </c:pt>
                <c:pt idx="15476">
                  <c:v>154.76</c:v>
                </c:pt>
                <c:pt idx="15477">
                  <c:v>154.77000000000001</c:v>
                </c:pt>
                <c:pt idx="15478">
                  <c:v>154.78</c:v>
                </c:pt>
                <c:pt idx="15479">
                  <c:v>154.79</c:v>
                </c:pt>
                <c:pt idx="15480">
                  <c:v>154.80000000000001</c:v>
                </c:pt>
                <c:pt idx="15481">
                  <c:v>154.81</c:v>
                </c:pt>
                <c:pt idx="15482">
                  <c:v>154.82</c:v>
                </c:pt>
                <c:pt idx="15483">
                  <c:v>154.83000000000001</c:v>
                </c:pt>
                <c:pt idx="15484">
                  <c:v>154.84</c:v>
                </c:pt>
                <c:pt idx="15485">
                  <c:v>154.85</c:v>
                </c:pt>
                <c:pt idx="15486">
                  <c:v>154.86000000000001</c:v>
                </c:pt>
                <c:pt idx="15487">
                  <c:v>154.87</c:v>
                </c:pt>
                <c:pt idx="15488">
                  <c:v>154.88</c:v>
                </c:pt>
                <c:pt idx="15489">
                  <c:v>154.88999999999999</c:v>
                </c:pt>
                <c:pt idx="15490">
                  <c:v>154.9</c:v>
                </c:pt>
                <c:pt idx="15491">
                  <c:v>154.91</c:v>
                </c:pt>
                <c:pt idx="15492">
                  <c:v>154.91999999999999</c:v>
                </c:pt>
                <c:pt idx="15493">
                  <c:v>154.93</c:v>
                </c:pt>
                <c:pt idx="15494">
                  <c:v>154.94</c:v>
                </c:pt>
                <c:pt idx="15495">
                  <c:v>154.94999999999999</c:v>
                </c:pt>
                <c:pt idx="15496">
                  <c:v>154.96</c:v>
                </c:pt>
                <c:pt idx="15497">
                  <c:v>154.97</c:v>
                </c:pt>
                <c:pt idx="15498">
                  <c:v>154.97999999999999</c:v>
                </c:pt>
                <c:pt idx="15499">
                  <c:v>154.99</c:v>
                </c:pt>
                <c:pt idx="15500">
                  <c:v>155</c:v>
                </c:pt>
                <c:pt idx="15501">
                  <c:v>155.01</c:v>
                </c:pt>
                <c:pt idx="15502">
                  <c:v>155.02000000000001</c:v>
                </c:pt>
                <c:pt idx="15503">
                  <c:v>155.03</c:v>
                </c:pt>
                <c:pt idx="15504">
                  <c:v>155.04</c:v>
                </c:pt>
                <c:pt idx="15505">
                  <c:v>155.05000000000001</c:v>
                </c:pt>
                <c:pt idx="15506">
                  <c:v>155.06</c:v>
                </c:pt>
                <c:pt idx="15507">
                  <c:v>155.07</c:v>
                </c:pt>
                <c:pt idx="15508">
                  <c:v>155.08000000000001</c:v>
                </c:pt>
                <c:pt idx="15509">
                  <c:v>155.09</c:v>
                </c:pt>
                <c:pt idx="15510">
                  <c:v>155.1</c:v>
                </c:pt>
                <c:pt idx="15511">
                  <c:v>155.11000000000001</c:v>
                </c:pt>
                <c:pt idx="15512">
                  <c:v>155.12</c:v>
                </c:pt>
                <c:pt idx="15513">
                  <c:v>155.13</c:v>
                </c:pt>
                <c:pt idx="15514">
                  <c:v>155.13999999999999</c:v>
                </c:pt>
                <c:pt idx="15515">
                  <c:v>155.15</c:v>
                </c:pt>
                <c:pt idx="15516">
                  <c:v>155.16</c:v>
                </c:pt>
                <c:pt idx="15517">
                  <c:v>155.16999999999999</c:v>
                </c:pt>
                <c:pt idx="15518">
                  <c:v>155.18</c:v>
                </c:pt>
                <c:pt idx="15519">
                  <c:v>155.19</c:v>
                </c:pt>
                <c:pt idx="15520">
                  <c:v>155.19999999999999</c:v>
                </c:pt>
                <c:pt idx="15521">
                  <c:v>155.21</c:v>
                </c:pt>
                <c:pt idx="15522">
                  <c:v>155.22</c:v>
                </c:pt>
                <c:pt idx="15523">
                  <c:v>155.22999999999999</c:v>
                </c:pt>
                <c:pt idx="15524">
                  <c:v>155.24</c:v>
                </c:pt>
                <c:pt idx="15525">
                  <c:v>155.25</c:v>
                </c:pt>
                <c:pt idx="15526">
                  <c:v>155.26</c:v>
                </c:pt>
                <c:pt idx="15527">
                  <c:v>155.27000000000001</c:v>
                </c:pt>
                <c:pt idx="15528">
                  <c:v>155.28</c:v>
                </c:pt>
                <c:pt idx="15529">
                  <c:v>155.29</c:v>
                </c:pt>
                <c:pt idx="15530">
                  <c:v>155.30000000000001</c:v>
                </c:pt>
                <c:pt idx="15531">
                  <c:v>155.31</c:v>
                </c:pt>
                <c:pt idx="15532">
                  <c:v>155.32</c:v>
                </c:pt>
                <c:pt idx="15533">
                  <c:v>155.33000000000001</c:v>
                </c:pt>
                <c:pt idx="15534">
                  <c:v>155.34</c:v>
                </c:pt>
                <c:pt idx="15535">
                  <c:v>155.35</c:v>
                </c:pt>
                <c:pt idx="15536">
                  <c:v>155.36000000000001</c:v>
                </c:pt>
                <c:pt idx="15537">
                  <c:v>155.37</c:v>
                </c:pt>
                <c:pt idx="15538">
                  <c:v>155.38</c:v>
                </c:pt>
                <c:pt idx="15539">
                  <c:v>155.38999999999999</c:v>
                </c:pt>
                <c:pt idx="15540">
                  <c:v>155.4</c:v>
                </c:pt>
                <c:pt idx="15541">
                  <c:v>155.41</c:v>
                </c:pt>
                <c:pt idx="15542">
                  <c:v>155.41999999999999</c:v>
                </c:pt>
                <c:pt idx="15543">
                  <c:v>155.43</c:v>
                </c:pt>
                <c:pt idx="15544">
                  <c:v>155.44</c:v>
                </c:pt>
                <c:pt idx="15545">
                  <c:v>155.44999999999999</c:v>
                </c:pt>
                <c:pt idx="15546">
                  <c:v>155.46</c:v>
                </c:pt>
                <c:pt idx="15547">
                  <c:v>155.47</c:v>
                </c:pt>
                <c:pt idx="15548">
                  <c:v>155.47999999999999</c:v>
                </c:pt>
                <c:pt idx="15549">
                  <c:v>155.49</c:v>
                </c:pt>
                <c:pt idx="15550">
                  <c:v>155.5</c:v>
                </c:pt>
                <c:pt idx="15551">
                  <c:v>155.51</c:v>
                </c:pt>
                <c:pt idx="15552">
                  <c:v>155.52000000000001</c:v>
                </c:pt>
                <c:pt idx="15553">
                  <c:v>155.53</c:v>
                </c:pt>
                <c:pt idx="15554">
                  <c:v>155.54</c:v>
                </c:pt>
                <c:pt idx="15555">
                  <c:v>155.55000000000001</c:v>
                </c:pt>
                <c:pt idx="15556">
                  <c:v>155.56</c:v>
                </c:pt>
                <c:pt idx="15557">
                  <c:v>155.57</c:v>
                </c:pt>
                <c:pt idx="15558">
                  <c:v>155.58000000000001</c:v>
                </c:pt>
                <c:pt idx="15559">
                  <c:v>155.59</c:v>
                </c:pt>
                <c:pt idx="15560">
                  <c:v>155.6</c:v>
                </c:pt>
                <c:pt idx="15561">
                  <c:v>155.61000000000001</c:v>
                </c:pt>
                <c:pt idx="15562">
                  <c:v>155.62</c:v>
                </c:pt>
                <c:pt idx="15563">
                  <c:v>155.63</c:v>
                </c:pt>
                <c:pt idx="15564">
                  <c:v>155.63999999999999</c:v>
                </c:pt>
                <c:pt idx="15565">
                  <c:v>155.65</c:v>
                </c:pt>
                <c:pt idx="15566">
                  <c:v>155.66</c:v>
                </c:pt>
                <c:pt idx="15567">
                  <c:v>155.66999999999999</c:v>
                </c:pt>
                <c:pt idx="15568">
                  <c:v>155.68</c:v>
                </c:pt>
                <c:pt idx="15569">
                  <c:v>155.69</c:v>
                </c:pt>
                <c:pt idx="15570">
                  <c:v>155.69999999999999</c:v>
                </c:pt>
                <c:pt idx="15571">
                  <c:v>155.71</c:v>
                </c:pt>
                <c:pt idx="15572">
                  <c:v>155.72</c:v>
                </c:pt>
                <c:pt idx="15573">
                  <c:v>155.72999999999999</c:v>
                </c:pt>
                <c:pt idx="15574">
                  <c:v>155.74</c:v>
                </c:pt>
                <c:pt idx="15575">
                  <c:v>155.75</c:v>
                </c:pt>
                <c:pt idx="15576">
                  <c:v>155.76</c:v>
                </c:pt>
                <c:pt idx="15577">
                  <c:v>155.77000000000001</c:v>
                </c:pt>
                <c:pt idx="15578">
                  <c:v>155.78</c:v>
                </c:pt>
                <c:pt idx="15579">
                  <c:v>155.79</c:v>
                </c:pt>
                <c:pt idx="15580">
                  <c:v>155.80000000000001</c:v>
                </c:pt>
                <c:pt idx="15581">
                  <c:v>155.81</c:v>
                </c:pt>
                <c:pt idx="15582">
                  <c:v>155.82</c:v>
                </c:pt>
                <c:pt idx="15583">
                  <c:v>155.83000000000001</c:v>
                </c:pt>
                <c:pt idx="15584">
                  <c:v>155.84</c:v>
                </c:pt>
                <c:pt idx="15585">
                  <c:v>155.85</c:v>
                </c:pt>
                <c:pt idx="15586">
                  <c:v>155.86000000000001</c:v>
                </c:pt>
                <c:pt idx="15587">
                  <c:v>155.87</c:v>
                </c:pt>
                <c:pt idx="15588">
                  <c:v>155.88</c:v>
                </c:pt>
                <c:pt idx="15589">
                  <c:v>155.88999999999999</c:v>
                </c:pt>
                <c:pt idx="15590">
                  <c:v>155.9</c:v>
                </c:pt>
                <c:pt idx="15591">
                  <c:v>155.91</c:v>
                </c:pt>
                <c:pt idx="15592">
                  <c:v>155.91999999999999</c:v>
                </c:pt>
                <c:pt idx="15593">
                  <c:v>155.93</c:v>
                </c:pt>
                <c:pt idx="15594">
                  <c:v>155.94</c:v>
                </c:pt>
                <c:pt idx="15595">
                  <c:v>155.94999999999999</c:v>
                </c:pt>
                <c:pt idx="15596">
                  <c:v>155.96</c:v>
                </c:pt>
                <c:pt idx="15597">
                  <c:v>155.97</c:v>
                </c:pt>
                <c:pt idx="15598">
                  <c:v>155.97999999999999</c:v>
                </c:pt>
                <c:pt idx="15599">
                  <c:v>155.99</c:v>
                </c:pt>
                <c:pt idx="15600">
                  <c:v>156</c:v>
                </c:pt>
                <c:pt idx="15601">
                  <c:v>156.01</c:v>
                </c:pt>
                <c:pt idx="15602">
                  <c:v>156.02000000000001</c:v>
                </c:pt>
                <c:pt idx="15603">
                  <c:v>156.03</c:v>
                </c:pt>
                <c:pt idx="15604">
                  <c:v>156.04</c:v>
                </c:pt>
                <c:pt idx="15605">
                  <c:v>156.05000000000001</c:v>
                </c:pt>
                <c:pt idx="15606">
                  <c:v>156.06</c:v>
                </c:pt>
                <c:pt idx="15607">
                  <c:v>156.07</c:v>
                </c:pt>
                <c:pt idx="15608">
                  <c:v>156.08000000000001</c:v>
                </c:pt>
                <c:pt idx="15609">
                  <c:v>156.09</c:v>
                </c:pt>
                <c:pt idx="15610">
                  <c:v>156.1</c:v>
                </c:pt>
                <c:pt idx="15611">
                  <c:v>156.11000000000001</c:v>
                </c:pt>
                <c:pt idx="15612">
                  <c:v>156.12</c:v>
                </c:pt>
                <c:pt idx="15613">
                  <c:v>156.13</c:v>
                </c:pt>
                <c:pt idx="15614">
                  <c:v>156.13999999999999</c:v>
                </c:pt>
                <c:pt idx="15615">
                  <c:v>156.15</c:v>
                </c:pt>
                <c:pt idx="15616">
                  <c:v>156.16</c:v>
                </c:pt>
                <c:pt idx="15617">
                  <c:v>156.16999999999999</c:v>
                </c:pt>
                <c:pt idx="15618">
                  <c:v>156.18</c:v>
                </c:pt>
                <c:pt idx="15619">
                  <c:v>156.19</c:v>
                </c:pt>
                <c:pt idx="15620">
                  <c:v>156.19999999999999</c:v>
                </c:pt>
                <c:pt idx="15621">
                  <c:v>156.21</c:v>
                </c:pt>
                <c:pt idx="15622">
                  <c:v>156.22</c:v>
                </c:pt>
                <c:pt idx="15623">
                  <c:v>156.22999999999999</c:v>
                </c:pt>
                <c:pt idx="15624">
                  <c:v>156.24</c:v>
                </c:pt>
                <c:pt idx="15625">
                  <c:v>156.25</c:v>
                </c:pt>
                <c:pt idx="15626">
                  <c:v>156.26</c:v>
                </c:pt>
                <c:pt idx="15627">
                  <c:v>156.27000000000001</c:v>
                </c:pt>
                <c:pt idx="15628">
                  <c:v>156.28</c:v>
                </c:pt>
                <c:pt idx="15629">
                  <c:v>156.29</c:v>
                </c:pt>
                <c:pt idx="15630">
                  <c:v>156.30000000000001</c:v>
                </c:pt>
                <c:pt idx="15631">
                  <c:v>156.31</c:v>
                </c:pt>
                <c:pt idx="15632">
                  <c:v>156.32</c:v>
                </c:pt>
                <c:pt idx="15633">
                  <c:v>156.33000000000001</c:v>
                </c:pt>
                <c:pt idx="15634">
                  <c:v>156.34</c:v>
                </c:pt>
                <c:pt idx="15635">
                  <c:v>156.35</c:v>
                </c:pt>
                <c:pt idx="15636">
                  <c:v>156.36000000000001</c:v>
                </c:pt>
                <c:pt idx="15637">
                  <c:v>156.37</c:v>
                </c:pt>
                <c:pt idx="15638">
                  <c:v>156.38</c:v>
                </c:pt>
                <c:pt idx="15639">
                  <c:v>156.38999999999999</c:v>
                </c:pt>
                <c:pt idx="15640">
                  <c:v>156.4</c:v>
                </c:pt>
                <c:pt idx="15641">
                  <c:v>156.41</c:v>
                </c:pt>
                <c:pt idx="15642">
                  <c:v>156.41999999999999</c:v>
                </c:pt>
                <c:pt idx="15643">
                  <c:v>156.43</c:v>
                </c:pt>
                <c:pt idx="15644">
                  <c:v>156.44</c:v>
                </c:pt>
                <c:pt idx="15645">
                  <c:v>156.44999999999999</c:v>
                </c:pt>
                <c:pt idx="15646">
                  <c:v>156.46</c:v>
                </c:pt>
                <c:pt idx="15647">
                  <c:v>156.47</c:v>
                </c:pt>
                <c:pt idx="15648">
                  <c:v>156.47999999999999</c:v>
                </c:pt>
                <c:pt idx="15649">
                  <c:v>156.49</c:v>
                </c:pt>
                <c:pt idx="15650">
                  <c:v>156.5</c:v>
                </c:pt>
                <c:pt idx="15651">
                  <c:v>156.51</c:v>
                </c:pt>
                <c:pt idx="15652">
                  <c:v>156.52000000000001</c:v>
                </c:pt>
                <c:pt idx="15653">
                  <c:v>156.53</c:v>
                </c:pt>
                <c:pt idx="15654">
                  <c:v>156.54</c:v>
                </c:pt>
                <c:pt idx="15655">
                  <c:v>156.55000000000001</c:v>
                </c:pt>
                <c:pt idx="15656">
                  <c:v>156.56</c:v>
                </c:pt>
                <c:pt idx="15657">
                  <c:v>156.57</c:v>
                </c:pt>
                <c:pt idx="15658">
                  <c:v>156.58000000000001</c:v>
                </c:pt>
                <c:pt idx="15659">
                  <c:v>156.59</c:v>
                </c:pt>
                <c:pt idx="15660">
                  <c:v>156.6</c:v>
                </c:pt>
                <c:pt idx="15661">
                  <c:v>156.61000000000001</c:v>
                </c:pt>
                <c:pt idx="15662">
                  <c:v>156.62</c:v>
                </c:pt>
                <c:pt idx="15663">
                  <c:v>156.63</c:v>
                </c:pt>
                <c:pt idx="15664">
                  <c:v>156.63999999999999</c:v>
                </c:pt>
                <c:pt idx="15665">
                  <c:v>156.65</c:v>
                </c:pt>
                <c:pt idx="15666">
                  <c:v>156.66</c:v>
                </c:pt>
                <c:pt idx="15667">
                  <c:v>156.66999999999999</c:v>
                </c:pt>
                <c:pt idx="15668">
                  <c:v>156.68</c:v>
                </c:pt>
                <c:pt idx="15669">
                  <c:v>156.69</c:v>
                </c:pt>
                <c:pt idx="15670">
                  <c:v>156.69999999999999</c:v>
                </c:pt>
                <c:pt idx="15671">
                  <c:v>156.71</c:v>
                </c:pt>
                <c:pt idx="15672">
                  <c:v>156.72</c:v>
                </c:pt>
                <c:pt idx="15673">
                  <c:v>156.72999999999999</c:v>
                </c:pt>
                <c:pt idx="15674">
                  <c:v>156.74</c:v>
                </c:pt>
                <c:pt idx="15675">
                  <c:v>156.75</c:v>
                </c:pt>
                <c:pt idx="15676">
                  <c:v>156.76</c:v>
                </c:pt>
                <c:pt idx="15677">
                  <c:v>156.77000000000001</c:v>
                </c:pt>
                <c:pt idx="15678">
                  <c:v>156.78</c:v>
                </c:pt>
                <c:pt idx="15679">
                  <c:v>156.79</c:v>
                </c:pt>
                <c:pt idx="15680">
                  <c:v>156.80000000000001</c:v>
                </c:pt>
                <c:pt idx="15681">
                  <c:v>156.81</c:v>
                </c:pt>
                <c:pt idx="15682">
                  <c:v>156.82</c:v>
                </c:pt>
                <c:pt idx="15683">
                  <c:v>156.83000000000001</c:v>
                </c:pt>
                <c:pt idx="15684">
                  <c:v>156.84</c:v>
                </c:pt>
                <c:pt idx="15685">
                  <c:v>156.85</c:v>
                </c:pt>
                <c:pt idx="15686">
                  <c:v>156.86000000000001</c:v>
                </c:pt>
                <c:pt idx="15687">
                  <c:v>156.87</c:v>
                </c:pt>
                <c:pt idx="15688">
                  <c:v>156.88</c:v>
                </c:pt>
                <c:pt idx="15689">
                  <c:v>156.88999999999999</c:v>
                </c:pt>
                <c:pt idx="15690">
                  <c:v>156.9</c:v>
                </c:pt>
                <c:pt idx="15691">
                  <c:v>156.91</c:v>
                </c:pt>
                <c:pt idx="15692">
                  <c:v>156.91999999999999</c:v>
                </c:pt>
                <c:pt idx="15693">
                  <c:v>156.93</c:v>
                </c:pt>
                <c:pt idx="15694">
                  <c:v>156.94</c:v>
                </c:pt>
                <c:pt idx="15695">
                  <c:v>156.94999999999999</c:v>
                </c:pt>
                <c:pt idx="15696">
                  <c:v>156.96</c:v>
                </c:pt>
                <c:pt idx="15697">
                  <c:v>156.97</c:v>
                </c:pt>
                <c:pt idx="15698">
                  <c:v>156.97999999999999</c:v>
                </c:pt>
                <c:pt idx="15699">
                  <c:v>156.99</c:v>
                </c:pt>
                <c:pt idx="15700">
                  <c:v>157</c:v>
                </c:pt>
                <c:pt idx="15701">
                  <c:v>157.01</c:v>
                </c:pt>
                <c:pt idx="15702">
                  <c:v>157.02000000000001</c:v>
                </c:pt>
                <c:pt idx="15703">
                  <c:v>157.03</c:v>
                </c:pt>
                <c:pt idx="15704">
                  <c:v>157.04</c:v>
                </c:pt>
                <c:pt idx="15705">
                  <c:v>157.05000000000001</c:v>
                </c:pt>
                <c:pt idx="15706">
                  <c:v>157.06</c:v>
                </c:pt>
                <c:pt idx="15707">
                  <c:v>157.07</c:v>
                </c:pt>
                <c:pt idx="15708">
                  <c:v>157.08000000000001</c:v>
                </c:pt>
                <c:pt idx="15709">
                  <c:v>157.09</c:v>
                </c:pt>
                <c:pt idx="15710">
                  <c:v>157.1</c:v>
                </c:pt>
                <c:pt idx="15711">
                  <c:v>157.11000000000001</c:v>
                </c:pt>
                <c:pt idx="15712">
                  <c:v>157.12</c:v>
                </c:pt>
                <c:pt idx="15713">
                  <c:v>157.13</c:v>
                </c:pt>
                <c:pt idx="15714">
                  <c:v>157.13999999999999</c:v>
                </c:pt>
                <c:pt idx="15715">
                  <c:v>157.15</c:v>
                </c:pt>
                <c:pt idx="15716">
                  <c:v>157.16</c:v>
                </c:pt>
                <c:pt idx="15717">
                  <c:v>157.16999999999999</c:v>
                </c:pt>
                <c:pt idx="15718">
                  <c:v>157.18</c:v>
                </c:pt>
                <c:pt idx="15719">
                  <c:v>157.19</c:v>
                </c:pt>
                <c:pt idx="15720">
                  <c:v>157.19999999999999</c:v>
                </c:pt>
                <c:pt idx="15721">
                  <c:v>157.21</c:v>
                </c:pt>
                <c:pt idx="15722">
                  <c:v>157.22</c:v>
                </c:pt>
                <c:pt idx="15723">
                  <c:v>157.22999999999999</c:v>
                </c:pt>
                <c:pt idx="15724">
                  <c:v>157.24</c:v>
                </c:pt>
                <c:pt idx="15725">
                  <c:v>157.25</c:v>
                </c:pt>
                <c:pt idx="15726">
                  <c:v>157.26</c:v>
                </c:pt>
                <c:pt idx="15727">
                  <c:v>157.27000000000001</c:v>
                </c:pt>
                <c:pt idx="15728">
                  <c:v>157.28</c:v>
                </c:pt>
                <c:pt idx="15729">
                  <c:v>157.29</c:v>
                </c:pt>
                <c:pt idx="15730">
                  <c:v>157.30000000000001</c:v>
                </c:pt>
                <c:pt idx="15731">
                  <c:v>157.31</c:v>
                </c:pt>
                <c:pt idx="15732">
                  <c:v>157.32</c:v>
                </c:pt>
                <c:pt idx="15733">
                  <c:v>157.33000000000001</c:v>
                </c:pt>
                <c:pt idx="15734">
                  <c:v>157.34</c:v>
                </c:pt>
                <c:pt idx="15735">
                  <c:v>157.35</c:v>
                </c:pt>
                <c:pt idx="15736">
                  <c:v>157.36000000000001</c:v>
                </c:pt>
                <c:pt idx="15737">
                  <c:v>157.37</c:v>
                </c:pt>
                <c:pt idx="15738">
                  <c:v>157.38</c:v>
                </c:pt>
                <c:pt idx="15739">
                  <c:v>157.38999999999999</c:v>
                </c:pt>
                <c:pt idx="15740">
                  <c:v>157.4</c:v>
                </c:pt>
                <c:pt idx="15741">
                  <c:v>157.41</c:v>
                </c:pt>
                <c:pt idx="15742">
                  <c:v>157.41999999999999</c:v>
                </c:pt>
                <c:pt idx="15743">
                  <c:v>157.43</c:v>
                </c:pt>
                <c:pt idx="15744">
                  <c:v>157.44</c:v>
                </c:pt>
                <c:pt idx="15745">
                  <c:v>157.44999999999999</c:v>
                </c:pt>
                <c:pt idx="15746">
                  <c:v>157.46</c:v>
                </c:pt>
                <c:pt idx="15747">
                  <c:v>157.47</c:v>
                </c:pt>
                <c:pt idx="15748">
                  <c:v>157.47999999999999</c:v>
                </c:pt>
                <c:pt idx="15749">
                  <c:v>157.49</c:v>
                </c:pt>
                <c:pt idx="15750">
                  <c:v>157.5</c:v>
                </c:pt>
                <c:pt idx="15751">
                  <c:v>157.51</c:v>
                </c:pt>
                <c:pt idx="15752">
                  <c:v>157.52000000000001</c:v>
                </c:pt>
                <c:pt idx="15753">
                  <c:v>157.53</c:v>
                </c:pt>
                <c:pt idx="15754">
                  <c:v>157.54</c:v>
                </c:pt>
                <c:pt idx="15755">
                  <c:v>157.55000000000001</c:v>
                </c:pt>
                <c:pt idx="15756">
                  <c:v>157.56</c:v>
                </c:pt>
                <c:pt idx="15757">
                  <c:v>157.57</c:v>
                </c:pt>
                <c:pt idx="15758">
                  <c:v>157.58000000000001</c:v>
                </c:pt>
                <c:pt idx="15759">
                  <c:v>157.59</c:v>
                </c:pt>
                <c:pt idx="15760">
                  <c:v>157.6</c:v>
                </c:pt>
                <c:pt idx="15761">
                  <c:v>157.61000000000001</c:v>
                </c:pt>
                <c:pt idx="15762">
                  <c:v>157.62</c:v>
                </c:pt>
                <c:pt idx="15763">
                  <c:v>157.63</c:v>
                </c:pt>
                <c:pt idx="15764">
                  <c:v>157.63999999999999</c:v>
                </c:pt>
                <c:pt idx="15765">
                  <c:v>157.65</c:v>
                </c:pt>
                <c:pt idx="15766">
                  <c:v>157.66</c:v>
                </c:pt>
                <c:pt idx="15767">
                  <c:v>157.66999999999999</c:v>
                </c:pt>
                <c:pt idx="15768">
                  <c:v>157.68</c:v>
                </c:pt>
                <c:pt idx="15769">
                  <c:v>157.69</c:v>
                </c:pt>
                <c:pt idx="15770">
                  <c:v>157.69999999999999</c:v>
                </c:pt>
                <c:pt idx="15771">
                  <c:v>157.71</c:v>
                </c:pt>
                <c:pt idx="15772">
                  <c:v>157.72</c:v>
                </c:pt>
                <c:pt idx="15773">
                  <c:v>157.72999999999999</c:v>
                </c:pt>
                <c:pt idx="15774">
                  <c:v>157.74</c:v>
                </c:pt>
                <c:pt idx="15775">
                  <c:v>157.75</c:v>
                </c:pt>
                <c:pt idx="15776">
                  <c:v>157.76</c:v>
                </c:pt>
                <c:pt idx="15777">
                  <c:v>157.77000000000001</c:v>
                </c:pt>
                <c:pt idx="15778">
                  <c:v>157.78</c:v>
                </c:pt>
                <c:pt idx="15779">
                  <c:v>157.79</c:v>
                </c:pt>
                <c:pt idx="15780">
                  <c:v>157.80000000000001</c:v>
                </c:pt>
                <c:pt idx="15781">
                  <c:v>157.81</c:v>
                </c:pt>
                <c:pt idx="15782">
                  <c:v>157.82</c:v>
                </c:pt>
                <c:pt idx="15783">
                  <c:v>157.83000000000001</c:v>
                </c:pt>
                <c:pt idx="15784">
                  <c:v>157.84</c:v>
                </c:pt>
                <c:pt idx="15785">
                  <c:v>157.85</c:v>
                </c:pt>
                <c:pt idx="15786">
                  <c:v>157.86000000000001</c:v>
                </c:pt>
                <c:pt idx="15787">
                  <c:v>157.87</c:v>
                </c:pt>
                <c:pt idx="15788">
                  <c:v>157.88</c:v>
                </c:pt>
                <c:pt idx="15789">
                  <c:v>157.88999999999999</c:v>
                </c:pt>
                <c:pt idx="15790">
                  <c:v>157.9</c:v>
                </c:pt>
                <c:pt idx="15791">
                  <c:v>157.91</c:v>
                </c:pt>
                <c:pt idx="15792">
                  <c:v>157.91999999999999</c:v>
                </c:pt>
                <c:pt idx="15793">
                  <c:v>157.93</c:v>
                </c:pt>
                <c:pt idx="15794">
                  <c:v>157.94</c:v>
                </c:pt>
                <c:pt idx="15795">
                  <c:v>157.94999999999999</c:v>
                </c:pt>
                <c:pt idx="15796">
                  <c:v>157.96</c:v>
                </c:pt>
                <c:pt idx="15797">
                  <c:v>157.97</c:v>
                </c:pt>
                <c:pt idx="15798">
                  <c:v>157.97999999999999</c:v>
                </c:pt>
                <c:pt idx="15799">
                  <c:v>157.99</c:v>
                </c:pt>
                <c:pt idx="15800">
                  <c:v>158</c:v>
                </c:pt>
                <c:pt idx="15801">
                  <c:v>158.01</c:v>
                </c:pt>
                <c:pt idx="15802">
                  <c:v>158.02000000000001</c:v>
                </c:pt>
                <c:pt idx="15803">
                  <c:v>158.03</c:v>
                </c:pt>
                <c:pt idx="15804">
                  <c:v>158.04</c:v>
                </c:pt>
                <c:pt idx="15805">
                  <c:v>158.05000000000001</c:v>
                </c:pt>
                <c:pt idx="15806">
                  <c:v>158.06</c:v>
                </c:pt>
                <c:pt idx="15807">
                  <c:v>158.07</c:v>
                </c:pt>
                <c:pt idx="15808">
                  <c:v>158.08000000000001</c:v>
                </c:pt>
                <c:pt idx="15809">
                  <c:v>158.09</c:v>
                </c:pt>
                <c:pt idx="15810">
                  <c:v>158.1</c:v>
                </c:pt>
                <c:pt idx="15811">
                  <c:v>158.11000000000001</c:v>
                </c:pt>
                <c:pt idx="15812">
                  <c:v>158.12</c:v>
                </c:pt>
                <c:pt idx="15813">
                  <c:v>158.13</c:v>
                </c:pt>
                <c:pt idx="15814">
                  <c:v>158.13999999999999</c:v>
                </c:pt>
                <c:pt idx="15815">
                  <c:v>158.15</c:v>
                </c:pt>
                <c:pt idx="15816">
                  <c:v>158.16</c:v>
                </c:pt>
                <c:pt idx="15817">
                  <c:v>158.16999999999999</c:v>
                </c:pt>
                <c:pt idx="15818">
                  <c:v>158.18</c:v>
                </c:pt>
                <c:pt idx="15819">
                  <c:v>158.19</c:v>
                </c:pt>
                <c:pt idx="15820">
                  <c:v>158.19999999999999</c:v>
                </c:pt>
                <c:pt idx="15821">
                  <c:v>158.21</c:v>
                </c:pt>
                <c:pt idx="15822">
                  <c:v>158.22</c:v>
                </c:pt>
                <c:pt idx="15823">
                  <c:v>158.22999999999999</c:v>
                </c:pt>
                <c:pt idx="15824">
                  <c:v>158.24</c:v>
                </c:pt>
                <c:pt idx="15825">
                  <c:v>158.25</c:v>
                </c:pt>
                <c:pt idx="15826">
                  <c:v>158.26</c:v>
                </c:pt>
                <c:pt idx="15827">
                  <c:v>158.27000000000001</c:v>
                </c:pt>
                <c:pt idx="15828">
                  <c:v>158.28</c:v>
                </c:pt>
                <c:pt idx="15829">
                  <c:v>158.29</c:v>
                </c:pt>
                <c:pt idx="15830">
                  <c:v>158.30000000000001</c:v>
                </c:pt>
                <c:pt idx="15831">
                  <c:v>158.31</c:v>
                </c:pt>
                <c:pt idx="15832">
                  <c:v>158.32</c:v>
                </c:pt>
                <c:pt idx="15833">
                  <c:v>158.33000000000001</c:v>
                </c:pt>
                <c:pt idx="15834">
                  <c:v>158.34</c:v>
                </c:pt>
                <c:pt idx="15835">
                  <c:v>158.35</c:v>
                </c:pt>
                <c:pt idx="15836">
                  <c:v>158.36000000000001</c:v>
                </c:pt>
                <c:pt idx="15837">
                  <c:v>158.37</c:v>
                </c:pt>
                <c:pt idx="15838">
                  <c:v>158.38</c:v>
                </c:pt>
                <c:pt idx="15839">
                  <c:v>158.38999999999999</c:v>
                </c:pt>
                <c:pt idx="15840">
                  <c:v>158.4</c:v>
                </c:pt>
                <c:pt idx="15841">
                  <c:v>158.41</c:v>
                </c:pt>
                <c:pt idx="15842">
                  <c:v>158.41999999999999</c:v>
                </c:pt>
                <c:pt idx="15843">
                  <c:v>158.43</c:v>
                </c:pt>
                <c:pt idx="15844">
                  <c:v>158.44</c:v>
                </c:pt>
                <c:pt idx="15845">
                  <c:v>158.44999999999999</c:v>
                </c:pt>
                <c:pt idx="15846">
                  <c:v>158.46</c:v>
                </c:pt>
                <c:pt idx="15847">
                  <c:v>158.47</c:v>
                </c:pt>
                <c:pt idx="15848">
                  <c:v>158.47999999999999</c:v>
                </c:pt>
                <c:pt idx="15849">
                  <c:v>158.49</c:v>
                </c:pt>
                <c:pt idx="15850">
                  <c:v>158.5</c:v>
                </c:pt>
                <c:pt idx="15851">
                  <c:v>158.51</c:v>
                </c:pt>
                <c:pt idx="15852">
                  <c:v>158.52000000000001</c:v>
                </c:pt>
                <c:pt idx="15853">
                  <c:v>158.53</c:v>
                </c:pt>
                <c:pt idx="15854">
                  <c:v>158.54</c:v>
                </c:pt>
                <c:pt idx="15855">
                  <c:v>158.55000000000001</c:v>
                </c:pt>
                <c:pt idx="15856">
                  <c:v>158.56</c:v>
                </c:pt>
                <c:pt idx="15857">
                  <c:v>158.57</c:v>
                </c:pt>
                <c:pt idx="15858">
                  <c:v>158.58000000000001</c:v>
                </c:pt>
                <c:pt idx="15859">
                  <c:v>158.59</c:v>
                </c:pt>
                <c:pt idx="15860">
                  <c:v>158.6</c:v>
                </c:pt>
                <c:pt idx="15861">
                  <c:v>158.61000000000001</c:v>
                </c:pt>
                <c:pt idx="15862">
                  <c:v>158.62</c:v>
                </c:pt>
                <c:pt idx="15863">
                  <c:v>158.63</c:v>
                </c:pt>
                <c:pt idx="15864">
                  <c:v>158.63999999999999</c:v>
                </c:pt>
                <c:pt idx="15865">
                  <c:v>158.65</c:v>
                </c:pt>
                <c:pt idx="15866">
                  <c:v>158.66</c:v>
                </c:pt>
                <c:pt idx="15867">
                  <c:v>158.66999999999999</c:v>
                </c:pt>
                <c:pt idx="15868">
                  <c:v>158.68</c:v>
                </c:pt>
                <c:pt idx="15869">
                  <c:v>158.69</c:v>
                </c:pt>
                <c:pt idx="15870">
                  <c:v>158.69999999999999</c:v>
                </c:pt>
                <c:pt idx="15871">
                  <c:v>158.71</c:v>
                </c:pt>
                <c:pt idx="15872">
                  <c:v>158.72</c:v>
                </c:pt>
                <c:pt idx="15873">
                  <c:v>158.72999999999999</c:v>
                </c:pt>
                <c:pt idx="15874">
                  <c:v>158.74</c:v>
                </c:pt>
                <c:pt idx="15875">
                  <c:v>158.75</c:v>
                </c:pt>
                <c:pt idx="15876">
                  <c:v>158.76</c:v>
                </c:pt>
                <c:pt idx="15877">
                  <c:v>158.77000000000001</c:v>
                </c:pt>
                <c:pt idx="15878">
                  <c:v>158.78</c:v>
                </c:pt>
                <c:pt idx="15879">
                  <c:v>158.79</c:v>
                </c:pt>
                <c:pt idx="15880">
                  <c:v>158.80000000000001</c:v>
                </c:pt>
                <c:pt idx="15881">
                  <c:v>158.81</c:v>
                </c:pt>
                <c:pt idx="15882">
                  <c:v>158.82</c:v>
                </c:pt>
                <c:pt idx="15883">
                  <c:v>158.83000000000001</c:v>
                </c:pt>
                <c:pt idx="15884">
                  <c:v>158.84</c:v>
                </c:pt>
                <c:pt idx="15885">
                  <c:v>158.85</c:v>
                </c:pt>
                <c:pt idx="15886">
                  <c:v>158.86000000000001</c:v>
                </c:pt>
                <c:pt idx="15887">
                  <c:v>158.87</c:v>
                </c:pt>
                <c:pt idx="15888">
                  <c:v>158.88</c:v>
                </c:pt>
                <c:pt idx="15889">
                  <c:v>158.88999999999999</c:v>
                </c:pt>
                <c:pt idx="15890">
                  <c:v>158.9</c:v>
                </c:pt>
                <c:pt idx="15891">
                  <c:v>158.91</c:v>
                </c:pt>
                <c:pt idx="15892">
                  <c:v>158.91999999999999</c:v>
                </c:pt>
                <c:pt idx="15893">
                  <c:v>158.93</c:v>
                </c:pt>
                <c:pt idx="15894">
                  <c:v>158.94</c:v>
                </c:pt>
                <c:pt idx="15895">
                  <c:v>158.94999999999999</c:v>
                </c:pt>
                <c:pt idx="15896">
                  <c:v>158.96</c:v>
                </c:pt>
                <c:pt idx="15897">
                  <c:v>158.97</c:v>
                </c:pt>
                <c:pt idx="15898">
                  <c:v>158.97999999999999</c:v>
                </c:pt>
                <c:pt idx="15899">
                  <c:v>158.99</c:v>
                </c:pt>
                <c:pt idx="15900">
                  <c:v>159</c:v>
                </c:pt>
                <c:pt idx="15901">
                  <c:v>159.01</c:v>
                </c:pt>
                <c:pt idx="15902">
                  <c:v>159.02000000000001</c:v>
                </c:pt>
                <c:pt idx="15903">
                  <c:v>159.03</c:v>
                </c:pt>
                <c:pt idx="15904">
                  <c:v>159.04</c:v>
                </c:pt>
                <c:pt idx="15905">
                  <c:v>159.05000000000001</c:v>
                </c:pt>
                <c:pt idx="15906">
                  <c:v>159.06</c:v>
                </c:pt>
                <c:pt idx="15907">
                  <c:v>159.07</c:v>
                </c:pt>
                <c:pt idx="15908">
                  <c:v>159.08000000000001</c:v>
                </c:pt>
                <c:pt idx="15909">
                  <c:v>159.09</c:v>
                </c:pt>
                <c:pt idx="15910">
                  <c:v>159.1</c:v>
                </c:pt>
                <c:pt idx="15911">
                  <c:v>159.11000000000001</c:v>
                </c:pt>
                <c:pt idx="15912">
                  <c:v>159.12</c:v>
                </c:pt>
                <c:pt idx="15913">
                  <c:v>159.13</c:v>
                </c:pt>
                <c:pt idx="15914">
                  <c:v>159.13999999999999</c:v>
                </c:pt>
                <c:pt idx="15915">
                  <c:v>159.15</c:v>
                </c:pt>
                <c:pt idx="15916">
                  <c:v>159.16</c:v>
                </c:pt>
                <c:pt idx="15917">
                  <c:v>159.16999999999999</c:v>
                </c:pt>
                <c:pt idx="15918">
                  <c:v>159.18</c:v>
                </c:pt>
                <c:pt idx="15919">
                  <c:v>159.19</c:v>
                </c:pt>
                <c:pt idx="15920">
                  <c:v>159.19999999999999</c:v>
                </c:pt>
                <c:pt idx="15921">
                  <c:v>159.21</c:v>
                </c:pt>
                <c:pt idx="15922">
                  <c:v>159.22</c:v>
                </c:pt>
                <c:pt idx="15923">
                  <c:v>159.22999999999999</c:v>
                </c:pt>
                <c:pt idx="15924">
                  <c:v>159.24</c:v>
                </c:pt>
                <c:pt idx="15925">
                  <c:v>159.25</c:v>
                </c:pt>
                <c:pt idx="15926">
                  <c:v>159.26</c:v>
                </c:pt>
                <c:pt idx="15927">
                  <c:v>159.27000000000001</c:v>
                </c:pt>
                <c:pt idx="15928">
                  <c:v>159.28</c:v>
                </c:pt>
                <c:pt idx="15929">
                  <c:v>159.29</c:v>
                </c:pt>
                <c:pt idx="15930">
                  <c:v>159.30000000000001</c:v>
                </c:pt>
                <c:pt idx="15931">
                  <c:v>159.31</c:v>
                </c:pt>
                <c:pt idx="15932">
                  <c:v>159.32</c:v>
                </c:pt>
                <c:pt idx="15933">
                  <c:v>159.33000000000001</c:v>
                </c:pt>
                <c:pt idx="15934">
                  <c:v>159.34</c:v>
                </c:pt>
                <c:pt idx="15935">
                  <c:v>159.35</c:v>
                </c:pt>
                <c:pt idx="15936">
                  <c:v>159.36000000000001</c:v>
                </c:pt>
                <c:pt idx="15937">
                  <c:v>159.37</c:v>
                </c:pt>
                <c:pt idx="15938">
                  <c:v>159.38</c:v>
                </c:pt>
                <c:pt idx="15939">
                  <c:v>159.38999999999999</c:v>
                </c:pt>
                <c:pt idx="15940">
                  <c:v>159.4</c:v>
                </c:pt>
                <c:pt idx="15941">
                  <c:v>159.41</c:v>
                </c:pt>
                <c:pt idx="15942">
                  <c:v>159.41999999999999</c:v>
                </c:pt>
                <c:pt idx="15943">
                  <c:v>159.43</c:v>
                </c:pt>
                <c:pt idx="15944">
                  <c:v>159.44</c:v>
                </c:pt>
                <c:pt idx="15945">
                  <c:v>159.44999999999999</c:v>
                </c:pt>
                <c:pt idx="15946">
                  <c:v>159.46</c:v>
                </c:pt>
                <c:pt idx="15947">
                  <c:v>159.47</c:v>
                </c:pt>
                <c:pt idx="15948">
                  <c:v>159.47999999999999</c:v>
                </c:pt>
                <c:pt idx="15949">
                  <c:v>159.49</c:v>
                </c:pt>
                <c:pt idx="15950">
                  <c:v>159.5</c:v>
                </c:pt>
                <c:pt idx="15951">
                  <c:v>159.51</c:v>
                </c:pt>
                <c:pt idx="15952">
                  <c:v>159.52000000000001</c:v>
                </c:pt>
                <c:pt idx="15953">
                  <c:v>159.53</c:v>
                </c:pt>
                <c:pt idx="15954">
                  <c:v>159.54</c:v>
                </c:pt>
                <c:pt idx="15955">
                  <c:v>159.55000000000001</c:v>
                </c:pt>
                <c:pt idx="15956">
                  <c:v>159.56</c:v>
                </c:pt>
                <c:pt idx="15957">
                  <c:v>159.57</c:v>
                </c:pt>
                <c:pt idx="15958">
                  <c:v>159.58000000000001</c:v>
                </c:pt>
                <c:pt idx="15959">
                  <c:v>159.59</c:v>
                </c:pt>
                <c:pt idx="15960">
                  <c:v>159.6</c:v>
                </c:pt>
                <c:pt idx="15961">
                  <c:v>159.61000000000001</c:v>
                </c:pt>
                <c:pt idx="15962">
                  <c:v>159.62</c:v>
                </c:pt>
                <c:pt idx="15963">
                  <c:v>159.63</c:v>
                </c:pt>
                <c:pt idx="15964">
                  <c:v>159.63999999999999</c:v>
                </c:pt>
                <c:pt idx="15965">
                  <c:v>159.65</c:v>
                </c:pt>
                <c:pt idx="15966">
                  <c:v>159.66</c:v>
                </c:pt>
                <c:pt idx="15967">
                  <c:v>159.66999999999999</c:v>
                </c:pt>
                <c:pt idx="15968">
                  <c:v>159.68</c:v>
                </c:pt>
                <c:pt idx="15969">
                  <c:v>159.69</c:v>
                </c:pt>
                <c:pt idx="15970">
                  <c:v>159.69999999999999</c:v>
                </c:pt>
                <c:pt idx="15971">
                  <c:v>159.71</c:v>
                </c:pt>
                <c:pt idx="15972">
                  <c:v>159.72</c:v>
                </c:pt>
                <c:pt idx="15973">
                  <c:v>159.72999999999999</c:v>
                </c:pt>
                <c:pt idx="15974">
                  <c:v>159.74</c:v>
                </c:pt>
                <c:pt idx="15975">
                  <c:v>159.75</c:v>
                </c:pt>
                <c:pt idx="15976">
                  <c:v>159.76</c:v>
                </c:pt>
                <c:pt idx="15977">
                  <c:v>159.77000000000001</c:v>
                </c:pt>
                <c:pt idx="15978">
                  <c:v>159.78</c:v>
                </c:pt>
                <c:pt idx="15979">
                  <c:v>159.79</c:v>
                </c:pt>
                <c:pt idx="15980">
                  <c:v>159.80000000000001</c:v>
                </c:pt>
                <c:pt idx="15981">
                  <c:v>159.81</c:v>
                </c:pt>
                <c:pt idx="15982">
                  <c:v>159.82</c:v>
                </c:pt>
                <c:pt idx="15983">
                  <c:v>159.83000000000001</c:v>
                </c:pt>
                <c:pt idx="15984">
                  <c:v>159.84</c:v>
                </c:pt>
                <c:pt idx="15985">
                  <c:v>159.85</c:v>
                </c:pt>
                <c:pt idx="15986">
                  <c:v>159.86000000000001</c:v>
                </c:pt>
                <c:pt idx="15987">
                  <c:v>159.87</c:v>
                </c:pt>
                <c:pt idx="15988">
                  <c:v>159.88</c:v>
                </c:pt>
                <c:pt idx="15989">
                  <c:v>159.88999999999999</c:v>
                </c:pt>
                <c:pt idx="15990">
                  <c:v>159.9</c:v>
                </c:pt>
                <c:pt idx="15991">
                  <c:v>159.91</c:v>
                </c:pt>
                <c:pt idx="15992">
                  <c:v>159.91999999999999</c:v>
                </c:pt>
                <c:pt idx="15993">
                  <c:v>159.93</c:v>
                </c:pt>
                <c:pt idx="15994">
                  <c:v>159.94</c:v>
                </c:pt>
                <c:pt idx="15995">
                  <c:v>159.94999999999999</c:v>
                </c:pt>
                <c:pt idx="15996">
                  <c:v>159.96</c:v>
                </c:pt>
                <c:pt idx="15997">
                  <c:v>159.97</c:v>
                </c:pt>
                <c:pt idx="15998">
                  <c:v>159.97999999999999</c:v>
                </c:pt>
                <c:pt idx="15999">
                  <c:v>159.99</c:v>
                </c:pt>
                <c:pt idx="16000">
                  <c:v>160</c:v>
                </c:pt>
                <c:pt idx="16001">
                  <c:v>160.01</c:v>
                </c:pt>
                <c:pt idx="16002">
                  <c:v>160.02000000000001</c:v>
                </c:pt>
                <c:pt idx="16003">
                  <c:v>160.03</c:v>
                </c:pt>
                <c:pt idx="16004">
                  <c:v>160.04</c:v>
                </c:pt>
                <c:pt idx="16005">
                  <c:v>160.05000000000001</c:v>
                </c:pt>
                <c:pt idx="16006">
                  <c:v>160.06</c:v>
                </c:pt>
                <c:pt idx="16007">
                  <c:v>160.07</c:v>
                </c:pt>
                <c:pt idx="16008">
                  <c:v>160.08000000000001</c:v>
                </c:pt>
                <c:pt idx="16009">
                  <c:v>160.09</c:v>
                </c:pt>
                <c:pt idx="16010">
                  <c:v>160.1</c:v>
                </c:pt>
                <c:pt idx="16011">
                  <c:v>160.11000000000001</c:v>
                </c:pt>
                <c:pt idx="16012">
                  <c:v>160.12</c:v>
                </c:pt>
                <c:pt idx="16013">
                  <c:v>160.13</c:v>
                </c:pt>
                <c:pt idx="16014">
                  <c:v>160.13999999999999</c:v>
                </c:pt>
                <c:pt idx="16015">
                  <c:v>160.15</c:v>
                </c:pt>
                <c:pt idx="16016">
                  <c:v>160.16</c:v>
                </c:pt>
                <c:pt idx="16017">
                  <c:v>160.16999999999999</c:v>
                </c:pt>
                <c:pt idx="16018">
                  <c:v>160.18</c:v>
                </c:pt>
                <c:pt idx="16019">
                  <c:v>160.19</c:v>
                </c:pt>
                <c:pt idx="16020">
                  <c:v>160.19999999999999</c:v>
                </c:pt>
                <c:pt idx="16021">
                  <c:v>160.21</c:v>
                </c:pt>
                <c:pt idx="16022">
                  <c:v>160.22</c:v>
                </c:pt>
                <c:pt idx="16023">
                  <c:v>160.22999999999999</c:v>
                </c:pt>
                <c:pt idx="16024">
                  <c:v>160.24</c:v>
                </c:pt>
                <c:pt idx="16025">
                  <c:v>160.25</c:v>
                </c:pt>
                <c:pt idx="16026">
                  <c:v>160.26</c:v>
                </c:pt>
                <c:pt idx="16027">
                  <c:v>160.27000000000001</c:v>
                </c:pt>
                <c:pt idx="16028">
                  <c:v>160.28</c:v>
                </c:pt>
                <c:pt idx="16029">
                  <c:v>160.29</c:v>
                </c:pt>
                <c:pt idx="16030">
                  <c:v>160.30000000000001</c:v>
                </c:pt>
                <c:pt idx="16031">
                  <c:v>160.31</c:v>
                </c:pt>
                <c:pt idx="16032">
                  <c:v>160.32</c:v>
                </c:pt>
                <c:pt idx="16033">
                  <c:v>160.33000000000001</c:v>
                </c:pt>
                <c:pt idx="16034">
                  <c:v>160.34</c:v>
                </c:pt>
                <c:pt idx="16035">
                  <c:v>160.35</c:v>
                </c:pt>
                <c:pt idx="16036">
                  <c:v>160.36000000000001</c:v>
                </c:pt>
                <c:pt idx="16037">
                  <c:v>160.37</c:v>
                </c:pt>
                <c:pt idx="16038">
                  <c:v>160.38</c:v>
                </c:pt>
                <c:pt idx="16039">
                  <c:v>160.38999999999999</c:v>
                </c:pt>
                <c:pt idx="16040">
                  <c:v>160.4</c:v>
                </c:pt>
                <c:pt idx="16041">
                  <c:v>160.41</c:v>
                </c:pt>
                <c:pt idx="16042">
                  <c:v>160.41999999999999</c:v>
                </c:pt>
                <c:pt idx="16043">
                  <c:v>160.43</c:v>
                </c:pt>
                <c:pt idx="16044">
                  <c:v>160.44</c:v>
                </c:pt>
                <c:pt idx="16045">
                  <c:v>160.44999999999999</c:v>
                </c:pt>
                <c:pt idx="16046">
                  <c:v>160.46</c:v>
                </c:pt>
                <c:pt idx="16047">
                  <c:v>160.47</c:v>
                </c:pt>
                <c:pt idx="16048">
                  <c:v>160.47999999999999</c:v>
                </c:pt>
                <c:pt idx="16049">
                  <c:v>160.49</c:v>
                </c:pt>
                <c:pt idx="16050">
                  <c:v>160.5</c:v>
                </c:pt>
                <c:pt idx="16051">
                  <c:v>160.51</c:v>
                </c:pt>
                <c:pt idx="16052">
                  <c:v>160.52000000000001</c:v>
                </c:pt>
                <c:pt idx="16053">
                  <c:v>160.53</c:v>
                </c:pt>
                <c:pt idx="16054">
                  <c:v>160.54</c:v>
                </c:pt>
                <c:pt idx="16055">
                  <c:v>160.55000000000001</c:v>
                </c:pt>
                <c:pt idx="16056">
                  <c:v>160.56</c:v>
                </c:pt>
                <c:pt idx="16057">
                  <c:v>160.57</c:v>
                </c:pt>
                <c:pt idx="16058">
                  <c:v>160.58000000000001</c:v>
                </c:pt>
                <c:pt idx="16059">
                  <c:v>160.59</c:v>
                </c:pt>
                <c:pt idx="16060">
                  <c:v>160.6</c:v>
                </c:pt>
                <c:pt idx="16061">
                  <c:v>160.61000000000001</c:v>
                </c:pt>
                <c:pt idx="16062">
                  <c:v>160.62</c:v>
                </c:pt>
                <c:pt idx="16063">
                  <c:v>160.63</c:v>
                </c:pt>
                <c:pt idx="16064">
                  <c:v>160.63999999999999</c:v>
                </c:pt>
                <c:pt idx="16065">
                  <c:v>160.65</c:v>
                </c:pt>
                <c:pt idx="16066">
                  <c:v>160.66</c:v>
                </c:pt>
                <c:pt idx="16067">
                  <c:v>160.66999999999999</c:v>
                </c:pt>
                <c:pt idx="16068">
                  <c:v>160.68</c:v>
                </c:pt>
                <c:pt idx="16069">
                  <c:v>160.69</c:v>
                </c:pt>
                <c:pt idx="16070">
                  <c:v>160.69999999999999</c:v>
                </c:pt>
                <c:pt idx="16071">
                  <c:v>160.71</c:v>
                </c:pt>
                <c:pt idx="16072">
                  <c:v>160.72</c:v>
                </c:pt>
                <c:pt idx="16073">
                  <c:v>160.72999999999999</c:v>
                </c:pt>
                <c:pt idx="16074">
                  <c:v>160.74</c:v>
                </c:pt>
                <c:pt idx="16075">
                  <c:v>160.75</c:v>
                </c:pt>
                <c:pt idx="16076">
                  <c:v>160.76</c:v>
                </c:pt>
                <c:pt idx="16077">
                  <c:v>160.77000000000001</c:v>
                </c:pt>
                <c:pt idx="16078">
                  <c:v>160.78</c:v>
                </c:pt>
                <c:pt idx="16079">
                  <c:v>160.79</c:v>
                </c:pt>
                <c:pt idx="16080">
                  <c:v>160.80000000000001</c:v>
                </c:pt>
                <c:pt idx="16081">
                  <c:v>160.81</c:v>
                </c:pt>
                <c:pt idx="16082">
                  <c:v>160.82</c:v>
                </c:pt>
                <c:pt idx="16083">
                  <c:v>160.83000000000001</c:v>
                </c:pt>
                <c:pt idx="16084">
                  <c:v>160.84</c:v>
                </c:pt>
                <c:pt idx="16085">
                  <c:v>160.85</c:v>
                </c:pt>
                <c:pt idx="16086">
                  <c:v>160.86000000000001</c:v>
                </c:pt>
                <c:pt idx="16087">
                  <c:v>160.87</c:v>
                </c:pt>
                <c:pt idx="16088">
                  <c:v>160.88</c:v>
                </c:pt>
                <c:pt idx="16089">
                  <c:v>160.88999999999999</c:v>
                </c:pt>
                <c:pt idx="16090">
                  <c:v>160.9</c:v>
                </c:pt>
                <c:pt idx="16091">
                  <c:v>160.91</c:v>
                </c:pt>
                <c:pt idx="16092">
                  <c:v>160.91999999999999</c:v>
                </c:pt>
                <c:pt idx="16093">
                  <c:v>160.93</c:v>
                </c:pt>
                <c:pt idx="16094">
                  <c:v>160.94</c:v>
                </c:pt>
                <c:pt idx="16095">
                  <c:v>160.94999999999999</c:v>
                </c:pt>
                <c:pt idx="16096">
                  <c:v>160.96</c:v>
                </c:pt>
                <c:pt idx="16097">
                  <c:v>160.97</c:v>
                </c:pt>
                <c:pt idx="16098">
                  <c:v>160.97999999999999</c:v>
                </c:pt>
                <c:pt idx="16099">
                  <c:v>160.99</c:v>
                </c:pt>
                <c:pt idx="16100">
                  <c:v>161</c:v>
                </c:pt>
                <c:pt idx="16101">
                  <c:v>161.01</c:v>
                </c:pt>
                <c:pt idx="16102">
                  <c:v>161.02000000000001</c:v>
                </c:pt>
                <c:pt idx="16103">
                  <c:v>161.03</c:v>
                </c:pt>
                <c:pt idx="16104">
                  <c:v>161.04</c:v>
                </c:pt>
                <c:pt idx="16105">
                  <c:v>161.05000000000001</c:v>
                </c:pt>
                <c:pt idx="16106">
                  <c:v>161.06</c:v>
                </c:pt>
                <c:pt idx="16107">
                  <c:v>161.07</c:v>
                </c:pt>
                <c:pt idx="16108">
                  <c:v>161.08000000000001</c:v>
                </c:pt>
                <c:pt idx="16109">
                  <c:v>161.09</c:v>
                </c:pt>
                <c:pt idx="16110">
                  <c:v>161.1</c:v>
                </c:pt>
                <c:pt idx="16111">
                  <c:v>161.11000000000001</c:v>
                </c:pt>
                <c:pt idx="16112">
                  <c:v>161.12</c:v>
                </c:pt>
                <c:pt idx="16113">
                  <c:v>161.13</c:v>
                </c:pt>
                <c:pt idx="16114">
                  <c:v>161.13999999999999</c:v>
                </c:pt>
                <c:pt idx="16115">
                  <c:v>161.15</c:v>
                </c:pt>
                <c:pt idx="16116">
                  <c:v>161.16</c:v>
                </c:pt>
                <c:pt idx="16117">
                  <c:v>161.16999999999999</c:v>
                </c:pt>
                <c:pt idx="16118">
                  <c:v>161.18</c:v>
                </c:pt>
                <c:pt idx="16119">
                  <c:v>161.19</c:v>
                </c:pt>
                <c:pt idx="16120">
                  <c:v>161.19999999999999</c:v>
                </c:pt>
                <c:pt idx="16121">
                  <c:v>161.21</c:v>
                </c:pt>
                <c:pt idx="16122">
                  <c:v>161.22</c:v>
                </c:pt>
                <c:pt idx="16123">
                  <c:v>161.22999999999999</c:v>
                </c:pt>
                <c:pt idx="16124">
                  <c:v>161.24</c:v>
                </c:pt>
                <c:pt idx="16125">
                  <c:v>161.25</c:v>
                </c:pt>
                <c:pt idx="16126">
                  <c:v>161.26</c:v>
                </c:pt>
                <c:pt idx="16127">
                  <c:v>161.27000000000001</c:v>
                </c:pt>
                <c:pt idx="16128">
                  <c:v>161.28</c:v>
                </c:pt>
                <c:pt idx="16129">
                  <c:v>161.29</c:v>
                </c:pt>
                <c:pt idx="16130">
                  <c:v>161.30000000000001</c:v>
                </c:pt>
                <c:pt idx="16131">
                  <c:v>161.31</c:v>
                </c:pt>
                <c:pt idx="16132">
                  <c:v>161.32</c:v>
                </c:pt>
                <c:pt idx="16133">
                  <c:v>161.33000000000001</c:v>
                </c:pt>
                <c:pt idx="16134">
                  <c:v>161.34</c:v>
                </c:pt>
                <c:pt idx="16135">
                  <c:v>161.35</c:v>
                </c:pt>
                <c:pt idx="16136">
                  <c:v>161.36000000000001</c:v>
                </c:pt>
                <c:pt idx="16137">
                  <c:v>161.37</c:v>
                </c:pt>
                <c:pt idx="16138">
                  <c:v>161.38</c:v>
                </c:pt>
                <c:pt idx="16139">
                  <c:v>161.38999999999999</c:v>
                </c:pt>
                <c:pt idx="16140">
                  <c:v>161.4</c:v>
                </c:pt>
                <c:pt idx="16141">
                  <c:v>161.41</c:v>
                </c:pt>
                <c:pt idx="16142">
                  <c:v>161.41999999999999</c:v>
                </c:pt>
                <c:pt idx="16143">
                  <c:v>161.43</c:v>
                </c:pt>
                <c:pt idx="16144">
                  <c:v>161.44</c:v>
                </c:pt>
                <c:pt idx="16145">
                  <c:v>161.44999999999999</c:v>
                </c:pt>
                <c:pt idx="16146">
                  <c:v>161.46</c:v>
                </c:pt>
                <c:pt idx="16147">
                  <c:v>161.47</c:v>
                </c:pt>
                <c:pt idx="16148">
                  <c:v>161.47999999999999</c:v>
                </c:pt>
                <c:pt idx="16149">
                  <c:v>161.49</c:v>
                </c:pt>
                <c:pt idx="16150">
                  <c:v>161.5</c:v>
                </c:pt>
                <c:pt idx="16151">
                  <c:v>161.51</c:v>
                </c:pt>
                <c:pt idx="16152">
                  <c:v>161.52000000000001</c:v>
                </c:pt>
                <c:pt idx="16153">
                  <c:v>161.53</c:v>
                </c:pt>
                <c:pt idx="16154">
                  <c:v>161.54</c:v>
                </c:pt>
                <c:pt idx="16155">
                  <c:v>161.55000000000001</c:v>
                </c:pt>
                <c:pt idx="16156">
                  <c:v>161.56</c:v>
                </c:pt>
                <c:pt idx="16157">
                  <c:v>161.57</c:v>
                </c:pt>
                <c:pt idx="16158">
                  <c:v>161.58000000000001</c:v>
                </c:pt>
                <c:pt idx="16159">
                  <c:v>161.59</c:v>
                </c:pt>
                <c:pt idx="16160">
                  <c:v>161.6</c:v>
                </c:pt>
                <c:pt idx="16161">
                  <c:v>161.61000000000001</c:v>
                </c:pt>
                <c:pt idx="16162">
                  <c:v>161.62</c:v>
                </c:pt>
                <c:pt idx="16163">
                  <c:v>161.63</c:v>
                </c:pt>
                <c:pt idx="16164">
                  <c:v>161.63999999999999</c:v>
                </c:pt>
                <c:pt idx="16165">
                  <c:v>161.65</c:v>
                </c:pt>
                <c:pt idx="16166">
                  <c:v>161.66</c:v>
                </c:pt>
                <c:pt idx="16167">
                  <c:v>161.66999999999999</c:v>
                </c:pt>
                <c:pt idx="16168">
                  <c:v>161.68</c:v>
                </c:pt>
                <c:pt idx="16169">
                  <c:v>161.69</c:v>
                </c:pt>
                <c:pt idx="16170">
                  <c:v>161.69999999999999</c:v>
                </c:pt>
                <c:pt idx="16171">
                  <c:v>161.71</c:v>
                </c:pt>
                <c:pt idx="16172">
                  <c:v>161.72</c:v>
                </c:pt>
                <c:pt idx="16173">
                  <c:v>161.72999999999999</c:v>
                </c:pt>
                <c:pt idx="16174">
                  <c:v>161.74</c:v>
                </c:pt>
                <c:pt idx="16175">
                  <c:v>161.75</c:v>
                </c:pt>
                <c:pt idx="16176">
                  <c:v>161.76</c:v>
                </c:pt>
                <c:pt idx="16177">
                  <c:v>161.77000000000001</c:v>
                </c:pt>
                <c:pt idx="16178">
                  <c:v>161.78</c:v>
                </c:pt>
                <c:pt idx="16179">
                  <c:v>161.79</c:v>
                </c:pt>
                <c:pt idx="16180">
                  <c:v>161.80000000000001</c:v>
                </c:pt>
                <c:pt idx="16181">
                  <c:v>161.81</c:v>
                </c:pt>
                <c:pt idx="16182">
                  <c:v>161.82</c:v>
                </c:pt>
                <c:pt idx="16183">
                  <c:v>161.83000000000001</c:v>
                </c:pt>
                <c:pt idx="16184">
                  <c:v>161.84</c:v>
                </c:pt>
                <c:pt idx="16185">
                  <c:v>161.85</c:v>
                </c:pt>
                <c:pt idx="16186">
                  <c:v>161.86000000000001</c:v>
                </c:pt>
                <c:pt idx="16187">
                  <c:v>161.87</c:v>
                </c:pt>
                <c:pt idx="16188">
                  <c:v>161.88</c:v>
                </c:pt>
                <c:pt idx="16189">
                  <c:v>161.88999999999999</c:v>
                </c:pt>
                <c:pt idx="16190">
                  <c:v>161.9</c:v>
                </c:pt>
                <c:pt idx="16191">
                  <c:v>161.91</c:v>
                </c:pt>
                <c:pt idx="16192">
                  <c:v>161.91999999999999</c:v>
                </c:pt>
                <c:pt idx="16193">
                  <c:v>161.93</c:v>
                </c:pt>
                <c:pt idx="16194">
                  <c:v>161.94</c:v>
                </c:pt>
                <c:pt idx="16195">
                  <c:v>161.94999999999999</c:v>
                </c:pt>
                <c:pt idx="16196">
                  <c:v>161.96</c:v>
                </c:pt>
                <c:pt idx="16197">
                  <c:v>161.97</c:v>
                </c:pt>
                <c:pt idx="16198">
                  <c:v>161.97999999999999</c:v>
                </c:pt>
                <c:pt idx="16199">
                  <c:v>161.99</c:v>
                </c:pt>
                <c:pt idx="16200">
                  <c:v>162</c:v>
                </c:pt>
                <c:pt idx="16201">
                  <c:v>162.01</c:v>
                </c:pt>
                <c:pt idx="16202">
                  <c:v>162.02000000000001</c:v>
                </c:pt>
                <c:pt idx="16203">
                  <c:v>162.03</c:v>
                </c:pt>
                <c:pt idx="16204">
                  <c:v>162.04</c:v>
                </c:pt>
                <c:pt idx="16205">
                  <c:v>162.05000000000001</c:v>
                </c:pt>
                <c:pt idx="16206">
                  <c:v>162.06</c:v>
                </c:pt>
                <c:pt idx="16207">
                  <c:v>162.07</c:v>
                </c:pt>
                <c:pt idx="16208">
                  <c:v>162.08000000000001</c:v>
                </c:pt>
                <c:pt idx="16209">
                  <c:v>162.09</c:v>
                </c:pt>
                <c:pt idx="16210">
                  <c:v>162.1</c:v>
                </c:pt>
                <c:pt idx="16211">
                  <c:v>162.11000000000001</c:v>
                </c:pt>
                <c:pt idx="16212">
                  <c:v>162.12</c:v>
                </c:pt>
                <c:pt idx="16213">
                  <c:v>162.13</c:v>
                </c:pt>
                <c:pt idx="16214">
                  <c:v>162.13999999999999</c:v>
                </c:pt>
                <c:pt idx="16215">
                  <c:v>162.15</c:v>
                </c:pt>
                <c:pt idx="16216">
                  <c:v>162.16</c:v>
                </c:pt>
                <c:pt idx="16217">
                  <c:v>162.16999999999999</c:v>
                </c:pt>
                <c:pt idx="16218">
                  <c:v>162.18</c:v>
                </c:pt>
                <c:pt idx="16219">
                  <c:v>162.19</c:v>
                </c:pt>
                <c:pt idx="16220">
                  <c:v>162.19999999999999</c:v>
                </c:pt>
                <c:pt idx="16221">
                  <c:v>162.21</c:v>
                </c:pt>
                <c:pt idx="16222">
                  <c:v>162.22</c:v>
                </c:pt>
                <c:pt idx="16223">
                  <c:v>162.22999999999999</c:v>
                </c:pt>
                <c:pt idx="16224">
                  <c:v>162.24</c:v>
                </c:pt>
                <c:pt idx="16225">
                  <c:v>162.25</c:v>
                </c:pt>
                <c:pt idx="16226">
                  <c:v>162.26</c:v>
                </c:pt>
                <c:pt idx="16227">
                  <c:v>162.27000000000001</c:v>
                </c:pt>
                <c:pt idx="16228">
                  <c:v>162.28</c:v>
                </c:pt>
                <c:pt idx="16229">
                  <c:v>162.29</c:v>
                </c:pt>
                <c:pt idx="16230">
                  <c:v>162.30000000000001</c:v>
                </c:pt>
                <c:pt idx="16231">
                  <c:v>162.31</c:v>
                </c:pt>
                <c:pt idx="16232">
                  <c:v>162.32</c:v>
                </c:pt>
                <c:pt idx="16233">
                  <c:v>162.33000000000001</c:v>
                </c:pt>
                <c:pt idx="16234">
                  <c:v>162.34</c:v>
                </c:pt>
                <c:pt idx="16235">
                  <c:v>162.35</c:v>
                </c:pt>
                <c:pt idx="16236">
                  <c:v>162.36000000000001</c:v>
                </c:pt>
                <c:pt idx="16237">
                  <c:v>162.37</c:v>
                </c:pt>
                <c:pt idx="16238">
                  <c:v>162.38</c:v>
                </c:pt>
                <c:pt idx="16239">
                  <c:v>162.38999999999999</c:v>
                </c:pt>
                <c:pt idx="16240">
                  <c:v>162.4</c:v>
                </c:pt>
                <c:pt idx="16241">
                  <c:v>162.41</c:v>
                </c:pt>
                <c:pt idx="16242">
                  <c:v>162.41999999999999</c:v>
                </c:pt>
                <c:pt idx="16243">
                  <c:v>162.43</c:v>
                </c:pt>
                <c:pt idx="16244">
                  <c:v>162.44</c:v>
                </c:pt>
                <c:pt idx="16245">
                  <c:v>162.44999999999999</c:v>
                </c:pt>
                <c:pt idx="16246">
                  <c:v>162.46</c:v>
                </c:pt>
                <c:pt idx="16247">
                  <c:v>162.47</c:v>
                </c:pt>
                <c:pt idx="16248">
                  <c:v>162.47999999999999</c:v>
                </c:pt>
                <c:pt idx="16249">
                  <c:v>162.49</c:v>
                </c:pt>
                <c:pt idx="16250">
                  <c:v>162.5</c:v>
                </c:pt>
                <c:pt idx="16251">
                  <c:v>162.51</c:v>
                </c:pt>
                <c:pt idx="16252">
                  <c:v>162.52000000000001</c:v>
                </c:pt>
                <c:pt idx="16253">
                  <c:v>162.53</c:v>
                </c:pt>
                <c:pt idx="16254">
                  <c:v>162.54</c:v>
                </c:pt>
                <c:pt idx="16255">
                  <c:v>162.55000000000001</c:v>
                </c:pt>
                <c:pt idx="16256">
                  <c:v>162.56</c:v>
                </c:pt>
                <c:pt idx="16257">
                  <c:v>162.57</c:v>
                </c:pt>
                <c:pt idx="16258">
                  <c:v>162.58000000000001</c:v>
                </c:pt>
                <c:pt idx="16259">
                  <c:v>162.59</c:v>
                </c:pt>
                <c:pt idx="16260">
                  <c:v>162.6</c:v>
                </c:pt>
                <c:pt idx="16261">
                  <c:v>162.61000000000001</c:v>
                </c:pt>
                <c:pt idx="16262">
                  <c:v>162.62</c:v>
                </c:pt>
                <c:pt idx="16263">
                  <c:v>162.63</c:v>
                </c:pt>
                <c:pt idx="16264">
                  <c:v>162.63999999999999</c:v>
                </c:pt>
                <c:pt idx="16265">
                  <c:v>162.65</c:v>
                </c:pt>
                <c:pt idx="16266">
                  <c:v>162.66</c:v>
                </c:pt>
                <c:pt idx="16267">
                  <c:v>162.66999999999999</c:v>
                </c:pt>
                <c:pt idx="16268">
                  <c:v>162.68</c:v>
                </c:pt>
                <c:pt idx="16269">
                  <c:v>162.69</c:v>
                </c:pt>
                <c:pt idx="16270">
                  <c:v>162.69999999999999</c:v>
                </c:pt>
                <c:pt idx="16271">
                  <c:v>162.71</c:v>
                </c:pt>
                <c:pt idx="16272">
                  <c:v>162.72</c:v>
                </c:pt>
                <c:pt idx="16273">
                  <c:v>162.72999999999999</c:v>
                </c:pt>
                <c:pt idx="16274">
                  <c:v>162.74</c:v>
                </c:pt>
                <c:pt idx="16275">
                  <c:v>162.75</c:v>
                </c:pt>
                <c:pt idx="16276">
                  <c:v>162.76</c:v>
                </c:pt>
                <c:pt idx="16277">
                  <c:v>162.77000000000001</c:v>
                </c:pt>
                <c:pt idx="16278">
                  <c:v>162.78</c:v>
                </c:pt>
                <c:pt idx="16279">
                  <c:v>162.79</c:v>
                </c:pt>
                <c:pt idx="16280">
                  <c:v>162.80000000000001</c:v>
                </c:pt>
                <c:pt idx="16281">
                  <c:v>162.81</c:v>
                </c:pt>
                <c:pt idx="16282">
                  <c:v>162.82</c:v>
                </c:pt>
                <c:pt idx="16283">
                  <c:v>162.83000000000001</c:v>
                </c:pt>
                <c:pt idx="16284">
                  <c:v>162.84</c:v>
                </c:pt>
                <c:pt idx="16285">
                  <c:v>162.85</c:v>
                </c:pt>
                <c:pt idx="16286">
                  <c:v>162.86000000000001</c:v>
                </c:pt>
                <c:pt idx="16287">
                  <c:v>162.87</c:v>
                </c:pt>
                <c:pt idx="16288">
                  <c:v>162.88</c:v>
                </c:pt>
                <c:pt idx="16289">
                  <c:v>162.88999999999999</c:v>
                </c:pt>
                <c:pt idx="16290">
                  <c:v>162.9</c:v>
                </c:pt>
                <c:pt idx="16291">
                  <c:v>162.91</c:v>
                </c:pt>
                <c:pt idx="16292">
                  <c:v>162.91999999999999</c:v>
                </c:pt>
                <c:pt idx="16293">
                  <c:v>162.93</c:v>
                </c:pt>
                <c:pt idx="16294">
                  <c:v>162.94</c:v>
                </c:pt>
                <c:pt idx="16295">
                  <c:v>162.94999999999999</c:v>
                </c:pt>
                <c:pt idx="16296">
                  <c:v>162.96</c:v>
                </c:pt>
                <c:pt idx="16297">
                  <c:v>162.97</c:v>
                </c:pt>
                <c:pt idx="16298">
                  <c:v>162.97999999999999</c:v>
                </c:pt>
                <c:pt idx="16299">
                  <c:v>162.99</c:v>
                </c:pt>
                <c:pt idx="16300">
                  <c:v>163</c:v>
                </c:pt>
                <c:pt idx="16301">
                  <c:v>163.01</c:v>
                </c:pt>
                <c:pt idx="16302">
                  <c:v>163.02000000000001</c:v>
                </c:pt>
                <c:pt idx="16303">
                  <c:v>163.03</c:v>
                </c:pt>
                <c:pt idx="16304">
                  <c:v>163.04</c:v>
                </c:pt>
                <c:pt idx="16305">
                  <c:v>163.05000000000001</c:v>
                </c:pt>
                <c:pt idx="16306">
                  <c:v>163.06</c:v>
                </c:pt>
                <c:pt idx="16307">
                  <c:v>163.07</c:v>
                </c:pt>
                <c:pt idx="16308">
                  <c:v>163.08000000000001</c:v>
                </c:pt>
                <c:pt idx="16309">
                  <c:v>163.09</c:v>
                </c:pt>
                <c:pt idx="16310">
                  <c:v>163.1</c:v>
                </c:pt>
                <c:pt idx="16311">
                  <c:v>163.11000000000001</c:v>
                </c:pt>
                <c:pt idx="16312">
                  <c:v>163.12</c:v>
                </c:pt>
                <c:pt idx="16313">
                  <c:v>163.13</c:v>
                </c:pt>
                <c:pt idx="16314">
                  <c:v>163.13999999999999</c:v>
                </c:pt>
                <c:pt idx="16315">
                  <c:v>163.15</c:v>
                </c:pt>
                <c:pt idx="16316">
                  <c:v>163.16</c:v>
                </c:pt>
                <c:pt idx="16317">
                  <c:v>163.16999999999999</c:v>
                </c:pt>
                <c:pt idx="16318">
                  <c:v>163.18</c:v>
                </c:pt>
                <c:pt idx="16319">
                  <c:v>163.19</c:v>
                </c:pt>
                <c:pt idx="16320">
                  <c:v>163.19999999999999</c:v>
                </c:pt>
                <c:pt idx="16321">
                  <c:v>163.21</c:v>
                </c:pt>
                <c:pt idx="16322">
                  <c:v>163.22</c:v>
                </c:pt>
                <c:pt idx="16323">
                  <c:v>163.22999999999999</c:v>
                </c:pt>
                <c:pt idx="16324">
                  <c:v>163.24</c:v>
                </c:pt>
                <c:pt idx="16325">
                  <c:v>163.25</c:v>
                </c:pt>
                <c:pt idx="16326">
                  <c:v>163.26</c:v>
                </c:pt>
                <c:pt idx="16327">
                  <c:v>163.27000000000001</c:v>
                </c:pt>
                <c:pt idx="16328">
                  <c:v>163.28</c:v>
                </c:pt>
                <c:pt idx="16329">
                  <c:v>163.29</c:v>
                </c:pt>
                <c:pt idx="16330">
                  <c:v>163.30000000000001</c:v>
                </c:pt>
                <c:pt idx="16331">
                  <c:v>163.31</c:v>
                </c:pt>
                <c:pt idx="16332">
                  <c:v>163.32</c:v>
                </c:pt>
                <c:pt idx="16333">
                  <c:v>163.33000000000001</c:v>
                </c:pt>
                <c:pt idx="16334">
                  <c:v>163.34</c:v>
                </c:pt>
                <c:pt idx="16335">
                  <c:v>163.35</c:v>
                </c:pt>
                <c:pt idx="16336">
                  <c:v>163.36000000000001</c:v>
                </c:pt>
                <c:pt idx="16337">
                  <c:v>163.37</c:v>
                </c:pt>
                <c:pt idx="16338">
                  <c:v>163.38</c:v>
                </c:pt>
                <c:pt idx="16339">
                  <c:v>163.38999999999999</c:v>
                </c:pt>
                <c:pt idx="16340">
                  <c:v>163.4</c:v>
                </c:pt>
                <c:pt idx="16341">
                  <c:v>163.41</c:v>
                </c:pt>
                <c:pt idx="16342">
                  <c:v>163.41999999999999</c:v>
                </c:pt>
                <c:pt idx="16343">
                  <c:v>163.43</c:v>
                </c:pt>
                <c:pt idx="16344">
                  <c:v>163.44</c:v>
                </c:pt>
                <c:pt idx="16345">
                  <c:v>163.44999999999999</c:v>
                </c:pt>
                <c:pt idx="16346">
                  <c:v>163.46</c:v>
                </c:pt>
                <c:pt idx="16347">
                  <c:v>163.47</c:v>
                </c:pt>
                <c:pt idx="16348">
                  <c:v>163.47999999999999</c:v>
                </c:pt>
                <c:pt idx="16349">
                  <c:v>163.49</c:v>
                </c:pt>
                <c:pt idx="16350">
                  <c:v>163.5</c:v>
                </c:pt>
                <c:pt idx="16351">
                  <c:v>163.51</c:v>
                </c:pt>
                <c:pt idx="16352">
                  <c:v>163.52000000000001</c:v>
                </c:pt>
                <c:pt idx="16353">
                  <c:v>163.53</c:v>
                </c:pt>
                <c:pt idx="16354">
                  <c:v>163.54</c:v>
                </c:pt>
                <c:pt idx="16355">
                  <c:v>163.55000000000001</c:v>
                </c:pt>
                <c:pt idx="16356">
                  <c:v>163.56</c:v>
                </c:pt>
                <c:pt idx="16357">
                  <c:v>163.57</c:v>
                </c:pt>
                <c:pt idx="16358">
                  <c:v>163.58000000000001</c:v>
                </c:pt>
                <c:pt idx="16359">
                  <c:v>163.59</c:v>
                </c:pt>
                <c:pt idx="16360">
                  <c:v>163.6</c:v>
                </c:pt>
                <c:pt idx="16361">
                  <c:v>163.61000000000001</c:v>
                </c:pt>
                <c:pt idx="16362">
                  <c:v>163.62</c:v>
                </c:pt>
                <c:pt idx="16363">
                  <c:v>163.63</c:v>
                </c:pt>
                <c:pt idx="16364">
                  <c:v>163.63999999999999</c:v>
                </c:pt>
                <c:pt idx="16365">
                  <c:v>163.65</c:v>
                </c:pt>
                <c:pt idx="16366">
                  <c:v>163.66</c:v>
                </c:pt>
                <c:pt idx="16367">
                  <c:v>163.66999999999999</c:v>
                </c:pt>
                <c:pt idx="16368">
                  <c:v>163.68</c:v>
                </c:pt>
                <c:pt idx="16369">
                  <c:v>163.69</c:v>
                </c:pt>
                <c:pt idx="16370">
                  <c:v>163.69999999999999</c:v>
                </c:pt>
                <c:pt idx="16371">
                  <c:v>163.71</c:v>
                </c:pt>
                <c:pt idx="16372">
                  <c:v>163.72</c:v>
                </c:pt>
                <c:pt idx="16373">
                  <c:v>163.72999999999999</c:v>
                </c:pt>
                <c:pt idx="16374">
                  <c:v>163.74</c:v>
                </c:pt>
                <c:pt idx="16375">
                  <c:v>163.75</c:v>
                </c:pt>
                <c:pt idx="16376">
                  <c:v>163.76</c:v>
                </c:pt>
                <c:pt idx="16377">
                  <c:v>163.77000000000001</c:v>
                </c:pt>
                <c:pt idx="16378">
                  <c:v>163.78</c:v>
                </c:pt>
                <c:pt idx="16379">
                  <c:v>163.79</c:v>
                </c:pt>
                <c:pt idx="16380">
                  <c:v>163.80000000000001</c:v>
                </c:pt>
                <c:pt idx="16381">
                  <c:v>163.81</c:v>
                </c:pt>
                <c:pt idx="16382">
                  <c:v>163.82</c:v>
                </c:pt>
                <c:pt idx="16383">
                  <c:v>163.83000000000001</c:v>
                </c:pt>
                <c:pt idx="16384">
                  <c:v>163.84</c:v>
                </c:pt>
                <c:pt idx="16385">
                  <c:v>163.85</c:v>
                </c:pt>
                <c:pt idx="16386">
                  <c:v>163.86</c:v>
                </c:pt>
                <c:pt idx="16387">
                  <c:v>163.87</c:v>
                </c:pt>
                <c:pt idx="16388">
                  <c:v>163.88</c:v>
                </c:pt>
                <c:pt idx="16389">
                  <c:v>163.89</c:v>
                </c:pt>
                <c:pt idx="16390">
                  <c:v>163.9</c:v>
                </c:pt>
                <c:pt idx="16391">
                  <c:v>163.91</c:v>
                </c:pt>
                <c:pt idx="16392">
                  <c:v>163.92</c:v>
                </c:pt>
                <c:pt idx="16393">
                  <c:v>163.93</c:v>
                </c:pt>
                <c:pt idx="16394">
                  <c:v>163.94</c:v>
                </c:pt>
                <c:pt idx="16395">
                  <c:v>163.95</c:v>
                </c:pt>
                <c:pt idx="16396">
                  <c:v>163.96</c:v>
                </c:pt>
                <c:pt idx="16397">
                  <c:v>163.97</c:v>
                </c:pt>
                <c:pt idx="16398">
                  <c:v>163.98</c:v>
                </c:pt>
                <c:pt idx="16399">
                  <c:v>163.99</c:v>
                </c:pt>
                <c:pt idx="16400">
                  <c:v>164</c:v>
                </c:pt>
                <c:pt idx="16401">
                  <c:v>164.01</c:v>
                </c:pt>
                <c:pt idx="16402">
                  <c:v>164.02</c:v>
                </c:pt>
                <c:pt idx="16403">
                  <c:v>164.03</c:v>
                </c:pt>
                <c:pt idx="16404">
                  <c:v>164.04</c:v>
                </c:pt>
                <c:pt idx="16405">
                  <c:v>164.05</c:v>
                </c:pt>
                <c:pt idx="16406">
                  <c:v>164.06</c:v>
                </c:pt>
                <c:pt idx="16407">
                  <c:v>164.07</c:v>
                </c:pt>
                <c:pt idx="16408">
                  <c:v>164.08</c:v>
                </c:pt>
                <c:pt idx="16409">
                  <c:v>164.09</c:v>
                </c:pt>
                <c:pt idx="16410">
                  <c:v>164.1</c:v>
                </c:pt>
                <c:pt idx="16411">
                  <c:v>164.11</c:v>
                </c:pt>
                <c:pt idx="16412">
                  <c:v>164.12</c:v>
                </c:pt>
                <c:pt idx="16413">
                  <c:v>164.13</c:v>
                </c:pt>
                <c:pt idx="16414">
                  <c:v>164.14</c:v>
                </c:pt>
                <c:pt idx="16415">
                  <c:v>164.15</c:v>
                </c:pt>
                <c:pt idx="16416">
                  <c:v>164.16</c:v>
                </c:pt>
                <c:pt idx="16417">
                  <c:v>164.17</c:v>
                </c:pt>
                <c:pt idx="16418">
                  <c:v>164.18</c:v>
                </c:pt>
                <c:pt idx="16419">
                  <c:v>164.19</c:v>
                </c:pt>
                <c:pt idx="16420">
                  <c:v>164.2</c:v>
                </c:pt>
                <c:pt idx="16421">
                  <c:v>164.21</c:v>
                </c:pt>
                <c:pt idx="16422">
                  <c:v>164.22</c:v>
                </c:pt>
                <c:pt idx="16423">
                  <c:v>164.23</c:v>
                </c:pt>
                <c:pt idx="16424">
                  <c:v>164.24</c:v>
                </c:pt>
                <c:pt idx="16425">
                  <c:v>164.25</c:v>
                </c:pt>
                <c:pt idx="16426">
                  <c:v>164.26</c:v>
                </c:pt>
                <c:pt idx="16427">
                  <c:v>164.27</c:v>
                </c:pt>
                <c:pt idx="16428">
                  <c:v>164.28</c:v>
                </c:pt>
                <c:pt idx="16429">
                  <c:v>164.29</c:v>
                </c:pt>
                <c:pt idx="16430">
                  <c:v>164.3</c:v>
                </c:pt>
                <c:pt idx="16431">
                  <c:v>164.31</c:v>
                </c:pt>
                <c:pt idx="16432">
                  <c:v>164.32</c:v>
                </c:pt>
                <c:pt idx="16433">
                  <c:v>164.33</c:v>
                </c:pt>
                <c:pt idx="16434">
                  <c:v>164.34</c:v>
                </c:pt>
                <c:pt idx="16435">
                  <c:v>164.35</c:v>
                </c:pt>
                <c:pt idx="16436">
                  <c:v>164.36</c:v>
                </c:pt>
                <c:pt idx="16437">
                  <c:v>164.37</c:v>
                </c:pt>
                <c:pt idx="16438">
                  <c:v>164.38</c:v>
                </c:pt>
                <c:pt idx="16439">
                  <c:v>164.39</c:v>
                </c:pt>
                <c:pt idx="16440">
                  <c:v>164.4</c:v>
                </c:pt>
                <c:pt idx="16441">
                  <c:v>164.41</c:v>
                </c:pt>
                <c:pt idx="16442">
                  <c:v>164.42</c:v>
                </c:pt>
                <c:pt idx="16443">
                  <c:v>164.43</c:v>
                </c:pt>
                <c:pt idx="16444">
                  <c:v>164.44</c:v>
                </c:pt>
                <c:pt idx="16445">
                  <c:v>164.45</c:v>
                </c:pt>
                <c:pt idx="16446">
                  <c:v>164.46</c:v>
                </c:pt>
                <c:pt idx="16447">
                  <c:v>164.47</c:v>
                </c:pt>
                <c:pt idx="16448">
                  <c:v>164.48</c:v>
                </c:pt>
                <c:pt idx="16449">
                  <c:v>164.49</c:v>
                </c:pt>
                <c:pt idx="16450">
                  <c:v>164.5</c:v>
                </c:pt>
                <c:pt idx="16451">
                  <c:v>164.51</c:v>
                </c:pt>
                <c:pt idx="16452">
                  <c:v>164.52</c:v>
                </c:pt>
                <c:pt idx="16453">
                  <c:v>164.53</c:v>
                </c:pt>
                <c:pt idx="16454">
                  <c:v>164.54</c:v>
                </c:pt>
                <c:pt idx="16455">
                  <c:v>164.55</c:v>
                </c:pt>
                <c:pt idx="16456">
                  <c:v>164.56</c:v>
                </c:pt>
                <c:pt idx="16457">
                  <c:v>164.57</c:v>
                </c:pt>
                <c:pt idx="16458">
                  <c:v>164.58</c:v>
                </c:pt>
                <c:pt idx="16459">
                  <c:v>164.59</c:v>
                </c:pt>
                <c:pt idx="16460">
                  <c:v>164.6</c:v>
                </c:pt>
                <c:pt idx="16461">
                  <c:v>164.61</c:v>
                </c:pt>
                <c:pt idx="16462">
                  <c:v>164.62</c:v>
                </c:pt>
                <c:pt idx="16463">
                  <c:v>164.63</c:v>
                </c:pt>
                <c:pt idx="16464">
                  <c:v>164.64</c:v>
                </c:pt>
                <c:pt idx="16465">
                  <c:v>164.65</c:v>
                </c:pt>
                <c:pt idx="16466">
                  <c:v>164.66</c:v>
                </c:pt>
                <c:pt idx="16467">
                  <c:v>164.67</c:v>
                </c:pt>
                <c:pt idx="16468">
                  <c:v>164.68</c:v>
                </c:pt>
                <c:pt idx="16469">
                  <c:v>164.69</c:v>
                </c:pt>
                <c:pt idx="16470">
                  <c:v>164.7</c:v>
                </c:pt>
                <c:pt idx="16471">
                  <c:v>164.71</c:v>
                </c:pt>
                <c:pt idx="16472">
                  <c:v>164.72</c:v>
                </c:pt>
                <c:pt idx="16473">
                  <c:v>164.73</c:v>
                </c:pt>
                <c:pt idx="16474">
                  <c:v>164.74</c:v>
                </c:pt>
                <c:pt idx="16475">
                  <c:v>164.75</c:v>
                </c:pt>
                <c:pt idx="16476">
                  <c:v>164.76</c:v>
                </c:pt>
                <c:pt idx="16477">
                  <c:v>164.77</c:v>
                </c:pt>
                <c:pt idx="16478">
                  <c:v>164.78</c:v>
                </c:pt>
                <c:pt idx="16479">
                  <c:v>164.79</c:v>
                </c:pt>
                <c:pt idx="16480">
                  <c:v>164.8</c:v>
                </c:pt>
                <c:pt idx="16481">
                  <c:v>164.81</c:v>
                </c:pt>
                <c:pt idx="16482">
                  <c:v>164.82</c:v>
                </c:pt>
                <c:pt idx="16483">
                  <c:v>164.83</c:v>
                </c:pt>
                <c:pt idx="16484">
                  <c:v>164.84</c:v>
                </c:pt>
                <c:pt idx="16485">
                  <c:v>164.85</c:v>
                </c:pt>
                <c:pt idx="16486">
                  <c:v>164.86</c:v>
                </c:pt>
                <c:pt idx="16487">
                  <c:v>164.87</c:v>
                </c:pt>
                <c:pt idx="16488">
                  <c:v>164.88</c:v>
                </c:pt>
                <c:pt idx="16489">
                  <c:v>164.89</c:v>
                </c:pt>
                <c:pt idx="16490">
                  <c:v>164.9</c:v>
                </c:pt>
                <c:pt idx="16491">
                  <c:v>164.91</c:v>
                </c:pt>
                <c:pt idx="16492">
                  <c:v>164.92</c:v>
                </c:pt>
                <c:pt idx="16493">
                  <c:v>164.93</c:v>
                </c:pt>
                <c:pt idx="16494">
                  <c:v>164.94</c:v>
                </c:pt>
                <c:pt idx="16495">
                  <c:v>164.95</c:v>
                </c:pt>
                <c:pt idx="16496">
                  <c:v>164.96</c:v>
                </c:pt>
                <c:pt idx="16497">
                  <c:v>164.97</c:v>
                </c:pt>
                <c:pt idx="16498">
                  <c:v>164.98</c:v>
                </c:pt>
                <c:pt idx="16499">
                  <c:v>164.99</c:v>
                </c:pt>
                <c:pt idx="16500">
                  <c:v>165</c:v>
                </c:pt>
                <c:pt idx="16501">
                  <c:v>165.01</c:v>
                </c:pt>
                <c:pt idx="16502">
                  <c:v>165.02</c:v>
                </c:pt>
                <c:pt idx="16503">
                  <c:v>165.03</c:v>
                </c:pt>
                <c:pt idx="16504">
                  <c:v>165.04</c:v>
                </c:pt>
                <c:pt idx="16505">
                  <c:v>165.05</c:v>
                </c:pt>
                <c:pt idx="16506">
                  <c:v>165.06</c:v>
                </c:pt>
                <c:pt idx="16507">
                  <c:v>165.07</c:v>
                </c:pt>
                <c:pt idx="16508">
                  <c:v>165.08</c:v>
                </c:pt>
                <c:pt idx="16509">
                  <c:v>165.09</c:v>
                </c:pt>
                <c:pt idx="16510">
                  <c:v>165.1</c:v>
                </c:pt>
                <c:pt idx="16511">
                  <c:v>165.11</c:v>
                </c:pt>
                <c:pt idx="16512">
                  <c:v>165.12</c:v>
                </c:pt>
                <c:pt idx="16513">
                  <c:v>165.13</c:v>
                </c:pt>
                <c:pt idx="16514">
                  <c:v>165.14</c:v>
                </c:pt>
                <c:pt idx="16515">
                  <c:v>165.15</c:v>
                </c:pt>
                <c:pt idx="16516">
                  <c:v>165.16</c:v>
                </c:pt>
                <c:pt idx="16517">
                  <c:v>165.17</c:v>
                </c:pt>
                <c:pt idx="16518">
                  <c:v>165.18</c:v>
                </c:pt>
                <c:pt idx="16519">
                  <c:v>165.19</c:v>
                </c:pt>
                <c:pt idx="16520">
                  <c:v>165.2</c:v>
                </c:pt>
                <c:pt idx="16521">
                  <c:v>165.21</c:v>
                </c:pt>
                <c:pt idx="16522">
                  <c:v>165.22</c:v>
                </c:pt>
                <c:pt idx="16523">
                  <c:v>165.23</c:v>
                </c:pt>
                <c:pt idx="16524">
                  <c:v>165.24</c:v>
                </c:pt>
                <c:pt idx="16525">
                  <c:v>165.25</c:v>
                </c:pt>
                <c:pt idx="16526">
                  <c:v>165.26</c:v>
                </c:pt>
                <c:pt idx="16527">
                  <c:v>165.27</c:v>
                </c:pt>
                <c:pt idx="16528">
                  <c:v>165.28</c:v>
                </c:pt>
                <c:pt idx="16529">
                  <c:v>165.29</c:v>
                </c:pt>
                <c:pt idx="16530">
                  <c:v>165.3</c:v>
                </c:pt>
                <c:pt idx="16531">
                  <c:v>165.31</c:v>
                </c:pt>
                <c:pt idx="16532">
                  <c:v>165.32</c:v>
                </c:pt>
                <c:pt idx="16533">
                  <c:v>165.33</c:v>
                </c:pt>
                <c:pt idx="16534">
                  <c:v>165.34</c:v>
                </c:pt>
                <c:pt idx="16535">
                  <c:v>165.35</c:v>
                </c:pt>
                <c:pt idx="16536">
                  <c:v>165.36</c:v>
                </c:pt>
                <c:pt idx="16537">
                  <c:v>165.37</c:v>
                </c:pt>
                <c:pt idx="16538">
                  <c:v>165.38</c:v>
                </c:pt>
                <c:pt idx="16539">
                  <c:v>165.39</c:v>
                </c:pt>
                <c:pt idx="16540">
                  <c:v>165.4</c:v>
                </c:pt>
                <c:pt idx="16541">
                  <c:v>165.41</c:v>
                </c:pt>
                <c:pt idx="16542">
                  <c:v>165.42</c:v>
                </c:pt>
                <c:pt idx="16543">
                  <c:v>165.43</c:v>
                </c:pt>
                <c:pt idx="16544">
                  <c:v>165.44</c:v>
                </c:pt>
                <c:pt idx="16545">
                  <c:v>165.45</c:v>
                </c:pt>
                <c:pt idx="16546">
                  <c:v>165.46</c:v>
                </c:pt>
                <c:pt idx="16547">
                  <c:v>165.47</c:v>
                </c:pt>
                <c:pt idx="16548">
                  <c:v>165.48</c:v>
                </c:pt>
                <c:pt idx="16549">
                  <c:v>165.49</c:v>
                </c:pt>
                <c:pt idx="16550">
                  <c:v>165.5</c:v>
                </c:pt>
                <c:pt idx="16551">
                  <c:v>165.51</c:v>
                </c:pt>
                <c:pt idx="16552">
                  <c:v>165.52</c:v>
                </c:pt>
                <c:pt idx="16553">
                  <c:v>165.53</c:v>
                </c:pt>
                <c:pt idx="16554">
                  <c:v>165.54</c:v>
                </c:pt>
                <c:pt idx="16555">
                  <c:v>165.55</c:v>
                </c:pt>
                <c:pt idx="16556">
                  <c:v>165.56</c:v>
                </c:pt>
                <c:pt idx="16557">
                  <c:v>165.57</c:v>
                </c:pt>
                <c:pt idx="16558">
                  <c:v>165.58</c:v>
                </c:pt>
                <c:pt idx="16559">
                  <c:v>165.59</c:v>
                </c:pt>
                <c:pt idx="16560">
                  <c:v>165.6</c:v>
                </c:pt>
                <c:pt idx="16561">
                  <c:v>165.61</c:v>
                </c:pt>
                <c:pt idx="16562">
                  <c:v>165.62</c:v>
                </c:pt>
                <c:pt idx="16563">
                  <c:v>165.63</c:v>
                </c:pt>
                <c:pt idx="16564">
                  <c:v>165.64</c:v>
                </c:pt>
                <c:pt idx="16565">
                  <c:v>165.65</c:v>
                </c:pt>
                <c:pt idx="16566">
                  <c:v>165.66</c:v>
                </c:pt>
                <c:pt idx="16567">
                  <c:v>165.67</c:v>
                </c:pt>
                <c:pt idx="16568">
                  <c:v>165.68</c:v>
                </c:pt>
                <c:pt idx="16569">
                  <c:v>165.69</c:v>
                </c:pt>
                <c:pt idx="16570">
                  <c:v>165.7</c:v>
                </c:pt>
                <c:pt idx="16571">
                  <c:v>165.71</c:v>
                </c:pt>
                <c:pt idx="16572">
                  <c:v>165.72</c:v>
                </c:pt>
                <c:pt idx="16573">
                  <c:v>165.73</c:v>
                </c:pt>
                <c:pt idx="16574">
                  <c:v>165.74</c:v>
                </c:pt>
                <c:pt idx="16575">
                  <c:v>165.75</c:v>
                </c:pt>
                <c:pt idx="16576">
                  <c:v>165.76</c:v>
                </c:pt>
                <c:pt idx="16577">
                  <c:v>165.77</c:v>
                </c:pt>
                <c:pt idx="16578">
                  <c:v>165.78</c:v>
                </c:pt>
                <c:pt idx="16579">
                  <c:v>165.79</c:v>
                </c:pt>
                <c:pt idx="16580">
                  <c:v>165.8</c:v>
                </c:pt>
                <c:pt idx="16581">
                  <c:v>165.81</c:v>
                </c:pt>
                <c:pt idx="16582">
                  <c:v>165.82</c:v>
                </c:pt>
                <c:pt idx="16583">
                  <c:v>165.83</c:v>
                </c:pt>
                <c:pt idx="16584">
                  <c:v>165.84</c:v>
                </c:pt>
                <c:pt idx="16585">
                  <c:v>165.85</c:v>
                </c:pt>
                <c:pt idx="16586">
                  <c:v>165.86</c:v>
                </c:pt>
                <c:pt idx="16587">
                  <c:v>165.87</c:v>
                </c:pt>
                <c:pt idx="16588">
                  <c:v>165.88</c:v>
                </c:pt>
                <c:pt idx="16589">
                  <c:v>165.89</c:v>
                </c:pt>
                <c:pt idx="16590">
                  <c:v>165.9</c:v>
                </c:pt>
                <c:pt idx="16591">
                  <c:v>165.91</c:v>
                </c:pt>
                <c:pt idx="16592">
                  <c:v>165.92</c:v>
                </c:pt>
                <c:pt idx="16593">
                  <c:v>165.93</c:v>
                </c:pt>
                <c:pt idx="16594">
                  <c:v>165.94</c:v>
                </c:pt>
                <c:pt idx="16595">
                  <c:v>165.95</c:v>
                </c:pt>
                <c:pt idx="16596">
                  <c:v>165.96</c:v>
                </c:pt>
                <c:pt idx="16597">
                  <c:v>165.97</c:v>
                </c:pt>
                <c:pt idx="16598">
                  <c:v>165.98</c:v>
                </c:pt>
                <c:pt idx="16599">
                  <c:v>165.99</c:v>
                </c:pt>
                <c:pt idx="16600">
                  <c:v>166</c:v>
                </c:pt>
                <c:pt idx="16601">
                  <c:v>166.01</c:v>
                </c:pt>
                <c:pt idx="16602">
                  <c:v>166.02</c:v>
                </c:pt>
                <c:pt idx="16603">
                  <c:v>166.03</c:v>
                </c:pt>
                <c:pt idx="16604">
                  <c:v>166.04</c:v>
                </c:pt>
                <c:pt idx="16605">
                  <c:v>166.05</c:v>
                </c:pt>
                <c:pt idx="16606">
                  <c:v>166.06</c:v>
                </c:pt>
                <c:pt idx="16607">
                  <c:v>166.07</c:v>
                </c:pt>
                <c:pt idx="16608">
                  <c:v>166.08</c:v>
                </c:pt>
                <c:pt idx="16609">
                  <c:v>166.09</c:v>
                </c:pt>
                <c:pt idx="16610">
                  <c:v>166.1</c:v>
                </c:pt>
                <c:pt idx="16611">
                  <c:v>166.11</c:v>
                </c:pt>
                <c:pt idx="16612">
                  <c:v>166.12</c:v>
                </c:pt>
                <c:pt idx="16613">
                  <c:v>166.13</c:v>
                </c:pt>
                <c:pt idx="16614">
                  <c:v>166.14</c:v>
                </c:pt>
                <c:pt idx="16615">
                  <c:v>166.15</c:v>
                </c:pt>
                <c:pt idx="16616">
                  <c:v>166.16</c:v>
                </c:pt>
                <c:pt idx="16617">
                  <c:v>166.17</c:v>
                </c:pt>
                <c:pt idx="16618">
                  <c:v>166.18</c:v>
                </c:pt>
                <c:pt idx="16619">
                  <c:v>166.19</c:v>
                </c:pt>
                <c:pt idx="16620">
                  <c:v>166.2</c:v>
                </c:pt>
                <c:pt idx="16621">
                  <c:v>166.21</c:v>
                </c:pt>
                <c:pt idx="16622">
                  <c:v>166.22</c:v>
                </c:pt>
                <c:pt idx="16623">
                  <c:v>166.23</c:v>
                </c:pt>
                <c:pt idx="16624">
                  <c:v>166.24</c:v>
                </c:pt>
                <c:pt idx="16625">
                  <c:v>166.25</c:v>
                </c:pt>
                <c:pt idx="16626">
                  <c:v>166.26</c:v>
                </c:pt>
                <c:pt idx="16627">
                  <c:v>166.27</c:v>
                </c:pt>
                <c:pt idx="16628">
                  <c:v>166.28</c:v>
                </c:pt>
                <c:pt idx="16629">
                  <c:v>166.29</c:v>
                </c:pt>
                <c:pt idx="16630">
                  <c:v>166.3</c:v>
                </c:pt>
                <c:pt idx="16631">
                  <c:v>166.31</c:v>
                </c:pt>
                <c:pt idx="16632">
                  <c:v>166.32</c:v>
                </c:pt>
                <c:pt idx="16633">
                  <c:v>166.33</c:v>
                </c:pt>
                <c:pt idx="16634">
                  <c:v>166.34</c:v>
                </c:pt>
                <c:pt idx="16635">
                  <c:v>166.35</c:v>
                </c:pt>
                <c:pt idx="16636">
                  <c:v>166.36</c:v>
                </c:pt>
                <c:pt idx="16637">
                  <c:v>166.37</c:v>
                </c:pt>
                <c:pt idx="16638">
                  <c:v>166.38</c:v>
                </c:pt>
                <c:pt idx="16639">
                  <c:v>166.39</c:v>
                </c:pt>
                <c:pt idx="16640">
                  <c:v>166.4</c:v>
                </c:pt>
                <c:pt idx="16641">
                  <c:v>166.41</c:v>
                </c:pt>
                <c:pt idx="16642">
                  <c:v>166.42</c:v>
                </c:pt>
                <c:pt idx="16643">
                  <c:v>166.43</c:v>
                </c:pt>
                <c:pt idx="16644">
                  <c:v>166.44</c:v>
                </c:pt>
                <c:pt idx="16645">
                  <c:v>166.45</c:v>
                </c:pt>
                <c:pt idx="16646">
                  <c:v>166.46</c:v>
                </c:pt>
                <c:pt idx="16647">
                  <c:v>166.47</c:v>
                </c:pt>
                <c:pt idx="16648">
                  <c:v>166.48</c:v>
                </c:pt>
                <c:pt idx="16649">
                  <c:v>166.49</c:v>
                </c:pt>
                <c:pt idx="16650">
                  <c:v>166.5</c:v>
                </c:pt>
                <c:pt idx="16651">
                  <c:v>166.51</c:v>
                </c:pt>
                <c:pt idx="16652">
                  <c:v>166.52</c:v>
                </c:pt>
                <c:pt idx="16653">
                  <c:v>166.53</c:v>
                </c:pt>
                <c:pt idx="16654">
                  <c:v>166.54</c:v>
                </c:pt>
                <c:pt idx="16655">
                  <c:v>166.55</c:v>
                </c:pt>
                <c:pt idx="16656">
                  <c:v>166.56</c:v>
                </c:pt>
                <c:pt idx="16657">
                  <c:v>166.57</c:v>
                </c:pt>
                <c:pt idx="16658">
                  <c:v>166.58</c:v>
                </c:pt>
                <c:pt idx="16659">
                  <c:v>166.59</c:v>
                </c:pt>
                <c:pt idx="16660">
                  <c:v>166.6</c:v>
                </c:pt>
                <c:pt idx="16661">
                  <c:v>166.61</c:v>
                </c:pt>
                <c:pt idx="16662">
                  <c:v>166.62</c:v>
                </c:pt>
                <c:pt idx="16663">
                  <c:v>166.63</c:v>
                </c:pt>
                <c:pt idx="16664">
                  <c:v>166.64</c:v>
                </c:pt>
                <c:pt idx="16665">
                  <c:v>166.65</c:v>
                </c:pt>
                <c:pt idx="16666">
                  <c:v>166.66</c:v>
                </c:pt>
                <c:pt idx="16667">
                  <c:v>166.67</c:v>
                </c:pt>
                <c:pt idx="16668">
                  <c:v>166.68</c:v>
                </c:pt>
                <c:pt idx="16669">
                  <c:v>166.69</c:v>
                </c:pt>
                <c:pt idx="16670">
                  <c:v>166.7</c:v>
                </c:pt>
                <c:pt idx="16671">
                  <c:v>166.71</c:v>
                </c:pt>
                <c:pt idx="16672">
                  <c:v>166.72</c:v>
                </c:pt>
                <c:pt idx="16673">
                  <c:v>166.73</c:v>
                </c:pt>
                <c:pt idx="16674">
                  <c:v>166.74</c:v>
                </c:pt>
                <c:pt idx="16675">
                  <c:v>166.75</c:v>
                </c:pt>
                <c:pt idx="16676">
                  <c:v>166.76</c:v>
                </c:pt>
                <c:pt idx="16677">
                  <c:v>166.77</c:v>
                </c:pt>
                <c:pt idx="16678">
                  <c:v>166.78</c:v>
                </c:pt>
                <c:pt idx="16679">
                  <c:v>166.79</c:v>
                </c:pt>
                <c:pt idx="16680">
                  <c:v>166.8</c:v>
                </c:pt>
                <c:pt idx="16681">
                  <c:v>166.81</c:v>
                </c:pt>
                <c:pt idx="16682">
                  <c:v>166.82</c:v>
                </c:pt>
                <c:pt idx="16683">
                  <c:v>166.83</c:v>
                </c:pt>
                <c:pt idx="16684">
                  <c:v>166.84</c:v>
                </c:pt>
                <c:pt idx="16685">
                  <c:v>166.85</c:v>
                </c:pt>
                <c:pt idx="16686">
                  <c:v>166.86</c:v>
                </c:pt>
                <c:pt idx="16687">
                  <c:v>166.87</c:v>
                </c:pt>
                <c:pt idx="16688">
                  <c:v>166.88</c:v>
                </c:pt>
                <c:pt idx="16689">
                  <c:v>166.89</c:v>
                </c:pt>
                <c:pt idx="16690">
                  <c:v>166.9</c:v>
                </c:pt>
                <c:pt idx="16691">
                  <c:v>166.91</c:v>
                </c:pt>
                <c:pt idx="16692">
                  <c:v>166.92</c:v>
                </c:pt>
                <c:pt idx="16693">
                  <c:v>166.93</c:v>
                </c:pt>
                <c:pt idx="16694">
                  <c:v>166.94</c:v>
                </c:pt>
                <c:pt idx="16695">
                  <c:v>166.95</c:v>
                </c:pt>
                <c:pt idx="16696">
                  <c:v>166.96</c:v>
                </c:pt>
                <c:pt idx="16697">
                  <c:v>166.97</c:v>
                </c:pt>
                <c:pt idx="16698">
                  <c:v>166.98</c:v>
                </c:pt>
                <c:pt idx="16699">
                  <c:v>166.99</c:v>
                </c:pt>
                <c:pt idx="16700">
                  <c:v>167</c:v>
                </c:pt>
                <c:pt idx="16701">
                  <c:v>167.01</c:v>
                </c:pt>
                <c:pt idx="16702">
                  <c:v>167.02</c:v>
                </c:pt>
                <c:pt idx="16703">
                  <c:v>167.03</c:v>
                </c:pt>
                <c:pt idx="16704">
                  <c:v>167.04</c:v>
                </c:pt>
                <c:pt idx="16705">
                  <c:v>167.05</c:v>
                </c:pt>
                <c:pt idx="16706">
                  <c:v>167.06</c:v>
                </c:pt>
                <c:pt idx="16707">
                  <c:v>167.07</c:v>
                </c:pt>
                <c:pt idx="16708">
                  <c:v>167.08</c:v>
                </c:pt>
                <c:pt idx="16709">
                  <c:v>167.09</c:v>
                </c:pt>
                <c:pt idx="16710">
                  <c:v>167.1</c:v>
                </c:pt>
                <c:pt idx="16711">
                  <c:v>167.11</c:v>
                </c:pt>
                <c:pt idx="16712">
                  <c:v>167.12</c:v>
                </c:pt>
                <c:pt idx="16713">
                  <c:v>167.13</c:v>
                </c:pt>
                <c:pt idx="16714">
                  <c:v>167.14</c:v>
                </c:pt>
                <c:pt idx="16715">
                  <c:v>167.15</c:v>
                </c:pt>
                <c:pt idx="16716">
                  <c:v>167.16</c:v>
                </c:pt>
                <c:pt idx="16717">
                  <c:v>167.17</c:v>
                </c:pt>
                <c:pt idx="16718">
                  <c:v>167.18</c:v>
                </c:pt>
                <c:pt idx="16719">
                  <c:v>167.19</c:v>
                </c:pt>
                <c:pt idx="16720">
                  <c:v>167.2</c:v>
                </c:pt>
                <c:pt idx="16721">
                  <c:v>167.21</c:v>
                </c:pt>
                <c:pt idx="16722">
                  <c:v>167.22</c:v>
                </c:pt>
                <c:pt idx="16723">
                  <c:v>167.23</c:v>
                </c:pt>
                <c:pt idx="16724">
                  <c:v>167.24</c:v>
                </c:pt>
                <c:pt idx="16725">
                  <c:v>167.25</c:v>
                </c:pt>
                <c:pt idx="16726">
                  <c:v>167.26</c:v>
                </c:pt>
                <c:pt idx="16727">
                  <c:v>167.27</c:v>
                </c:pt>
                <c:pt idx="16728">
                  <c:v>167.28</c:v>
                </c:pt>
                <c:pt idx="16729">
                  <c:v>167.29</c:v>
                </c:pt>
                <c:pt idx="16730">
                  <c:v>167.3</c:v>
                </c:pt>
                <c:pt idx="16731">
                  <c:v>167.31</c:v>
                </c:pt>
                <c:pt idx="16732">
                  <c:v>167.32</c:v>
                </c:pt>
                <c:pt idx="16733">
                  <c:v>167.33</c:v>
                </c:pt>
                <c:pt idx="16734">
                  <c:v>167.34</c:v>
                </c:pt>
                <c:pt idx="16735">
                  <c:v>167.35</c:v>
                </c:pt>
                <c:pt idx="16736">
                  <c:v>167.36</c:v>
                </c:pt>
                <c:pt idx="16737">
                  <c:v>167.37</c:v>
                </c:pt>
                <c:pt idx="16738">
                  <c:v>167.38</c:v>
                </c:pt>
                <c:pt idx="16739">
                  <c:v>167.39</c:v>
                </c:pt>
                <c:pt idx="16740">
                  <c:v>167.4</c:v>
                </c:pt>
                <c:pt idx="16741">
                  <c:v>167.41</c:v>
                </c:pt>
                <c:pt idx="16742">
                  <c:v>167.42</c:v>
                </c:pt>
                <c:pt idx="16743">
                  <c:v>167.43</c:v>
                </c:pt>
                <c:pt idx="16744">
                  <c:v>167.44</c:v>
                </c:pt>
                <c:pt idx="16745">
                  <c:v>167.45</c:v>
                </c:pt>
                <c:pt idx="16746">
                  <c:v>167.46</c:v>
                </c:pt>
                <c:pt idx="16747">
                  <c:v>167.47</c:v>
                </c:pt>
                <c:pt idx="16748">
                  <c:v>167.48</c:v>
                </c:pt>
                <c:pt idx="16749">
                  <c:v>167.49</c:v>
                </c:pt>
                <c:pt idx="16750">
                  <c:v>167.5</c:v>
                </c:pt>
                <c:pt idx="16751">
                  <c:v>167.51</c:v>
                </c:pt>
                <c:pt idx="16752">
                  <c:v>167.52</c:v>
                </c:pt>
                <c:pt idx="16753">
                  <c:v>167.53</c:v>
                </c:pt>
                <c:pt idx="16754">
                  <c:v>167.54</c:v>
                </c:pt>
                <c:pt idx="16755">
                  <c:v>167.55</c:v>
                </c:pt>
                <c:pt idx="16756">
                  <c:v>167.56</c:v>
                </c:pt>
                <c:pt idx="16757">
                  <c:v>167.57</c:v>
                </c:pt>
                <c:pt idx="16758">
                  <c:v>167.58</c:v>
                </c:pt>
                <c:pt idx="16759">
                  <c:v>167.59</c:v>
                </c:pt>
                <c:pt idx="16760">
                  <c:v>167.6</c:v>
                </c:pt>
                <c:pt idx="16761">
                  <c:v>167.61</c:v>
                </c:pt>
                <c:pt idx="16762">
                  <c:v>167.62</c:v>
                </c:pt>
                <c:pt idx="16763">
                  <c:v>167.63</c:v>
                </c:pt>
                <c:pt idx="16764">
                  <c:v>167.64</c:v>
                </c:pt>
                <c:pt idx="16765">
                  <c:v>167.65</c:v>
                </c:pt>
                <c:pt idx="16766">
                  <c:v>167.66</c:v>
                </c:pt>
                <c:pt idx="16767">
                  <c:v>167.67</c:v>
                </c:pt>
                <c:pt idx="16768">
                  <c:v>167.68</c:v>
                </c:pt>
                <c:pt idx="16769">
                  <c:v>167.69</c:v>
                </c:pt>
                <c:pt idx="16770">
                  <c:v>167.7</c:v>
                </c:pt>
                <c:pt idx="16771">
                  <c:v>167.71</c:v>
                </c:pt>
                <c:pt idx="16772">
                  <c:v>167.72</c:v>
                </c:pt>
                <c:pt idx="16773">
                  <c:v>167.73</c:v>
                </c:pt>
                <c:pt idx="16774">
                  <c:v>167.74</c:v>
                </c:pt>
                <c:pt idx="16775">
                  <c:v>167.75</c:v>
                </c:pt>
                <c:pt idx="16776">
                  <c:v>167.76</c:v>
                </c:pt>
                <c:pt idx="16777">
                  <c:v>167.77</c:v>
                </c:pt>
                <c:pt idx="16778">
                  <c:v>167.78</c:v>
                </c:pt>
                <c:pt idx="16779">
                  <c:v>167.79</c:v>
                </c:pt>
                <c:pt idx="16780">
                  <c:v>167.8</c:v>
                </c:pt>
                <c:pt idx="16781">
                  <c:v>167.81</c:v>
                </c:pt>
                <c:pt idx="16782">
                  <c:v>167.82</c:v>
                </c:pt>
                <c:pt idx="16783">
                  <c:v>167.83</c:v>
                </c:pt>
                <c:pt idx="16784">
                  <c:v>167.84</c:v>
                </c:pt>
                <c:pt idx="16785">
                  <c:v>167.85</c:v>
                </c:pt>
                <c:pt idx="16786">
                  <c:v>167.86</c:v>
                </c:pt>
                <c:pt idx="16787">
                  <c:v>167.87</c:v>
                </c:pt>
                <c:pt idx="16788">
                  <c:v>167.88</c:v>
                </c:pt>
                <c:pt idx="16789">
                  <c:v>167.89</c:v>
                </c:pt>
                <c:pt idx="16790">
                  <c:v>167.9</c:v>
                </c:pt>
                <c:pt idx="16791">
                  <c:v>167.91</c:v>
                </c:pt>
                <c:pt idx="16792">
                  <c:v>167.92</c:v>
                </c:pt>
                <c:pt idx="16793">
                  <c:v>167.93</c:v>
                </c:pt>
                <c:pt idx="16794">
                  <c:v>167.94</c:v>
                </c:pt>
                <c:pt idx="16795">
                  <c:v>167.95</c:v>
                </c:pt>
                <c:pt idx="16796">
                  <c:v>167.96</c:v>
                </c:pt>
                <c:pt idx="16797">
                  <c:v>167.97</c:v>
                </c:pt>
                <c:pt idx="16798">
                  <c:v>167.98</c:v>
                </c:pt>
                <c:pt idx="16799">
                  <c:v>167.99</c:v>
                </c:pt>
                <c:pt idx="16800">
                  <c:v>168</c:v>
                </c:pt>
                <c:pt idx="16801">
                  <c:v>168.01</c:v>
                </c:pt>
                <c:pt idx="16802">
                  <c:v>168.02</c:v>
                </c:pt>
                <c:pt idx="16803">
                  <c:v>168.03</c:v>
                </c:pt>
                <c:pt idx="16804">
                  <c:v>168.04</c:v>
                </c:pt>
                <c:pt idx="16805">
                  <c:v>168.05</c:v>
                </c:pt>
                <c:pt idx="16806">
                  <c:v>168.06</c:v>
                </c:pt>
                <c:pt idx="16807">
                  <c:v>168.07</c:v>
                </c:pt>
                <c:pt idx="16808">
                  <c:v>168.08</c:v>
                </c:pt>
                <c:pt idx="16809">
                  <c:v>168.09</c:v>
                </c:pt>
                <c:pt idx="16810">
                  <c:v>168.1</c:v>
                </c:pt>
                <c:pt idx="16811">
                  <c:v>168.11</c:v>
                </c:pt>
                <c:pt idx="16812">
                  <c:v>168.12</c:v>
                </c:pt>
                <c:pt idx="16813">
                  <c:v>168.13</c:v>
                </c:pt>
                <c:pt idx="16814">
                  <c:v>168.14</c:v>
                </c:pt>
                <c:pt idx="16815">
                  <c:v>168.15</c:v>
                </c:pt>
                <c:pt idx="16816">
                  <c:v>168.16</c:v>
                </c:pt>
                <c:pt idx="16817">
                  <c:v>168.17</c:v>
                </c:pt>
                <c:pt idx="16818">
                  <c:v>168.18</c:v>
                </c:pt>
                <c:pt idx="16819">
                  <c:v>168.19</c:v>
                </c:pt>
                <c:pt idx="16820">
                  <c:v>168.2</c:v>
                </c:pt>
                <c:pt idx="16821">
                  <c:v>168.21</c:v>
                </c:pt>
                <c:pt idx="16822">
                  <c:v>168.22</c:v>
                </c:pt>
                <c:pt idx="16823">
                  <c:v>168.23</c:v>
                </c:pt>
                <c:pt idx="16824">
                  <c:v>168.24</c:v>
                </c:pt>
                <c:pt idx="16825">
                  <c:v>168.25</c:v>
                </c:pt>
                <c:pt idx="16826">
                  <c:v>168.26</c:v>
                </c:pt>
                <c:pt idx="16827">
                  <c:v>168.27</c:v>
                </c:pt>
                <c:pt idx="16828">
                  <c:v>168.28</c:v>
                </c:pt>
                <c:pt idx="16829">
                  <c:v>168.29</c:v>
                </c:pt>
                <c:pt idx="16830">
                  <c:v>168.3</c:v>
                </c:pt>
                <c:pt idx="16831">
                  <c:v>168.31</c:v>
                </c:pt>
                <c:pt idx="16832">
                  <c:v>168.32</c:v>
                </c:pt>
                <c:pt idx="16833">
                  <c:v>168.33</c:v>
                </c:pt>
                <c:pt idx="16834">
                  <c:v>168.34</c:v>
                </c:pt>
                <c:pt idx="16835">
                  <c:v>168.35</c:v>
                </c:pt>
                <c:pt idx="16836">
                  <c:v>168.36</c:v>
                </c:pt>
                <c:pt idx="16837">
                  <c:v>168.37</c:v>
                </c:pt>
                <c:pt idx="16838">
                  <c:v>168.38</c:v>
                </c:pt>
                <c:pt idx="16839">
                  <c:v>168.39</c:v>
                </c:pt>
                <c:pt idx="16840">
                  <c:v>168.4</c:v>
                </c:pt>
                <c:pt idx="16841">
                  <c:v>168.41</c:v>
                </c:pt>
                <c:pt idx="16842">
                  <c:v>168.42</c:v>
                </c:pt>
                <c:pt idx="16843">
                  <c:v>168.43</c:v>
                </c:pt>
                <c:pt idx="16844">
                  <c:v>168.44</c:v>
                </c:pt>
                <c:pt idx="16845">
                  <c:v>168.45</c:v>
                </c:pt>
                <c:pt idx="16846">
                  <c:v>168.46</c:v>
                </c:pt>
                <c:pt idx="16847">
                  <c:v>168.47</c:v>
                </c:pt>
                <c:pt idx="16848">
                  <c:v>168.48</c:v>
                </c:pt>
                <c:pt idx="16849">
                  <c:v>168.49</c:v>
                </c:pt>
                <c:pt idx="16850">
                  <c:v>168.5</c:v>
                </c:pt>
                <c:pt idx="16851">
                  <c:v>168.51</c:v>
                </c:pt>
                <c:pt idx="16852">
                  <c:v>168.52</c:v>
                </c:pt>
                <c:pt idx="16853">
                  <c:v>168.53</c:v>
                </c:pt>
                <c:pt idx="16854">
                  <c:v>168.54</c:v>
                </c:pt>
                <c:pt idx="16855">
                  <c:v>168.55</c:v>
                </c:pt>
                <c:pt idx="16856">
                  <c:v>168.56</c:v>
                </c:pt>
                <c:pt idx="16857">
                  <c:v>168.57</c:v>
                </c:pt>
                <c:pt idx="16858">
                  <c:v>168.58</c:v>
                </c:pt>
                <c:pt idx="16859">
                  <c:v>168.59</c:v>
                </c:pt>
                <c:pt idx="16860">
                  <c:v>168.6</c:v>
                </c:pt>
                <c:pt idx="16861">
                  <c:v>168.61</c:v>
                </c:pt>
                <c:pt idx="16862">
                  <c:v>168.62</c:v>
                </c:pt>
                <c:pt idx="16863">
                  <c:v>168.63</c:v>
                </c:pt>
                <c:pt idx="16864">
                  <c:v>168.64</c:v>
                </c:pt>
                <c:pt idx="16865">
                  <c:v>168.65</c:v>
                </c:pt>
                <c:pt idx="16866">
                  <c:v>168.66</c:v>
                </c:pt>
                <c:pt idx="16867">
                  <c:v>168.67</c:v>
                </c:pt>
                <c:pt idx="16868">
                  <c:v>168.68</c:v>
                </c:pt>
                <c:pt idx="16869">
                  <c:v>168.69</c:v>
                </c:pt>
                <c:pt idx="16870">
                  <c:v>168.7</c:v>
                </c:pt>
                <c:pt idx="16871">
                  <c:v>168.71</c:v>
                </c:pt>
                <c:pt idx="16872">
                  <c:v>168.72</c:v>
                </c:pt>
                <c:pt idx="16873">
                  <c:v>168.73</c:v>
                </c:pt>
                <c:pt idx="16874">
                  <c:v>168.74</c:v>
                </c:pt>
                <c:pt idx="16875">
                  <c:v>168.75</c:v>
                </c:pt>
                <c:pt idx="16876">
                  <c:v>168.76</c:v>
                </c:pt>
                <c:pt idx="16877">
                  <c:v>168.77</c:v>
                </c:pt>
                <c:pt idx="16878">
                  <c:v>168.78</c:v>
                </c:pt>
                <c:pt idx="16879">
                  <c:v>168.79</c:v>
                </c:pt>
                <c:pt idx="16880">
                  <c:v>168.8</c:v>
                </c:pt>
                <c:pt idx="16881">
                  <c:v>168.81</c:v>
                </c:pt>
                <c:pt idx="16882">
                  <c:v>168.82</c:v>
                </c:pt>
                <c:pt idx="16883">
                  <c:v>168.83</c:v>
                </c:pt>
                <c:pt idx="16884">
                  <c:v>168.84</c:v>
                </c:pt>
                <c:pt idx="16885">
                  <c:v>168.85</c:v>
                </c:pt>
                <c:pt idx="16886">
                  <c:v>168.86</c:v>
                </c:pt>
                <c:pt idx="16887">
                  <c:v>168.87</c:v>
                </c:pt>
                <c:pt idx="16888">
                  <c:v>168.88</c:v>
                </c:pt>
                <c:pt idx="16889">
                  <c:v>168.89</c:v>
                </c:pt>
                <c:pt idx="16890">
                  <c:v>168.9</c:v>
                </c:pt>
                <c:pt idx="16891">
                  <c:v>168.91</c:v>
                </c:pt>
                <c:pt idx="16892">
                  <c:v>168.92</c:v>
                </c:pt>
                <c:pt idx="16893">
                  <c:v>168.93</c:v>
                </c:pt>
                <c:pt idx="16894">
                  <c:v>168.94</c:v>
                </c:pt>
                <c:pt idx="16895">
                  <c:v>168.95</c:v>
                </c:pt>
                <c:pt idx="16896">
                  <c:v>168.96</c:v>
                </c:pt>
                <c:pt idx="16897">
                  <c:v>168.97</c:v>
                </c:pt>
                <c:pt idx="16898">
                  <c:v>168.98</c:v>
                </c:pt>
                <c:pt idx="16899">
                  <c:v>168.99</c:v>
                </c:pt>
                <c:pt idx="16900">
                  <c:v>169</c:v>
                </c:pt>
                <c:pt idx="16901">
                  <c:v>169.01</c:v>
                </c:pt>
                <c:pt idx="16902">
                  <c:v>169.02</c:v>
                </c:pt>
                <c:pt idx="16903">
                  <c:v>169.03</c:v>
                </c:pt>
                <c:pt idx="16904">
                  <c:v>169.04</c:v>
                </c:pt>
                <c:pt idx="16905">
                  <c:v>169.05</c:v>
                </c:pt>
                <c:pt idx="16906">
                  <c:v>169.06</c:v>
                </c:pt>
                <c:pt idx="16907">
                  <c:v>169.07</c:v>
                </c:pt>
                <c:pt idx="16908">
                  <c:v>169.08</c:v>
                </c:pt>
                <c:pt idx="16909">
                  <c:v>169.09</c:v>
                </c:pt>
                <c:pt idx="16910">
                  <c:v>169.1</c:v>
                </c:pt>
                <c:pt idx="16911">
                  <c:v>169.11</c:v>
                </c:pt>
                <c:pt idx="16912">
                  <c:v>169.12</c:v>
                </c:pt>
                <c:pt idx="16913">
                  <c:v>169.13</c:v>
                </c:pt>
                <c:pt idx="16914">
                  <c:v>169.14</c:v>
                </c:pt>
                <c:pt idx="16915">
                  <c:v>169.15</c:v>
                </c:pt>
                <c:pt idx="16916">
                  <c:v>169.16</c:v>
                </c:pt>
                <c:pt idx="16917">
                  <c:v>169.17</c:v>
                </c:pt>
                <c:pt idx="16918">
                  <c:v>169.18</c:v>
                </c:pt>
                <c:pt idx="16919">
                  <c:v>169.19</c:v>
                </c:pt>
                <c:pt idx="16920">
                  <c:v>169.2</c:v>
                </c:pt>
                <c:pt idx="16921">
                  <c:v>169.21</c:v>
                </c:pt>
                <c:pt idx="16922">
                  <c:v>169.22</c:v>
                </c:pt>
                <c:pt idx="16923">
                  <c:v>169.23</c:v>
                </c:pt>
                <c:pt idx="16924">
                  <c:v>169.24</c:v>
                </c:pt>
                <c:pt idx="16925">
                  <c:v>169.25</c:v>
                </c:pt>
                <c:pt idx="16926">
                  <c:v>169.26</c:v>
                </c:pt>
                <c:pt idx="16927">
                  <c:v>169.27</c:v>
                </c:pt>
                <c:pt idx="16928">
                  <c:v>169.28</c:v>
                </c:pt>
                <c:pt idx="16929">
                  <c:v>169.29</c:v>
                </c:pt>
                <c:pt idx="16930">
                  <c:v>169.3</c:v>
                </c:pt>
                <c:pt idx="16931">
                  <c:v>169.31</c:v>
                </c:pt>
                <c:pt idx="16932">
                  <c:v>169.32</c:v>
                </c:pt>
                <c:pt idx="16933">
                  <c:v>169.33</c:v>
                </c:pt>
                <c:pt idx="16934">
                  <c:v>169.34</c:v>
                </c:pt>
                <c:pt idx="16935">
                  <c:v>169.35</c:v>
                </c:pt>
                <c:pt idx="16936">
                  <c:v>169.36</c:v>
                </c:pt>
                <c:pt idx="16937">
                  <c:v>169.37</c:v>
                </c:pt>
                <c:pt idx="16938">
                  <c:v>169.38</c:v>
                </c:pt>
                <c:pt idx="16939">
                  <c:v>169.39</c:v>
                </c:pt>
                <c:pt idx="16940">
                  <c:v>169.4</c:v>
                </c:pt>
                <c:pt idx="16941">
                  <c:v>169.41</c:v>
                </c:pt>
                <c:pt idx="16942">
                  <c:v>169.42</c:v>
                </c:pt>
                <c:pt idx="16943">
                  <c:v>169.43</c:v>
                </c:pt>
                <c:pt idx="16944">
                  <c:v>169.44</c:v>
                </c:pt>
                <c:pt idx="16945">
                  <c:v>169.45</c:v>
                </c:pt>
                <c:pt idx="16946">
                  <c:v>169.46</c:v>
                </c:pt>
                <c:pt idx="16947">
                  <c:v>169.47</c:v>
                </c:pt>
                <c:pt idx="16948">
                  <c:v>169.48</c:v>
                </c:pt>
                <c:pt idx="16949">
                  <c:v>169.49</c:v>
                </c:pt>
                <c:pt idx="16950">
                  <c:v>169.5</c:v>
                </c:pt>
                <c:pt idx="16951">
                  <c:v>169.51</c:v>
                </c:pt>
                <c:pt idx="16952">
                  <c:v>169.52</c:v>
                </c:pt>
                <c:pt idx="16953">
                  <c:v>169.53</c:v>
                </c:pt>
                <c:pt idx="16954">
                  <c:v>169.54</c:v>
                </c:pt>
                <c:pt idx="16955">
                  <c:v>169.55</c:v>
                </c:pt>
                <c:pt idx="16956">
                  <c:v>169.56</c:v>
                </c:pt>
                <c:pt idx="16957">
                  <c:v>169.57</c:v>
                </c:pt>
                <c:pt idx="16958">
                  <c:v>169.58</c:v>
                </c:pt>
                <c:pt idx="16959">
                  <c:v>169.59</c:v>
                </c:pt>
                <c:pt idx="16960">
                  <c:v>169.6</c:v>
                </c:pt>
                <c:pt idx="16961">
                  <c:v>169.61</c:v>
                </c:pt>
                <c:pt idx="16962">
                  <c:v>169.62</c:v>
                </c:pt>
                <c:pt idx="16963">
                  <c:v>169.63</c:v>
                </c:pt>
                <c:pt idx="16964">
                  <c:v>169.64</c:v>
                </c:pt>
                <c:pt idx="16965">
                  <c:v>169.65</c:v>
                </c:pt>
                <c:pt idx="16966">
                  <c:v>169.66</c:v>
                </c:pt>
                <c:pt idx="16967">
                  <c:v>169.67</c:v>
                </c:pt>
                <c:pt idx="16968">
                  <c:v>169.68</c:v>
                </c:pt>
                <c:pt idx="16969">
                  <c:v>169.69</c:v>
                </c:pt>
                <c:pt idx="16970">
                  <c:v>169.7</c:v>
                </c:pt>
                <c:pt idx="16971">
                  <c:v>169.71</c:v>
                </c:pt>
                <c:pt idx="16972">
                  <c:v>169.72</c:v>
                </c:pt>
                <c:pt idx="16973">
                  <c:v>169.73</c:v>
                </c:pt>
                <c:pt idx="16974">
                  <c:v>169.74</c:v>
                </c:pt>
                <c:pt idx="16975">
                  <c:v>169.75</c:v>
                </c:pt>
                <c:pt idx="16976">
                  <c:v>169.76</c:v>
                </c:pt>
                <c:pt idx="16977">
                  <c:v>169.77</c:v>
                </c:pt>
                <c:pt idx="16978">
                  <c:v>169.78</c:v>
                </c:pt>
                <c:pt idx="16979">
                  <c:v>169.79</c:v>
                </c:pt>
                <c:pt idx="16980">
                  <c:v>169.8</c:v>
                </c:pt>
                <c:pt idx="16981">
                  <c:v>169.81</c:v>
                </c:pt>
                <c:pt idx="16982">
                  <c:v>169.82</c:v>
                </c:pt>
                <c:pt idx="16983">
                  <c:v>169.83</c:v>
                </c:pt>
                <c:pt idx="16984">
                  <c:v>169.84</c:v>
                </c:pt>
                <c:pt idx="16985">
                  <c:v>169.85</c:v>
                </c:pt>
                <c:pt idx="16986">
                  <c:v>169.86</c:v>
                </c:pt>
                <c:pt idx="16987">
                  <c:v>169.87</c:v>
                </c:pt>
                <c:pt idx="16988">
                  <c:v>169.88</c:v>
                </c:pt>
                <c:pt idx="16989">
                  <c:v>169.89</c:v>
                </c:pt>
                <c:pt idx="16990">
                  <c:v>169.9</c:v>
                </c:pt>
                <c:pt idx="16991">
                  <c:v>169.91</c:v>
                </c:pt>
                <c:pt idx="16992">
                  <c:v>169.92</c:v>
                </c:pt>
                <c:pt idx="16993">
                  <c:v>169.93</c:v>
                </c:pt>
                <c:pt idx="16994">
                  <c:v>169.94</c:v>
                </c:pt>
                <c:pt idx="16995">
                  <c:v>169.95</c:v>
                </c:pt>
                <c:pt idx="16996">
                  <c:v>169.96</c:v>
                </c:pt>
                <c:pt idx="16997">
                  <c:v>169.97</c:v>
                </c:pt>
                <c:pt idx="16998">
                  <c:v>169.98</c:v>
                </c:pt>
                <c:pt idx="16999">
                  <c:v>169.99</c:v>
                </c:pt>
                <c:pt idx="17000">
                  <c:v>170</c:v>
                </c:pt>
                <c:pt idx="17001">
                  <c:v>170.01</c:v>
                </c:pt>
                <c:pt idx="17002">
                  <c:v>170.02</c:v>
                </c:pt>
                <c:pt idx="17003">
                  <c:v>170.03</c:v>
                </c:pt>
                <c:pt idx="17004">
                  <c:v>170.04</c:v>
                </c:pt>
                <c:pt idx="17005">
                  <c:v>170.05</c:v>
                </c:pt>
                <c:pt idx="17006">
                  <c:v>170.06</c:v>
                </c:pt>
                <c:pt idx="17007">
                  <c:v>170.07</c:v>
                </c:pt>
                <c:pt idx="17008">
                  <c:v>170.08</c:v>
                </c:pt>
                <c:pt idx="17009">
                  <c:v>170.09</c:v>
                </c:pt>
                <c:pt idx="17010">
                  <c:v>170.1</c:v>
                </c:pt>
                <c:pt idx="17011">
                  <c:v>170.11</c:v>
                </c:pt>
                <c:pt idx="17012">
                  <c:v>170.12</c:v>
                </c:pt>
                <c:pt idx="17013">
                  <c:v>170.13</c:v>
                </c:pt>
                <c:pt idx="17014">
                  <c:v>170.14</c:v>
                </c:pt>
                <c:pt idx="17015">
                  <c:v>170.15</c:v>
                </c:pt>
                <c:pt idx="17016">
                  <c:v>170.16</c:v>
                </c:pt>
                <c:pt idx="17017">
                  <c:v>170.17</c:v>
                </c:pt>
                <c:pt idx="17018">
                  <c:v>170.18</c:v>
                </c:pt>
                <c:pt idx="17019">
                  <c:v>170.19</c:v>
                </c:pt>
                <c:pt idx="17020">
                  <c:v>170.2</c:v>
                </c:pt>
                <c:pt idx="17021">
                  <c:v>170.21</c:v>
                </c:pt>
                <c:pt idx="17022">
                  <c:v>170.22</c:v>
                </c:pt>
                <c:pt idx="17023">
                  <c:v>170.23</c:v>
                </c:pt>
                <c:pt idx="17024">
                  <c:v>170.24</c:v>
                </c:pt>
                <c:pt idx="17025">
                  <c:v>170.25</c:v>
                </c:pt>
                <c:pt idx="17026">
                  <c:v>170.26</c:v>
                </c:pt>
                <c:pt idx="17027">
                  <c:v>170.27</c:v>
                </c:pt>
                <c:pt idx="17028">
                  <c:v>170.28</c:v>
                </c:pt>
                <c:pt idx="17029">
                  <c:v>170.29</c:v>
                </c:pt>
                <c:pt idx="17030">
                  <c:v>170.3</c:v>
                </c:pt>
                <c:pt idx="17031">
                  <c:v>170.31</c:v>
                </c:pt>
                <c:pt idx="17032">
                  <c:v>170.32</c:v>
                </c:pt>
                <c:pt idx="17033">
                  <c:v>170.33</c:v>
                </c:pt>
                <c:pt idx="17034">
                  <c:v>170.34</c:v>
                </c:pt>
                <c:pt idx="17035">
                  <c:v>170.35</c:v>
                </c:pt>
                <c:pt idx="17036">
                  <c:v>170.36</c:v>
                </c:pt>
                <c:pt idx="17037">
                  <c:v>170.37</c:v>
                </c:pt>
                <c:pt idx="17038">
                  <c:v>170.38</c:v>
                </c:pt>
                <c:pt idx="17039">
                  <c:v>170.39</c:v>
                </c:pt>
                <c:pt idx="17040">
                  <c:v>170.4</c:v>
                </c:pt>
                <c:pt idx="17041">
                  <c:v>170.41</c:v>
                </c:pt>
                <c:pt idx="17042">
                  <c:v>170.42</c:v>
                </c:pt>
                <c:pt idx="17043">
                  <c:v>170.43</c:v>
                </c:pt>
                <c:pt idx="17044">
                  <c:v>170.44</c:v>
                </c:pt>
                <c:pt idx="17045">
                  <c:v>170.45</c:v>
                </c:pt>
                <c:pt idx="17046">
                  <c:v>170.46</c:v>
                </c:pt>
                <c:pt idx="17047">
                  <c:v>170.47</c:v>
                </c:pt>
                <c:pt idx="17048">
                  <c:v>170.48</c:v>
                </c:pt>
                <c:pt idx="17049">
                  <c:v>170.49</c:v>
                </c:pt>
                <c:pt idx="17050">
                  <c:v>170.5</c:v>
                </c:pt>
                <c:pt idx="17051">
                  <c:v>170.51</c:v>
                </c:pt>
                <c:pt idx="17052">
                  <c:v>170.52</c:v>
                </c:pt>
                <c:pt idx="17053">
                  <c:v>170.53</c:v>
                </c:pt>
                <c:pt idx="17054">
                  <c:v>170.54</c:v>
                </c:pt>
                <c:pt idx="17055">
                  <c:v>170.55</c:v>
                </c:pt>
                <c:pt idx="17056">
                  <c:v>170.56</c:v>
                </c:pt>
                <c:pt idx="17057">
                  <c:v>170.57</c:v>
                </c:pt>
                <c:pt idx="17058">
                  <c:v>170.58</c:v>
                </c:pt>
                <c:pt idx="17059">
                  <c:v>170.59</c:v>
                </c:pt>
                <c:pt idx="17060">
                  <c:v>170.6</c:v>
                </c:pt>
                <c:pt idx="17061">
                  <c:v>170.61</c:v>
                </c:pt>
                <c:pt idx="17062">
                  <c:v>170.62</c:v>
                </c:pt>
                <c:pt idx="17063">
                  <c:v>170.63</c:v>
                </c:pt>
                <c:pt idx="17064">
                  <c:v>170.64</c:v>
                </c:pt>
                <c:pt idx="17065">
                  <c:v>170.65</c:v>
                </c:pt>
                <c:pt idx="17066">
                  <c:v>170.66</c:v>
                </c:pt>
                <c:pt idx="17067">
                  <c:v>170.67</c:v>
                </c:pt>
                <c:pt idx="17068">
                  <c:v>170.68</c:v>
                </c:pt>
                <c:pt idx="17069">
                  <c:v>170.69</c:v>
                </c:pt>
                <c:pt idx="17070">
                  <c:v>170.7</c:v>
                </c:pt>
                <c:pt idx="17071">
                  <c:v>170.71</c:v>
                </c:pt>
                <c:pt idx="17072">
                  <c:v>170.72</c:v>
                </c:pt>
                <c:pt idx="17073">
                  <c:v>170.73</c:v>
                </c:pt>
                <c:pt idx="17074">
                  <c:v>170.74</c:v>
                </c:pt>
                <c:pt idx="17075">
                  <c:v>170.75</c:v>
                </c:pt>
                <c:pt idx="17076">
                  <c:v>170.76</c:v>
                </c:pt>
                <c:pt idx="17077">
                  <c:v>170.77</c:v>
                </c:pt>
                <c:pt idx="17078">
                  <c:v>170.78</c:v>
                </c:pt>
                <c:pt idx="17079">
                  <c:v>170.79</c:v>
                </c:pt>
                <c:pt idx="17080">
                  <c:v>170.8</c:v>
                </c:pt>
                <c:pt idx="17081">
                  <c:v>170.81</c:v>
                </c:pt>
                <c:pt idx="17082">
                  <c:v>170.82</c:v>
                </c:pt>
                <c:pt idx="17083">
                  <c:v>170.83</c:v>
                </c:pt>
                <c:pt idx="17084">
                  <c:v>170.84</c:v>
                </c:pt>
                <c:pt idx="17085">
                  <c:v>170.85</c:v>
                </c:pt>
                <c:pt idx="17086">
                  <c:v>170.86</c:v>
                </c:pt>
                <c:pt idx="17087">
                  <c:v>170.87</c:v>
                </c:pt>
                <c:pt idx="17088">
                  <c:v>170.88</c:v>
                </c:pt>
                <c:pt idx="17089">
                  <c:v>170.89</c:v>
                </c:pt>
                <c:pt idx="17090">
                  <c:v>170.9</c:v>
                </c:pt>
                <c:pt idx="17091">
                  <c:v>170.91</c:v>
                </c:pt>
                <c:pt idx="17092">
                  <c:v>170.92</c:v>
                </c:pt>
                <c:pt idx="17093">
                  <c:v>170.93</c:v>
                </c:pt>
                <c:pt idx="17094">
                  <c:v>170.94</c:v>
                </c:pt>
                <c:pt idx="17095">
                  <c:v>170.95</c:v>
                </c:pt>
                <c:pt idx="17096">
                  <c:v>170.96</c:v>
                </c:pt>
                <c:pt idx="17097">
                  <c:v>170.97</c:v>
                </c:pt>
                <c:pt idx="17098">
                  <c:v>170.98</c:v>
                </c:pt>
                <c:pt idx="17099">
                  <c:v>170.99</c:v>
                </c:pt>
                <c:pt idx="17100">
                  <c:v>171</c:v>
                </c:pt>
                <c:pt idx="17101">
                  <c:v>171.01</c:v>
                </c:pt>
                <c:pt idx="17102">
                  <c:v>171.02</c:v>
                </c:pt>
                <c:pt idx="17103">
                  <c:v>171.03</c:v>
                </c:pt>
                <c:pt idx="17104">
                  <c:v>171.04</c:v>
                </c:pt>
                <c:pt idx="17105">
                  <c:v>171.05</c:v>
                </c:pt>
                <c:pt idx="17106">
                  <c:v>171.06</c:v>
                </c:pt>
                <c:pt idx="17107">
                  <c:v>171.07</c:v>
                </c:pt>
                <c:pt idx="17108">
                  <c:v>171.08</c:v>
                </c:pt>
                <c:pt idx="17109">
                  <c:v>171.09</c:v>
                </c:pt>
                <c:pt idx="17110">
                  <c:v>171.1</c:v>
                </c:pt>
                <c:pt idx="17111">
                  <c:v>171.11</c:v>
                </c:pt>
                <c:pt idx="17112">
                  <c:v>171.12</c:v>
                </c:pt>
                <c:pt idx="17113">
                  <c:v>171.13</c:v>
                </c:pt>
                <c:pt idx="17114">
                  <c:v>171.14</c:v>
                </c:pt>
                <c:pt idx="17115">
                  <c:v>171.15</c:v>
                </c:pt>
                <c:pt idx="17116">
                  <c:v>171.16</c:v>
                </c:pt>
                <c:pt idx="17117">
                  <c:v>171.17</c:v>
                </c:pt>
                <c:pt idx="17118">
                  <c:v>171.18</c:v>
                </c:pt>
                <c:pt idx="17119">
                  <c:v>171.19</c:v>
                </c:pt>
                <c:pt idx="17120">
                  <c:v>171.2</c:v>
                </c:pt>
                <c:pt idx="17121">
                  <c:v>171.21</c:v>
                </c:pt>
                <c:pt idx="17122">
                  <c:v>171.22</c:v>
                </c:pt>
                <c:pt idx="17123">
                  <c:v>171.23</c:v>
                </c:pt>
                <c:pt idx="17124">
                  <c:v>171.24</c:v>
                </c:pt>
                <c:pt idx="17125">
                  <c:v>171.25</c:v>
                </c:pt>
                <c:pt idx="17126">
                  <c:v>171.26</c:v>
                </c:pt>
                <c:pt idx="17127">
                  <c:v>171.27</c:v>
                </c:pt>
                <c:pt idx="17128">
                  <c:v>171.28</c:v>
                </c:pt>
                <c:pt idx="17129">
                  <c:v>171.29</c:v>
                </c:pt>
                <c:pt idx="17130">
                  <c:v>171.3</c:v>
                </c:pt>
                <c:pt idx="17131">
                  <c:v>171.31</c:v>
                </c:pt>
                <c:pt idx="17132">
                  <c:v>171.32</c:v>
                </c:pt>
                <c:pt idx="17133">
                  <c:v>171.33</c:v>
                </c:pt>
                <c:pt idx="17134">
                  <c:v>171.34</c:v>
                </c:pt>
                <c:pt idx="17135">
                  <c:v>171.35</c:v>
                </c:pt>
                <c:pt idx="17136">
                  <c:v>171.36</c:v>
                </c:pt>
                <c:pt idx="17137">
                  <c:v>171.37</c:v>
                </c:pt>
                <c:pt idx="17138">
                  <c:v>171.38</c:v>
                </c:pt>
                <c:pt idx="17139">
                  <c:v>171.39</c:v>
                </c:pt>
                <c:pt idx="17140">
                  <c:v>171.4</c:v>
                </c:pt>
                <c:pt idx="17141">
                  <c:v>171.41</c:v>
                </c:pt>
                <c:pt idx="17142">
                  <c:v>171.42</c:v>
                </c:pt>
                <c:pt idx="17143">
                  <c:v>171.43</c:v>
                </c:pt>
                <c:pt idx="17144">
                  <c:v>171.44</c:v>
                </c:pt>
                <c:pt idx="17145">
                  <c:v>171.45</c:v>
                </c:pt>
                <c:pt idx="17146">
                  <c:v>171.46</c:v>
                </c:pt>
                <c:pt idx="17147">
                  <c:v>171.47</c:v>
                </c:pt>
                <c:pt idx="17148">
                  <c:v>171.48</c:v>
                </c:pt>
                <c:pt idx="17149">
                  <c:v>171.49</c:v>
                </c:pt>
                <c:pt idx="17150">
                  <c:v>171.5</c:v>
                </c:pt>
                <c:pt idx="17151">
                  <c:v>171.51</c:v>
                </c:pt>
                <c:pt idx="17152">
                  <c:v>171.52</c:v>
                </c:pt>
                <c:pt idx="17153">
                  <c:v>171.53</c:v>
                </c:pt>
                <c:pt idx="17154">
                  <c:v>171.54</c:v>
                </c:pt>
                <c:pt idx="17155">
                  <c:v>171.55</c:v>
                </c:pt>
                <c:pt idx="17156">
                  <c:v>171.56</c:v>
                </c:pt>
                <c:pt idx="17157">
                  <c:v>171.57</c:v>
                </c:pt>
                <c:pt idx="17158">
                  <c:v>171.58</c:v>
                </c:pt>
                <c:pt idx="17159">
                  <c:v>171.59</c:v>
                </c:pt>
                <c:pt idx="17160">
                  <c:v>171.6</c:v>
                </c:pt>
                <c:pt idx="17161">
                  <c:v>171.61</c:v>
                </c:pt>
                <c:pt idx="17162">
                  <c:v>171.62</c:v>
                </c:pt>
                <c:pt idx="17163">
                  <c:v>171.63</c:v>
                </c:pt>
                <c:pt idx="17164">
                  <c:v>171.64</c:v>
                </c:pt>
                <c:pt idx="17165">
                  <c:v>171.65</c:v>
                </c:pt>
                <c:pt idx="17166">
                  <c:v>171.66</c:v>
                </c:pt>
                <c:pt idx="17167">
                  <c:v>171.67</c:v>
                </c:pt>
                <c:pt idx="17168">
                  <c:v>171.68</c:v>
                </c:pt>
                <c:pt idx="17169">
                  <c:v>171.69</c:v>
                </c:pt>
                <c:pt idx="17170">
                  <c:v>171.7</c:v>
                </c:pt>
                <c:pt idx="17171">
                  <c:v>171.71</c:v>
                </c:pt>
                <c:pt idx="17172">
                  <c:v>171.72</c:v>
                </c:pt>
                <c:pt idx="17173">
                  <c:v>171.73</c:v>
                </c:pt>
                <c:pt idx="17174">
                  <c:v>171.74</c:v>
                </c:pt>
                <c:pt idx="17175">
                  <c:v>171.75</c:v>
                </c:pt>
                <c:pt idx="17176">
                  <c:v>171.76</c:v>
                </c:pt>
                <c:pt idx="17177">
                  <c:v>171.77</c:v>
                </c:pt>
                <c:pt idx="17178">
                  <c:v>171.78</c:v>
                </c:pt>
                <c:pt idx="17179">
                  <c:v>171.79</c:v>
                </c:pt>
                <c:pt idx="17180">
                  <c:v>171.8</c:v>
                </c:pt>
                <c:pt idx="17181">
                  <c:v>171.81</c:v>
                </c:pt>
                <c:pt idx="17182">
                  <c:v>171.82</c:v>
                </c:pt>
                <c:pt idx="17183">
                  <c:v>171.83</c:v>
                </c:pt>
                <c:pt idx="17184">
                  <c:v>171.84</c:v>
                </c:pt>
                <c:pt idx="17185">
                  <c:v>171.85</c:v>
                </c:pt>
                <c:pt idx="17186">
                  <c:v>171.86</c:v>
                </c:pt>
                <c:pt idx="17187">
                  <c:v>171.87</c:v>
                </c:pt>
                <c:pt idx="17188">
                  <c:v>171.88</c:v>
                </c:pt>
                <c:pt idx="17189">
                  <c:v>171.89</c:v>
                </c:pt>
                <c:pt idx="17190">
                  <c:v>171.9</c:v>
                </c:pt>
                <c:pt idx="17191">
                  <c:v>171.91</c:v>
                </c:pt>
                <c:pt idx="17192">
                  <c:v>171.92</c:v>
                </c:pt>
                <c:pt idx="17193">
                  <c:v>171.93</c:v>
                </c:pt>
                <c:pt idx="17194">
                  <c:v>171.94</c:v>
                </c:pt>
                <c:pt idx="17195">
                  <c:v>171.95</c:v>
                </c:pt>
                <c:pt idx="17196">
                  <c:v>171.96</c:v>
                </c:pt>
                <c:pt idx="17197">
                  <c:v>171.97</c:v>
                </c:pt>
                <c:pt idx="17198">
                  <c:v>171.98</c:v>
                </c:pt>
                <c:pt idx="17199">
                  <c:v>171.99</c:v>
                </c:pt>
                <c:pt idx="17200">
                  <c:v>172</c:v>
                </c:pt>
                <c:pt idx="17201">
                  <c:v>172.01</c:v>
                </c:pt>
                <c:pt idx="17202">
                  <c:v>172.02</c:v>
                </c:pt>
                <c:pt idx="17203">
                  <c:v>172.03</c:v>
                </c:pt>
                <c:pt idx="17204">
                  <c:v>172.04</c:v>
                </c:pt>
                <c:pt idx="17205">
                  <c:v>172.05</c:v>
                </c:pt>
                <c:pt idx="17206">
                  <c:v>172.06</c:v>
                </c:pt>
                <c:pt idx="17207">
                  <c:v>172.07</c:v>
                </c:pt>
                <c:pt idx="17208">
                  <c:v>172.08</c:v>
                </c:pt>
                <c:pt idx="17209">
                  <c:v>172.09</c:v>
                </c:pt>
                <c:pt idx="17210">
                  <c:v>172.1</c:v>
                </c:pt>
                <c:pt idx="17211">
                  <c:v>172.11</c:v>
                </c:pt>
                <c:pt idx="17212">
                  <c:v>172.12</c:v>
                </c:pt>
                <c:pt idx="17213">
                  <c:v>172.13</c:v>
                </c:pt>
                <c:pt idx="17214">
                  <c:v>172.14</c:v>
                </c:pt>
                <c:pt idx="17215">
                  <c:v>172.15</c:v>
                </c:pt>
                <c:pt idx="17216">
                  <c:v>172.16</c:v>
                </c:pt>
                <c:pt idx="17217">
                  <c:v>172.17</c:v>
                </c:pt>
                <c:pt idx="17218">
                  <c:v>172.18</c:v>
                </c:pt>
                <c:pt idx="17219">
                  <c:v>172.19</c:v>
                </c:pt>
                <c:pt idx="17220">
                  <c:v>172.2</c:v>
                </c:pt>
                <c:pt idx="17221">
                  <c:v>172.21</c:v>
                </c:pt>
                <c:pt idx="17222">
                  <c:v>172.22</c:v>
                </c:pt>
                <c:pt idx="17223">
                  <c:v>172.23</c:v>
                </c:pt>
                <c:pt idx="17224">
                  <c:v>172.24</c:v>
                </c:pt>
                <c:pt idx="17225">
                  <c:v>172.25</c:v>
                </c:pt>
                <c:pt idx="17226">
                  <c:v>172.26</c:v>
                </c:pt>
                <c:pt idx="17227">
                  <c:v>172.27</c:v>
                </c:pt>
                <c:pt idx="17228">
                  <c:v>172.28</c:v>
                </c:pt>
                <c:pt idx="17229">
                  <c:v>172.29</c:v>
                </c:pt>
                <c:pt idx="17230">
                  <c:v>172.3</c:v>
                </c:pt>
                <c:pt idx="17231">
                  <c:v>172.31</c:v>
                </c:pt>
                <c:pt idx="17232">
                  <c:v>172.32</c:v>
                </c:pt>
                <c:pt idx="17233">
                  <c:v>172.33</c:v>
                </c:pt>
                <c:pt idx="17234">
                  <c:v>172.34</c:v>
                </c:pt>
                <c:pt idx="17235">
                  <c:v>172.35</c:v>
                </c:pt>
                <c:pt idx="17236">
                  <c:v>172.36</c:v>
                </c:pt>
                <c:pt idx="17237">
                  <c:v>172.37</c:v>
                </c:pt>
                <c:pt idx="17238">
                  <c:v>172.38</c:v>
                </c:pt>
                <c:pt idx="17239">
                  <c:v>172.39</c:v>
                </c:pt>
                <c:pt idx="17240">
                  <c:v>172.4</c:v>
                </c:pt>
                <c:pt idx="17241">
                  <c:v>172.41</c:v>
                </c:pt>
                <c:pt idx="17242">
                  <c:v>172.42</c:v>
                </c:pt>
                <c:pt idx="17243">
                  <c:v>172.43</c:v>
                </c:pt>
                <c:pt idx="17244">
                  <c:v>172.44</c:v>
                </c:pt>
                <c:pt idx="17245">
                  <c:v>172.45</c:v>
                </c:pt>
                <c:pt idx="17246">
                  <c:v>172.46</c:v>
                </c:pt>
                <c:pt idx="17247">
                  <c:v>172.47</c:v>
                </c:pt>
                <c:pt idx="17248">
                  <c:v>172.48</c:v>
                </c:pt>
                <c:pt idx="17249">
                  <c:v>172.49</c:v>
                </c:pt>
                <c:pt idx="17250">
                  <c:v>172.5</c:v>
                </c:pt>
                <c:pt idx="17251">
                  <c:v>172.51</c:v>
                </c:pt>
                <c:pt idx="17252">
                  <c:v>172.52</c:v>
                </c:pt>
                <c:pt idx="17253">
                  <c:v>172.53</c:v>
                </c:pt>
                <c:pt idx="17254">
                  <c:v>172.54</c:v>
                </c:pt>
                <c:pt idx="17255">
                  <c:v>172.55</c:v>
                </c:pt>
                <c:pt idx="17256">
                  <c:v>172.56</c:v>
                </c:pt>
                <c:pt idx="17257">
                  <c:v>172.57</c:v>
                </c:pt>
                <c:pt idx="17258">
                  <c:v>172.58</c:v>
                </c:pt>
                <c:pt idx="17259">
                  <c:v>172.59</c:v>
                </c:pt>
                <c:pt idx="17260">
                  <c:v>172.6</c:v>
                </c:pt>
                <c:pt idx="17261">
                  <c:v>172.61</c:v>
                </c:pt>
                <c:pt idx="17262">
                  <c:v>172.62</c:v>
                </c:pt>
                <c:pt idx="17263">
                  <c:v>172.63</c:v>
                </c:pt>
                <c:pt idx="17264">
                  <c:v>172.64</c:v>
                </c:pt>
                <c:pt idx="17265">
                  <c:v>172.65</c:v>
                </c:pt>
                <c:pt idx="17266">
                  <c:v>172.66</c:v>
                </c:pt>
                <c:pt idx="17267">
                  <c:v>172.67</c:v>
                </c:pt>
                <c:pt idx="17268">
                  <c:v>172.68</c:v>
                </c:pt>
                <c:pt idx="17269">
                  <c:v>172.69</c:v>
                </c:pt>
                <c:pt idx="17270">
                  <c:v>172.7</c:v>
                </c:pt>
                <c:pt idx="17271">
                  <c:v>172.71</c:v>
                </c:pt>
                <c:pt idx="17272">
                  <c:v>172.72</c:v>
                </c:pt>
                <c:pt idx="17273">
                  <c:v>172.73</c:v>
                </c:pt>
                <c:pt idx="17274">
                  <c:v>172.74</c:v>
                </c:pt>
                <c:pt idx="17275">
                  <c:v>172.75</c:v>
                </c:pt>
                <c:pt idx="17276">
                  <c:v>172.76</c:v>
                </c:pt>
                <c:pt idx="17277">
                  <c:v>172.77</c:v>
                </c:pt>
                <c:pt idx="17278">
                  <c:v>172.78</c:v>
                </c:pt>
                <c:pt idx="17279">
                  <c:v>172.79</c:v>
                </c:pt>
                <c:pt idx="17280">
                  <c:v>172.8</c:v>
                </c:pt>
                <c:pt idx="17281">
                  <c:v>172.81</c:v>
                </c:pt>
                <c:pt idx="17282">
                  <c:v>172.82</c:v>
                </c:pt>
                <c:pt idx="17283">
                  <c:v>172.83</c:v>
                </c:pt>
                <c:pt idx="17284">
                  <c:v>172.84</c:v>
                </c:pt>
                <c:pt idx="17285">
                  <c:v>172.85</c:v>
                </c:pt>
                <c:pt idx="17286">
                  <c:v>172.86</c:v>
                </c:pt>
                <c:pt idx="17287">
                  <c:v>172.87</c:v>
                </c:pt>
                <c:pt idx="17288">
                  <c:v>172.88</c:v>
                </c:pt>
                <c:pt idx="17289">
                  <c:v>172.89</c:v>
                </c:pt>
                <c:pt idx="17290">
                  <c:v>172.9</c:v>
                </c:pt>
                <c:pt idx="17291">
                  <c:v>172.91</c:v>
                </c:pt>
                <c:pt idx="17292">
                  <c:v>172.92</c:v>
                </c:pt>
                <c:pt idx="17293">
                  <c:v>172.93</c:v>
                </c:pt>
                <c:pt idx="17294">
                  <c:v>172.94</c:v>
                </c:pt>
                <c:pt idx="17295">
                  <c:v>172.95</c:v>
                </c:pt>
                <c:pt idx="17296">
                  <c:v>172.96</c:v>
                </c:pt>
                <c:pt idx="17297">
                  <c:v>172.97</c:v>
                </c:pt>
                <c:pt idx="17298">
                  <c:v>172.98</c:v>
                </c:pt>
                <c:pt idx="17299">
                  <c:v>172.99</c:v>
                </c:pt>
                <c:pt idx="17300">
                  <c:v>173</c:v>
                </c:pt>
                <c:pt idx="17301">
                  <c:v>173.01</c:v>
                </c:pt>
                <c:pt idx="17302">
                  <c:v>173.02</c:v>
                </c:pt>
                <c:pt idx="17303">
                  <c:v>173.03</c:v>
                </c:pt>
                <c:pt idx="17304">
                  <c:v>173.04</c:v>
                </c:pt>
                <c:pt idx="17305">
                  <c:v>173.05</c:v>
                </c:pt>
                <c:pt idx="17306">
                  <c:v>173.06</c:v>
                </c:pt>
                <c:pt idx="17307">
                  <c:v>173.07</c:v>
                </c:pt>
                <c:pt idx="17308">
                  <c:v>173.08</c:v>
                </c:pt>
                <c:pt idx="17309">
                  <c:v>173.09</c:v>
                </c:pt>
                <c:pt idx="17310">
                  <c:v>173.1</c:v>
                </c:pt>
                <c:pt idx="17311">
                  <c:v>173.11</c:v>
                </c:pt>
                <c:pt idx="17312">
                  <c:v>173.12</c:v>
                </c:pt>
                <c:pt idx="17313">
                  <c:v>173.13</c:v>
                </c:pt>
                <c:pt idx="17314">
                  <c:v>173.14</c:v>
                </c:pt>
                <c:pt idx="17315">
                  <c:v>173.15</c:v>
                </c:pt>
                <c:pt idx="17316">
                  <c:v>173.16</c:v>
                </c:pt>
                <c:pt idx="17317">
                  <c:v>173.17</c:v>
                </c:pt>
                <c:pt idx="17318">
                  <c:v>173.18</c:v>
                </c:pt>
                <c:pt idx="17319">
                  <c:v>173.19</c:v>
                </c:pt>
                <c:pt idx="17320">
                  <c:v>173.2</c:v>
                </c:pt>
                <c:pt idx="17321">
                  <c:v>173.21</c:v>
                </c:pt>
                <c:pt idx="17322">
                  <c:v>173.22</c:v>
                </c:pt>
                <c:pt idx="17323">
                  <c:v>173.23</c:v>
                </c:pt>
                <c:pt idx="17324">
                  <c:v>173.24</c:v>
                </c:pt>
                <c:pt idx="17325">
                  <c:v>173.25</c:v>
                </c:pt>
                <c:pt idx="17326">
                  <c:v>173.26</c:v>
                </c:pt>
                <c:pt idx="17327">
                  <c:v>173.27</c:v>
                </c:pt>
                <c:pt idx="17328">
                  <c:v>173.28</c:v>
                </c:pt>
                <c:pt idx="17329">
                  <c:v>173.29</c:v>
                </c:pt>
                <c:pt idx="17330">
                  <c:v>173.3</c:v>
                </c:pt>
                <c:pt idx="17331">
                  <c:v>173.31</c:v>
                </c:pt>
                <c:pt idx="17332">
                  <c:v>173.32</c:v>
                </c:pt>
                <c:pt idx="17333">
                  <c:v>173.33</c:v>
                </c:pt>
                <c:pt idx="17334">
                  <c:v>173.34</c:v>
                </c:pt>
                <c:pt idx="17335">
                  <c:v>173.35</c:v>
                </c:pt>
                <c:pt idx="17336">
                  <c:v>173.36</c:v>
                </c:pt>
                <c:pt idx="17337">
                  <c:v>173.37</c:v>
                </c:pt>
                <c:pt idx="17338">
                  <c:v>173.38</c:v>
                </c:pt>
                <c:pt idx="17339">
                  <c:v>173.39</c:v>
                </c:pt>
                <c:pt idx="17340">
                  <c:v>173.4</c:v>
                </c:pt>
                <c:pt idx="17341">
                  <c:v>173.41</c:v>
                </c:pt>
                <c:pt idx="17342">
                  <c:v>173.42</c:v>
                </c:pt>
                <c:pt idx="17343">
                  <c:v>173.43</c:v>
                </c:pt>
                <c:pt idx="17344">
                  <c:v>173.44</c:v>
                </c:pt>
                <c:pt idx="17345">
                  <c:v>173.45</c:v>
                </c:pt>
                <c:pt idx="17346">
                  <c:v>173.46</c:v>
                </c:pt>
                <c:pt idx="17347">
                  <c:v>173.47</c:v>
                </c:pt>
                <c:pt idx="17348">
                  <c:v>173.48</c:v>
                </c:pt>
                <c:pt idx="17349">
                  <c:v>173.49</c:v>
                </c:pt>
                <c:pt idx="17350">
                  <c:v>173.5</c:v>
                </c:pt>
                <c:pt idx="17351">
                  <c:v>173.51</c:v>
                </c:pt>
                <c:pt idx="17352">
                  <c:v>173.52</c:v>
                </c:pt>
                <c:pt idx="17353">
                  <c:v>173.53</c:v>
                </c:pt>
                <c:pt idx="17354">
                  <c:v>173.54</c:v>
                </c:pt>
                <c:pt idx="17355">
                  <c:v>173.55</c:v>
                </c:pt>
                <c:pt idx="17356">
                  <c:v>173.56</c:v>
                </c:pt>
                <c:pt idx="17357">
                  <c:v>173.57</c:v>
                </c:pt>
                <c:pt idx="17358">
                  <c:v>173.58</c:v>
                </c:pt>
                <c:pt idx="17359">
                  <c:v>173.59</c:v>
                </c:pt>
                <c:pt idx="17360">
                  <c:v>173.6</c:v>
                </c:pt>
                <c:pt idx="17361">
                  <c:v>173.61</c:v>
                </c:pt>
                <c:pt idx="17362">
                  <c:v>173.62</c:v>
                </c:pt>
                <c:pt idx="17363">
                  <c:v>173.63</c:v>
                </c:pt>
                <c:pt idx="17364">
                  <c:v>173.64</c:v>
                </c:pt>
                <c:pt idx="17365">
                  <c:v>173.65</c:v>
                </c:pt>
                <c:pt idx="17366">
                  <c:v>173.66</c:v>
                </c:pt>
                <c:pt idx="17367">
                  <c:v>173.67</c:v>
                </c:pt>
                <c:pt idx="17368">
                  <c:v>173.68</c:v>
                </c:pt>
                <c:pt idx="17369">
                  <c:v>173.69</c:v>
                </c:pt>
                <c:pt idx="17370">
                  <c:v>173.7</c:v>
                </c:pt>
                <c:pt idx="17371">
                  <c:v>173.71</c:v>
                </c:pt>
                <c:pt idx="17372">
                  <c:v>173.72</c:v>
                </c:pt>
                <c:pt idx="17373">
                  <c:v>173.73</c:v>
                </c:pt>
                <c:pt idx="17374">
                  <c:v>173.74</c:v>
                </c:pt>
                <c:pt idx="17375">
                  <c:v>173.75</c:v>
                </c:pt>
                <c:pt idx="17376">
                  <c:v>173.76</c:v>
                </c:pt>
                <c:pt idx="17377">
                  <c:v>173.77</c:v>
                </c:pt>
                <c:pt idx="17378">
                  <c:v>173.78</c:v>
                </c:pt>
                <c:pt idx="17379">
                  <c:v>173.79</c:v>
                </c:pt>
                <c:pt idx="17380">
                  <c:v>173.8</c:v>
                </c:pt>
                <c:pt idx="17381">
                  <c:v>173.81</c:v>
                </c:pt>
                <c:pt idx="17382">
                  <c:v>173.82</c:v>
                </c:pt>
                <c:pt idx="17383">
                  <c:v>173.83</c:v>
                </c:pt>
                <c:pt idx="17384">
                  <c:v>173.84</c:v>
                </c:pt>
                <c:pt idx="17385">
                  <c:v>173.85</c:v>
                </c:pt>
                <c:pt idx="17386">
                  <c:v>173.86</c:v>
                </c:pt>
                <c:pt idx="17387">
                  <c:v>173.87</c:v>
                </c:pt>
                <c:pt idx="17388">
                  <c:v>173.88</c:v>
                </c:pt>
                <c:pt idx="17389">
                  <c:v>173.89</c:v>
                </c:pt>
                <c:pt idx="17390">
                  <c:v>173.9</c:v>
                </c:pt>
                <c:pt idx="17391">
                  <c:v>173.91</c:v>
                </c:pt>
                <c:pt idx="17392">
                  <c:v>173.92</c:v>
                </c:pt>
                <c:pt idx="17393">
                  <c:v>173.93</c:v>
                </c:pt>
                <c:pt idx="17394">
                  <c:v>173.94</c:v>
                </c:pt>
                <c:pt idx="17395">
                  <c:v>173.95</c:v>
                </c:pt>
                <c:pt idx="17396">
                  <c:v>173.96</c:v>
                </c:pt>
                <c:pt idx="17397">
                  <c:v>173.97</c:v>
                </c:pt>
                <c:pt idx="17398">
                  <c:v>173.98</c:v>
                </c:pt>
                <c:pt idx="17399">
                  <c:v>173.99</c:v>
                </c:pt>
                <c:pt idx="17400">
                  <c:v>174</c:v>
                </c:pt>
                <c:pt idx="17401">
                  <c:v>174.01</c:v>
                </c:pt>
                <c:pt idx="17402">
                  <c:v>174.02</c:v>
                </c:pt>
                <c:pt idx="17403">
                  <c:v>174.03</c:v>
                </c:pt>
                <c:pt idx="17404">
                  <c:v>174.04</c:v>
                </c:pt>
                <c:pt idx="17405">
                  <c:v>174.05</c:v>
                </c:pt>
                <c:pt idx="17406">
                  <c:v>174.06</c:v>
                </c:pt>
                <c:pt idx="17407">
                  <c:v>174.07</c:v>
                </c:pt>
                <c:pt idx="17408">
                  <c:v>174.08</c:v>
                </c:pt>
                <c:pt idx="17409">
                  <c:v>174.09</c:v>
                </c:pt>
                <c:pt idx="17410">
                  <c:v>174.1</c:v>
                </c:pt>
                <c:pt idx="17411">
                  <c:v>174.11</c:v>
                </c:pt>
                <c:pt idx="17412">
                  <c:v>174.12</c:v>
                </c:pt>
                <c:pt idx="17413">
                  <c:v>174.13</c:v>
                </c:pt>
                <c:pt idx="17414">
                  <c:v>174.14</c:v>
                </c:pt>
                <c:pt idx="17415">
                  <c:v>174.15</c:v>
                </c:pt>
                <c:pt idx="17416">
                  <c:v>174.16</c:v>
                </c:pt>
                <c:pt idx="17417">
                  <c:v>174.17</c:v>
                </c:pt>
                <c:pt idx="17418">
                  <c:v>174.18</c:v>
                </c:pt>
                <c:pt idx="17419">
                  <c:v>174.19</c:v>
                </c:pt>
                <c:pt idx="17420">
                  <c:v>174.2</c:v>
                </c:pt>
                <c:pt idx="17421">
                  <c:v>174.21</c:v>
                </c:pt>
                <c:pt idx="17422">
                  <c:v>174.22</c:v>
                </c:pt>
                <c:pt idx="17423">
                  <c:v>174.23</c:v>
                </c:pt>
                <c:pt idx="17424">
                  <c:v>174.24</c:v>
                </c:pt>
                <c:pt idx="17425">
                  <c:v>174.25</c:v>
                </c:pt>
                <c:pt idx="17426">
                  <c:v>174.26</c:v>
                </c:pt>
                <c:pt idx="17427">
                  <c:v>174.27</c:v>
                </c:pt>
                <c:pt idx="17428">
                  <c:v>174.28</c:v>
                </c:pt>
                <c:pt idx="17429">
                  <c:v>174.29</c:v>
                </c:pt>
                <c:pt idx="17430">
                  <c:v>174.3</c:v>
                </c:pt>
                <c:pt idx="17431">
                  <c:v>174.31</c:v>
                </c:pt>
                <c:pt idx="17432">
                  <c:v>174.32</c:v>
                </c:pt>
                <c:pt idx="17433">
                  <c:v>174.33</c:v>
                </c:pt>
                <c:pt idx="17434">
                  <c:v>174.34</c:v>
                </c:pt>
                <c:pt idx="17435">
                  <c:v>174.35</c:v>
                </c:pt>
                <c:pt idx="17436">
                  <c:v>174.36</c:v>
                </c:pt>
                <c:pt idx="17437">
                  <c:v>174.37</c:v>
                </c:pt>
                <c:pt idx="17438">
                  <c:v>174.38</c:v>
                </c:pt>
                <c:pt idx="17439">
                  <c:v>174.39</c:v>
                </c:pt>
                <c:pt idx="17440">
                  <c:v>174.4</c:v>
                </c:pt>
                <c:pt idx="17441">
                  <c:v>174.41</c:v>
                </c:pt>
                <c:pt idx="17442">
                  <c:v>174.42</c:v>
                </c:pt>
                <c:pt idx="17443">
                  <c:v>174.43</c:v>
                </c:pt>
                <c:pt idx="17444">
                  <c:v>174.44</c:v>
                </c:pt>
                <c:pt idx="17445">
                  <c:v>174.45</c:v>
                </c:pt>
                <c:pt idx="17446">
                  <c:v>174.46</c:v>
                </c:pt>
                <c:pt idx="17447">
                  <c:v>174.47</c:v>
                </c:pt>
                <c:pt idx="17448">
                  <c:v>174.48</c:v>
                </c:pt>
                <c:pt idx="17449">
                  <c:v>174.49</c:v>
                </c:pt>
                <c:pt idx="17450">
                  <c:v>174.5</c:v>
                </c:pt>
                <c:pt idx="17451">
                  <c:v>174.51</c:v>
                </c:pt>
                <c:pt idx="17452">
                  <c:v>174.52</c:v>
                </c:pt>
                <c:pt idx="17453">
                  <c:v>174.53</c:v>
                </c:pt>
                <c:pt idx="17454">
                  <c:v>174.54</c:v>
                </c:pt>
                <c:pt idx="17455">
                  <c:v>174.55</c:v>
                </c:pt>
                <c:pt idx="17456">
                  <c:v>174.56</c:v>
                </c:pt>
                <c:pt idx="17457">
                  <c:v>174.57</c:v>
                </c:pt>
                <c:pt idx="17458">
                  <c:v>174.58</c:v>
                </c:pt>
                <c:pt idx="17459">
                  <c:v>174.59</c:v>
                </c:pt>
                <c:pt idx="17460">
                  <c:v>174.6</c:v>
                </c:pt>
                <c:pt idx="17461">
                  <c:v>174.61</c:v>
                </c:pt>
                <c:pt idx="17462">
                  <c:v>174.62</c:v>
                </c:pt>
                <c:pt idx="17463">
                  <c:v>174.63</c:v>
                </c:pt>
                <c:pt idx="17464">
                  <c:v>174.64</c:v>
                </c:pt>
                <c:pt idx="17465">
                  <c:v>174.65</c:v>
                </c:pt>
                <c:pt idx="17466">
                  <c:v>174.66</c:v>
                </c:pt>
                <c:pt idx="17467">
                  <c:v>174.67</c:v>
                </c:pt>
                <c:pt idx="17468">
                  <c:v>174.68</c:v>
                </c:pt>
                <c:pt idx="17469">
                  <c:v>174.69</c:v>
                </c:pt>
                <c:pt idx="17470">
                  <c:v>174.7</c:v>
                </c:pt>
                <c:pt idx="17471">
                  <c:v>174.71</c:v>
                </c:pt>
                <c:pt idx="17472">
                  <c:v>174.72</c:v>
                </c:pt>
                <c:pt idx="17473">
                  <c:v>174.73</c:v>
                </c:pt>
                <c:pt idx="17474">
                  <c:v>174.74</c:v>
                </c:pt>
                <c:pt idx="17475">
                  <c:v>174.75</c:v>
                </c:pt>
                <c:pt idx="17476">
                  <c:v>174.76</c:v>
                </c:pt>
                <c:pt idx="17477">
                  <c:v>174.77</c:v>
                </c:pt>
                <c:pt idx="17478">
                  <c:v>174.78</c:v>
                </c:pt>
                <c:pt idx="17479">
                  <c:v>174.79</c:v>
                </c:pt>
                <c:pt idx="17480">
                  <c:v>174.8</c:v>
                </c:pt>
                <c:pt idx="17481">
                  <c:v>174.81</c:v>
                </c:pt>
                <c:pt idx="17482">
                  <c:v>174.82</c:v>
                </c:pt>
                <c:pt idx="17483">
                  <c:v>174.83</c:v>
                </c:pt>
                <c:pt idx="17484">
                  <c:v>174.84</c:v>
                </c:pt>
                <c:pt idx="17485">
                  <c:v>174.85</c:v>
                </c:pt>
                <c:pt idx="17486">
                  <c:v>174.86</c:v>
                </c:pt>
                <c:pt idx="17487">
                  <c:v>174.87</c:v>
                </c:pt>
                <c:pt idx="17488">
                  <c:v>174.88</c:v>
                </c:pt>
                <c:pt idx="17489">
                  <c:v>174.89</c:v>
                </c:pt>
                <c:pt idx="17490">
                  <c:v>174.9</c:v>
                </c:pt>
                <c:pt idx="17491">
                  <c:v>174.91</c:v>
                </c:pt>
                <c:pt idx="17492">
                  <c:v>174.92</c:v>
                </c:pt>
                <c:pt idx="17493">
                  <c:v>174.93</c:v>
                </c:pt>
                <c:pt idx="17494">
                  <c:v>174.94</c:v>
                </c:pt>
                <c:pt idx="17495">
                  <c:v>174.95</c:v>
                </c:pt>
                <c:pt idx="17496">
                  <c:v>174.96</c:v>
                </c:pt>
                <c:pt idx="17497">
                  <c:v>174.97</c:v>
                </c:pt>
                <c:pt idx="17498">
                  <c:v>174.98</c:v>
                </c:pt>
                <c:pt idx="17499">
                  <c:v>174.99</c:v>
                </c:pt>
                <c:pt idx="17500">
                  <c:v>175</c:v>
                </c:pt>
                <c:pt idx="17501">
                  <c:v>175.01</c:v>
                </c:pt>
                <c:pt idx="17502">
                  <c:v>175.02</c:v>
                </c:pt>
                <c:pt idx="17503">
                  <c:v>175.03</c:v>
                </c:pt>
                <c:pt idx="17504">
                  <c:v>175.04</c:v>
                </c:pt>
                <c:pt idx="17505">
                  <c:v>175.05</c:v>
                </c:pt>
                <c:pt idx="17506">
                  <c:v>175.06</c:v>
                </c:pt>
                <c:pt idx="17507">
                  <c:v>175.07</c:v>
                </c:pt>
                <c:pt idx="17508">
                  <c:v>175.08</c:v>
                </c:pt>
                <c:pt idx="17509">
                  <c:v>175.09</c:v>
                </c:pt>
                <c:pt idx="17510">
                  <c:v>175.1</c:v>
                </c:pt>
                <c:pt idx="17511">
                  <c:v>175.11</c:v>
                </c:pt>
                <c:pt idx="17512">
                  <c:v>175.12</c:v>
                </c:pt>
                <c:pt idx="17513">
                  <c:v>175.13</c:v>
                </c:pt>
                <c:pt idx="17514">
                  <c:v>175.14</c:v>
                </c:pt>
                <c:pt idx="17515">
                  <c:v>175.15</c:v>
                </c:pt>
                <c:pt idx="17516">
                  <c:v>175.16</c:v>
                </c:pt>
                <c:pt idx="17517">
                  <c:v>175.17</c:v>
                </c:pt>
                <c:pt idx="17518">
                  <c:v>175.18</c:v>
                </c:pt>
                <c:pt idx="17519">
                  <c:v>175.19</c:v>
                </c:pt>
                <c:pt idx="17520">
                  <c:v>175.2</c:v>
                </c:pt>
                <c:pt idx="17521">
                  <c:v>175.21</c:v>
                </c:pt>
                <c:pt idx="17522">
                  <c:v>175.22</c:v>
                </c:pt>
                <c:pt idx="17523">
                  <c:v>175.23</c:v>
                </c:pt>
                <c:pt idx="17524">
                  <c:v>175.24</c:v>
                </c:pt>
                <c:pt idx="17525">
                  <c:v>175.25</c:v>
                </c:pt>
                <c:pt idx="17526">
                  <c:v>175.26</c:v>
                </c:pt>
                <c:pt idx="17527">
                  <c:v>175.27</c:v>
                </c:pt>
                <c:pt idx="17528">
                  <c:v>175.28</c:v>
                </c:pt>
                <c:pt idx="17529">
                  <c:v>175.29</c:v>
                </c:pt>
                <c:pt idx="17530">
                  <c:v>175.3</c:v>
                </c:pt>
                <c:pt idx="17531">
                  <c:v>175.31</c:v>
                </c:pt>
                <c:pt idx="17532">
                  <c:v>175.32</c:v>
                </c:pt>
                <c:pt idx="17533">
                  <c:v>175.33</c:v>
                </c:pt>
                <c:pt idx="17534">
                  <c:v>175.34</c:v>
                </c:pt>
                <c:pt idx="17535">
                  <c:v>175.35</c:v>
                </c:pt>
                <c:pt idx="17536">
                  <c:v>175.36</c:v>
                </c:pt>
                <c:pt idx="17537">
                  <c:v>175.37</c:v>
                </c:pt>
                <c:pt idx="17538">
                  <c:v>175.38</c:v>
                </c:pt>
                <c:pt idx="17539">
                  <c:v>175.39</c:v>
                </c:pt>
                <c:pt idx="17540">
                  <c:v>175.4</c:v>
                </c:pt>
                <c:pt idx="17541">
                  <c:v>175.41</c:v>
                </c:pt>
                <c:pt idx="17542">
                  <c:v>175.42</c:v>
                </c:pt>
                <c:pt idx="17543">
                  <c:v>175.43</c:v>
                </c:pt>
                <c:pt idx="17544">
                  <c:v>175.44</c:v>
                </c:pt>
                <c:pt idx="17545">
                  <c:v>175.45</c:v>
                </c:pt>
                <c:pt idx="17546">
                  <c:v>175.46</c:v>
                </c:pt>
                <c:pt idx="17547">
                  <c:v>175.47</c:v>
                </c:pt>
                <c:pt idx="17548">
                  <c:v>175.48</c:v>
                </c:pt>
                <c:pt idx="17549">
                  <c:v>175.49</c:v>
                </c:pt>
                <c:pt idx="17550">
                  <c:v>175.5</c:v>
                </c:pt>
                <c:pt idx="17551">
                  <c:v>175.51</c:v>
                </c:pt>
                <c:pt idx="17552">
                  <c:v>175.52</c:v>
                </c:pt>
                <c:pt idx="17553">
                  <c:v>175.53</c:v>
                </c:pt>
                <c:pt idx="17554">
                  <c:v>175.54</c:v>
                </c:pt>
                <c:pt idx="17555">
                  <c:v>175.55</c:v>
                </c:pt>
                <c:pt idx="17556">
                  <c:v>175.56</c:v>
                </c:pt>
                <c:pt idx="17557">
                  <c:v>175.57</c:v>
                </c:pt>
                <c:pt idx="17558">
                  <c:v>175.58</c:v>
                </c:pt>
                <c:pt idx="17559">
                  <c:v>175.59</c:v>
                </c:pt>
                <c:pt idx="17560">
                  <c:v>175.6</c:v>
                </c:pt>
                <c:pt idx="17561">
                  <c:v>175.61</c:v>
                </c:pt>
                <c:pt idx="17562">
                  <c:v>175.62</c:v>
                </c:pt>
                <c:pt idx="17563">
                  <c:v>175.63</c:v>
                </c:pt>
                <c:pt idx="17564">
                  <c:v>175.64</c:v>
                </c:pt>
                <c:pt idx="17565">
                  <c:v>175.65</c:v>
                </c:pt>
                <c:pt idx="17566">
                  <c:v>175.66</c:v>
                </c:pt>
                <c:pt idx="17567">
                  <c:v>175.67</c:v>
                </c:pt>
                <c:pt idx="17568">
                  <c:v>175.68</c:v>
                </c:pt>
                <c:pt idx="17569">
                  <c:v>175.69</c:v>
                </c:pt>
                <c:pt idx="17570">
                  <c:v>175.7</c:v>
                </c:pt>
                <c:pt idx="17571">
                  <c:v>175.71</c:v>
                </c:pt>
                <c:pt idx="17572">
                  <c:v>175.72</c:v>
                </c:pt>
                <c:pt idx="17573">
                  <c:v>175.73</c:v>
                </c:pt>
                <c:pt idx="17574">
                  <c:v>175.74</c:v>
                </c:pt>
                <c:pt idx="17575">
                  <c:v>175.75</c:v>
                </c:pt>
                <c:pt idx="17576">
                  <c:v>175.76</c:v>
                </c:pt>
                <c:pt idx="17577">
                  <c:v>175.77</c:v>
                </c:pt>
                <c:pt idx="17578">
                  <c:v>175.78</c:v>
                </c:pt>
                <c:pt idx="17579">
                  <c:v>175.79</c:v>
                </c:pt>
                <c:pt idx="17580">
                  <c:v>175.8</c:v>
                </c:pt>
                <c:pt idx="17581">
                  <c:v>175.81</c:v>
                </c:pt>
                <c:pt idx="17582">
                  <c:v>175.82</c:v>
                </c:pt>
                <c:pt idx="17583">
                  <c:v>175.83</c:v>
                </c:pt>
                <c:pt idx="17584">
                  <c:v>175.84</c:v>
                </c:pt>
                <c:pt idx="17585">
                  <c:v>175.85</c:v>
                </c:pt>
                <c:pt idx="17586">
                  <c:v>175.86</c:v>
                </c:pt>
                <c:pt idx="17587">
                  <c:v>175.87</c:v>
                </c:pt>
                <c:pt idx="17588">
                  <c:v>175.88</c:v>
                </c:pt>
                <c:pt idx="17589">
                  <c:v>175.89</c:v>
                </c:pt>
                <c:pt idx="17590">
                  <c:v>175.9</c:v>
                </c:pt>
                <c:pt idx="17591">
                  <c:v>175.91</c:v>
                </c:pt>
                <c:pt idx="17592">
                  <c:v>175.92</c:v>
                </c:pt>
                <c:pt idx="17593">
                  <c:v>175.93</c:v>
                </c:pt>
                <c:pt idx="17594">
                  <c:v>175.94</c:v>
                </c:pt>
                <c:pt idx="17595">
                  <c:v>175.95</c:v>
                </c:pt>
                <c:pt idx="17596">
                  <c:v>175.96</c:v>
                </c:pt>
                <c:pt idx="17597">
                  <c:v>175.97</c:v>
                </c:pt>
                <c:pt idx="17598">
                  <c:v>175.98</c:v>
                </c:pt>
                <c:pt idx="17599">
                  <c:v>175.99</c:v>
                </c:pt>
                <c:pt idx="17600">
                  <c:v>176</c:v>
                </c:pt>
                <c:pt idx="17601">
                  <c:v>176.01</c:v>
                </c:pt>
                <c:pt idx="17602">
                  <c:v>176.02</c:v>
                </c:pt>
                <c:pt idx="17603">
                  <c:v>176.03</c:v>
                </c:pt>
                <c:pt idx="17604">
                  <c:v>176.04</c:v>
                </c:pt>
                <c:pt idx="17605">
                  <c:v>176.05</c:v>
                </c:pt>
                <c:pt idx="17606">
                  <c:v>176.06</c:v>
                </c:pt>
                <c:pt idx="17607">
                  <c:v>176.07</c:v>
                </c:pt>
                <c:pt idx="17608">
                  <c:v>176.08</c:v>
                </c:pt>
                <c:pt idx="17609">
                  <c:v>176.09</c:v>
                </c:pt>
                <c:pt idx="17610">
                  <c:v>176.1</c:v>
                </c:pt>
                <c:pt idx="17611">
                  <c:v>176.11</c:v>
                </c:pt>
                <c:pt idx="17612">
                  <c:v>176.12</c:v>
                </c:pt>
                <c:pt idx="17613">
                  <c:v>176.13</c:v>
                </c:pt>
                <c:pt idx="17614">
                  <c:v>176.14</c:v>
                </c:pt>
                <c:pt idx="17615">
                  <c:v>176.15</c:v>
                </c:pt>
                <c:pt idx="17616">
                  <c:v>176.16</c:v>
                </c:pt>
                <c:pt idx="17617">
                  <c:v>176.17</c:v>
                </c:pt>
                <c:pt idx="17618">
                  <c:v>176.18</c:v>
                </c:pt>
                <c:pt idx="17619">
                  <c:v>176.19</c:v>
                </c:pt>
                <c:pt idx="17620">
                  <c:v>176.2</c:v>
                </c:pt>
                <c:pt idx="17621">
                  <c:v>176.21</c:v>
                </c:pt>
                <c:pt idx="17622">
                  <c:v>176.22</c:v>
                </c:pt>
                <c:pt idx="17623">
                  <c:v>176.23</c:v>
                </c:pt>
                <c:pt idx="17624">
                  <c:v>176.24</c:v>
                </c:pt>
                <c:pt idx="17625">
                  <c:v>176.25</c:v>
                </c:pt>
                <c:pt idx="17626">
                  <c:v>176.26</c:v>
                </c:pt>
                <c:pt idx="17627">
                  <c:v>176.27</c:v>
                </c:pt>
                <c:pt idx="17628">
                  <c:v>176.28</c:v>
                </c:pt>
                <c:pt idx="17629">
                  <c:v>176.29</c:v>
                </c:pt>
                <c:pt idx="17630">
                  <c:v>176.3</c:v>
                </c:pt>
                <c:pt idx="17631">
                  <c:v>176.31</c:v>
                </c:pt>
                <c:pt idx="17632">
                  <c:v>176.32</c:v>
                </c:pt>
                <c:pt idx="17633">
                  <c:v>176.33</c:v>
                </c:pt>
                <c:pt idx="17634">
                  <c:v>176.34</c:v>
                </c:pt>
                <c:pt idx="17635">
                  <c:v>176.35</c:v>
                </c:pt>
                <c:pt idx="17636">
                  <c:v>176.36</c:v>
                </c:pt>
                <c:pt idx="17637">
                  <c:v>176.37</c:v>
                </c:pt>
                <c:pt idx="17638">
                  <c:v>176.38</c:v>
                </c:pt>
                <c:pt idx="17639">
                  <c:v>176.39</c:v>
                </c:pt>
                <c:pt idx="17640">
                  <c:v>176.4</c:v>
                </c:pt>
                <c:pt idx="17641">
                  <c:v>176.41</c:v>
                </c:pt>
                <c:pt idx="17642">
                  <c:v>176.42</c:v>
                </c:pt>
                <c:pt idx="17643">
                  <c:v>176.43</c:v>
                </c:pt>
                <c:pt idx="17644">
                  <c:v>176.44</c:v>
                </c:pt>
                <c:pt idx="17645">
                  <c:v>176.45</c:v>
                </c:pt>
                <c:pt idx="17646">
                  <c:v>176.46</c:v>
                </c:pt>
                <c:pt idx="17647">
                  <c:v>176.47</c:v>
                </c:pt>
                <c:pt idx="17648">
                  <c:v>176.48</c:v>
                </c:pt>
                <c:pt idx="17649">
                  <c:v>176.49</c:v>
                </c:pt>
                <c:pt idx="17650">
                  <c:v>176.5</c:v>
                </c:pt>
                <c:pt idx="17651">
                  <c:v>176.51</c:v>
                </c:pt>
                <c:pt idx="17652">
                  <c:v>176.52</c:v>
                </c:pt>
                <c:pt idx="17653">
                  <c:v>176.53</c:v>
                </c:pt>
                <c:pt idx="17654">
                  <c:v>176.54</c:v>
                </c:pt>
                <c:pt idx="17655">
                  <c:v>176.55</c:v>
                </c:pt>
                <c:pt idx="17656">
                  <c:v>176.56</c:v>
                </c:pt>
                <c:pt idx="17657">
                  <c:v>176.57</c:v>
                </c:pt>
                <c:pt idx="17658">
                  <c:v>176.58</c:v>
                </c:pt>
                <c:pt idx="17659">
                  <c:v>176.59</c:v>
                </c:pt>
                <c:pt idx="17660">
                  <c:v>176.6</c:v>
                </c:pt>
                <c:pt idx="17661">
                  <c:v>176.61</c:v>
                </c:pt>
                <c:pt idx="17662">
                  <c:v>176.62</c:v>
                </c:pt>
                <c:pt idx="17663">
                  <c:v>176.63</c:v>
                </c:pt>
                <c:pt idx="17664">
                  <c:v>176.64</c:v>
                </c:pt>
                <c:pt idx="17665">
                  <c:v>176.65</c:v>
                </c:pt>
                <c:pt idx="17666">
                  <c:v>176.66</c:v>
                </c:pt>
                <c:pt idx="17667">
                  <c:v>176.67</c:v>
                </c:pt>
                <c:pt idx="17668">
                  <c:v>176.68</c:v>
                </c:pt>
                <c:pt idx="17669">
                  <c:v>176.69</c:v>
                </c:pt>
                <c:pt idx="17670">
                  <c:v>176.7</c:v>
                </c:pt>
                <c:pt idx="17671">
                  <c:v>176.71</c:v>
                </c:pt>
                <c:pt idx="17672">
                  <c:v>176.72</c:v>
                </c:pt>
                <c:pt idx="17673">
                  <c:v>176.73</c:v>
                </c:pt>
                <c:pt idx="17674">
                  <c:v>176.74</c:v>
                </c:pt>
                <c:pt idx="17675">
                  <c:v>176.75</c:v>
                </c:pt>
                <c:pt idx="17676">
                  <c:v>176.76</c:v>
                </c:pt>
                <c:pt idx="17677">
                  <c:v>176.77</c:v>
                </c:pt>
                <c:pt idx="17678">
                  <c:v>176.78</c:v>
                </c:pt>
                <c:pt idx="17679">
                  <c:v>176.79</c:v>
                </c:pt>
                <c:pt idx="17680">
                  <c:v>176.8</c:v>
                </c:pt>
                <c:pt idx="17681">
                  <c:v>176.81</c:v>
                </c:pt>
                <c:pt idx="17682">
                  <c:v>176.82</c:v>
                </c:pt>
                <c:pt idx="17683">
                  <c:v>176.83</c:v>
                </c:pt>
                <c:pt idx="17684">
                  <c:v>176.84</c:v>
                </c:pt>
                <c:pt idx="17685">
                  <c:v>176.85</c:v>
                </c:pt>
                <c:pt idx="17686">
                  <c:v>176.86</c:v>
                </c:pt>
                <c:pt idx="17687">
                  <c:v>176.87</c:v>
                </c:pt>
                <c:pt idx="17688">
                  <c:v>176.88</c:v>
                </c:pt>
                <c:pt idx="17689">
                  <c:v>176.89</c:v>
                </c:pt>
                <c:pt idx="17690">
                  <c:v>176.9</c:v>
                </c:pt>
                <c:pt idx="17691">
                  <c:v>176.91</c:v>
                </c:pt>
                <c:pt idx="17692">
                  <c:v>176.92</c:v>
                </c:pt>
                <c:pt idx="17693">
                  <c:v>176.93</c:v>
                </c:pt>
                <c:pt idx="17694">
                  <c:v>176.94</c:v>
                </c:pt>
                <c:pt idx="17695">
                  <c:v>176.95</c:v>
                </c:pt>
                <c:pt idx="17696">
                  <c:v>176.96</c:v>
                </c:pt>
                <c:pt idx="17697">
                  <c:v>176.97</c:v>
                </c:pt>
                <c:pt idx="17698">
                  <c:v>176.98</c:v>
                </c:pt>
                <c:pt idx="17699">
                  <c:v>176.99</c:v>
                </c:pt>
                <c:pt idx="17700">
                  <c:v>177</c:v>
                </c:pt>
                <c:pt idx="17701">
                  <c:v>177.01</c:v>
                </c:pt>
                <c:pt idx="17702">
                  <c:v>177.02</c:v>
                </c:pt>
                <c:pt idx="17703">
                  <c:v>177.03</c:v>
                </c:pt>
                <c:pt idx="17704">
                  <c:v>177.04</c:v>
                </c:pt>
                <c:pt idx="17705">
                  <c:v>177.05</c:v>
                </c:pt>
                <c:pt idx="17706">
                  <c:v>177.06</c:v>
                </c:pt>
                <c:pt idx="17707">
                  <c:v>177.07</c:v>
                </c:pt>
                <c:pt idx="17708">
                  <c:v>177.08</c:v>
                </c:pt>
                <c:pt idx="17709">
                  <c:v>177.09</c:v>
                </c:pt>
                <c:pt idx="17710">
                  <c:v>177.1</c:v>
                </c:pt>
                <c:pt idx="17711">
                  <c:v>177.11</c:v>
                </c:pt>
                <c:pt idx="17712">
                  <c:v>177.12</c:v>
                </c:pt>
                <c:pt idx="17713">
                  <c:v>177.13</c:v>
                </c:pt>
                <c:pt idx="17714">
                  <c:v>177.14</c:v>
                </c:pt>
                <c:pt idx="17715">
                  <c:v>177.15</c:v>
                </c:pt>
                <c:pt idx="17716">
                  <c:v>177.16</c:v>
                </c:pt>
                <c:pt idx="17717">
                  <c:v>177.17</c:v>
                </c:pt>
                <c:pt idx="17718">
                  <c:v>177.18</c:v>
                </c:pt>
                <c:pt idx="17719">
                  <c:v>177.19</c:v>
                </c:pt>
                <c:pt idx="17720">
                  <c:v>177.2</c:v>
                </c:pt>
                <c:pt idx="17721">
                  <c:v>177.21</c:v>
                </c:pt>
                <c:pt idx="17722">
                  <c:v>177.22</c:v>
                </c:pt>
                <c:pt idx="17723">
                  <c:v>177.23</c:v>
                </c:pt>
                <c:pt idx="17724">
                  <c:v>177.24</c:v>
                </c:pt>
                <c:pt idx="17725">
                  <c:v>177.25</c:v>
                </c:pt>
                <c:pt idx="17726">
                  <c:v>177.26</c:v>
                </c:pt>
                <c:pt idx="17727">
                  <c:v>177.27</c:v>
                </c:pt>
                <c:pt idx="17728">
                  <c:v>177.28</c:v>
                </c:pt>
                <c:pt idx="17729">
                  <c:v>177.29</c:v>
                </c:pt>
                <c:pt idx="17730">
                  <c:v>177.3</c:v>
                </c:pt>
                <c:pt idx="17731">
                  <c:v>177.31</c:v>
                </c:pt>
                <c:pt idx="17732">
                  <c:v>177.32</c:v>
                </c:pt>
                <c:pt idx="17733">
                  <c:v>177.33</c:v>
                </c:pt>
                <c:pt idx="17734">
                  <c:v>177.34</c:v>
                </c:pt>
                <c:pt idx="17735">
                  <c:v>177.35</c:v>
                </c:pt>
                <c:pt idx="17736">
                  <c:v>177.36</c:v>
                </c:pt>
                <c:pt idx="17737">
                  <c:v>177.37</c:v>
                </c:pt>
                <c:pt idx="17738">
                  <c:v>177.38</c:v>
                </c:pt>
                <c:pt idx="17739">
                  <c:v>177.39</c:v>
                </c:pt>
                <c:pt idx="17740">
                  <c:v>177.4</c:v>
                </c:pt>
                <c:pt idx="17741">
                  <c:v>177.41</c:v>
                </c:pt>
                <c:pt idx="17742">
                  <c:v>177.42</c:v>
                </c:pt>
                <c:pt idx="17743">
                  <c:v>177.43</c:v>
                </c:pt>
                <c:pt idx="17744">
                  <c:v>177.44</c:v>
                </c:pt>
                <c:pt idx="17745">
                  <c:v>177.45</c:v>
                </c:pt>
                <c:pt idx="17746">
                  <c:v>177.46</c:v>
                </c:pt>
                <c:pt idx="17747">
                  <c:v>177.47</c:v>
                </c:pt>
                <c:pt idx="17748">
                  <c:v>177.48</c:v>
                </c:pt>
                <c:pt idx="17749">
                  <c:v>177.49</c:v>
                </c:pt>
                <c:pt idx="17750">
                  <c:v>177.5</c:v>
                </c:pt>
                <c:pt idx="17751">
                  <c:v>177.51</c:v>
                </c:pt>
                <c:pt idx="17752">
                  <c:v>177.52</c:v>
                </c:pt>
                <c:pt idx="17753">
                  <c:v>177.53</c:v>
                </c:pt>
                <c:pt idx="17754">
                  <c:v>177.54</c:v>
                </c:pt>
                <c:pt idx="17755">
                  <c:v>177.55</c:v>
                </c:pt>
                <c:pt idx="17756">
                  <c:v>177.56</c:v>
                </c:pt>
                <c:pt idx="17757">
                  <c:v>177.57</c:v>
                </c:pt>
                <c:pt idx="17758">
                  <c:v>177.58</c:v>
                </c:pt>
                <c:pt idx="17759">
                  <c:v>177.59</c:v>
                </c:pt>
                <c:pt idx="17760">
                  <c:v>177.6</c:v>
                </c:pt>
                <c:pt idx="17761">
                  <c:v>177.61</c:v>
                </c:pt>
                <c:pt idx="17762">
                  <c:v>177.62</c:v>
                </c:pt>
                <c:pt idx="17763">
                  <c:v>177.63</c:v>
                </c:pt>
                <c:pt idx="17764">
                  <c:v>177.64</c:v>
                </c:pt>
                <c:pt idx="17765">
                  <c:v>177.65</c:v>
                </c:pt>
                <c:pt idx="17766">
                  <c:v>177.66</c:v>
                </c:pt>
                <c:pt idx="17767">
                  <c:v>177.67</c:v>
                </c:pt>
                <c:pt idx="17768">
                  <c:v>177.68</c:v>
                </c:pt>
                <c:pt idx="17769">
                  <c:v>177.69</c:v>
                </c:pt>
                <c:pt idx="17770">
                  <c:v>177.7</c:v>
                </c:pt>
                <c:pt idx="17771">
                  <c:v>177.71</c:v>
                </c:pt>
                <c:pt idx="17772">
                  <c:v>177.72</c:v>
                </c:pt>
                <c:pt idx="17773">
                  <c:v>177.73</c:v>
                </c:pt>
                <c:pt idx="17774">
                  <c:v>177.74</c:v>
                </c:pt>
                <c:pt idx="17775">
                  <c:v>177.75</c:v>
                </c:pt>
                <c:pt idx="17776">
                  <c:v>177.76</c:v>
                </c:pt>
                <c:pt idx="17777">
                  <c:v>177.77</c:v>
                </c:pt>
                <c:pt idx="17778">
                  <c:v>177.78</c:v>
                </c:pt>
                <c:pt idx="17779">
                  <c:v>177.79</c:v>
                </c:pt>
                <c:pt idx="17780">
                  <c:v>177.8</c:v>
                </c:pt>
                <c:pt idx="17781">
                  <c:v>177.81</c:v>
                </c:pt>
                <c:pt idx="17782">
                  <c:v>177.82</c:v>
                </c:pt>
                <c:pt idx="17783">
                  <c:v>177.83</c:v>
                </c:pt>
                <c:pt idx="17784">
                  <c:v>177.84</c:v>
                </c:pt>
                <c:pt idx="17785">
                  <c:v>177.85</c:v>
                </c:pt>
                <c:pt idx="17786">
                  <c:v>177.86</c:v>
                </c:pt>
                <c:pt idx="17787">
                  <c:v>177.87</c:v>
                </c:pt>
                <c:pt idx="17788">
                  <c:v>177.88</c:v>
                </c:pt>
                <c:pt idx="17789">
                  <c:v>177.89</c:v>
                </c:pt>
                <c:pt idx="17790">
                  <c:v>177.9</c:v>
                </c:pt>
                <c:pt idx="17791">
                  <c:v>177.91</c:v>
                </c:pt>
                <c:pt idx="17792">
                  <c:v>177.92</c:v>
                </c:pt>
                <c:pt idx="17793">
                  <c:v>177.93</c:v>
                </c:pt>
                <c:pt idx="17794">
                  <c:v>177.94</c:v>
                </c:pt>
                <c:pt idx="17795">
                  <c:v>177.95</c:v>
                </c:pt>
                <c:pt idx="17796">
                  <c:v>177.96</c:v>
                </c:pt>
                <c:pt idx="17797">
                  <c:v>177.97</c:v>
                </c:pt>
                <c:pt idx="17798">
                  <c:v>177.98</c:v>
                </c:pt>
                <c:pt idx="17799">
                  <c:v>177.99</c:v>
                </c:pt>
                <c:pt idx="17800">
                  <c:v>178</c:v>
                </c:pt>
                <c:pt idx="17801">
                  <c:v>178.01</c:v>
                </c:pt>
                <c:pt idx="17802">
                  <c:v>178.02</c:v>
                </c:pt>
                <c:pt idx="17803">
                  <c:v>178.03</c:v>
                </c:pt>
                <c:pt idx="17804">
                  <c:v>178.04</c:v>
                </c:pt>
                <c:pt idx="17805">
                  <c:v>178.05</c:v>
                </c:pt>
                <c:pt idx="17806">
                  <c:v>178.06</c:v>
                </c:pt>
                <c:pt idx="17807">
                  <c:v>178.07</c:v>
                </c:pt>
                <c:pt idx="17808">
                  <c:v>178.08</c:v>
                </c:pt>
                <c:pt idx="17809">
                  <c:v>178.09</c:v>
                </c:pt>
                <c:pt idx="17810">
                  <c:v>178.1</c:v>
                </c:pt>
                <c:pt idx="17811">
                  <c:v>178.11</c:v>
                </c:pt>
                <c:pt idx="17812">
                  <c:v>178.12</c:v>
                </c:pt>
                <c:pt idx="17813">
                  <c:v>178.13</c:v>
                </c:pt>
                <c:pt idx="17814">
                  <c:v>178.14</c:v>
                </c:pt>
                <c:pt idx="17815">
                  <c:v>178.15</c:v>
                </c:pt>
                <c:pt idx="17816">
                  <c:v>178.16</c:v>
                </c:pt>
                <c:pt idx="17817">
                  <c:v>178.17</c:v>
                </c:pt>
                <c:pt idx="17818">
                  <c:v>178.18</c:v>
                </c:pt>
                <c:pt idx="17819">
                  <c:v>178.19</c:v>
                </c:pt>
                <c:pt idx="17820">
                  <c:v>178.2</c:v>
                </c:pt>
                <c:pt idx="17821">
                  <c:v>178.21</c:v>
                </c:pt>
                <c:pt idx="17822">
                  <c:v>178.22</c:v>
                </c:pt>
                <c:pt idx="17823">
                  <c:v>178.23</c:v>
                </c:pt>
                <c:pt idx="17824">
                  <c:v>178.24</c:v>
                </c:pt>
                <c:pt idx="17825">
                  <c:v>178.25</c:v>
                </c:pt>
                <c:pt idx="17826">
                  <c:v>178.26</c:v>
                </c:pt>
                <c:pt idx="17827">
                  <c:v>178.27</c:v>
                </c:pt>
                <c:pt idx="17828">
                  <c:v>178.28</c:v>
                </c:pt>
                <c:pt idx="17829">
                  <c:v>178.29</c:v>
                </c:pt>
                <c:pt idx="17830">
                  <c:v>178.3</c:v>
                </c:pt>
                <c:pt idx="17831">
                  <c:v>178.31</c:v>
                </c:pt>
                <c:pt idx="17832">
                  <c:v>178.32</c:v>
                </c:pt>
                <c:pt idx="17833">
                  <c:v>178.33</c:v>
                </c:pt>
                <c:pt idx="17834">
                  <c:v>178.34</c:v>
                </c:pt>
                <c:pt idx="17835">
                  <c:v>178.35</c:v>
                </c:pt>
                <c:pt idx="17836">
                  <c:v>178.36</c:v>
                </c:pt>
                <c:pt idx="17837">
                  <c:v>178.37</c:v>
                </c:pt>
                <c:pt idx="17838">
                  <c:v>178.38</c:v>
                </c:pt>
                <c:pt idx="17839">
                  <c:v>178.39</c:v>
                </c:pt>
                <c:pt idx="17840">
                  <c:v>178.4</c:v>
                </c:pt>
                <c:pt idx="17841">
                  <c:v>178.41</c:v>
                </c:pt>
                <c:pt idx="17842">
                  <c:v>178.42</c:v>
                </c:pt>
                <c:pt idx="17843">
                  <c:v>178.43</c:v>
                </c:pt>
                <c:pt idx="17844">
                  <c:v>178.44</c:v>
                </c:pt>
                <c:pt idx="17845">
                  <c:v>178.45</c:v>
                </c:pt>
                <c:pt idx="17846">
                  <c:v>178.46</c:v>
                </c:pt>
                <c:pt idx="17847">
                  <c:v>178.47</c:v>
                </c:pt>
                <c:pt idx="17848">
                  <c:v>178.48</c:v>
                </c:pt>
                <c:pt idx="17849">
                  <c:v>178.49</c:v>
                </c:pt>
                <c:pt idx="17850">
                  <c:v>178.5</c:v>
                </c:pt>
                <c:pt idx="17851">
                  <c:v>178.51</c:v>
                </c:pt>
                <c:pt idx="17852">
                  <c:v>178.52</c:v>
                </c:pt>
                <c:pt idx="17853">
                  <c:v>178.53</c:v>
                </c:pt>
                <c:pt idx="17854">
                  <c:v>178.54</c:v>
                </c:pt>
                <c:pt idx="17855">
                  <c:v>178.55</c:v>
                </c:pt>
                <c:pt idx="17856">
                  <c:v>178.56</c:v>
                </c:pt>
                <c:pt idx="17857">
                  <c:v>178.57</c:v>
                </c:pt>
                <c:pt idx="17858">
                  <c:v>178.58</c:v>
                </c:pt>
                <c:pt idx="17859">
                  <c:v>178.59</c:v>
                </c:pt>
                <c:pt idx="17860">
                  <c:v>178.6</c:v>
                </c:pt>
                <c:pt idx="17861">
                  <c:v>178.61</c:v>
                </c:pt>
                <c:pt idx="17862">
                  <c:v>178.62</c:v>
                </c:pt>
                <c:pt idx="17863">
                  <c:v>178.63</c:v>
                </c:pt>
                <c:pt idx="17864">
                  <c:v>178.64</c:v>
                </c:pt>
                <c:pt idx="17865">
                  <c:v>178.65</c:v>
                </c:pt>
                <c:pt idx="17866">
                  <c:v>178.66</c:v>
                </c:pt>
                <c:pt idx="17867">
                  <c:v>178.67</c:v>
                </c:pt>
                <c:pt idx="17868">
                  <c:v>178.68</c:v>
                </c:pt>
                <c:pt idx="17869">
                  <c:v>178.69</c:v>
                </c:pt>
                <c:pt idx="17870">
                  <c:v>178.7</c:v>
                </c:pt>
                <c:pt idx="17871">
                  <c:v>178.71</c:v>
                </c:pt>
                <c:pt idx="17872">
                  <c:v>178.72</c:v>
                </c:pt>
                <c:pt idx="17873">
                  <c:v>178.73</c:v>
                </c:pt>
                <c:pt idx="17874">
                  <c:v>178.74</c:v>
                </c:pt>
                <c:pt idx="17875">
                  <c:v>178.75</c:v>
                </c:pt>
                <c:pt idx="17876">
                  <c:v>178.76</c:v>
                </c:pt>
                <c:pt idx="17877">
                  <c:v>178.77</c:v>
                </c:pt>
                <c:pt idx="17878">
                  <c:v>178.78</c:v>
                </c:pt>
                <c:pt idx="17879">
                  <c:v>178.79</c:v>
                </c:pt>
                <c:pt idx="17880">
                  <c:v>178.8</c:v>
                </c:pt>
                <c:pt idx="17881">
                  <c:v>178.81</c:v>
                </c:pt>
                <c:pt idx="17882">
                  <c:v>178.82</c:v>
                </c:pt>
                <c:pt idx="17883">
                  <c:v>178.83</c:v>
                </c:pt>
                <c:pt idx="17884">
                  <c:v>178.84</c:v>
                </c:pt>
                <c:pt idx="17885">
                  <c:v>178.85</c:v>
                </c:pt>
                <c:pt idx="17886">
                  <c:v>178.86</c:v>
                </c:pt>
                <c:pt idx="17887">
                  <c:v>178.87</c:v>
                </c:pt>
                <c:pt idx="17888">
                  <c:v>178.88</c:v>
                </c:pt>
                <c:pt idx="17889">
                  <c:v>178.89</c:v>
                </c:pt>
                <c:pt idx="17890">
                  <c:v>178.9</c:v>
                </c:pt>
                <c:pt idx="17891">
                  <c:v>178.91</c:v>
                </c:pt>
                <c:pt idx="17892">
                  <c:v>178.92</c:v>
                </c:pt>
                <c:pt idx="17893">
                  <c:v>178.93</c:v>
                </c:pt>
                <c:pt idx="17894">
                  <c:v>178.94</c:v>
                </c:pt>
                <c:pt idx="17895">
                  <c:v>178.95</c:v>
                </c:pt>
                <c:pt idx="17896">
                  <c:v>178.96</c:v>
                </c:pt>
                <c:pt idx="17897">
                  <c:v>178.97</c:v>
                </c:pt>
                <c:pt idx="17898">
                  <c:v>178.98</c:v>
                </c:pt>
                <c:pt idx="17899">
                  <c:v>178.99</c:v>
                </c:pt>
                <c:pt idx="17900">
                  <c:v>179</c:v>
                </c:pt>
                <c:pt idx="17901">
                  <c:v>179.01</c:v>
                </c:pt>
                <c:pt idx="17902">
                  <c:v>179.02</c:v>
                </c:pt>
                <c:pt idx="17903">
                  <c:v>179.03</c:v>
                </c:pt>
                <c:pt idx="17904">
                  <c:v>179.04</c:v>
                </c:pt>
                <c:pt idx="17905">
                  <c:v>179.05</c:v>
                </c:pt>
                <c:pt idx="17906">
                  <c:v>179.06</c:v>
                </c:pt>
                <c:pt idx="17907">
                  <c:v>179.07</c:v>
                </c:pt>
                <c:pt idx="17908">
                  <c:v>179.08</c:v>
                </c:pt>
                <c:pt idx="17909">
                  <c:v>179.09</c:v>
                </c:pt>
                <c:pt idx="17910">
                  <c:v>179.1</c:v>
                </c:pt>
                <c:pt idx="17911">
                  <c:v>179.11</c:v>
                </c:pt>
                <c:pt idx="17912">
                  <c:v>179.12</c:v>
                </c:pt>
                <c:pt idx="17913">
                  <c:v>179.13</c:v>
                </c:pt>
                <c:pt idx="17914">
                  <c:v>179.14</c:v>
                </c:pt>
                <c:pt idx="17915">
                  <c:v>179.15</c:v>
                </c:pt>
                <c:pt idx="17916">
                  <c:v>179.16</c:v>
                </c:pt>
                <c:pt idx="17917">
                  <c:v>179.17</c:v>
                </c:pt>
                <c:pt idx="17918">
                  <c:v>179.18</c:v>
                </c:pt>
                <c:pt idx="17919">
                  <c:v>179.19</c:v>
                </c:pt>
                <c:pt idx="17920">
                  <c:v>179.2</c:v>
                </c:pt>
                <c:pt idx="17921">
                  <c:v>179.21</c:v>
                </c:pt>
                <c:pt idx="17922">
                  <c:v>179.22</c:v>
                </c:pt>
                <c:pt idx="17923">
                  <c:v>179.23</c:v>
                </c:pt>
                <c:pt idx="17924">
                  <c:v>179.24</c:v>
                </c:pt>
                <c:pt idx="17925">
                  <c:v>179.25</c:v>
                </c:pt>
                <c:pt idx="17926">
                  <c:v>179.26</c:v>
                </c:pt>
                <c:pt idx="17927">
                  <c:v>179.27</c:v>
                </c:pt>
                <c:pt idx="17928">
                  <c:v>179.28</c:v>
                </c:pt>
                <c:pt idx="17929">
                  <c:v>179.29</c:v>
                </c:pt>
                <c:pt idx="17930">
                  <c:v>179.3</c:v>
                </c:pt>
                <c:pt idx="17931">
                  <c:v>179.31</c:v>
                </c:pt>
                <c:pt idx="17932">
                  <c:v>179.32</c:v>
                </c:pt>
                <c:pt idx="17933">
                  <c:v>179.33</c:v>
                </c:pt>
                <c:pt idx="17934">
                  <c:v>179.34</c:v>
                </c:pt>
                <c:pt idx="17935">
                  <c:v>179.35</c:v>
                </c:pt>
                <c:pt idx="17936">
                  <c:v>179.36</c:v>
                </c:pt>
                <c:pt idx="17937">
                  <c:v>179.37</c:v>
                </c:pt>
                <c:pt idx="17938">
                  <c:v>179.38</c:v>
                </c:pt>
                <c:pt idx="17939">
                  <c:v>179.39</c:v>
                </c:pt>
                <c:pt idx="17940">
                  <c:v>179.4</c:v>
                </c:pt>
                <c:pt idx="17941">
                  <c:v>179.41</c:v>
                </c:pt>
                <c:pt idx="17942">
                  <c:v>179.42</c:v>
                </c:pt>
                <c:pt idx="17943">
                  <c:v>179.43</c:v>
                </c:pt>
                <c:pt idx="17944">
                  <c:v>179.44</c:v>
                </c:pt>
                <c:pt idx="17945">
                  <c:v>179.45</c:v>
                </c:pt>
                <c:pt idx="17946">
                  <c:v>179.46</c:v>
                </c:pt>
                <c:pt idx="17947">
                  <c:v>179.47</c:v>
                </c:pt>
                <c:pt idx="17948">
                  <c:v>179.48</c:v>
                </c:pt>
                <c:pt idx="17949">
                  <c:v>179.49</c:v>
                </c:pt>
                <c:pt idx="17950">
                  <c:v>179.5</c:v>
                </c:pt>
                <c:pt idx="17951">
                  <c:v>179.51</c:v>
                </c:pt>
                <c:pt idx="17952">
                  <c:v>179.52</c:v>
                </c:pt>
                <c:pt idx="17953">
                  <c:v>179.53</c:v>
                </c:pt>
                <c:pt idx="17954">
                  <c:v>179.54</c:v>
                </c:pt>
                <c:pt idx="17955">
                  <c:v>179.55</c:v>
                </c:pt>
                <c:pt idx="17956">
                  <c:v>179.56</c:v>
                </c:pt>
                <c:pt idx="17957">
                  <c:v>179.57</c:v>
                </c:pt>
                <c:pt idx="17958">
                  <c:v>179.58</c:v>
                </c:pt>
                <c:pt idx="17959">
                  <c:v>179.59</c:v>
                </c:pt>
                <c:pt idx="17960">
                  <c:v>179.6</c:v>
                </c:pt>
                <c:pt idx="17961">
                  <c:v>179.61</c:v>
                </c:pt>
                <c:pt idx="17962">
                  <c:v>179.62</c:v>
                </c:pt>
                <c:pt idx="17963">
                  <c:v>179.63</c:v>
                </c:pt>
                <c:pt idx="17964">
                  <c:v>179.64</c:v>
                </c:pt>
                <c:pt idx="17965">
                  <c:v>179.65</c:v>
                </c:pt>
                <c:pt idx="17966">
                  <c:v>179.66</c:v>
                </c:pt>
                <c:pt idx="17967">
                  <c:v>179.67</c:v>
                </c:pt>
                <c:pt idx="17968">
                  <c:v>179.68</c:v>
                </c:pt>
                <c:pt idx="17969">
                  <c:v>179.69</c:v>
                </c:pt>
                <c:pt idx="17970">
                  <c:v>179.7</c:v>
                </c:pt>
                <c:pt idx="17971">
                  <c:v>179.71</c:v>
                </c:pt>
                <c:pt idx="17972">
                  <c:v>179.72</c:v>
                </c:pt>
                <c:pt idx="17973">
                  <c:v>179.73</c:v>
                </c:pt>
                <c:pt idx="17974">
                  <c:v>179.74</c:v>
                </c:pt>
                <c:pt idx="17975">
                  <c:v>179.75</c:v>
                </c:pt>
                <c:pt idx="17976">
                  <c:v>179.76</c:v>
                </c:pt>
                <c:pt idx="17977">
                  <c:v>179.77</c:v>
                </c:pt>
                <c:pt idx="17978">
                  <c:v>179.78</c:v>
                </c:pt>
                <c:pt idx="17979">
                  <c:v>179.79</c:v>
                </c:pt>
                <c:pt idx="17980">
                  <c:v>179.8</c:v>
                </c:pt>
                <c:pt idx="17981">
                  <c:v>179.81</c:v>
                </c:pt>
                <c:pt idx="17982">
                  <c:v>179.82</c:v>
                </c:pt>
                <c:pt idx="17983">
                  <c:v>179.83</c:v>
                </c:pt>
                <c:pt idx="17984">
                  <c:v>179.84</c:v>
                </c:pt>
                <c:pt idx="17985">
                  <c:v>179.85</c:v>
                </c:pt>
                <c:pt idx="17986">
                  <c:v>179.86</c:v>
                </c:pt>
                <c:pt idx="17987">
                  <c:v>179.87</c:v>
                </c:pt>
                <c:pt idx="17988">
                  <c:v>179.88</c:v>
                </c:pt>
                <c:pt idx="17989">
                  <c:v>179.89</c:v>
                </c:pt>
                <c:pt idx="17990">
                  <c:v>179.9</c:v>
                </c:pt>
                <c:pt idx="17991">
                  <c:v>179.91</c:v>
                </c:pt>
                <c:pt idx="17992">
                  <c:v>179.92</c:v>
                </c:pt>
                <c:pt idx="17993">
                  <c:v>179.93</c:v>
                </c:pt>
                <c:pt idx="17994">
                  <c:v>179.94</c:v>
                </c:pt>
                <c:pt idx="17995">
                  <c:v>179.95</c:v>
                </c:pt>
                <c:pt idx="17996">
                  <c:v>179.96</c:v>
                </c:pt>
                <c:pt idx="17997">
                  <c:v>179.97</c:v>
                </c:pt>
                <c:pt idx="17998">
                  <c:v>179.98</c:v>
                </c:pt>
                <c:pt idx="17999">
                  <c:v>179.99</c:v>
                </c:pt>
                <c:pt idx="18000">
                  <c:v>180</c:v>
                </c:pt>
                <c:pt idx="18001">
                  <c:v>180.01</c:v>
                </c:pt>
                <c:pt idx="18002">
                  <c:v>180.02</c:v>
                </c:pt>
                <c:pt idx="18003">
                  <c:v>180.03</c:v>
                </c:pt>
                <c:pt idx="18004">
                  <c:v>180.04</c:v>
                </c:pt>
                <c:pt idx="18005">
                  <c:v>180.05</c:v>
                </c:pt>
                <c:pt idx="18006">
                  <c:v>180.06</c:v>
                </c:pt>
                <c:pt idx="18007">
                  <c:v>180.07</c:v>
                </c:pt>
                <c:pt idx="18008">
                  <c:v>180.08</c:v>
                </c:pt>
                <c:pt idx="18009">
                  <c:v>180.09</c:v>
                </c:pt>
                <c:pt idx="18010">
                  <c:v>180.1</c:v>
                </c:pt>
                <c:pt idx="18011">
                  <c:v>180.11</c:v>
                </c:pt>
                <c:pt idx="18012">
                  <c:v>180.12</c:v>
                </c:pt>
                <c:pt idx="18013">
                  <c:v>180.13</c:v>
                </c:pt>
                <c:pt idx="18014">
                  <c:v>180.14</c:v>
                </c:pt>
                <c:pt idx="18015">
                  <c:v>180.15</c:v>
                </c:pt>
                <c:pt idx="18016">
                  <c:v>180.16</c:v>
                </c:pt>
                <c:pt idx="18017">
                  <c:v>180.17</c:v>
                </c:pt>
                <c:pt idx="18018">
                  <c:v>180.18</c:v>
                </c:pt>
                <c:pt idx="18019">
                  <c:v>180.19</c:v>
                </c:pt>
                <c:pt idx="18020">
                  <c:v>180.2</c:v>
                </c:pt>
                <c:pt idx="18021">
                  <c:v>180.21</c:v>
                </c:pt>
                <c:pt idx="18022">
                  <c:v>180.22</c:v>
                </c:pt>
                <c:pt idx="18023">
                  <c:v>180.23</c:v>
                </c:pt>
                <c:pt idx="18024">
                  <c:v>180.24</c:v>
                </c:pt>
                <c:pt idx="18025">
                  <c:v>180.25</c:v>
                </c:pt>
                <c:pt idx="18026">
                  <c:v>180.26</c:v>
                </c:pt>
                <c:pt idx="18027">
                  <c:v>180.27</c:v>
                </c:pt>
                <c:pt idx="18028">
                  <c:v>180.28</c:v>
                </c:pt>
                <c:pt idx="18029">
                  <c:v>180.29</c:v>
                </c:pt>
                <c:pt idx="18030">
                  <c:v>180.3</c:v>
                </c:pt>
                <c:pt idx="18031">
                  <c:v>180.31</c:v>
                </c:pt>
                <c:pt idx="18032">
                  <c:v>180.32</c:v>
                </c:pt>
                <c:pt idx="18033">
                  <c:v>180.33</c:v>
                </c:pt>
                <c:pt idx="18034">
                  <c:v>180.34</c:v>
                </c:pt>
                <c:pt idx="18035">
                  <c:v>180.35</c:v>
                </c:pt>
                <c:pt idx="18036">
                  <c:v>180.36</c:v>
                </c:pt>
                <c:pt idx="18037">
                  <c:v>180.37</c:v>
                </c:pt>
                <c:pt idx="18038">
                  <c:v>180.38</c:v>
                </c:pt>
                <c:pt idx="18039">
                  <c:v>180.39</c:v>
                </c:pt>
                <c:pt idx="18040">
                  <c:v>180.4</c:v>
                </c:pt>
                <c:pt idx="18041">
                  <c:v>180.41</c:v>
                </c:pt>
                <c:pt idx="18042">
                  <c:v>180.42</c:v>
                </c:pt>
                <c:pt idx="18043">
                  <c:v>180.43</c:v>
                </c:pt>
                <c:pt idx="18044">
                  <c:v>180.44</c:v>
                </c:pt>
                <c:pt idx="18045">
                  <c:v>180.45</c:v>
                </c:pt>
                <c:pt idx="18046">
                  <c:v>180.46</c:v>
                </c:pt>
                <c:pt idx="18047">
                  <c:v>180.47</c:v>
                </c:pt>
                <c:pt idx="18048">
                  <c:v>180.48</c:v>
                </c:pt>
                <c:pt idx="18049">
                  <c:v>180.49</c:v>
                </c:pt>
                <c:pt idx="18050">
                  <c:v>180.5</c:v>
                </c:pt>
                <c:pt idx="18051">
                  <c:v>180.51</c:v>
                </c:pt>
                <c:pt idx="18052">
                  <c:v>180.52</c:v>
                </c:pt>
                <c:pt idx="18053">
                  <c:v>180.53</c:v>
                </c:pt>
                <c:pt idx="18054">
                  <c:v>180.54</c:v>
                </c:pt>
                <c:pt idx="18055">
                  <c:v>180.55</c:v>
                </c:pt>
                <c:pt idx="18056">
                  <c:v>180.56</c:v>
                </c:pt>
                <c:pt idx="18057">
                  <c:v>180.57</c:v>
                </c:pt>
                <c:pt idx="18058">
                  <c:v>180.58</c:v>
                </c:pt>
                <c:pt idx="18059">
                  <c:v>180.59</c:v>
                </c:pt>
                <c:pt idx="18060">
                  <c:v>180.6</c:v>
                </c:pt>
                <c:pt idx="18061">
                  <c:v>180.61</c:v>
                </c:pt>
                <c:pt idx="18062">
                  <c:v>180.62</c:v>
                </c:pt>
                <c:pt idx="18063">
                  <c:v>180.63</c:v>
                </c:pt>
                <c:pt idx="18064">
                  <c:v>180.64</c:v>
                </c:pt>
                <c:pt idx="18065">
                  <c:v>180.65</c:v>
                </c:pt>
                <c:pt idx="18066">
                  <c:v>180.66</c:v>
                </c:pt>
                <c:pt idx="18067">
                  <c:v>180.67</c:v>
                </c:pt>
                <c:pt idx="18068">
                  <c:v>180.68</c:v>
                </c:pt>
                <c:pt idx="18069">
                  <c:v>180.69</c:v>
                </c:pt>
                <c:pt idx="18070">
                  <c:v>180.7</c:v>
                </c:pt>
                <c:pt idx="18071">
                  <c:v>180.71</c:v>
                </c:pt>
                <c:pt idx="18072">
                  <c:v>180.72</c:v>
                </c:pt>
                <c:pt idx="18073">
                  <c:v>180.73</c:v>
                </c:pt>
                <c:pt idx="18074">
                  <c:v>180.74</c:v>
                </c:pt>
                <c:pt idx="18075">
                  <c:v>180.75</c:v>
                </c:pt>
                <c:pt idx="18076">
                  <c:v>180.76</c:v>
                </c:pt>
                <c:pt idx="18077">
                  <c:v>180.77</c:v>
                </c:pt>
                <c:pt idx="18078">
                  <c:v>180.78</c:v>
                </c:pt>
                <c:pt idx="18079">
                  <c:v>180.79</c:v>
                </c:pt>
                <c:pt idx="18080">
                  <c:v>180.8</c:v>
                </c:pt>
                <c:pt idx="18081">
                  <c:v>180.81</c:v>
                </c:pt>
                <c:pt idx="18082">
                  <c:v>180.82</c:v>
                </c:pt>
                <c:pt idx="18083">
                  <c:v>180.83</c:v>
                </c:pt>
                <c:pt idx="18084">
                  <c:v>180.84</c:v>
                </c:pt>
                <c:pt idx="18085">
                  <c:v>180.85</c:v>
                </c:pt>
                <c:pt idx="18086">
                  <c:v>180.86</c:v>
                </c:pt>
                <c:pt idx="18087">
                  <c:v>180.87</c:v>
                </c:pt>
                <c:pt idx="18088">
                  <c:v>180.88</c:v>
                </c:pt>
                <c:pt idx="18089">
                  <c:v>180.89</c:v>
                </c:pt>
                <c:pt idx="18090">
                  <c:v>180.9</c:v>
                </c:pt>
                <c:pt idx="18091">
                  <c:v>180.91</c:v>
                </c:pt>
                <c:pt idx="18092">
                  <c:v>180.92</c:v>
                </c:pt>
                <c:pt idx="18093">
                  <c:v>180.93</c:v>
                </c:pt>
                <c:pt idx="18094">
                  <c:v>180.94</c:v>
                </c:pt>
                <c:pt idx="18095">
                  <c:v>180.95</c:v>
                </c:pt>
                <c:pt idx="18096">
                  <c:v>180.96</c:v>
                </c:pt>
                <c:pt idx="18097">
                  <c:v>180.97</c:v>
                </c:pt>
                <c:pt idx="18098">
                  <c:v>180.98</c:v>
                </c:pt>
                <c:pt idx="18099">
                  <c:v>180.99</c:v>
                </c:pt>
                <c:pt idx="18100">
                  <c:v>181</c:v>
                </c:pt>
                <c:pt idx="18101">
                  <c:v>181.01</c:v>
                </c:pt>
                <c:pt idx="18102">
                  <c:v>181.02</c:v>
                </c:pt>
                <c:pt idx="18103">
                  <c:v>181.03</c:v>
                </c:pt>
                <c:pt idx="18104">
                  <c:v>181.04</c:v>
                </c:pt>
                <c:pt idx="18105">
                  <c:v>181.05</c:v>
                </c:pt>
                <c:pt idx="18106">
                  <c:v>181.06</c:v>
                </c:pt>
                <c:pt idx="18107">
                  <c:v>181.07</c:v>
                </c:pt>
                <c:pt idx="18108">
                  <c:v>181.08</c:v>
                </c:pt>
                <c:pt idx="18109">
                  <c:v>181.09</c:v>
                </c:pt>
                <c:pt idx="18110">
                  <c:v>181.1</c:v>
                </c:pt>
                <c:pt idx="18111">
                  <c:v>181.11</c:v>
                </c:pt>
                <c:pt idx="18112">
                  <c:v>181.12</c:v>
                </c:pt>
                <c:pt idx="18113">
                  <c:v>181.13</c:v>
                </c:pt>
                <c:pt idx="18114">
                  <c:v>181.14</c:v>
                </c:pt>
                <c:pt idx="18115">
                  <c:v>181.15</c:v>
                </c:pt>
                <c:pt idx="18116">
                  <c:v>181.16</c:v>
                </c:pt>
                <c:pt idx="18117">
                  <c:v>181.17</c:v>
                </c:pt>
                <c:pt idx="18118">
                  <c:v>181.18</c:v>
                </c:pt>
                <c:pt idx="18119">
                  <c:v>181.19</c:v>
                </c:pt>
                <c:pt idx="18120">
                  <c:v>181.2</c:v>
                </c:pt>
                <c:pt idx="18121">
                  <c:v>181.21</c:v>
                </c:pt>
                <c:pt idx="18122">
                  <c:v>181.22</c:v>
                </c:pt>
                <c:pt idx="18123">
                  <c:v>181.23</c:v>
                </c:pt>
                <c:pt idx="18124">
                  <c:v>181.24</c:v>
                </c:pt>
                <c:pt idx="18125">
                  <c:v>181.25</c:v>
                </c:pt>
                <c:pt idx="18126">
                  <c:v>181.26</c:v>
                </c:pt>
                <c:pt idx="18127">
                  <c:v>181.27</c:v>
                </c:pt>
                <c:pt idx="18128">
                  <c:v>181.28</c:v>
                </c:pt>
                <c:pt idx="18129">
                  <c:v>181.29</c:v>
                </c:pt>
                <c:pt idx="18130">
                  <c:v>181.3</c:v>
                </c:pt>
                <c:pt idx="18131">
                  <c:v>181.31</c:v>
                </c:pt>
                <c:pt idx="18132">
                  <c:v>181.32</c:v>
                </c:pt>
                <c:pt idx="18133">
                  <c:v>181.33</c:v>
                </c:pt>
                <c:pt idx="18134">
                  <c:v>181.34</c:v>
                </c:pt>
                <c:pt idx="18135">
                  <c:v>181.35</c:v>
                </c:pt>
                <c:pt idx="18136">
                  <c:v>181.36</c:v>
                </c:pt>
                <c:pt idx="18137">
                  <c:v>181.37</c:v>
                </c:pt>
                <c:pt idx="18138">
                  <c:v>181.38</c:v>
                </c:pt>
                <c:pt idx="18139">
                  <c:v>181.39</c:v>
                </c:pt>
                <c:pt idx="18140">
                  <c:v>181.4</c:v>
                </c:pt>
                <c:pt idx="18141">
                  <c:v>181.41</c:v>
                </c:pt>
                <c:pt idx="18142">
                  <c:v>181.42</c:v>
                </c:pt>
                <c:pt idx="18143">
                  <c:v>181.43</c:v>
                </c:pt>
                <c:pt idx="18144">
                  <c:v>181.44</c:v>
                </c:pt>
                <c:pt idx="18145">
                  <c:v>181.45</c:v>
                </c:pt>
                <c:pt idx="18146">
                  <c:v>181.46</c:v>
                </c:pt>
                <c:pt idx="18147">
                  <c:v>181.47</c:v>
                </c:pt>
                <c:pt idx="18148">
                  <c:v>181.48</c:v>
                </c:pt>
                <c:pt idx="18149">
                  <c:v>181.49</c:v>
                </c:pt>
                <c:pt idx="18150">
                  <c:v>181.5</c:v>
                </c:pt>
                <c:pt idx="18151">
                  <c:v>181.51</c:v>
                </c:pt>
                <c:pt idx="18152">
                  <c:v>181.52</c:v>
                </c:pt>
                <c:pt idx="18153">
                  <c:v>181.53</c:v>
                </c:pt>
                <c:pt idx="18154">
                  <c:v>181.54</c:v>
                </c:pt>
                <c:pt idx="18155">
                  <c:v>181.55</c:v>
                </c:pt>
                <c:pt idx="18156">
                  <c:v>181.56</c:v>
                </c:pt>
                <c:pt idx="18157">
                  <c:v>181.57</c:v>
                </c:pt>
                <c:pt idx="18158">
                  <c:v>181.58</c:v>
                </c:pt>
                <c:pt idx="18159">
                  <c:v>181.59</c:v>
                </c:pt>
                <c:pt idx="18160">
                  <c:v>181.6</c:v>
                </c:pt>
                <c:pt idx="18161">
                  <c:v>181.61</c:v>
                </c:pt>
                <c:pt idx="18162">
                  <c:v>181.62</c:v>
                </c:pt>
                <c:pt idx="18163">
                  <c:v>181.63</c:v>
                </c:pt>
                <c:pt idx="18164">
                  <c:v>181.64</c:v>
                </c:pt>
                <c:pt idx="18165">
                  <c:v>181.65</c:v>
                </c:pt>
                <c:pt idx="18166">
                  <c:v>181.66</c:v>
                </c:pt>
                <c:pt idx="18167">
                  <c:v>181.67</c:v>
                </c:pt>
                <c:pt idx="18168">
                  <c:v>181.68</c:v>
                </c:pt>
                <c:pt idx="18169">
                  <c:v>181.69</c:v>
                </c:pt>
                <c:pt idx="18170">
                  <c:v>181.7</c:v>
                </c:pt>
                <c:pt idx="18171">
                  <c:v>181.71</c:v>
                </c:pt>
                <c:pt idx="18172">
                  <c:v>181.72</c:v>
                </c:pt>
                <c:pt idx="18173">
                  <c:v>181.73</c:v>
                </c:pt>
                <c:pt idx="18174">
                  <c:v>181.74</c:v>
                </c:pt>
                <c:pt idx="18175">
                  <c:v>181.75</c:v>
                </c:pt>
                <c:pt idx="18176">
                  <c:v>181.76</c:v>
                </c:pt>
                <c:pt idx="18177">
                  <c:v>181.77</c:v>
                </c:pt>
                <c:pt idx="18178">
                  <c:v>181.78</c:v>
                </c:pt>
                <c:pt idx="18179">
                  <c:v>181.79</c:v>
                </c:pt>
                <c:pt idx="18180">
                  <c:v>181.8</c:v>
                </c:pt>
                <c:pt idx="18181">
                  <c:v>181.81</c:v>
                </c:pt>
                <c:pt idx="18182">
                  <c:v>181.82</c:v>
                </c:pt>
                <c:pt idx="18183">
                  <c:v>181.83</c:v>
                </c:pt>
                <c:pt idx="18184">
                  <c:v>181.84</c:v>
                </c:pt>
                <c:pt idx="18185">
                  <c:v>181.85</c:v>
                </c:pt>
                <c:pt idx="18186">
                  <c:v>181.86</c:v>
                </c:pt>
                <c:pt idx="18187">
                  <c:v>181.87</c:v>
                </c:pt>
                <c:pt idx="18188">
                  <c:v>181.88</c:v>
                </c:pt>
                <c:pt idx="18189">
                  <c:v>181.89</c:v>
                </c:pt>
                <c:pt idx="18190">
                  <c:v>181.9</c:v>
                </c:pt>
                <c:pt idx="18191">
                  <c:v>181.91</c:v>
                </c:pt>
                <c:pt idx="18192">
                  <c:v>181.92</c:v>
                </c:pt>
                <c:pt idx="18193">
                  <c:v>181.93</c:v>
                </c:pt>
                <c:pt idx="18194">
                  <c:v>181.94</c:v>
                </c:pt>
                <c:pt idx="18195">
                  <c:v>181.95</c:v>
                </c:pt>
                <c:pt idx="18196">
                  <c:v>181.96</c:v>
                </c:pt>
                <c:pt idx="18197">
                  <c:v>181.97</c:v>
                </c:pt>
                <c:pt idx="18198">
                  <c:v>181.98</c:v>
                </c:pt>
                <c:pt idx="18199">
                  <c:v>181.99</c:v>
                </c:pt>
                <c:pt idx="18200">
                  <c:v>182</c:v>
                </c:pt>
                <c:pt idx="18201">
                  <c:v>182.01</c:v>
                </c:pt>
                <c:pt idx="18202">
                  <c:v>182.02</c:v>
                </c:pt>
                <c:pt idx="18203">
                  <c:v>182.03</c:v>
                </c:pt>
                <c:pt idx="18204">
                  <c:v>182.04</c:v>
                </c:pt>
                <c:pt idx="18205">
                  <c:v>182.05</c:v>
                </c:pt>
                <c:pt idx="18206">
                  <c:v>182.06</c:v>
                </c:pt>
                <c:pt idx="18207">
                  <c:v>182.07</c:v>
                </c:pt>
                <c:pt idx="18208">
                  <c:v>182.08</c:v>
                </c:pt>
                <c:pt idx="18209">
                  <c:v>182.09</c:v>
                </c:pt>
                <c:pt idx="18210">
                  <c:v>182.1</c:v>
                </c:pt>
                <c:pt idx="18211">
                  <c:v>182.11</c:v>
                </c:pt>
                <c:pt idx="18212">
                  <c:v>182.12</c:v>
                </c:pt>
                <c:pt idx="18213">
                  <c:v>182.13</c:v>
                </c:pt>
                <c:pt idx="18214">
                  <c:v>182.14</c:v>
                </c:pt>
                <c:pt idx="18215">
                  <c:v>182.15</c:v>
                </c:pt>
                <c:pt idx="18216">
                  <c:v>182.16</c:v>
                </c:pt>
                <c:pt idx="18217">
                  <c:v>182.17</c:v>
                </c:pt>
                <c:pt idx="18218">
                  <c:v>182.18</c:v>
                </c:pt>
                <c:pt idx="18219">
                  <c:v>182.19</c:v>
                </c:pt>
                <c:pt idx="18220">
                  <c:v>182.2</c:v>
                </c:pt>
                <c:pt idx="18221">
                  <c:v>182.21</c:v>
                </c:pt>
                <c:pt idx="18222">
                  <c:v>182.22</c:v>
                </c:pt>
                <c:pt idx="18223">
                  <c:v>182.23</c:v>
                </c:pt>
                <c:pt idx="18224">
                  <c:v>182.24</c:v>
                </c:pt>
                <c:pt idx="18225">
                  <c:v>182.25</c:v>
                </c:pt>
                <c:pt idx="18226">
                  <c:v>182.26</c:v>
                </c:pt>
                <c:pt idx="18227">
                  <c:v>182.27</c:v>
                </c:pt>
                <c:pt idx="18228">
                  <c:v>182.28</c:v>
                </c:pt>
                <c:pt idx="18229">
                  <c:v>182.29</c:v>
                </c:pt>
                <c:pt idx="18230">
                  <c:v>182.3</c:v>
                </c:pt>
                <c:pt idx="18231">
                  <c:v>182.31</c:v>
                </c:pt>
                <c:pt idx="18232">
                  <c:v>182.32</c:v>
                </c:pt>
                <c:pt idx="18233">
                  <c:v>182.33</c:v>
                </c:pt>
                <c:pt idx="18234">
                  <c:v>182.34</c:v>
                </c:pt>
                <c:pt idx="18235">
                  <c:v>182.35</c:v>
                </c:pt>
                <c:pt idx="18236">
                  <c:v>182.36</c:v>
                </c:pt>
                <c:pt idx="18237">
                  <c:v>182.37</c:v>
                </c:pt>
                <c:pt idx="18238">
                  <c:v>182.38</c:v>
                </c:pt>
                <c:pt idx="18239">
                  <c:v>182.39</c:v>
                </c:pt>
                <c:pt idx="18240">
                  <c:v>182.4</c:v>
                </c:pt>
                <c:pt idx="18241">
                  <c:v>182.41</c:v>
                </c:pt>
                <c:pt idx="18242">
                  <c:v>182.42</c:v>
                </c:pt>
                <c:pt idx="18243">
                  <c:v>182.43</c:v>
                </c:pt>
                <c:pt idx="18244">
                  <c:v>182.44</c:v>
                </c:pt>
                <c:pt idx="18245">
                  <c:v>182.45</c:v>
                </c:pt>
                <c:pt idx="18246">
                  <c:v>182.46</c:v>
                </c:pt>
                <c:pt idx="18247">
                  <c:v>182.47</c:v>
                </c:pt>
                <c:pt idx="18248">
                  <c:v>182.48</c:v>
                </c:pt>
                <c:pt idx="18249">
                  <c:v>182.49</c:v>
                </c:pt>
                <c:pt idx="18250">
                  <c:v>182.5</c:v>
                </c:pt>
                <c:pt idx="18251">
                  <c:v>182.51</c:v>
                </c:pt>
                <c:pt idx="18252">
                  <c:v>182.52</c:v>
                </c:pt>
                <c:pt idx="18253">
                  <c:v>182.53</c:v>
                </c:pt>
                <c:pt idx="18254">
                  <c:v>182.54</c:v>
                </c:pt>
                <c:pt idx="18255">
                  <c:v>182.55</c:v>
                </c:pt>
                <c:pt idx="18256">
                  <c:v>182.56</c:v>
                </c:pt>
                <c:pt idx="18257">
                  <c:v>182.57</c:v>
                </c:pt>
                <c:pt idx="18258">
                  <c:v>182.58</c:v>
                </c:pt>
                <c:pt idx="18259">
                  <c:v>182.59</c:v>
                </c:pt>
                <c:pt idx="18260">
                  <c:v>182.6</c:v>
                </c:pt>
                <c:pt idx="18261">
                  <c:v>182.61</c:v>
                </c:pt>
                <c:pt idx="18262">
                  <c:v>182.62</c:v>
                </c:pt>
                <c:pt idx="18263">
                  <c:v>182.63</c:v>
                </c:pt>
                <c:pt idx="18264">
                  <c:v>182.64</c:v>
                </c:pt>
                <c:pt idx="18265">
                  <c:v>182.65</c:v>
                </c:pt>
                <c:pt idx="18266">
                  <c:v>182.66</c:v>
                </c:pt>
                <c:pt idx="18267">
                  <c:v>182.67</c:v>
                </c:pt>
                <c:pt idx="18268">
                  <c:v>182.68</c:v>
                </c:pt>
                <c:pt idx="18269">
                  <c:v>182.69</c:v>
                </c:pt>
                <c:pt idx="18270">
                  <c:v>182.7</c:v>
                </c:pt>
                <c:pt idx="18271">
                  <c:v>182.71</c:v>
                </c:pt>
                <c:pt idx="18272">
                  <c:v>182.72</c:v>
                </c:pt>
                <c:pt idx="18273">
                  <c:v>182.73</c:v>
                </c:pt>
                <c:pt idx="18274">
                  <c:v>182.74</c:v>
                </c:pt>
                <c:pt idx="18275">
                  <c:v>182.75</c:v>
                </c:pt>
                <c:pt idx="18276">
                  <c:v>182.76</c:v>
                </c:pt>
                <c:pt idx="18277">
                  <c:v>182.77</c:v>
                </c:pt>
                <c:pt idx="18278">
                  <c:v>182.78</c:v>
                </c:pt>
                <c:pt idx="18279">
                  <c:v>182.79</c:v>
                </c:pt>
                <c:pt idx="18280">
                  <c:v>182.8</c:v>
                </c:pt>
                <c:pt idx="18281">
                  <c:v>182.81</c:v>
                </c:pt>
                <c:pt idx="18282">
                  <c:v>182.82</c:v>
                </c:pt>
                <c:pt idx="18283">
                  <c:v>182.83</c:v>
                </c:pt>
                <c:pt idx="18284">
                  <c:v>182.84</c:v>
                </c:pt>
                <c:pt idx="18285">
                  <c:v>182.85</c:v>
                </c:pt>
                <c:pt idx="18286">
                  <c:v>182.86</c:v>
                </c:pt>
                <c:pt idx="18287">
                  <c:v>182.87</c:v>
                </c:pt>
                <c:pt idx="18288">
                  <c:v>182.88</c:v>
                </c:pt>
                <c:pt idx="18289">
                  <c:v>182.89</c:v>
                </c:pt>
                <c:pt idx="18290">
                  <c:v>182.9</c:v>
                </c:pt>
                <c:pt idx="18291">
                  <c:v>182.91</c:v>
                </c:pt>
                <c:pt idx="18292">
                  <c:v>182.92</c:v>
                </c:pt>
                <c:pt idx="18293">
                  <c:v>182.93</c:v>
                </c:pt>
                <c:pt idx="18294">
                  <c:v>182.94</c:v>
                </c:pt>
                <c:pt idx="18295">
                  <c:v>182.95</c:v>
                </c:pt>
                <c:pt idx="18296">
                  <c:v>182.96</c:v>
                </c:pt>
                <c:pt idx="18297">
                  <c:v>182.97</c:v>
                </c:pt>
                <c:pt idx="18298">
                  <c:v>182.98</c:v>
                </c:pt>
                <c:pt idx="18299">
                  <c:v>182.99</c:v>
                </c:pt>
                <c:pt idx="18300">
                  <c:v>183</c:v>
                </c:pt>
                <c:pt idx="18301">
                  <c:v>183.01</c:v>
                </c:pt>
                <c:pt idx="18302">
                  <c:v>183.02</c:v>
                </c:pt>
                <c:pt idx="18303">
                  <c:v>183.03</c:v>
                </c:pt>
                <c:pt idx="18304">
                  <c:v>183.04</c:v>
                </c:pt>
                <c:pt idx="18305">
                  <c:v>183.05</c:v>
                </c:pt>
                <c:pt idx="18306">
                  <c:v>183.06</c:v>
                </c:pt>
                <c:pt idx="18307">
                  <c:v>183.07</c:v>
                </c:pt>
                <c:pt idx="18308">
                  <c:v>183.08</c:v>
                </c:pt>
                <c:pt idx="18309">
                  <c:v>183.09</c:v>
                </c:pt>
                <c:pt idx="18310">
                  <c:v>183.1</c:v>
                </c:pt>
                <c:pt idx="18311">
                  <c:v>183.11</c:v>
                </c:pt>
                <c:pt idx="18312">
                  <c:v>183.12</c:v>
                </c:pt>
                <c:pt idx="18313">
                  <c:v>183.13</c:v>
                </c:pt>
                <c:pt idx="18314">
                  <c:v>183.14</c:v>
                </c:pt>
                <c:pt idx="18315">
                  <c:v>183.15</c:v>
                </c:pt>
                <c:pt idx="18316">
                  <c:v>183.16</c:v>
                </c:pt>
                <c:pt idx="18317">
                  <c:v>183.17</c:v>
                </c:pt>
                <c:pt idx="18318">
                  <c:v>183.18</c:v>
                </c:pt>
                <c:pt idx="18319">
                  <c:v>183.19</c:v>
                </c:pt>
                <c:pt idx="18320">
                  <c:v>183.2</c:v>
                </c:pt>
                <c:pt idx="18321">
                  <c:v>183.21</c:v>
                </c:pt>
                <c:pt idx="18322">
                  <c:v>183.22</c:v>
                </c:pt>
                <c:pt idx="18323">
                  <c:v>183.23</c:v>
                </c:pt>
                <c:pt idx="18324">
                  <c:v>183.24</c:v>
                </c:pt>
                <c:pt idx="18325">
                  <c:v>183.25</c:v>
                </c:pt>
                <c:pt idx="18326">
                  <c:v>183.26</c:v>
                </c:pt>
                <c:pt idx="18327">
                  <c:v>183.27</c:v>
                </c:pt>
                <c:pt idx="18328">
                  <c:v>183.28</c:v>
                </c:pt>
                <c:pt idx="18329">
                  <c:v>183.29</c:v>
                </c:pt>
                <c:pt idx="18330">
                  <c:v>183.3</c:v>
                </c:pt>
                <c:pt idx="18331">
                  <c:v>183.31</c:v>
                </c:pt>
                <c:pt idx="18332">
                  <c:v>183.32</c:v>
                </c:pt>
                <c:pt idx="18333">
                  <c:v>183.33</c:v>
                </c:pt>
                <c:pt idx="18334">
                  <c:v>183.34</c:v>
                </c:pt>
                <c:pt idx="18335">
                  <c:v>183.35</c:v>
                </c:pt>
                <c:pt idx="18336">
                  <c:v>183.36</c:v>
                </c:pt>
                <c:pt idx="18337">
                  <c:v>183.37</c:v>
                </c:pt>
                <c:pt idx="18338">
                  <c:v>183.38</c:v>
                </c:pt>
                <c:pt idx="18339">
                  <c:v>183.39</c:v>
                </c:pt>
                <c:pt idx="18340">
                  <c:v>183.4</c:v>
                </c:pt>
                <c:pt idx="18341">
                  <c:v>183.41</c:v>
                </c:pt>
                <c:pt idx="18342">
                  <c:v>183.42</c:v>
                </c:pt>
                <c:pt idx="18343">
                  <c:v>183.43</c:v>
                </c:pt>
                <c:pt idx="18344">
                  <c:v>183.44</c:v>
                </c:pt>
                <c:pt idx="18345">
                  <c:v>183.45</c:v>
                </c:pt>
                <c:pt idx="18346">
                  <c:v>183.46</c:v>
                </c:pt>
                <c:pt idx="18347">
                  <c:v>183.47</c:v>
                </c:pt>
                <c:pt idx="18348">
                  <c:v>183.48</c:v>
                </c:pt>
                <c:pt idx="18349">
                  <c:v>183.49</c:v>
                </c:pt>
                <c:pt idx="18350">
                  <c:v>183.5</c:v>
                </c:pt>
                <c:pt idx="18351">
                  <c:v>183.51</c:v>
                </c:pt>
                <c:pt idx="18352">
                  <c:v>183.52</c:v>
                </c:pt>
                <c:pt idx="18353">
                  <c:v>183.53</c:v>
                </c:pt>
                <c:pt idx="18354">
                  <c:v>183.54</c:v>
                </c:pt>
                <c:pt idx="18355">
                  <c:v>183.55</c:v>
                </c:pt>
                <c:pt idx="18356">
                  <c:v>183.56</c:v>
                </c:pt>
                <c:pt idx="18357">
                  <c:v>183.57</c:v>
                </c:pt>
                <c:pt idx="18358">
                  <c:v>183.58</c:v>
                </c:pt>
                <c:pt idx="18359">
                  <c:v>183.59</c:v>
                </c:pt>
                <c:pt idx="18360">
                  <c:v>183.6</c:v>
                </c:pt>
                <c:pt idx="18361">
                  <c:v>183.61</c:v>
                </c:pt>
                <c:pt idx="18362">
                  <c:v>183.62</c:v>
                </c:pt>
                <c:pt idx="18363">
                  <c:v>183.63</c:v>
                </c:pt>
                <c:pt idx="18364">
                  <c:v>183.64</c:v>
                </c:pt>
                <c:pt idx="18365">
                  <c:v>183.65</c:v>
                </c:pt>
                <c:pt idx="18366">
                  <c:v>183.66</c:v>
                </c:pt>
                <c:pt idx="18367">
                  <c:v>183.67</c:v>
                </c:pt>
                <c:pt idx="18368">
                  <c:v>183.68</c:v>
                </c:pt>
                <c:pt idx="18369">
                  <c:v>183.69</c:v>
                </c:pt>
                <c:pt idx="18370">
                  <c:v>183.7</c:v>
                </c:pt>
                <c:pt idx="18371">
                  <c:v>183.71</c:v>
                </c:pt>
                <c:pt idx="18372">
                  <c:v>183.72</c:v>
                </c:pt>
                <c:pt idx="18373">
                  <c:v>183.73</c:v>
                </c:pt>
                <c:pt idx="18374">
                  <c:v>183.74</c:v>
                </c:pt>
                <c:pt idx="18375">
                  <c:v>183.75</c:v>
                </c:pt>
                <c:pt idx="18376">
                  <c:v>183.76</c:v>
                </c:pt>
                <c:pt idx="18377">
                  <c:v>183.77</c:v>
                </c:pt>
                <c:pt idx="18378">
                  <c:v>183.78</c:v>
                </c:pt>
                <c:pt idx="18379">
                  <c:v>183.79</c:v>
                </c:pt>
                <c:pt idx="18380">
                  <c:v>183.8</c:v>
                </c:pt>
                <c:pt idx="18381">
                  <c:v>183.81</c:v>
                </c:pt>
                <c:pt idx="18382">
                  <c:v>183.82</c:v>
                </c:pt>
                <c:pt idx="18383">
                  <c:v>183.83</c:v>
                </c:pt>
                <c:pt idx="18384">
                  <c:v>183.84</c:v>
                </c:pt>
                <c:pt idx="18385">
                  <c:v>183.85</c:v>
                </c:pt>
                <c:pt idx="18386">
                  <c:v>183.86</c:v>
                </c:pt>
                <c:pt idx="18387">
                  <c:v>183.87</c:v>
                </c:pt>
                <c:pt idx="18388">
                  <c:v>183.88</c:v>
                </c:pt>
                <c:pt idx="18389">
                  <c:v>183.89</c:v>
                </c:pt>
                <c:pt idx="18390">
                  <c:v>183.9</c:v>
                </c:pt>
                <c:pt idx="18391">
                  <c:v>183.91</c:v>
                </c:pt>
                <c:pt idx="18392">
                  <c:v>183.92</c:v>
                </c:pt>
                <c:pt idx="18393">
                  <c:v>183.93</c:v>
                </c:pt>
                <c:pt idx="18394">
                  <c:v>183.94</c:v>
                </c:pt>
                <c:pt idx="18395">
                  <c:v>183.95</c:v>
                </c:pt>
                <c:pt idx="18396">
                  <c:v>183.96</c:v>
                </c:pt>
                <c:pt idx="18397">
                  <c:v>183.97</c:v>
                </c:pt>
                <c:pt idx="18398">
                  <c:v>183.98</c:v>
                </c:pt>
                <c:pt idx="18399">
                  <c:v>183.99</c:v>
                </c:pt>
                <c:pt idx="18400">
                  <c:v>184</c:v>
                </c:pt>
                <c:pt idx="18401">
                  <c:v>184.01</c:v>
                </c:pt>
                <c:pt idx="18402">
                  <c:v>184.02</c:v>
                </c:pt>
                <c:pt idx="18403">
                  <c:v>184.03</c:v>
                </c:pt>
                <c:pt idx="18404">
                  <c:v>184.04</c:v>
                </c:pt>
                <c:pt idx="18405">
                  <c:v>184.05</c:v>
                </c:pt>
                <c:pt idx="18406">
                  <c:v>184.06</c:v>
                </c:pt>
                <c:pt idx="18407">
                  <c:v>184.07</c:v>
                </c:pt>
                <c:pt idx="18408">
                  <c:v>184.08</c:v>
                </c:pt>
                <c:pt idx="18409">
                  <c:v>184.09</c:v>
                </c:pt>
                <c:pt idx="18410">
                  <c:v>184.1</c:v>
                </c:pt>
                <c:pt idx="18411">
                  <c:v>184.11</c:v>
                </c:pt>
                <c:pt idx="18412">
                  <c:v>184.12</c:v>
                </c:pt>
                <c:pt idx="18413">
                  <c:v>184.13</c:v>
                </c:pt>
                <c:pt idx="18414">
                  <c:v>184.14</c:v>
                </c:pt>
                <c:pt idx="18415">
                  <c:v>184.15</c:v>
                </c:pt>
                <c:pt idx="18416">
                  <c:v>184.16</c:v>
                </c:pt>
                <c:pt idx="18417">
                  <c:v>184.17</c:v>
                </c:pt>
                <c:pt idx="18418">
                  <c:v>184.18</c:v>
                </c:pt>
                <c:pt idx="18419">
                  <c:v>184.19</c:v>
                </c:pt>
                <c:pt idx="18420">
                  <c:v>184.2</c:v>
                </c:pt>
                <c:pt idx="18421">
                  <c:v>184.21</c:v>
                </c:pt>
                <c:pt idx="18422">
                  <c:v>184.22</c:v>
                </c:pt>
                <c:pt idx="18423">
                  <c:v>184.23</c:v>
                </c:pt>
                <c:pt idx="18424">
                  <c:v>184.24</c:v>
                </c:pt>
                <c:pt idx="18425">
                  <c:v>184.25</c:v>
                </c:pt>
                <c:pt idx="18426">
                  <c:v>184.26</c:v>
                </c:pt>
                <c:pt idx="18427">
                  <c:v>184.27</c:v>
                </c:pt>
                <c:pt idx="18428">
                  <c:v>184.28</c:v>
                </c:pt>
                <c:pt idx="18429">
                  <c:v>184.29</c:v>
                </c:pt>
                <c:pt idx="18430">
                  <c:v>184.3</c:v>
                </c:pt>
                <c:pt idx="18431">
                  <c:v>184.31</c:v>
                </c:pt>
                <c:pt idx="18432">
                  <c:v>184.32</c:v>
                </c:pt>
                <c:pt idx="18433">
                  <c:v>184.33</c:v>
                </c:pt>
                <c:pt idx="18434">
                  <c:v>184.34</c:v>
                </c:pt>
                <c:pt idx="18435">
                  <c:v>184.35</c:v>
                </c:pt>
                <c:pt idx="18436">
                  <c:v>184.36</c:v>
                </c:pt>
                <c:pt idx="18437">
                  <c:v>184.37</c:v>
                </c:pt>
                <c:pt idx="18438">
                  <c:v>184.38</c:v>
                </c:pt>
                <c:pt idx="18439">
                  <c:v>184.39</c:v>
                </c:pt>
                <c:pt idx="18440">
                  <c:v>184.4</c:v>
                </c:pt>
                <c:pt idx="18441">
                  <c:v>184.41</c:v>
                </c:pt>
                <c:pt idx="18442">
                  <c:v>184.42</c:v>
                </c:pt>
                <c:pt idx="18443">
                  <c:v>184.43</c:v>
                </c:pt>
                <c:pt idx="18444">
                  <c:v>184.44</c:v>
                </c:pt>
                <c:pt idx="18445">
                  <c:v>184.45</c:v>
                </c:pt>
                <c:pt idx="18446">
                  <c:v>184.46</c:v>
                </c:pt>
                <c:pt idx="18447">
                  <c:v>184.47</c:v>
                </c:pt>
                <c:pt idx="18448">
                  <c:v>184.48</c:v>
                </c:pt>
                <c:pt idx="18449">
                  <c:v>184.49</c:v>
                </c:pt>
                <c:pt idx="18450">
                  <c:v>184.5</c:v>
                </c:pt>
                <c:pt idx="18451">
                  <c:v>184.51</c:v>
                </c:pt>
                <c:pt idx="18452">
                  <c:v>184.52</c:v>
                </c:pt>
                <c:pt idx="18453">
                  <c:v>184.53</c:v>
                </c:pt>
                <c:pt idx="18454">
                  <c:v>184.54</c:v>
                </c:pt>
                <c:pt idx="18455">
                  <c:v>184.55</c:v>
                </c:pt>
                <c:pt idx="18456">
                  <c:v>184.56</c:v>
                </c:pt>
                <c:pt idx="18457">
                  <c:v>184.57</c:v>
                </c:pt>
                <c:pt idx="18458">
                  <c:v>184.58</c:v>
                </c:pt>
                <c:pt idx="18459">
                  <c:v>184.59</c:v>
                </c:pt>
                <c:pt idx="18460">
                  <c:v>184.6</c:v>
                </c:pt>
                <c:pt idx="18461">
                  <c:v>184.61</c:v>
                </c:pt>
                <c:pt idx="18462">
                  <c:v>184.62</c:v>
                </c:pt>
                <c:pt idx="18463">
                  <c:v>184.63</c:v>
                </c:pt>
                <c:pt idx="18464">
                  <c:v>184.64</c:v>
                </c:pt>
                <c:pt idx="18465">
                  <c:v>184.65</c:v>
                </c:pt>
                <c:pt idx="18466">
                  <c:v>184.66</c:v>
                </c:pt>
                <c:pt idx="18467">
                  <c:v>184.67</c:v>
                </c:pt>
                <c:pt idx="18468">
                  <c:v>184.68</c:v>
                </c:pt>
                <c:pt idx="18469">
                  <c:v>184.69</c:v>
                </c:pt>
                <c:pt idx="18470">
                  <c:v>184.7</c:v>
                </c:pt>
                <c:pt idx="18471">
                  <c:v>184.71</c:v>
                </c:pt>
                <c:pt idx="18472">
                  <c:v>184.72</c:v>
                </c:pt>
                <c:pt idx="18473">
                  <c:v>184.73</c:v>
                </c:pt>
                <c:pt idx="18474">
                  <c:v>184.74</c:v>
                </c:pt>
                <c:pt idx="18475">
                  <c:v>184.75</c:v>
                </c:pt>
                <c:pt idx="18476">
                  <c:v>184.76</c:v>
                </c:pt>
                <c:pt idx="18477">
                  <c:v>184.77</c:v>
                </c:pt>
                <c:pt idx="18478">
                  <c:v>184.78</c:v>
                </c:pt>
                <c:pt idx="18479">
                  <c:v>184.79</c:v>
                </c:pt>
                <c:pt idx="18480">
                  <c:v>184.8</c:v>
                </c:pt>
                <c:pt idx="18481">
                  <c:v>184.81</c:v>
                </c:pt>
                <c:pt idx="18482">
                  <c:v>184.82</c:v>
                </c:pt>
                <c:pt idx="18483">
                  <c:v>184.83</c:v>
                </c:pt>
                <c:pt idx="18484">
                  <c:v>184.84</c:v>
                </c:pt>
                <c:pt idx="18485">
                  <c:v>184.85</c:v>
                </c:pt>
                <c:pt idx="18486">
                  <c:v>184.86</c:v>
                </c:pt>
                <c:pt idx="18487">
                  <c:v>184.87</c:v>
                </c:pt>
                <c:pt idx="18488">
                  <c:v>184.88</c:v>
                </c:pt>
                <c:pt idx="18489">
                  <c:v>184.89</c:v>
                </c:pt>
                <c:pt idx="18490">
                  <c:v>184.9</c:v>
                </c:pt>
                <c:pt idx="18491">
                  <c:v>184.91</c:v>
                </c:pt>
                <c:pt idx="18492">
                  <c:v>184.92</c:v>
                </c:pt>
                <c:pt idx="18493">
                  <c:v>184.93</c:v>
                </c:pt>
                <c:pt idx="18494">
                  <c:v>184.94</c:v>
                </c:pt>
                <c:pt idx="18495">
                  <c:v>184.95</c:v>
                </c:pt>
                <c:pt idx="18496">
                  <c:v>184.96</c:v>
                </c:pt>
                <c:pt idx="18497">
                  <c:v>184.97</c:v>
                </c:pt>
                <c:pt idx="18498">
                  <c:v>184.98</c:v>
                </c:pt>
                <c:pt idx="18499">
                  <c:v>184.99</c:v>
                </c:pt>
                <c:pt idx="18500">
                  <c:v>185</c:v>
                </c:pt>
                <c:pt idx="18501">
                  <c:v>185.01</c:v>
                </c:pt>
                <c:pt idx="18502">
                  <c:v>185.02</c:v>
                </c:pt>
                <c:pt idx="18503">
                  <c:v>185.03</c:v>
                </c:pt>
                <c:pt idx="18504">
                  <c:v>185.04</c:v>
                </c:pt>
                <c:pt idx="18505">
                  <c:v>185.05</c:v>
                </c:pt>
                <c:pt idx="18506">
                  <c:v>185.06</c:v>
                </c:pt>
                <c:pt idx="18507">
                  <c:v>185.07</c:v>
                </c:pt>
                <c:pt idx="18508">
                  <c:v>185.08</c:v>
                </c:pt>
                <c:pt idx="18509">
                  <c:v>185.09</c:v>
                </c:pt>
                <c:pt idx="18510">
                  <c:v>185.1</c:v>
                </c:pt>
                <c:pt idx="18511">
                  <c:v>185.11</c:v>
                </c:pt>
                <c:pt idx="18512">
                  <c:v>185.12</c:v>
                </c:pt>
                <c:pt idx="18513">
                  <c:v>185.13</c:v>
                </c:pt>
                <c:pt idx="18514">
                  <c:v>185.14</c:v>
                </c:pt>
                <c:pt idx="18515">
                  <c:v>185.15</c:v>
                </c:pt>
                <c:pt idx="18516">
                  <c:v>185.16</c:v>
                </c:pt>
                <c:pt idx="18517">
                  <c:v>185.17</c:v>
                </c:pt>
                <c:pt idx="18518">
                  <c:v>185.18</c:v>
                </c:pt>
                <c:pt idx="18519">
                  <c:v>185.19</c:v>
                </c:pt>
                <c:pt idx="18520">
                  <c:v>185.2</c:v>
                </c:pt>
                <c:pt idx="18521">
                  <c:v>185.21</c:v>
                </c:pt>
                <c:pt idx="18522">
                  <c:v>185.22</c:v>
                </c:pt>
                <c:pt idx="18523">
                  <c:v>185.23</c:v>
                </c:pt>
                <c:pt idx="18524">
                  <c:v>185.24</c:v>
                </c:pt>
                <c:pt idx="18525">
                  <c:v>185.25</c:v>
                </c:pt>
                <c:pt idx="18526">
                  <c:v>185.26</c:v>
                </c:pt>
                <c:pt idx="18527">
                  <c:v>185.27</c:v>
                </c:pt>
                <c:pt idx="18528">
                  <c:v>185.28</c:v>
                </c:pt>
                <c:pt idx="18529">
                  <c:v>185.29</c:v>
                </c:pt>
                <c:pt idx="18530">
                  <c:v>185.3</c:v>
                </c:pt>
                <c:pt idx="18531">
                  <c:v>185.31</c:v>
                </c:pt>
                <c:pt idx="18532">
                  <c:v>185.32</c:v>
                </c:pt>
                <c:pt idx="18533">
                  <c:v>185.33</c:v>
                </c:pt>
                <c:pt idx="18534">
                  <c:v>185.34</c:v>
                </c:pt>
                <c:pt idx="18535">
                  <c:v>185.35</c:v>
                </c:pt>
                <c:pt idx="18536">
                  <c:v>185.36</c:v>
                </c:pt>
                <c:pt idx="18537">
                  <c:v>185.37</c:v>
                </c:pt>
                <c:pt idx="18538">
                  <c:v>185.38</c:v>
                </c:pt>
                <c:pt idx="18539">
                  <c:v>185.39</c:v>
                </c:pt>
                <c:pt idx="18540">
                  <c:v>185.4</c:v>
                </c:pt>
                <c:pt idx="18541">
                  <c:v>185.41</c:v>
                </c:pt>
                <c:pt idx="18542">
                  <c:v>185.42</c:v>
                </c:pt>
                <c:pt idx="18543">
                  <c:v>185.43</c:v>
                </c:pt>
                <c:pt idx="18544">
                  <c:v>185.44</c:v>
                </c:pt>
                <c:pt idx="18545">
                  <c:v>185.45</c:v>
                </c:pt>
                <c:pt idx="18546">
                  <c:v>185.46</c:v>
                </c:pt>
                <c:pt idx="18547">
                  <c:v>185.47</c:v>
                </c:pt>
                <c:pt idx="18548">
                  <c:v>185.48</c:v>
                </c:pt>
                <c:pt idx="18549">
                  <c:v>185.49</c:v>
                </c:pt>
                <c:pt idx="18550">
                  <c:v>185.5</c:v>
                </c:pt>
                <c:pt idx="18551">
                  <c:v>185.51</c:v>
                </c:pt>
                <c:pt idx="18552">
                  <c:v>185.52</c:v>
                </c:pt>
                <c:pt idx="18553">
                  <c:v>185.53</c:v>
                </c:pt>
                <c:pt idx="18554">
                  <c:v>185.54</c:v>
                </c:pt>
                <c:pt idx="18555">
                  <c:v>185.55</c:v>
                </c:pt>
                <c:pt idx="18556">
                  <c:v>185.56</c:v>
                </c:pt>
                <c:pt idx="18557">
                  <c:v>185.57</c:v>
                </c:pt>
                <c:pt idx="18558">
                  <c:v>185.58</c:v>
                </c:pt>
                <c:pt idx="18559">
                  <c:v>185.59</c:v>
                </c:pt>
                <c:pt idx="18560">
                  <c:v>185.6</c:v>
                </c:pt>
                <c:pt idx="18561">
                  <c:v>185.61</c:v>
                </c:pt>
                <c:pt idx="18562">
                  <c:v>185.62</c:v>
                </c:pt>
                <c:pt idx="18563">
                  <c:v>185.63</c:v>
                </c:pt>
                <c:pt idx="18564">
                  <c:v>185.64</c:v>
                </c:pt>
                <c:pt idx="18565">
                  <c:v>185.65</c:v>
                </c:pt>
                <c:pt idx="18566">
                  <c:v>185.66</c:v>
                </c:pt>
                <c:pt idx="18567">
                  <c:v>185.67</c:v>
                </c:pt>
                <c:pt idx="18568">
                  <c:v>185.68</c:v>
                </c:pt>
                <c:pt idx="18569">
                  <c:v>185.69</c:v>
                </c:pt>
                <c:pt idx="18570">
                  <c:v>185.7</c:v>
                </c:pt>
                <c:pt idx="18571">
                  <c:v>185.71</c:v>
                </c:pt>
                <c:pt idx="18572">
                  <c:v>185.72</c:v>
                </c:pt>
                <c:pt idx="18573">
                  <c:v>185.73</c:v>
                </c:pt>
                <c:pt idx="18574">
                  <c:v>185.74</c:v>
                </c:pt>
                <c:pt idx="18575">
                  <c:v>185.75</c:v>
                </c:pt>
                <c:pt idx="18576">
                  <c:v>185.76</c:v>
                </c:pt>
                <c:pt idx="18577">
                  <c:v>185.77</c:v>
                </c:pt>
                <c:pt idx="18578">
                  <c:v>185.78</c:v>
                </c:pt>
                <c:pt idx="18579">
                  <c:v>185.79</c:v>
                </c:pt>
                <c:pt idx="18580">
                  <c:v>185.8</c:v>
                </c:pt>
                <c:pt idx="18581">
                  <c:v>185.81</c:v>
                </c:pt>
                <c:pt idx="18582">
                  <c:v>185.82</c:v>
                </c:pt>
                <c:pt idx="18583">
                  <c:v>185.83</c:v>
                </c:pt>
                <c:pt idx="18584">
                  <c:v>185.84</c:v>
                </c:pt>
                <c:pt idx="18585">
                  <c:v>185.85</c:v>
                </c:pt>
                <c:pt idx="18586">
                  <c:v>185.86</c:v>
                </c:pt>
                <c:pt idx="18587">
                  <c:v>185.87</c:v>
                </c:pt>
                <c:pt idx="18588">
                  <c:v>185.88</c:v>
                </c:pt>
                <c:pt idx="18589">
                  <c:v>185.89</c:v>
                </c:pt>
                <c:pt idx="18590">
                  <c:v>185.9</c:v>
                </c:pt>
                <c:pt idx="18591">
                  <c:v>185.91</c:v>
                </c:pt>
                <c:pt idx="18592">
                  <c:v>185.92</c:v>
                </c:pt>
                <c:pt idx="18593">
                  <c:v>185.93</c:v>
                </c:pt>
                <c:pt idx="18594">
                  <c:v>185.94</c:v>
                </c:pt>
                <c:pt idx="18595">
                  <c:v>185.95</c:v>
                </c:pt>
                <c:pt idx="18596">
                  <c:v>185.96</c:v>
                </c:pt>
                <c:pt idx="18597">
                  <c:v>185.97</c:v>
                </c:pt>
                <c:pt idx="18598">
                  <c:v>185.98</c:v>
                </c:pt>
                <c:pt idx="18599">
                  <c:v>185.99</c:v>
                </c:pt>
                <c:pt idx="18600">
                  <c:v>186</c:v>
                </c:pt>
                <c:pt idx="18601">
                  <c:v>186.01</c:v>
                </c:pt>
                <c:pt idx="18602">
                  <c:v>186.02</c:v>
                </c:pt>
                <c:pt idx="18603">
                  <c:v>186.03</c:v>
                </c:pt>
                <c:pt idx="18604">
                  <c:v>186.04</c:v>
                </c:pt>
                <c:pt idx="18605">
                  <c:v>186.05</c:v>
                </c:pt>
                <c:pt idx="18606">
                  <c:v>186.06</c:v>
                </c:pt>
                <c:pt idx="18607">
                  <c:v>186.07</c:v>
                </c:pt>
                <c:pt idx="18608">
                  <c:v>186.08</c:v>
                </c:pt>
                <c:pt idx="18609">
                  <c:v>186.09</c:v>
                </c:pt>
                <c:pt idx="18610">
                  <c:v>186.1</c:v>
                </c:pt>
                <c:pt idx="18611">
                  <c:v>186.11</c:v>
                </c:pt>
                <c:pt idx="18612">
                  <c:v>186.12</c:v>
                </c:pt>
                <c:pt idx="18613">
                  <c:v>186.13</c:v>
                </c:pt>
                <c:pt idx="18614">
                  <c:v>186.14</c:v>
                </c:pt>
                <c:pt idx="18615">
                  <c:v>186.15</c:v>
                </c:pt>
                <c:pt idx="18616">
                  <c:v>186.16</c:v>
                </c:pt>
                <c:pt idx="18617">
                  <c:v>186.17</c:v>
                </c:pt>
                <c:pt idx="18618">
                  <c:v>186.18</c:v>
                </c:pt>
                <c:pt idx="18619">
                  <c:v>186.19</c:v>
                </c:pt>
                <c:pt idx="18620">
                  <c:v>186.2</c:v>
                </c:pt>
                <c:pt idx="18621">
                  <c:v>186.21</c:v>
                </c:pt>
                <c:pt idx="18622">
                  <c:v>186.22</c:v>
                </c:pt>
                <c:pt idx="18623">
                  <c:v>186.23</c:v>
                </c:pt>
                <c:pt idx="18624">
                  <c:v>186.24</c:v>
                </c:pt>
                <c:pt idx="18625">
                  <c:v>186.25</c:v>
                </c:pt>
                <c:pt idx="18626">
                  <c:v>186.26</c:v>
                </c:pt>
                <c:pt idx="18627">
                  <c:v>186.27</c:v>
                </c:pt>
                <c:pt idx="18628">
                  <c:v>186.28</c:v>
                </c:pt>
                <c:pt idx="18629">
                  <c:v>186.29</c:v>
                </c:pt>
                <c:pt idx="18630">
                  <c:v>186.3</c:v>
                </c:pt>
                <c:pt idx="18631">
                  <c:v>186.31</c:v>
                </c:pt>
                <c:pt idx="18632">
                  <c:v>186.32</c:v>
                </c:pt>
                <c:pt idx="18633">
                  <c:v>186.33</c:v>
                </c:pt>
                <c:pt idx="18634">
                  <c:v>186.34</c:v>
                </c:pt>
                <c:pt idx="18635">
                  <c:v>186.35</c:v>
                </c:pt>
                <c:pt idx="18636">
                  <c:v>186.36</c:v>
                </c:pt>
                <c:pt idx="18637">
                  <c:v>186.37</c:v>
                </c:pt>
                <c:pt idx="18638">
                  <c:v>186.38</c:v>
                </c:pt>
                <c:pt idx="18639">
                  <c:v>186.39</c:v>
                </c:pt>
                <c:pt idx="18640">
                  <c:v>186.4</c:v>
                </c:pt>
                <c:pt idx="18641">
                  <c:v>186.41</c:v>
                </c:pt>
                <c:pt idx="18642">
                  <c:v>186.42</c:v>
                </c:pt>
                <c:pt idx="18643">
                  <c:v>186.43</c:v>
                </c:pt>
                <c:pt idx="18644">
                  <c:v>186.44</c:v>
                </c:pt>
                <c:pt idx="18645">
                  <c:v>186.45</c:v>
                </c:pt>
                <c:pt idx="18646">
                  <c:v>186.46</c:v>
                </c:pt>
                <c:pt idx="18647">
                  <c:v>186.47</c:v>
                </c:pt>
                <c:pt idx="18648">
                  <c:v>186.48</c:v>
                </c:pt>
                <c:pt idx="18649">
                  <c:v>186.49</c:v>
                </c:pt>
                <c:pt idx="18650">
                  <c:v>186.5</c:v>
                </c:pt>
                <c:pt idx="18651">
                  <c:v>186.51</c:v>
                </c:pt>
                <c:pt idx="18652">
                  <c:v>186.52</c:v>
                </c:pt>
                <c:pt idx="18653">
                  <c:v>186.53</c:v>
                </c:pt>
                <c:pt idx="18654">
                  <c:v>186.54</c:v>
                </c:pt>
                <c:pt idx="18655">
                  <c:v>186.55</c:v>
                </c:pt>
                <c:pt idx="18656">
                  <c:v>186.56</c:v>
                </c:pt>
                <c:pt idx="18657">
                  <c:v>186.57</c:v>
                </c:pt>
                <c:pt idx="18658">
                  <c:v>186.58</c:v>
                </c:pt>
                <c:pt idx="18659">
                  <c:v>186.59</c:v>
                </c:pt>
                <c:pt idx="18660">
                  <c:v>186.6</c:v>
                </c:pt>
                <c:pt idx="18661">
                  <c:v>186.61</c:v>
                </c:pt>
                <c:pt idx="18662">
                  <c:v>186.62</c:v>
                </c:pt>
                <c:pt idx="18663">
                  <c:v>186.63</c:v>
                </c:pt>
                <c:pt idx="18664">
                  <c:v>186.64</c:v>
                </c:pt>
                <c:pt idx="18665">
                  <c:v>186.65</c:v>
                </c:pt>
                <c:pt idx="18666">
                  <c:v>186.66</c:v>
                </c:pt>
                <c:pt idx="18667">
                  <c:v>186.67</c:v>
                </c:pt>
                <c:pt idx="18668">
                  <c:v>186.68</c:v>
                </c:pt>
                <c:pt idx="18669">
                  <c:v>186.69</c:v>
                </c:pt>
                <c:pt idx="18670">
                  <c:v>186.7</c:v>
                </c:pt>
                <c:pt idx="18671">
                  <c:v>186.71</c:v>
                </c:pt>
                <c:pt idx="18672">
                  <c:v>186.72</c:v>
                </c:pt>
                <c:pt idx="18673">
                  <c:v>186.73</c:v>
                </c:pt>
                <c:pt idx="18674">
                  <c:v>186.74</c:v>
                </c:pt>
                <c:pt idx="18675">
                  <c:v>186.75</c:v>
                </c:pt>
                <c:pt idx="18676">
                  <c:v>186.76</c:v>
                </c:pt>
                <c:pt idx="18677">
                  <c:v>186.77</c:v>
                </c:pt>
                <c:pt idx="18678">
                  <c:v>186.78</c:v>
                </c:pt>
                <c:pt idx="18679">
                  <c:v>186.79</c:v>
                </c:pt>
                <c:pt idx="18680">
                  <c:v>186.8</c:v>
                </c:pt>
                <c:pt idx="18681">
                  <c:v>186.81</c:v>
                </c:pt>
                <c:pt idx="18682">
                  <c:v>186.82</c:v>
                </c:pt>
                <c:pt idx="18683">
                  <c:v>186.83</c:v>
                </c:pt>
                <c:pt idx="18684">
                  <c:v>186.84</c:v>
                </c:pt>
                <c:pt idx="18685">
                  <c:v>186.85</c:v>
                </c:pt>
                <c:pt idx="18686">
                  <c:v>186.86</c:v>
                </c:pt>
                <c:pt idx="18687">
                  <c:v>186.87</c:v>
                </c:pt>
                <c:pt idx="18688">
                  <c:v>186.88</c:v>
                </c:pt>
                <c:pt idx="18689">
                  <c:v>186.89</c:v>
                </c:pt>
                <c:pt idx="18690">
                  <c:v>186.9</c:v>
                </c:pt>
                <c:pt idx="18691">
                  <c:v>186.91</c:v>
                </c:pt>
                <c:pt idx="18692">
                  <c:v>186.92</c:v>
                </c:pt>
                <c:pt idx="18693">
                  <c:v>186.93</c:v>
                </c:pt>
                <c:pt idx="18694">
                  <c:v>186.94</c:v>
                </c:pt>
                <c:pt idx="18695">
                  <c:v>186.95</c:v>
                </c:pt>
                <c:pt idx="18696">
                  <c:v>186.96</c:v>
                </c:pt>
                <c:pt idx="18697">
                  <c:v>186.97</c:v>
                </c:pt>
                <c:pt idx="18698">
                  <c:v>186.98</c:v>
                </c:pt>
                <c:pt idx="18699">
                  <c:v>186.99</c:v>
                </c:pt>
                <c:pt idx="18700">
                  <c:v>187</c:v>
                </c:pt>
                <c:pt idx="18701">
                  <c:v>187.01</c:v>
                </c:pt>
                <c:pt idx="18702">
                  <c:v>187.02</c:v>
                </c:pt>
                <c:pt idx="18703">
                  <c:v>187.03</c:v>
                </c:pt>
                <c:pt idx="18704">
                  <c:v>187.04</c:v>
                </c:pt>
                <c:pt idx="18705">
                  <c:v>187.05</c:v>
                </c:pt>
                <c:pt idx="18706">
                  <c:v>187.06</c:v>
                </c:pt>
                <c:pt idx="18707">
                  <c:v>187.07</c:v>
                </c:pt>
                <c:pt idx="18708">
                  <c:v>187.08</c:v>
                </c:pt>
                <c:pt idx="18709">
                  <c:v>187.09</c:v>
                </c:pt>
                <c:pt idx="18710">
                  <c:v>187.1</c:v>
                </c:pt>
                <c:pt idx="18711">
                  <c:v>187.11</c:v>
                </c:pt>
                <c:pt idx="18712">
                  <c:v>187.12</c:v>
                </c:pt>
                <c:pt idx="18713">
                  <c:v>187.13</c:v>
                </c:pt>
                <c:pt idx="18714">
                  <c:v>187.14</c:v>
                </c:pt>
                <c:pt idx="18715">
                  <c:v>187.15</c:v>
                </c:pt>
                <c:pt idx="18716">
                  <c:v>187.16</c:v>
                </c:pt>
                <c:pt idx="18717">
                  <c:v>187.17</c:v>
                </c:pt>
                <c:pt idx="18718">
                  <c:v>187.18</c:v>
                </c:pt>
                <c:pt idx="18719">
                  <c:v>187.19</c:v>
                </c:pt>
                <c:pt idx="18720">
                  <c:v>187.2</c:v>
                </c:pt>
                <c:pt idx="18721">
                  <c:v>187.21</c:v>
                </c:pt>
                <c:pt idx="18722">
                  <c:v>187.22</c:v>
                </c:pt>
                <c:pt idx="18723">
                  <c:v>187.23</c:v>
                </c:pt>
                <c:pt idx="18724">
                  <c:v>187.24</c:v>
                </c:pt>
                <c:pt idx="18725">
                  <c:v>187.25</c:v>
                </c:pt>
                <c:pt idx="18726">
                  <c:v>187.26</c:v>
                </c:pt>
                <c:pt idx="18727">
                  <c:v>187.27</c:v>
                </c:pt>
                <c:pt idx="18728">
                  <c:v>187.28</c:v>
                </c:pt>
                <c:pt idx="18729">
                  <c:v>187.29</c:v>
                </c:pt>
                <c:pt idx="18730">
                  <c:v>187.3</c:v>
                </c:pt>
                <c:pt idx="18731">
                  <c:v>187.31</c:v>
                </c:pt>
                <c:pt idx="18732">
                  <c:v>187.32</c:v>
                </c:pt>
                <c:pt idx="18733">
                  <c:v>187.33</c:v>
                </c:pt>
                <c:pt idx="18734">
                  <c:v>187.34</c:v>
                </c:pt>
                <c:pt idx="18735">
                  <c:v>187.35</c:v>
                </c:pt>
                <c:pt idx="18736">
                  <c:v>187.36</c:v>
                </c:pt>
                <c:pt idx="18737">
                  <c:v>187.37</c:v>
                </c:pt>
                <c:pt idx="18738">
                  <c:v>187.38</c:v>
                </c:pt>
                <c:pt idx="18739">
                  <c:v>187.39</c:v>
                </c:pt>
                <c:pt idx="18740">
                  <c:v>187.4</c:v>
                </c:pt>
                <c:pt idx="18741">
                  <c:v>187.41</c:v>
                </c:pt>
                <c:pt idx="18742">
                  <c:v>187.42</c:v>
                </c:pt>
                <c:pt idx="18743">
                  <c:v>187.43</c:v>
                </c:pt>
                <c:pt idx="18744">
                  <c:v>187.44</c:v>
                </c:pt>
                <c:pt idx="18745">
                  <c:v>187.45</c:v>
                </c:pt>
                <c:pt idx="18746">
                  <c:v>187.46</c:v>
                </c:pt>
                <c:pt idx="18747">
                  <c:v>187.47</c:v>
                </c:pt>
                <c:pt idx="18748">
                  <c:v>187.48</c:v>
                </c:pt>
                <c:pt idx="18749">
                  <c:v>187.49</c:v>
                </c:pt>
                <c:pt idx="18750">
                  <c:v>187.5</c:v>
                </c:pt>
                <c:pt idx="18751">
                  <c:v>187.51</c:v>
                </c:pt>
                <c:pt idx="18752">
                  <c:v>187.52</c:v>
                </c:pt>
                <c:pt idx="18753">
                  <c:v>187.53</c:v>
                </c:pt>
                <c:pt idx="18754">
                  <c:v>187.54</c:v>
                </c:pt>
                <c:pt idx="18755">
                  <c:v>187.55</c:v>
                </c:pt>
                <c:pt idx="18756">
                  <c:v>187.56</c:v>
                </c:pt>
                <c:pt idx="18757">
                  <c:v>187.57</c:v>
                </c:pt>
                <c:pt idx="18758">
                  <c:v>187.58</c:v>
                </c:pt>
                <c:pt idx="18759">
                  <c:v>187.59</c:v>
                </c:pt>
                <c:pt idx="18760">
                  <c:v>187.6</c:v>
                </c:pt>
                <c:pt idx="18761">
                  <c:v>187.61</c:v>
                </c:pt>
                <c:pt idx="18762">
                  <c:v>187.62</c:v>
                </c:pt>
                <c:pt idx="18763">
                  <c:v>187.63</c:v>
                </c:pt>
                <c:pt idx="18764">
                  <c:v>187.64</c:v>
                </c:pt>
                <c:pt idx="18765">
                  <c:v>187.65</c:v>
                </c:pt>
                <c:pt idx="18766">
                  <c:v>187.66</c:v>
                </c:pt>
                <c:pt idx="18767">
                  <c:v>187.67</c:v>
                </c:pt>
                <c:pt idx="18768">
                  <c:v>187.68</c:v>
                </c:pt>
                <c:pt idx="18769">
                  <c:v>187.69</c:v>
                </c:pt>
                <c:pt idx="18770">
                  <c:v>187.7</c:v>
                </c:pt>
                <c:pt idx="18771">
                  <c:v>187.71</c:v>
                </c:pt>
                <c:pt idx="18772">
                  <c:v>187.72</c:v>
                </c:pt>
                <c:pt idx="18773">
                  <c:v>187.73</c:v>
                </c:pt>
                <c:pt idx="18774">
                  <c:v>187.74</c:v>
                </c:pt>
                <c:pt idx="18775">
                  <c:v>187.75</c:v>
                </c:pt>
                <c:pt idx="18776">
                  <c:v>187.76</c:v>
                </c:pt>
                <c:pt idx="18777">
                  <c:v>187.77</c:v>
                </c:pt>
                <c:pt idx="18778">
                  <c:v>187.78</c:v>
                </c:pt>
                <c:pt idx="18779">
                  <c:v>187.79</c:v>
                </c:pt>
                <c:pt idx="18780">
                  <c:v>187.8</c:v>
                </c:pt>
                <c:pt idx="18781">
                  <c:v>187.81</c:v>
                </c:pt>
                <c:pt idx="18782">
                  <c:v>187.82</c:v>
                </c:pt>
                <c:pt idx="18783">
                  <c:v>187.83</c:v>
                </c:pt>
                <c:pt idx="18784">
                  <c:v>187.84</c:v>
                </c:pt>
                <c:pt idx="18785">
                  <c:v>187.85</c:v>
                </c:pt>
                <c:pt idx="18786">
                  <c:v>187.86</c:v>
                </c:pt>
                <c:pt idx="18787">
                  <c:v>187.87</c:v>
                </c:pt>
                <c:pt idx="18788">
                  <c:v>187.88</c:v>
                </c:pt>
                <c:pt idx="18789">
                  <c:v>187.89</c:v>
                </c:pt>
                <c:pt idx="18790">
                  <c:v>187.9</c:v>
                </c:pt>
                <c:pt idx="18791">
                  <c:v>187.91</c:v>
                </c:pt>
                <c:pt idx="18792">
                  <c:v>187.92</c:v>
                </c:pt>
                <c:pt idx="18793">
                  <c:v>187.93</c:v>
                </c:pt>
                <c:pt idx="18794">
                  <c:v>187.94</c:v>
                </c:pt>
                <c:pt idx="18795">
                  <c:v>187.95</c:v>
                </c:pt>
                <c:pt idx="18796">
                  <c:v>187.96</c:v>
                </c:pt>
                <c:pt idx="18797">
                  <c:v>187.97</c:v>
                </c:pt>
                <c:pt idx="18798">
                  <c:v>187.98</c:v>
                </c:pt>
                <c:pt idx="18799">
                  <c:v>187.99</c:v>
                </c:pt>
                <c:pt idx="18800">
                  <c:v>188</c:v>
                </c:pt>
                <c:pt idx="18801">
                  <c:v>188.01</c:v>
                </c:pt>
                <c:pt idx="18802">
                  <c:v>188.02</c:v>
                </c:pt>
                <c:pt idx="18803">
                  <c:v>188.03</c:v>
                </c:pt>
                <c:pt idx="18804">
                  <c:v>188.04</c:v>
                </c:pt>
                <c:pt idx="18805">
                  <c:v>188.05</c:v>
                </c:pt>
                <c:pt idx="18806">
                  <c:v>188.06</c:v>
                </c:pt>
                <c:pt idx="18807">
                  <c:v>188.07</c:v>
                </c:pt>
                <c:pt idx="18808">
                  <c:v>188.08</c:v>
                </c:pt>
                <c:pt idx="18809">
                  <c:v>188.09</c:v>
                </c:pt>
                <c:pt idx="18810">
                  <c:v>188.1</c:v>
                </c:pt>
                <c:pt idx="18811">
                  <c:v>188.11</c:v>
                </c:pt>
                <c:pt idx="18812">
                  <c:v>188.12</c:v>
                </c:pt>
                <c:pt idx="18813">
                  <c:v>188.13</c:v>
                </c:pt>
                <c:pt idx="18814">
                  <c:v>188.14</c:v>
                </c:pt>
                <c:pt idx="18815">
                  <c:v>188.15</c:v>
                </c:pt>
                <c:pt idx="18816">
                  <c:v>188.16</c:v>
                </c:pt>
                <c:pt idx="18817">
                  <c:v>188.17</c:v>
                </c:pt>
                <c:pt idx="18818">
                  <c:v>188.18</c:v>
                </c:pt>
                <c:pt idx="18819">
                  <c:v>188.19</c:v>
                </c:pt>
                <c:pt idx="18820">
                  <c:v>188.2</c:v>
                </c:pt>
                <c:pt idx="18821">
                  <c:v>188.21</c:v>
                </c:pt>
                <c:pt idx="18822">
                  <c:v>188.22</c:v>
                </c:pt>
                <c:pt idx="18823">
                  <c:v>188.23</c:v>
                </c:pt>
                <c:pt idx="18824">
                  <c:v>188.24</c:v>
                </c:pt>
                <c:pt idx="18825">
                  <c:v>188.25</c:v>
                </c:pt>
                <c:pt idx="18826">
                  <c:v>188.26</c:v>
                </c:pt>
                <c:pt idx="18827">
                  <c:v>188.27</c:v>
                </c:pt>
                <c:pt idx="18828">
                  <c:v>188.28</c:v>
                </c:pt>
                <c:pt idx="18829">
                  <c:v>188.29</c:v>
                </c:pt>
                <c:pt idx="18830">
                  <c:v>188.3</c:v>
                </c:pt>
                <c:pt idx="18831">
                  <c:v>188.31</c:v>
                </c:pt>
                <c:pt idx="18832">
                  <c:v>188.32</c:v>
                </c:pt>
                <c:pt idx="18833">
                  <c:v>188.33</c:v>
                </c:pt>
                <c:pt idx="18834">
                  <c:v>188.34</c:v>
                </c:pt>
                <c:pt idx="18835">
                  <c:v>188.35</c:v>
                </c:pt>
                <c:pt idx="18836">
                  <c:v>188.36</c:v>
                </c:pt>
                <c:pt idx="18837">
                  <c:v>188.37</c:v>
                </c:pt>
                <c:pt idx="18838">
                  <c:v>188.38</c:v>
                </c:pt>
                <c:pt idx="18839">
                  <c:v>188.39</c:v>
                </c:pt>
                <c:pt idx="18840">
                  <c:v>188.4</c:v>
                </c:pt>
                <c:pt idx="18841">
                  <c:v>188.41</c:v>
                </c:pt>
                <c:pt idx="18842">
                  <c:v>188.42</c:v>
                </c:pt>
                <c:pt idx="18843">
                  <c:v>188.43</c:v>
                </c:pt>
                <c:pt idx="18844">
                  <c:v>188.44</c:v>
                </c:pt>
                <c:pt idx="18845">
                  <c:v>188.45</c:v>
                </c:pt>
                <c:pt idx="18846">
                  <c:v>188.46</c:v>
                </c:pt>
                <c:pt idx="18847">
                  <c:v>188.47</c:v>
                </c:pt>
                <c:pt idx="18848">
                  <c:v>188.48</c:v>
                </c:pt>
                <c:pt idx="18849">
                  <c:v>188.49</c:v>
                </c:pt>
                <c:pt idx="18850">
                  <c:v>188.5</c:v>
                </c:pt>
                <c:pt idx="18851">
                  <c:v>188.51</c:v>
                </c:pt>
                <c:pt idx="18852">
                  <c:v>188.52</c:v>
                </c:pt>
                <c:pt idx="18853">
                  <c:v>188.53</c:v>
                </c:pt>
                <c:pt idx="18854">
                  <c:v>188.54</c:v>
                </c:pt>
                <c:pt idx="18855">
                  <c:v>188.55</c:v>
                </c:pt>
                <c:pt idx="18856">
                  <c:v>188.56</c:v>
                </c:pt>
                <c:pt idx="18857">
                  <c:v>188.57</c:v>
                </c:pt>
                <c:pt idx="18858">
                  <c:v>188.58</c:v>
                </c:pt>
                <c:pt idx="18859">
                  <c:v>188.59</c:v>
                </c:pt>
                <c:pt idx="18860">
                  <c:v>188.6</c:v>
                </c:pt>
                <c:pt idx="18861">
                  <c:v>188.61</c:v>
                </c:pt>
                <c:pt idx="18862">
                  <c:v>188.62</c:v>
                </c:pt>
                <c:pt idx="18863">
                  <c:v>188.63</c:v>
                </c:pt>
                <c:pt idx="18864">
                  <c:v>188.64</c:v>
                </c:pt>
                <c:pt idx="18865">
                  <c:v>188.65</c:v>
                </c:pt>
                <c:pt idx="18866">
                  <c:v>188.66</c:v>
                </c:pt>
                <c:pt idx="18867">
                  <c:v>188.67</c:v>
                </c:pt>
                <c:pt idx="18868">
                  <c:v>188.68</c:v>
                </c:pt>
                <c:pt idx="18869">
                  <c:v>188.69</c:v>
                </c:pt>
                <c:pt idx="18870">
                  <c:v>188.7</c:v>
                </c:pt>
                <c:pt idx="18871">
                  <c:v>188.71</c:v>
                </c:pt>
                <c:pt idx="18872">
                  <c:v>188.72</c:v>
                </c:pt>
                <c:pt idx="18873">
                  <c:v>188.73</c:v>
                </c:pt>
                <c:pt idx="18874">
                  <c:v>188.74</c:v>
                </c:pt>
                <c:pt idx="18875">
                  <c:v>188.75</c:v>
                </c:pt>
                <c:pt idx="18876">
                  <c:v>188.76</c:v>
                </c:pt>
                <c:pt idx="18877">
                  <c:v>188.77</c:v>
                </c:pt>
                <c:pt idx="18878">
                  <c:v>188.78</c:v>
                </c:pt>
                <c:pt idx="18879">
                  <c:v>188.79</c:v>
                </c:pt>
                <c:pt idx="18880">
                  <c:v>188.8</c:v>
                </c:pt>
                <c:pt idx="18881">
                  <c:v>188.81</c:v>
                </c:pt>
                <c:pt idx="18882">
                  <c:v>188.82</c:v>
                </c:pt>
                <c:pt idx="18883">
                  <c:v>188.83</c:v>
                </c:pt>
                <c:pt idx="18884">
                  <c:v>188.84</c:v>
                </c:pt>
                <c:pt idx="18885">
                  <c:v>188.85</c:v>
                </c:pt>
                <c:pt idx="18886">
                  <c:v>188.86</c:v>
                </c:pt>
                <c:pt idx="18887">
                  <c:v>188.87</c:v>
                </c:pt>
                <c:pt idx="18888">
                  <c:v>188.88</c:v>
                </c:pt>
                <c:pt idx="18889">
                  <c:v>188.89</c:v>
                </c:pt>
                <c:pt idx="18890">
                  <c:v>188.9</c:v>
                </c:pt>
                <c:pt idx="18891">
                  <c:v>188.91</c:v>
                </c:pt>
                <c:pt idx="18892">
                  <c:v>188.92</c:v>
                </c:pt>
                <c:pt idx="18893">
                  <c:v>188.93</c:v>
                </c:pt>
                <c:pt idx="18894">
                  <c:v>188.94</c:v>
                </c:pt>
                <c:pt idx="18895">
                  <c:v>188.95</c:v>
                </c:pt>
                <c:pt idx="18896">
                  <c:v>188.96</c:v>
                </c:pt>
                <c:pt idx="18897">
                  <c:v>188.97</c:v>
                </c:pt>
                <c:pt idx="18898">
                  <c:v>188.98</c:v>
                </c:pt>
                <c:pt idx="18899">
                  <c:v>188.99</c:v>
                </c:pt>
                <c:pt idx="18900">
                  <c:v>189</c:v>
                </c:pt>
                <c:pt idx="18901">
                  <c:v>189.01</c:v>
                </c:pt>
                <c:pt idx="18902">
                  <c:v>189.02</c:v>
                </c:pt>
                <c:pt idx="18903">
                  <c:v>189.03</c:v>
                </c:pt>
                <c:pt idx="18904">
                  <c:v>189.04</c:v>
                </c:pt>
                <c:pt idx="18905">
                  <c:v>189.05</c:v>
                </c:pt>
                <c:pt idx="18906">
                  <c:v>189.06</c:v>
                </c:pt>
                <c:pt idx="18907">
                  <c:v>189.07</c:v>
                </c:pt>
                <c:pt idx="18908">
                  <c:v>189.08</c:v>
                </c:pt>
                <c:pt idx="18909">
                  <c:v>189.09</c:v>
                </c:pt>
                <c:pt idx="18910">
                  <c:v>189.1</c:v>
                </c:pt>
                <c:pt idx="18911">
                  <c:v>189.11</c:v>
                </c:pt>
                <c:pt idx="18912">
                  <c:v>189.12</c:v>
                </c:pt>
                <c:pt idx="18913">
                  <c:v>189.13</c:v>
                </c:pt>
                <c:pt idx="18914">
                  <c:v>189.14</c:v>
                </c:pt>
                <c:pt idx="18915">
                  <c:v>189.15</c:v>
                </c:pt>
                <c:pt idx="18916">
                  <c:v>189.16</c:v>
                </c:pt>
                <c:pt idx="18917">
                  <c:v>189.17</c:v>
                </c:pt>
                <c:pt idx="18918">
                  <c:v>189.18</c:v>
                </c:pt>
                <c:pt idx="18919">
                  <c:v>189.19</c:v>
                </c:pt>
                <c:pt idx="18920">
                  <c:v>189.2</c:v>
                </c:pt>
                <c:pt idx="18921">
                  <c:v>189.21</c:v>
                </c:pt>
                <c:pt idx="18922">
                  <c:v>189.22</c:v>
                </c:pt>
                <c:pt idx="18923">
                  <c:v>189.23</c:v>
                </c:pt>
                <c:pt idx="18924">
                  <c:v>189.24</c:v>
                </c:pt>
                <c:pt idx="18925">
                  <c:v>189.25</c:v>
                </c:pt>
                <c:pt idx="18926">
                  <c:v>189.26</c:v>
                </c:pt>
                <c:pt idx="18927">
                  <c:v>189.27</c:v>
                </c:pt>
                <c:pt idx="18928">
                  <c:v>189.28</c:v>
                </c:pt>
                <c:pt idx="18929">
                  <c:v>189.29</c:v>
                </c:pt>
                <c:pt idx="18930">
                  <c:v>189.3</c:v>
                </c:pt>
                <c:pt idx="18931">
                  <c:v>189.31</c:v>
                </c:pt>
                <c:pt idx="18932">
                  <c:v>189.32</c:v>
                </c:pt>
                <c:pt idx="18933">
                  <c:v>189.33</c:v>
                </c:pt>
                <c:pt idx="18934">
                  <c:v>189.34</c:v>
                </c:pt>
                <c:pt idx="18935">
                  <c:v>189.35</c:v>
                </c:pt>
                <c:pt idx="18936">
                  <c:v>189.36</c:v>
                </c:pt>
                <c:pt idx="18937">
                  <c:v>189.37</c:v>
                </c:pt>
                <c:pt idx="18938">
                  <c:v>189.38</c:v>
                </c:pt>
                <c:pt idx="18939">
                  <c:v>189.39</c:v>
                </c:pt>
                <c:pt idx="18940">
                  <c:v>189.4</c:v>
                </c:pt>
                <c:pt idx="18941">
                  <c:v>189.41</c:v>
                </c:pt>
                <c:pt idx="18942">
                  <c:v>189.42</c:v>
                </c:pt>
                <c:pt idx="18943">
                  <c:v>189.43</c:v>
                </c:pt>
                <c:pt idx="18944">
                  <c:v>189.44</c:v>
                </c:pt>
                <c:pt idx="18945">
                  <c:v>189.45</c:v>
                </c:pt>
                <c:pt idx="18946">
                  <c:v>189.46</c:v>
                </c:pt>
                <c:pt idx="18947">
                  <c:v>189.47</c:v>
                </c:pt>
                <c:pt idx="18948">
                  <c:v>189.48</c:v>
                </c:pt>
                <c:pt idx="18949">
                  <c:v>189.49</c:v>
                </c:pt>
                <c:pt idx="18950">
                  <c:v>189.5</c:v>
                </c:pt>
                <c:pt idx="18951">
                  <c:v>189.51</c:v>
                </c:pt>
                <c:pt idx="18952">
                  <c:v>189.52</c:v>
                </c:pt>
                <c:pt idx="18953">
                  <c:v>189.53</c:v>
                </c:pt>
                <c:pt idx="18954">
                  <c:v>189.54</c:v>
                </c:pt>
                <c:pt idx="18955">
                  <c:v>189.55</c:v>
                </c:pt>
                <c:pt idx="18956">
                  <c:v>189.56</c:v>
                </c:pt>
                <c:pt idx="18957">
                  <c:v>189.57</c:v>
                </c:pt>
                <c:pt idx="18958">
                  <c:v>189.58</c:v>
                </c:pt>
                <c:pt idx="18959">
                  <c:v>189.59</c:v>
                </c:pt>
                <c:pt idx="18960">
                  <c:v>189.6</c:v>
                </c:pt>
                <c:pt idx="18961">
                  <c:v>189.61</c:v>
                </c:pt>
                <c:pt idx="18962">
                  <c:v>189.62</c:v>
                </c:pt>
                <c:pt idx="18963">
                  <c:v>189.63</c:v>
                </c:pt>
                <c:pt idx="18964">
                  <c:v>189.64</c:v>
                </c:pt>
                <c:pt idx="18965">
                  <c:v>189.65</c:v>
                </c:pt>
                <c:pt idx="18966">
                  <c:v>189.66</c:v>
                </c:pt>
                <c:pt idx="18967">
                  <c:v>189.67</c:v>
                </c:pt>
                <c:pt idx="18968">
                  <c:v>189.68</c:v>
                </c:pt>
                <c:pt idx="18969">
                  <c:v>189.69</c:v>
                </c:pt>
                <c:pt idx="18970">
                  <c:v>189.7</c:v>
                </c:pt>
                <c:pt idx="18971">
                  <c:v>189.71</c:v>
                </c:pt>
                <c:pt idx="18972">
                  <c:v>189.72</c:v>
                </c:pt>
                <c:pt idx="18973">
                  <c:v>189.73</c:v>
                </c:pt>
                <c:pt idx="18974">
                  <c:v>189.74</c:v>
                </c:pt>
                <c:pt idx="18975">
                  <c:v>189.75</c:v>
                </c:pt>
                <c:pt idx="18976">
                  <c:v>189.76</c:v>
                </c:pt>
                <c:pt idx="18977">
                  <c:v>189.77</c:v>
                </c:pt>
                <c:pt idx="18978">
                  <c:v>189.78</c:v>
                </c:pt>
                <c:pt idx="18979">
                  <c:v>189.79</c:v>
                </c:pt>
                <c:pt idx="18980">
                  <c:v>189.8</c:v>
                </c:pt>
                <c:pt idx="18981">
                  <c:v>189.81</c:v>
                </c:pt>
                <c:pt idx="18982">
                  <c:v>189.82</c:v>
                </c:pt>
                <c:pt idx="18983">
                  <c:v>189.83</c:v>
                </c:pt>
                <c:pt idx="18984">
                  <c:v>189.84</c:v>
                </c:pt>
                <c:pt idx="18985">
                  <c:v>189.85</c:v>
                </c:pt>
                <c:pt idx="18986">
                  <c:v>189.86</c:v>
                </c:pt>
                <c:pt idx="18987">
                  <c:v>189.87</c:v>
                </c:pt>
                <c:pt idx="18988">
                  <c:v>189.88</c:v>
                </c:pt>
                <c:pt idx="18989">
                  <c:v>189.89</c:v>
                </c:pt>
                <c:pt idx="18990">
                  <c:v>189.9</c:v>
                </c:pt>
                <c:pt idx="18991">
                  <c:v>189.91</c:v>
                </c:pt>
                <c:pt idx="18992">
                  <c:v>189.92</c:v>
                </c:pt>
                <c:pt idx="18993">
                  <c:v>189.93</c:v>
                </c:pt>
                <c:pt idx="18994">
                  <c:v>189.94</c:v>
                </c:pt>
                <c:pt idx="18995">
                  <c:v>189.95</c:v>
                </c:pt>
                <c:pt idx="18996">
                  <c:v>189.96</c:v>
                </c:pt>
                <c:pt idx="18997">
                  <c:v>189.97</c:v>
                </c:pt>
                <c:pt idx="18998">
                  <c:v>189.98</c:v>
                </c:pt>
                <c:pt idx="18999">
                  <c:v>189.99</c:v>
                </c:pt>
                <c:pt idx="19000">
                  <c:v>190</c:v>
                </c:pt>
                <c:pt idx="19001">
                  <c:v>190.01</c:v>
                </c:pt>
                <c:pt idx="19002">
                  <c:v>190.02</c:v>
                </c:pt>
                <c:pt idx="19003">
                  <c:v>190.03</c:v>
                </c:pt>
                <c:pt idx="19004">
                  <c:v>190.04</c:v>
                </c:pt>
                <c:pt idx="19005">
                  <c:v>190.05</c:v>
                </c:pt>
                <c:pt idx="19006">
                  <c:v>190.06</c:v>
                </c:pt>
                <c:pt idx="19007">
                  <c:v>190.07</c:v>
                </c:pt>
                <c:pt idx="19008">
                  <c:v>190.08</c:v>
                </c:pt>
                <c:pt idx="19009">
                  <c:v>190.09</c:v>
                </c:pt>
                <c:pt idx="19010">
                  <c:v>190.1</c:v>
                </c:pt>
                <c:pt idx="19011">
                  <c:v>190.11</c:v>
                </c:pt>
                <c:pt idx="19012">
                  <c:v>190.12</c:v>
                </c:pt>
                <c:pt idx="19013">
                  <c:v>190.13</c:v>
                </c:pt>
                <c:pt idx="19014">
                  <c:v>190.14</c:v>
                </c:pt>
                <c:pt idx="19015">
                  <c:v>190.15</c:v>
                </c:pt>
                <c:pt idx="19016">
                  <c:v>190.16</c:v>
                </c:pt>
                <c:pt idx="19017">
                  <c:v>190.17</c:v>
                </c:pt>
                <c:pt idx="19018">
                  <c:v>190.18</c:v>
                </c:pt>
                <c:pt idx="19019">
                  <c:v>190.19</c:v>
                </c:pt>
                <c:pt idx="19020">
                  <c:v>190.2</c:v>
                </c:pt>
                <c:pt idx="19021">
                  <c:v>190.21</c:v>
                </c:pt>
                <c:pt idx="19022">
                  <c:v>190.22</c:v>
                </c:pt>
                <c:pt idx="19023">
                  <c:v>190.23</c:v>
                </c:pt>
                <c:pt idx="19024">
                  <c:v>190.24</c:v>
                </c:pt>
                <c:pt idx="19025">
                  <c:v>190.25</c:v>
                </c:pt>
                <c:pt idx="19026">
                  <c:v>190.26</c:v>
                </c:pt>
                <c:pt idx="19027">
                  <c:v>190.27</c:v>
                </c:pt>
                <c:pt idx="19028">
                  <c:v>190.28</c:v>
                </c:pt>
                <c:pt idx="19029">
                  <c:v>190.29</c:v>
                </c:pt>
                <c:pt idx="19030">
                  <c:v>190.3</c:v>
                </c:pt>
                <c:pt idx="19031">
                  <c:v>190.31</c:v>
                </c:pt>
                <c:pt idx="19032">
                  <c:v>190.32</c:v>
                </c:pt>
                <c:pt idx="19033">
                  <c:v>190.33</c:v>
                </c:pt>
                <c:pt idx="19034">
                  <c:v>190.34</c:v>
                </c:pt>
                <c:pt idx="19035">
                  <c:v>190.35</c:v>
                </c:pt>
                <c:pt idx="19036">
                  <c:v>190.36</c:v>
                </c:pt>
                <c:pt idx="19037">
                  <c:v>190.37</c:v>
                </c:pt>
                <c:pt idx="19038">
                  <c:v>190.38</c:v>
                </c:pt>
                <c:pt idx="19039">
                  <c:v>190.39</c:v>
                </c:pt>
                <c:pt idx="19040">
                  <c:v>190.4</c:v>
                </c:pt>
                <c:pt idx="19041">
                  <c:v>190.41</c:v>
                </c:pt>
                <c:pt idx="19042">
                  <c:v>190.42</c:v>
                </c:pt>
                <c:pt idx="19043">
                  <c:v>190.43</c:v>
                </c:pt>
                <c:pt idx="19044">
                  <c:v>190.44</c:v>
                </c:pt>
                <c:pt idx="19045">
                  <c:v>190.45</c:v>
                </c:pt>
                <c:pt idx="19046">
                  <c:v>190.46</c:v>
                </c:pt>
                <c:pt idx="19047">
                  <c:v>190.47</c:v>
                </c:pt>
                <c:pt idx="19048">
                  <c:v>190.48</c:v>
                </c:pt>
                <c:pt idx="19049">
                  <c:v>190.49</c:v>
                </c:pt>
                <c:pt idx="19050">
                  <c:v>190.5</c:v>
                </c:pt>
                <c:pt idx="19051">
                  <c:v>190.51</c:v>
                </c:pt>
                <c:pt idx="19052">
                  <c:v>190.52</c:v>
                </c:pt>
                <c:pt idx="19053">
                  <c:v>190.53</c:v>
                </c:pt>
                <c:pt idx="19054">
                  <c:v>190.54</c:v>
                </c:pt>
                <c:pt idx="19055">
                  <c:v>190.55</c:v>
                </c:pt>
                <c:pt idx="19056">
                  <c:v>190.56</c:v>
                </c:pt>
                <c:pt idx="19057">
                  <c:v>190.57</c:v>
                </c:pt>
                <c:pt idx="19058">
                  <c:v>190.58</c:v>
                </c:pt>
                <c:pt idx="19059">
                  <c:v>190.59</c:v>
                </c:pt>
                <c:pt idx="19060">
                  <c:v>190.6</c:v>
                </c:pt>
                <c:pt idx="19061">
                  <c:v>190.61</c:v>
                </c:pt>
                <c:pt idx="19062">
                  <c:v>190.62</c:v>
                </c:pt>
                <c:pt idx="19063">
                  <c:v>190.63</c:v>
                </c:pt>
                <c:pt idx="19064">
                  <c:v>190.64</c:v>
                </c:pt>
                <c:pt idx="19065">
                  <c:v>190.65</c:v>
                </c:pt>
                <c:pt idx="19066">
                  <c:v>190.66</c:v>
                </c:pt>
                <c:pt idx="19067">
                  <c:v>190.67</c:v>
                </c:pt>
                <c:pt idx="19068">
                  <c:v>190.68</c:v>
                </c:pt>
                <c:pt idx="19069">
                  <c:v>190.69</c:v>
                </c:pt>
                <c:pt idx="19070">
                  <c:v>190.7</c:v>
                </c:pt>
                <c:pt idx="19071">
                  <c:v>190.71</c:v>
                </c:pt>
                <c:pt idx="19072">
                  <c:v>190.72</c:v>
                </c:pt>
                <c:pt idx="19073">
                  <c:v>190.73</c:v>
                </c:pt>
                <c:pt idx="19074">
                  <c:v>190.74</c:v>
                </c:pt>
                <c:pt idx="19075">
                  <c:v>190.75</c:v>
                </c:pt>
                <c:pt idx="19076">
                  <c:v>190.76</c:v>
                </c:pt>
                <c:pt idx="19077">
                  <c:v>190.77</c:v>
                </c:pt>
                <c:pt idx="19078">
                  <c:v>190.78</c:v>
                </c:pt>
                <c:pt idx="19079">
                  <c:v>190.79</c:v>
                </c:pt>
                <c:pt idx="19080">
                  <c:v>190.8</c:v>
                </c:pt>
                <c:pt idx="19081">
                  <c:v>190.81</c:v>
                </c:pt>
                <c:pt idx="19082">
                  <c:v>190.82</c:v>
                </c:pt>
                <c:pt idx="19083">
                  <c:v>190.83</c:v>
                </c:pt>
                <c:pt idx="19084">
                  <c:v>190.84</c:v>
                </c:pt>
                <c:pt idx="19085">
                  <c:v>190.85</c:v>
                </c:pt>
                <c:pt idx="19086">
                  <c:v>190.86</c:v>
                </c:pt>
                <c:pt idx="19087">
                  <c:v>190.87</c:v>
                </c:pt>
                <c:pt idx="19088">
                  <c:v>190.88</c:v>
                </c:pt>
                <c:pt idx="19089">
                  <c:v>190.89</c:v>
                </c:pt>
                <c:pt idx="19090">
                  <c:v>190.9</c:v>
                </c:pt>
                <c:pt idx="19091">
                  <c:v>190.91</c:v>
                </c:pt>
                <c:pt idx="19092">
                  <c:v>190.92</c:v>
                </c:pt>
                <c:pt idx="19093">
                  <c:v>190.93</c:v>
                </c:pt>
                <c:pt idx="19094">
                  <c:v>190.94</c:v>
                </c:pt>
                <c:pt idx="19095">
                  <c:v>190.95</c:v>
                </c:pt>
                <c:pt idx="19096">
                  <c:v>190.96</c:v>
                </c:pt>
                <c:pt idx="19097">
                  <c:v>190.97</c:v>
                </c:pt>
                <c:pt idx="19098">
                  <c:v>190.98</c:v>
                </c:pt>
                <c:pt idx="19099">
                  <c:v>190.99</c:v>
                </c:pt>
                <c:pt idx="19100">
                  <c:v>191</c:v>
                </c:pt>
                <c:pt idx="19101">
                  <c:v>191.01</c:v>
                </c:pt>
                <c:pt idx="19102">
                  <c:v>191.02</c:v>
                </c:pt>
                <c:pt idx="19103">
                  <c:v>191.03</c:v>
                </c:pt>
                <c:pt idx="19104">
                  <c:v>191.04</c:v>
                </c:pt>
                <c:pt idx="19105">
                  <c:v>191.05</c:v>
                </c:pt>
                <c:pt idx="19106">
                  <c:v>191.06</c:v>
                </c:pt>
                <c:pt idx="19107">
                  <c:v>191.07</c:v>
                </c:pt>
                <c:pt idx="19108">
                  <c:v>191.08</c:v>
                </c:pt>
                <c:pt idx="19109">
                  <c:v>191.09</c:v>
                </c:pt>
                <c:pt idx="19110">
                  <c:v>191.1</c:v>
                </c:pt>
                <c:pt idx="19111">
                  <c:v>191.11</c:v>
                </c:pt>
                <c:pt idx="19112">
                  <c:v>191.12</c:v>
                </c:pt>
                <c:pt idx="19113">
                  <c:v>191.13</c:v>
                </c:pt>
                <c:pt idx="19114">
                  <c:v>191.14</c:v>
                </c:pt>
                <c:pt idx="19115">
                  <c:v>191.15</c:v>
                </c:pt>
                <c:pt idx="19116">
                  <c:v>191.16</c:v>
                </c:pt>
                <c:pt idx="19117">
                  <c:v>191.17</c:v>
                </c:pt>
                <c:pt idx="19118">
                  <c:v>191.18</c:v>
                </c:pt>
                <c:pt idx="19119">
                  <c:v>191.19</c:v>
                </c:pt>
                <c:pt idx="19120">
                  <c:v>191.2</c:v>
                </c:pt>
                <c:pt idx="19121">
                  <c:v>191.21</c:v>
                </c:pt>
                <c:pt idx="19122">
                  <c:v>191.22</c:v>
                </c:pt>
                <c:pt idx="19123">
                  <c:v>191.23</c:v>
                </c:pt>
                <c:pt idx="19124">
                  <c:v>191.24</c:v>
                </c:pt>
                <c:pt idx="19125">
                  <c:v>191.25</c:v>
                </c:pt>
                <c:pt idx="19126">
                  <c:v>191.26</c:v>
                </c:pt>
                <c:pt idx="19127">
                  <c:v>191.27</c:v>
                </c:pt>
                <c:pt idx="19128">
                  <c:v>191.28</c:v>
                </c:pt>
                <c:pt idx="19129">
                  <c:v>191.29</c:v>
                </c:pt>
                <c:pt idx="19130">
                  <c:v>191.3</c:v>
                </c:pt>
                <c:pt idx="19131">
                  <c:v>191.31</c:v>
                </c:pt>
                <c:pt idx="19132">
                  <c:v>191.32</c:v>
                </c:pt>
                <c:pt idx="19133">
                  <c:v>191.33</c:v>
                </c:pt>
                <c:pt idx="19134">
                  <c:v>191.34</c:v>
                </c:pt>
                <c:pt idx="19135">
                  <c:v>191.35</c:v>
                </c:pt>
                <c:pt idx="19136">
                  <c:v>191.36</c:v>
                </c:pt>
                <c:pt idx="19137">
                  <c:v>191.37</c:v>
                </c:pt>
                <c:pt idx="19138">
                  <c:v>191.38</c:v>
                </c:pt>
                <c:pt idx="19139">
                  <c:v>191.39</c:v>
                </c:pt>
                <c:pt idx="19140">
                  <c:v>191.4</c:v>
                </c:pt>
                <c:pt idx="19141">
                  <c:v>191.41</c:v>
                </c:pt>
                <c:pt idx="19142">
                  <c:v>191.42</c:v>
                </c:pt>
                <c:pt idx="19143">
                  <c:v>191.43</c:v>
                </c:pt>
                <c:pt idx="19144">
                  <c:v>191.44</c:v>
                </c:pt>
                <c:pt idx="19145">
                  <c:v>191.45</c:v>
                </c:pt>
                <c:pt idx="19146">
                  <c:v>191.46</c:v>
                </c:pt>
                <c:pt idx="19147">
                  <c:v>191.47</c:v>
                </c:pt>
                <c:pt idx="19148">
                  <c:v>191.48</c:v>
                </c:pt>
                <c:pt idx="19149">
                  <c:v>191.49</c:v>
                </c:pt>
                <c:pt idx="19150">
                  <c:v>191.5</c:v>
                </c:pt>
                <c:pt idx="19151">
                  <c:v>191.51</c:v>
                </c:pt>
                <c:pt idx="19152">
                  <c:v>191.52</c:v>
                </c:pt>
                <c:pt idx="19153">
                  <c:v>191.53</c:v>
                </c:pt>
                <c:pt idx="19154">
                  <c:v>191.54</c:v>
                </c:pt>
                <c:pt idx="19155">
                  <c:v>191.55</c:v>
                </c:pt>
                <c:pt idx="19156">
                  <c:v>191.56</c:v>
                </c:pt>
                <c:pt idx="19157">
                  <c:v>191.57</c:v>
                </c:pt>
                <c:pt idx="19158">
                  <c:v>191.58</c:v>
                </c:pt>
                <c:pt idx="19159">
                  <c:v>191.59</c:v>
                </c:pt>
                <c:pt idx="19160">
                  <c:v>191.6</c:v>
                </c:pt>
                <c:pt idx="19161">
                  <c:v>191.61</c:v>
                </c:pt>
                <c:pt idx="19162">
                  <c:v>191.62</c:v>
                </c:pt>
                <c:pt idx="19163">
                  <c:v>191.63</c:v>
                </c:pt>
                <c:pt idx="19164">
                  <c:v>191.64</c:v>
                </c:pt>
                <c:pt idx="19165">
                  <c:v>191.65</c:v>
                </c:pt>
                <c:pt idx="19166">
                  <c:v>191.66</c:v>
                </c:pt>
                <c:pt idx="19167">
                  <c:v>191.67</c:v>
                </c:pt>
                <c:pt idx="19168">
                  <c:v>191.68</c:v>
                </c:pt>
                <c:pt idx="19169">
                  <c:v>191.69</c:v>
                </c:pt>
                <c:pt idx="19170">
                  <c:v>191.7</c:v>
                </c:pt>
                <c:pt idx="19171">
                  <c:v>191.71</c:v>
                </c:pt>
                <c:pt idx="19172">
                  <c:v>191.72</c:v>
                </c:pt>
                <c:pt idx="19173">
                  <c:v>191.73</c:v>
                </c:pt>
                <c:pt idx="19174">
                  <c:v>191.74</c:v>
                </c:pt>
                <c:pt idx="19175">
                  <c:v>191.75</c:v>
                </c:pt>
                <c:pt idx="19176">
                  <c:v>191.76</c:v>
                </c:pt>
                <c:pt idx="19177">
                  <c:v>191.77</c:v>
                </c:pt>
                <c:pt idx="19178">
                  <c:v>191.78</c:v>
                </c:pt>
                <c:pt idx="19179">
                  <c:v>191.79</c:v>
                </c:pt>
                <c:pt idx="19180">
                  <c:v>191.8</c:v>
                </c:pt>
                <c:pt idx="19181">
                  <c:v>191.81</c:v>
                </c:pt>
                <c:pt idx="19182">
                  <c:v>191.82</c:v>
                </c:pt>
                <c:pt idx="19183">
                  <c:v>191.83</c:v>
                </c:pt>
                <c:pt idx="19184">
                  <c:v>191.84</c:v>
                </c:pt>
                <c:pt idx="19185">
                  <c:v>191.85</c:v>
                </c:pt>
                <c:pt idx="19186">
                  <c:v>191.86</c:v>
                </c:pt>
                <c:pt idx="19187">
                  <c:v>191.87</c:v>
                </c:pt>
                <c:pt idx="19188">
                  <c:v>191.88</c:v>
                </c:pt>
                <c:pt idx="19189">
                  <c:v>191.89</c:v>
                </c:pt>
                <c:pt idx="19190">
                  <c:v>191.9</c:v>
                </c:pt>
                <c:pt idx="19191">
                  <c:v>191.91</c:v>
                </c:pt>
                <c:pt idx="19192">
                  <c:v>191.92</c:v>
                </c:pt>
                <c:pt idx="19193">
                  <c:v>191.93</c:v>
                </c:pt>
                <c:pt idx="19194">
                  <c:v>191.94</c:v>
                </c:pt>
                <c:pt idx="19195">
                  <c:v>191.95</c:v>
                </c:pt>
                <c:pt idx="19196">
                  <c:v>191.96</c:v>
                </c:pt>
                <c:pt idx="19197">
                  <c:v>191.97</c:v>
                </c:pt>
                <c:pt idx="19198">
                  <c:v>191.98</c:v>
                </c:pt>
                <c:pt idx="19199">
                  <c:v>191.99</c:v>
                </c:pt>
                <c:pt idx="19200">
                  <c:v>192</c:v>
                </c:pt>
                <c:pt idx="19201">
                  <c:v>192.01</c:v>
                </c:pt>
                <c:pt idx="19202">
                  <c:v>192.02</c:v>
                </c:pt>
                <c:pt idx="19203">
                  <c:v>192.03</c:v>
                </c:pt>
                <c:pt idx="19204">
                  <c:v>192.04</c:v>
                </c:pt>
                <c:pt idx="19205">
                  <c:v>192.05</c:v>
                </c:pt>
                <c:pt idx="19206">
                  <c:v>192.06</c:v>
                </c:pt>
                <c:pt idx="19207">
                  <c:v>192.07</c:v>
                </c:pt>
                <c:pt idx="19208">
                  <c:v>192.08</c:v>
                </c:pt>
                <c:pt idx="19209">
                  <c:v>192.09</c:v>
                </c:pt>
                <c:pt idx="19210">
                  <c:v>192.1</c:v>
                </c:pt>
                <c:pt idx="19211">
                  <c:v>192.11</c:v>
                </c:pt>
                <c:pt idx="19212">
                  <c:v>192.12</c:v>
                </c:pt>
                <c:pt idx="19213">
                  <c:v>192.13</c:v>
                </c:pt>
                <c:pt idx="19214">
                  <c:v>192.14</c:v>
                </c:pt>
                <c:pt idx="19215">
                  <c:v>192.15</c:v>
                </c:pt>
                <c:pt idx="19216">
                  <c:v>192.16</c:v>
                </c:pt>
                <c:pt idx="19217">
                  <c:v>192.17</c:v>
                </c:pt>
                <c:pt idx="19218">
                  <c:v>192.18</c:v>
                </c:pt>
                <c:pt idx="19219">
                  <c:v>192.19</c:v>
                </c:pt>
                <c:pt idx="19220">
                  <c:v>192.2</c:v>
                </c:pt>
                <c:pt idx="19221">
                  <c:v>192.21</c:v>
                </c:pt>
                <c:pt idx="19222">
                  <c:v>192.22</c:v>
                </c:pt>
                <c:pt idx="19223">
                  <c:v>192.23</c:v>
                </c:pt>
                <c:pt idx="19224">
                  <c:v>192.24</c:v>
                </c:pt>
                <c:pt idx="19225">
                  <c:v>192.25</c:v>
                </c:pt>
                <c:pt idx="19226">
                  <c:v>192.26</c:v>
                </c:pt>
                <c:pt idx="19227">
                  <c:v>192.27</c:v>
                </c:pt>
                <c:pt idx="19228">
                  <c:v>192.28</c:v>
                </c:pt>
                <c:pt idx="19229">
                  <c:v>192.29</c:v>
                </c:pt>
                <c:pt idx="19230">
                  <c:v>192.3</c:v>
                </c:pt>
                <c:pt idx="19231">
                  <c:v>192.31</c:v>
                </c:pt>
                <c:pt idx="19232">
                  <c:v>192.32</c:v>
                </c:pt>
                <c:pt idx="19233">
                  <c:v>192.33</c:v>
                </c:pt>
                <c:pt idx="19234">
                  <c:v>192.34</c:v>
                </c:pt>
                <c:pt idx="19235">
                  <c:v>192.35</c:v>
                </c:pt>
                <c:pt idx="19236">
                  <c:v>192.36</c:v>
                </c:pt>
                <c:pt idx="19237">
                  <c:v>192.37</c:v>
                </c:pt>
                <c:pt idx="19238">
                  <c:v>192.38</c:v>
                </c:pt>
                <c:pt idx="19239">
                  <c:v>192.39</c:v>
                </c:pt>
                <c:pt idx="19240">
                  <c:v>192.4</c:v>
                </c:pt>
                <c:pt idx="19241">
                  <c:v>192.41</c:v>
                </c:pt>
                <c:pt idx="19242">
                  <c:v>192.42</c:v>
                </c:pt>
                <c:pt idx="19243">
                  <c:v>192.43</c:v>
                </c:pt>
                <c:pt idx="19244">
                  <c:v>192.44</c:v>
                </c:pt>
                <c:pt idx="19245">
                  <c:v>192.45</c:v>
                </c:pt>
                <c:pt idx="19246">
                  <c:v>192.46</c:v>
                </c:pt>
                <c:pt idx="19247">
                  <c:v>192.47</c:v>
                </c:pt>
                <c:pt idx="19248">
                  <c:v>192.48</c:v>
                </c:pt>
                <c:pt idx="19249">
                  <c:v>192.49</c:v>
                </c:pt>
                <c:pt idx="19250">
                  <c:v>192.5</c:v>
                </c:pt>
                <c:pt idx="19251">
                  <c:v>192.51</c:v>
                </c:pt>
                <c:pt idx="19252">
                  <c:v>192.52</c:v>
                </c:pt>
                <c:pt idx="19253">
                  <c:v>192.53</c:v>
                </c:pt>
                <c:pt idx="19254">
                  <c:v>192.54</c:v>
                </c:pt>
                <c:pt idx="19255">
                  <c:v>192.55</c:v>
                </c:pt>
                <c:pt idx="19256">
                  <c:v>192.56</c:v>
                </c:pt>
                <c:pt idx="19257">
                  <c:v>192.57</c:v>
                </c:pt>
                <c:pt idx="19258">
                  <c:v>192.58</c:v>
                </c:pt>
                <c:pt idx="19259">
                  <c:v>192.59</c:v>
                </c:pt>
                <c:pt idx="19260">
                  <c:v>192.6</c:v>
                </c:pt>
                <c:pt idx="19261">
                  <c:v>192.61</c:v>
                </c:pt>
                <c:pt idx="19262">
                  <c:v>192.62</c:v>
                </c:pt>
                <c:pt idx="19263">
                  <c:v>192.63</c:v>
                </c:pt>
                <c:pt idx="19264">
                  <c:v>192.64</c:v>
                </c:pt>
                <c:pt idx="19265">
                  <c:v>192.65</c:v>
                </c:pt>
                <c:pt idx="19266">
                  <c:v>192.66</c:v>
                </c:pt>
                <c:pt idx="19267">
                  <c:v>192.67</c:v>
                </c:pt>
                <c:pt idx="19268">
                  <c:v>192.68</c:v>
                </c:pt>
                <c:pt idx="19269">
                  <c:v>192.69</c:v>
                </c:pt>
                <c:pt idx="19270">
                  <c:v>192.7</c:v>
                </c:pt>
                <c:pt idx="19271">
                  <c:v>192.71</c:v>
                </c:pt>
                <c:pt idx="19272">
                  <c:v>192.72</c:v>
                </c:pt>
                <c:pt idx="19273">
                  <c:v>192.73</c:v>
                </c:pt>
                <c:pt idx="19274">
                  <c:v>192.74</c:v>
                </c:pt>
                <c:pt idx="19275">
                  <c:v>192.75</c:v>
                </c:pt>
                <c:pt idx="19276">
                  <c:v>192.76</c:v>
                </c:pt>
                <c:pt idx="19277">
                  <c:v>192.77</c:v>
                </c:pt>
                <c:pt idx="19278">
                  <c:v>192.78</c:v>
                </c:pt>
                <c:pt idx="19279">
                  <c:v>192.79</c:v>
                </c:pt>
                <c:pt idx="19280">
                  <c:v>192.8</c:v>
                </c:pt>
                <c:pt idx="19281">
                  <c:v>192.81</c:v>
                </c:pt>
                <c:pt idx="19282">
                  <c:v>192.82</c:v>
                </c:pt>
                <c:pt idx="19283">
                  <c:v>192.83</c:v>
                </c:pt>
                <c:pt idx="19284">
                  <c:v>192.84</c:v>
                </c:pt>
                <c:pt idx="19285">
                  <c:v>192.85</c:v>
                </c:pt>
                <c:pt idx="19286">
                  <c:v>192.86</c:v>
                </c:pt>
                <c:pt idx="19287">
                  <c:v>192.87</c:v>
                </c:pt>
                <c:pt idx="19288">
                  <c:v>192.88</c:v>
                </c:pt>
                <c:pt idx="19289">
                  <c:v>192.89</c:v>
                </c:pt>
                <c:pt idx="19290">
                  <c:v>192.9</c:v>
                </c:pt>
                <c:pt idx="19291">
                  <c:v>192.91</c:v>
                </c:pt>
                <c:pt idx="19292">
                  <c:v>192.92</c:v>
                </c:pt>
                <c:pt idx="19293">
                  <c:v>192.93</c:v>
                </c:pt>
                <c:pt idx="19294">
                  <c:v>192.94</c:v>
                </c:pt>
                <c:pt idx="19295">
                  <c:v>192.95</c:v>
                </c:pt>
                <c:pt idx="19296">
                  <c:v>192.96</c:v>
                </c:pt>
                <c:pt idx="19297">
                  <c:v>192.97</c:v>
                </c:pt>
                <c:pt idx="19298">
                  <c:v>192.98</c:v>
                </c:pt>
                <c:pt idx="19299">
                  <c:v>192.99</c:v>
                </c:pt>
                <c:pt idx="19300">
                  <c:v>193</c:v>
                </c:pt>
                <c:pt idx="19301">
                  <c:v>193.01</c:v>
                </c:pt>
                <c:pt idx="19302">
                  <c:v>193.02</c:v>
                </c:pt>
                <c:pt idx="19303">
                  <c:v>193.03</c:v>
                </c:pt>
                <c:pt idx="19304">
                  <c:v>193.04</c:v>
                </c:pt>
                <c:pt idx="19305">
                  <c:v>193.05</c:v>
                </c:pt>
                <c:pt idx="19306">
                  <c:v>193.06</c:v>
                </c:pt>
                <c:pt idx="19307">
                  <c:v>193.07</c:v>
                </c:pt>
                <c:pt idx="19308">
                  <c:v>193.08</c:v>
                </c:pt>
                <c:pt idx="19309">
                  <c:v>193.09</c:v>
                </c:pt>
                <c:pt idx="19310">
                  <c:v>193.1</c:v>
                </c:pt>
                <c:pt idx="19311">
                  <c:v>193.11</c:v>
                </c:pt>
                <c:pt idx="19312">
                  <c:v>193.12</c:v>
                </c:pt>
                <c:pt idx="19313">
                  <c:v>193.13</c:v>
                </c:pt>
                <c:pt idx="19314">
                  <c:v>193.14</c:v>
                </c:pt>
                <c:pt idx="19315">
                  <c:v>193.15</c:v>
                </c:pt>
                <c:pt idx="19316">
                  <c:v>193.16</c:v>
                </c:pt>
                <c:pt idx="19317">
                  <c:v>193.17</c:v>
                </c:pt>
                <c:pt idx="19318">
                  <c:v>193.18</c:v>
                </c:pt>
                <c:pt idx="19319">
                  <c:v>193.19</c:v>
                </c:pt>
                <c:pt idx="19320">
                  <c:v>193.2</c:v>
                </c:pt>
                <c:pt idx="19321">
                  <c:v>193.21</c:v>
                </c:pt>
                <c:pt idx="19322">
                  <c:v>193.22</c:v>
                </c:pt>
                <c:pt idx="19323">
                  <c:v>193.23</c:v>
                </c:pt>
                <c:pt idx="19324">
                  <c:v>193.24</c:v>
                </c:pt>
                <c:pt idx="19325">
                  <c:v>193.25</c:v>
                </c:pt>
                <c:pt idx="19326">
                  <c:v>193.26</c:v>
                </c:pt>
                <c:pt idx="19327">
                  <c:v>193.27</c:v>
                </c:pt>
                <c:pt idx="19328">
                  <c:v>193.28</c:v>
                </c:pt>
                <c:pt idx="19329">
                  <c:v>193.29</c:v>
                </c:pt>
                <c:pt idx="19330">
                  <c:v>193.3</c:v>
                </c:pt>
                <c:pt idx="19331">
                  <c:v>193.31</c:v>
                </c:pt>
                <c:pt idx="19332">
                  <c:v>193.32</c:v>
                </c:pt>
                <c:pt idx="19333">
                  <c:v>193.33</c:v>
                </c:pt>
                <c:pt idx="19334">
                  <c:v>193.34</c:v>
                </c:pt>
                <c:pt idx="19335">
                  <c:v>193.35</c:v>
                </c:pt>
                <c:pt idx="19336">
                  <c:v>193.36</c:v>
                </c:pt>
                <c:pt idx="19337">
                  <c:v>193.37</c:v>
                </c:pt>
                <c:pt idx="19338">
                  <c:v>193.38</c:v>
                </c:pt>
                <c:pt idx="19339">
                  <c:v>193.39</c:v>
                </c:pt>
                <c:pt idx="19340">
                  <c:v>193.4</c:v>
                </c:pt>
                <c:pt idx="19341">
                  <c:v>193.41</c:v>
                </c:pt>
                <c:pt idx="19342">
                  <c:v>193.42</c:v>
                </c:pt>
                <c:pt idx="19343">
                  <c:v>193.43</c:v>
                </c:pt>
                <c:pt idx="19344">
                  <c:v>193.44</c:v>
                </c:pt>
                <c:pt idx="19345">
                  <c:v>193.45</c:v>
                </c:pt>
                <c:pt idx="19346">
                  <c:v>193.46</c:v>
                </c:pt>
                <c:pt idx="19347">
                  <c:v>193.47</c:v>
                </c:pt>
                <c:pt idx="19348">
                  <c:v>193.48</c:v>
                </c:pt>
                <c:pt idx="19349">
                  <c:v>193.49</c:v>
                </c:pt>
                <c:pt idx="19350">
                  <c:v>193.5</c:v>
                </c:pt>
                <c:pt idx="19351">
                  <c:v>193.51</c:v>
                </c:pt>
                <c:pt idx="19352">
                  <c:v>193.52</c:v>
                </c:pt>
                <c:pt idx="19353">
                  <c:v>193.53</c:v>
                </c:pt>
                <c:pt idx="19354">
                  <c:v>193.54</c:v>
                </c:pt>
                <c:pt idx="19355">
                  <c:v>193.55</c:v>
                </c:pt>
                <c:pt idx="19356">
                  <c:v>193.56</c:v>
                </c:pt>
                <c:pt idx="19357">
                  <c:v>193.57</c:v>
                </c:pt>
                <c:pt idx="19358">
                  <c:v>193.58</c:v>
                </c:pt>
                <c:pt idx="19359">
                  <c:v>193.59</c:v>
                </c:pt>
                <c:pt idx="19360">
                  <c:v>193.6</c:v>
                </c:pt>
                <c:pt idx="19361">
                  <c:v>193.61</c:v>
                </c:pt>
                <c:pt idx="19362">
                  <c:v>193.62</c:v>
                </c:pt>
                <c:pt idx="19363">
                  <c:v>193.63</c:v>
                </c:pt>
                <c:pt idx="19364">
                  <c:v>193.64</c:v>
                </c:pt>
                <c:pt idx="19365">
                  <c:v>193.65</c:v>
                </c:pt>
                <c:pt idx="19366">
                  <c:v>193.66</c:v>
                </c:pt>
                <c:pt idx="19367">
                  <c:v>193.67</c:v>
                </c:pt>
                <c:pt idx="19368">
                  <c:v>193.68</c:v>
                </c:pt>
                <c:pt idx="19369">
                  <c:v>193.69</c:v>
                </c:pt>
                <c:pt idx="19370">
                  <c:v>193.7</c:v>
                </c:pt>
                <c:pt idx="19371">
                  <c:v>193.71</c:v>
                </c:pt>
                <c:pt idx="19372">
                  <c:v>193.72</c:v>
                </c:pt>
                <c:pt idx="19373">
                  <c:v>193.73</c:v>
                </c:pt>
                <c:pt idx="19374">
                  <c:v>193.74</c:v>
                </c:pt>
                <c:pt idx="19375">
                  <c:v>193.75</c:v>
                </c:pt>
                <c:pt idx="19376">
                  <c:v>193.76</c:v>
                </c:pt>
                <c:pt idx="19377">
                  <c:v>193.77</c:v>
                </c:pt>
                <c:pt idx="19378">
                  <c:v>193.78</c:v>
                </c:pt>
                <c:pt idx="19379">
                  <c:v>193.79</c:v>
                </c:pt>
                <c:pt idx="19380">
                  <c:v>193.8</c:v>
                </c:pt>
                <c:pt idx="19381">
                  <c:v>193.81</c:v>
                </c:pt>
                <c:pt idx="19382">
                  <c:v>193.82</c:v>
                </c:pt>
                <c:pt idx="19383">
                  <c:v>193.83</c:v>
                </c:pt>
                <c:pt idx="19384">
                  <c:v>193.84</c:v>
                </c:pt>
                <c:pt idx="19385">
                  <c:v>193.85</c:v>
                </c:pt>
                <c:pt idx="19386">
                  <c:v>193.86</c:v>
                </c:pt>
                <c:pt idx="19387">
                  <c:v>193.87</c:v>
                </c:pt>
                <c:pt idx="19388">
                  <c:v>193.88</c:v>
                </c:pt>
                <c:pt idx="19389">
                  <c:v>193.89</c:v>
                </c:pt>
                <c:pt idx="19390">
                  <c:v>193.9</c:v>
                </c:pt>
                <c:pt idx="19391">
                  <c:v>193.91</c:v>
                </c:pt>
                <c:pt idx="19392">
                  <c:v>193.92</c:v>
                </c:pt>
                <c:pt idx="19393">
                  <c:v>193.93</c:v>
                </c:pt>
                <c:pt idx="19394">
                  <c:v>193.94</c:v>
                </c:pt>
                <c:pt idx="19395">
                  <c:v>193.95</c:v>
                </c:pt>
                <c:pt idx="19396">
                  <c:v>193.96</c:v>
                </c:pt>
                <c:pt idx="19397">
                  <c:v>193.97</c:v>
                </c:pt>
                <c:pt idx="19398">
                  <c:v>193.98</c:v>
                </c:pt>
                <c:pt idx="19399">
                  <c:v>193.99</c:v>
                </c:pt>
                <c:pt idx="19400">
                  <c:v>194</c:v>
                </c:pt>
                <c:pt idx="19401">
                  <c:v>194.01</c:v>
                </c:pt>
                <c:pt idx="19402">
                  <c:v>194.02</c:v>
                </c:pt>
                <c:pt idx="19403">
                  <c:v>194.03</c:v>
                </c:pt>
                <c:pt idx="19404">
                  <c:v>194.04</c:v>
                </c:pt>
                <c:pt idx="19405">
                  <c:v>194.05</c:v>
                </c:pt>
                <c:pt idx="19406">
                  <c:v>194.06</c:v>
                </c:pt>
                <c:pt idx="19407">
                  <c:v>194.07</c:v>
                </c:pt>
                <c:pt idx="19408">
                  <c:v>194.08</c:v>
                </c:pt>
                <c:pt idx="19409">
                  <c:v>194.09</c:v>
                </c:pt>
                <c:pt idx="19410">
                  <c:v>194.1</c:v>
                </c:pt>
                <c:pt idx="19411">
                  <c:v>194.11</c:v>
                </c:pt>
                <c:pt idx="19412">
                  <c:v>194.12</c:v>
                </c:pt>
                <c:pt idx="19413">
                  <c:v>194.13</c:v>
                </c:pt>
                <c:pt idx="19414">
                  <c:v>194.14</c:v>
                </c:pt>
                <c:pt idx="19415">
                  <c:v>194.15</c:v>
                </c:pt>
                <c:pt idx="19416">
                  <c:v>194.16</c:v>
                </c:pt>
                <c:pt idx="19417">
                  <c:v>194.17</c:v>
                </c:pt>
                <c:pt idx="19418">
                  <c:v>194.18</c:v>
                </c:pt>
                <c:pt idx="19419">
                  <c:v>194.19</c:v>
                </c:pt>
                <c:pt idx="19420">
                  <c:v>194.2</c:v>
                </c:pt>
                <c:pt idx="19421">
                  <c:v>194.21</c:v>
                </c:pt>
                <c:pt idx="19422">
                  <c:v>194.22</c:v>
                </c:pt>
                <c:pt idx="19423">
                  <c:v>194.23</c:v>
                </c:pt>
                <c:pt idx="19424">
                  <c:v>194.24</c:v>
                </c:pt>
                <c:pt idx="19425">
                  <c:v>194.25</c:v>
                </c:pt>
                <c:pt idx="19426">
                  <c:v>194.26</c:v>
                </c:pt>
                <c:pt idx="19427">
                  <c:v>194.27</c:v>
                </c:pt>
                <c:pt idx="19428">
                  <c:v>194.28</c:v>
                </c:pt>
                <c:pt idx="19429">
                  <c:v>194.29</c:v>
                </c:pt>
                <c:pt idx="19430">
                  <c:v>194.3</c:v>
                </c:pt>
                <c:pt idx="19431">
                  <c:v>194.31</c:v>
                </c:pt>
                <c:pt idx="19432">
                  <c:v>194.32</c:v>
                </c:pt>
                <c:pt idx="19433">
                  <c:v>194.33</c:v>
                </c:pt>
                <c:pt idx="19434">
                  <c:v>194.34</c:v>
                </c:pt>
                <c:pt idx="19435">
                  <c:v>194.35</c:v>
                </c:pt>
                <c:pt idx="19436">
                  <c:v>194.36</c:v>
                </c:pt>
                <c:pt idx="19437">
                  <c:v>194.37</c:v>
                </c:pt>
                <c:pt idx="19438">
                  <c:v>194.38</c:v>
                </c:pt>
                <c:pt idx="19439">
                  <c:v>194.39</c:v>
                </c:pt>
                <c:pt idx="19440">
                  <c:v>194.4</c:v>
                </c:pt>
                <c:pt idx="19441">
                  <c:v>194.41</c:v>
                </c:pt>
                <c:pt idx="19442">
                  <c:v>194.42</c:v>
                </c:pt>
                <c:pt idx="19443">
                  <c:v>194.43</c:v>
                </c:pt>
                <c:pt idx="19444">
                  <c:v>194.44</c:v>
                </c:pt>
                <c:pt idx="19445">
                  <c:v>194.45</c:v>
                </c:pt>
                <c:pt idx="19446">
                  <c:v>194.46</c:v>
                </c:pt>
                <c:pt idx="19447">
                  <c:v>194.47</c:v>
                </c:pt>
                <c:pt idx="19448">
                  <c:v>194.48</c:v>
                </c:pt>
                <c:pt idx="19449">
                  <c:v>194.49</c:v>
                </c:pt>
                <c:pt idx="19450">
                  <c:v>194.5</c:v>
                </c:pt>
                <c:pt idx="19451">
                  <c:v>194.51</c:v>
                </c:pt>
                <c:pt idx="19452">
                  <c:v>194.52</c:v>
                </c:pt>
                <c:pt idx="19453">
                  <c:v>194.53</c:v>
                </c:pt>
                <c:pt idx="19454">
                  <c:v>194.54</c:v>
                </c:pt>
                <c:pt idx="19455">
                  <c:v>194.55</c:v>
                </c:pt>
                <c:pt idx="19456">
                  <c:v>194.56</c:v>
                </c:pt>
                <c:pt idx="19457">
                  <c:v>194.57</c:v>
                </c:pt>
                <c:pt idx="19458">
                  <c:v>194.58</c:v>
                </c:pt>
                <c:pt idx="19459">
                  <c:v>194.59</c:v>
                </c:pt>
                <c:pt idx="19460">
                  <c:v>194.6</c:v>
                </c:pt>
                <c:pt idx="19461">
                  <c:v>194.61</c:v>
                </c:pt>
                <c:pt idx="19462">
                  <c:v>194.62</c:v>
                </c:pt>
                <c:pt idx="19463">
                  <c:v>194.63</c:v>
                </c:pt>
                <c:pt idx="19464">
                  <c:v>194.64</c:v>
                </c:pt>
                <c:pt idx="19465">
                  <c:v>194.65</c:v>
                </c:pt>
                <c:pt idx="19466">
                  <c:v>194.66</c:v>
                </c:pt>
                <c:pt idx="19467">
                  <c:v>194.67</c:v>
                </c:pt>
                <c:pt idx="19468">
                  <c:v>194.68</c:v>
                </c:pt>
                <c:pt idx="19469">
                  <c:v>194.69</c:v>
                </c:pt>
                <c:pt idx="19470">
                  <c:v>194.7</c:v>
                </c:pt>
                <c:pt idx="19471">
                  <c:v>194.71</c:v>
                </c:pt>
                <c:pt idx="19472">
                  <c:v>194.72</c:v>
                </c:pt>
                <c:pt idx="19473">
                  <c:v>194.73</c:v>
                </c:pt>
                <c:pt idx="19474">
                  <c:v>194.74</c:v>
                </c:pt>
                <c:pt idx="19475">
                  <c:v>194.75</c:v>
                </c:pt>
                <c:pt idx="19476">
                  <c:v>194.76</c:v>
                </c:pt>
                <c:pt idx="19477">
                  <c:v>194.77</c:v>
                </c:pt>
                <c:pt idx="19478">
                  <c:v>194.78</c:v>
                </c:pt>
                <c:pt idx="19479">
                  <c:v>194.79</c:v>
                </c:pt>
                <c:pt idx="19480">
                  <c:v>194.8</c:v>
                </c:pt>
                <c:pt idx="19481">
                  <c:v>194.81</c:v>
                </c:pt>
                <c:pt idx="19482">
                  <c:v>194.82</c:v>
                </c:pt>
                <c:pt idx="19483">
                  <c:v>194.83</c:v>
                </c:pt>
                <c:pt idx="19484">
                  <c:v>194.84</c:v>
                </c:pt>
                <c:pt idx="19485">
                  <c:v>194.85</c:v>
                </c:pt>
                <c:pt idx="19486">
                  <c:v>194.86</c:v>
                </c:pt>
                <c:pt idx="19487">
                  <c:v>194.87</c:v>
                </c:pt>
                <c:pt idx="19488">
                  <c:v>194.88</c:v>
                </c:pt>
                <c:pt idx="19489">
                  <c:v>194.89</c:v>
                </c:pt>
                <c:pt idx="19490">
                  <c:v>194.9</c:v>
                </c:pt>
                <c:pt idx="19491">
                  <c:v>194.91</c:v>
                </c:pt>
                <c:pt idx="19492">
                  <c:v>194.92</c:v>
                </c:pt>
                <c:pt idx="19493">
                  <c:v>194.93</c:v>
                </c:pt>
                <c:pt idx="19494">
                  <c:v>194.94</c:v>
                </c:pt>
                <c:pt idx="19495">
                  <c:v>194.95</c:v>
                </c:pt>
                <c:pt idx="19496">
                  <c:v>194.96</c:v>
                </c:pt>
                <c:pt idx="19497">
                  <c:v>194.97</c:v>
                </c:pt>
                <c:pt idx="19498">
                  <c:v>194.98</c:v>
                </c:pt>
                <c:pt idx="19499">
                  <c:v>194.99</c:v>
                </c:pt>
                <c:pt idx="19500">
                  <c:v>195</c:v>
                </c:pt>
                <c:pt idx="19501">
                  <c:v>195.01</c:v>
                </c:pt>
                <c:pt idx="19502">
                  <c:v>195.02</c:v>
                </c:pt>
                <c:pt idx="19503">
                  <c:v>195.03</c:v>
                </c:pt>
                <c:pt idx="19504">
                  <c:v>195.04</c:v>
                </c:pt>
                <c:pt idx="19505">
                  <c:v>195.05</c:v>
                </c:pt>
                <c:pt idx="19506">
                  <c:v>195.06</c:v>
                </c:pt>
                <c:pt idx="19507">
                  <c:v>195.07</c:v>
                </c:pt>
                <c:pt idx="19508">
                  <c:v>195.08</c:v>
                </c:pt>
                <c:pt idx="19509">
                  <c:v>195.09</c:v>
                </c:pt>
                <c:pt idx="19510">
                  <c:v>195.1</c:v>
                </c:pt>
                <c:pt idx="19511">
                  <c:v>195.11</c:v>
                </c:pt>
                <c:pt idx="19512">
                  <c:v>195.12</c:v>
                </c:pt>
                <c:pt idx="19513">
                  <c:v>195.13</c:v>
                </c:pt>
                <c:pt idx="19514">
                  <c:v>195.14</c:v>
                </c:pt>
                <c:pt idx="19515">
                  <c:v>195.15</c:v>
                </c:pt>
                <c:pt idx="19516">
                  <c:v>195.16</c:v>
                </c:pt>
                <c:pt idx="19517">
                  <c:v>195.17</c:v>
                </c:pt>
                <c:pt idx="19518">
                  <c:v>195.18</c:v>
                </c:pt>
                <c:pt idx="19519">
                  <c:v>195.19</c:v>
                </c:pt>
                <c:pt idx="19520">
                  <c:v>195.2</c:v>
                </c:pt>
                <c:pt idx="19521">
                  <c:v>195.21</c:v>
                </c:pt>
                <c:pt idx="19522">
                  <c:v>195.22</c:v>
                </c:pt>
                <c:pt idx="19523">
                  <c:v>195.23</c:v>
                </c:pt>
                <c:pt idx="19524">
                  <c:v>195.24</c:v>
                </c:pt>
                <c:pt idx="19525">
                  <c:v>195.25</c:v>
                </c:pt>
                <c:pt idx="19526">
                  <c:v>195.26</c:v>
                </c:pt>
                <c:pt idx="19527">
                  <c:v>195.27</c:v>
                </c:pt>
                <c:pt idx="19528">
                  <c:v>195.28</c:v>
                </c:pt>
                <c:pt idx="19529">
                  <c:v>195.29</c:v>
                </c:pt>
                <c:pt idx="19530">
                  <c:v>195.3</c:v>
                </c:pt>
                <c:pt idx="19531">
                  <c:v>195.31</c:v>
                </c:pt>
                <c:pt idx="19532">
                  <c:v>195.32</c:v>
                </c:pt>
                <c:pt idx="19533">
                  <c:v>195.33</c:v>
                </c:pt>
                <c:pt idx="19534">
                  <c:v>195.34</c:v>
                </c:pt>
                <c:pt idx="19535">
                  <c:v>195.35</c:v>
                </c:pt>
                <c:pt idx="19536">
                  <c:v>195.36</c:v>
                </c:pt>
                <c:pt idx="19537">
                  <c:v>195.37</c:v>
                </c:pt>
                <c:pt idx="19538">
                  <c:v>195.38</c:v>
                </c:pt>
                <c:pt idx="19539">
                  <c:v>195.39</c:v>
                </c:pt>
                <c:pt idx="19540">
                  <c:v>195.4</c:v>
                </c:pt>
                <c:pt idx="19541">
                  <c:v>195.41</c:v>
                </c:pt>
                <c:pt idx="19542">
                  <c:v>195.42</c:v>
                </c:pt>
                <c:pt idx="19543">
                  <c:v>195.43</c:v>
                </c:pt>
                <c:pt idx="19544">
                  <c:v>195.44</c:v>
                </c:pt>
                <c:pt idx="19545">
                  <c:v>195.45</c:v>
                </c:pt>
                <c:pt idx="19546">
                  <c:v>195.46</c:v>
                </c:pt>
                <c:pt idx="19547">
                  <c:v>195.47</c:v>
                </c:pt>
                <c:pt idx="19548">
                  <c:v>195.48</c:v>
                </c:pt>
                <c:pt idx="19549">
                  <c:v>195.49</c:v>
                </c:pt>
                <c:pt idx="19550">
                  <c:v>195.5</c:v>
                </c:pt>
                <c:pt idx="19551">
                  <c:v>195.51</c:v>
                </c:pt>
                <c:pt idx="19552">
                  <c:v>195.52</c:v>
                </c:pt>
                <c:pt idx="19553">
                  <c:v>195.53</c:v>
                </c:pt>
                <c:pt idx="19554">
                  <c:v>195.54</c:v>
                </c:pt>
                <c:pt idx="19555">
                  <c:v>195.55</c:v>
                </c:pt>
                <c:pt idx="19556">
                  <c:v>195.56</c:v>
                </c:pt>
                <c:pt idx="19557">
                  <c:v>195.57</c:v>
                </c:pt>
                <c:pt idx="19558">
                  <c:v>195.58</c:v>
                </c:pt>
                <c:pt idx="19559">
                  <c:v>195.59</c:v>
                </c:pt>
                <c:pt idx="19560">
                  <c:v>195.6</c:v>
                </c:pt>
                <c:pt idx="19561">
                  <c:v>195.61</c:v>
                </c:pt>
                <c:pt idx="19562">
                  <c:v>195.62</c:v>
                </c:pt>
                <c:pt idx="19563">
                  <c:v>195.63</c:v>
                </c:pt>
                <c:pt idx="19564">
                  <c:v>195.64</c:v>
                </c:pt>
                <c:pt idx="19565">
                  <c:v>195.65</c:v>
                </c:pt>
                <c:pt idx="19566">
                  <c:v>195.66</c:v>
                </c:pt>
                <c:pt idx="19567">
                  <c:v>195.67</c:v>
                </c:pt>
                <c:pt idx="19568">
                  <c:v>195.68</c:v>
                </c:pt>
                <c:pt idx="19569">
                  <c:v>195.69</c:v>
                </c:pt>
                <c:pt idx="19570">
                  <c:v>195.7</c:v>
                </c:pt>
                <c:pt idx="19571">
                  <c:v>195.71</c:v>
                </c:pt>
                <c:pt idx="19572">
                  <c:v>195.72</c:v>
                </c:pt>
                <c:pt idx="19573">
                  <c:v>195.73</c:v>
                </c:pt>
                <c:pt idx="19574">
                  <c:v>195.74</c:v>
                </c:pt>
                <c:pt idx="19575">
                  <c:v>195.75</c:v>
                </c:pt>
                <c:pt idx="19576">
                  <c:v>195.76</c:v>
                </c:pt>
                <c:pt idx="19577">
                  <c:v>195.77</c:v>
                </c:pt>
                <c:pt idx="19578">
                  <c:v>195.78</c:v>
                </c:pt>
                <c:pt idx="19579">
                  <c:v>195.79</c:v>
                </c:pt>
                <c:pt idx="19580">
                  <c:v>195.8</c:v>
                </c:pt>
                <c:pt idx="19581">
                  <c:v>195.81</c:v>
                </c:pt>
                <c:pt idx="19582">
                  <c:v>195.82</c:v>
                </c:pt>
                <c:pt idx="19583">
                  <c:v>195.83</c:v>
                </c:pt>
                <c:pt idx="19584">
                  <c:v>195.84</c:v>
                </c:pt>
                <c:pt idx="19585">
                  <c:v>195.85</c:v>
                </c:pt>
                <c:pt idx="19586">
                  <c:v>195.86</c:v>
                </c:pt>
                <c:pt idx="19587">
                  <c:v>195.87</c:v>
                </c:pt>
                <c:pt idx="19588">
                  <c:v>195.88</c:v>
                </c:pt>
                <c:pt idx="19589">
                  <c:v>195.89</c:v>
                </c:pt>
                <c:pt idx="19590">
                  <c:v>195.9</c:v>
                </c:pt>
                <c:pt idx="19591">
                  <c:v>195.91</c:v>
                </c:pt>
                <c:pt idx="19592">
                  <c:v>195.92</c:v>
                </c:pt>
                <c:pt idx="19593">
                  <c:v>195.93</c:v>
                </c:pt>
                <c:pt idx="19594">
                  <c:v>195.94</c:v>
                </c:pt>
                <c:pt idx="19595">
                  <c:v>195.95</c:v>
                </c:pt>
                <c:pt idx="19596">
                  <c:v>195.96</c:v>
                </c:pt>
                <c:pt idx="19597">
                  <c:v>195.97</c:v>
                </c:pt>
                <c:pt idx="19598">
                  <c:v>195.98</c:v>
                </c:pt>
                <c:pt idx="19599">
                  <c:v>195.99</c:v>
                </c:pt>
                <c:pt idx="19600">
                  <c:v>196</c:v>
                </c:pt>
                <c:pt idx="19601">
                  <c:v>196.01</c:v>
                </c:pt>
                <c:pt idx="19602">
                  <c:v>196.02</c:v>
                </c:pt>
                <c:pt idx="19603">
                  <c:v>196.03</c:v>
                </c:pt>
                <c:pt idx="19604">
                  <c:v>196.04</c:v>
                </c:pt>
                <c:pt idx="19605">
                  <c:v>196.05</c:v>
                </c:pt>
                <c:pt idx="19606">
                  <c:v>196.06</c:v>
                </c:pt>
                <c:pt idx="19607">
                  <c:v>196.07</c:v>
                </c:pt>
                <c:pt idx="19608">
                  <c:v>196.08</c:v>
                </c:pt>
                <c:pt idx="19609">
                  <c:v>196.09</c:v>
                </c:pt>
                <c:pt idx="19610">
                  <c:v>196.1</c:v>
                </c:pt>
                <c:pt idx="19611">
                  <c:v>196.11</c:v>
                </c:pt>
                <c:pt idx="19612">
                  <c:v>196.12</c:v>
                </c:pt>
                <c:pt idx="19613">
                  <c:v>196.13</c:v>
                </c:pt>
                <c:pt idx="19614">
                  <c:v>196.14</c:v>
                </c:pt>
                <c:pt idx="19615">
                  <c:v>196.15</c:v>
                </c:pt>
                <c:pt idx="19616">
                  <c:v>196.16</c:v>
                </c:pt>
                <c:pt idx="19617">
                  <c:v>196.17</c:v>
                </c:pt>
                <c:pt idx="19618">
                  <c:v>196.18</c:v>
                </c:pt>
                <c:pt idx="19619">
                  <c:v>196.19</c:v>
                </c:pt>
                <c:pt idx="19620">
                  <c:v>196.2</c:v>
                </c:pt>
                <c:pt idx="19621">
                  <c:v>196.21</c:v>
                </c:pt>
                <c:pt idx="19622">
                  <c:v>196.22</c:v>
                </c:pt>
                <c:pt idx="19623">
                  <c:v>196.23</c:v>
                </c:pt>
                <c:pt idx="19624">
                  <c:v>196.24</c:v>
                </c:pt>
                <c:pt idx="19625">
                  <c:v>196.25</c:v>
                </c:pt>
                <c:pt idx="19626">
                  <c:v>196.26</c:v>
                </c:pt>
                <c:pt idx="19627">
                  <c:v>196.27</c:v>
                </c:pt>
                <c:pt idx="19628">
                  <c:v>196.28</c:v>
                </c:pt>
                <c:pt idx="19629">
                  <c:v>196.29</c:v>
                </c:pt>
                <c:pt idx="19630">
                  <c:v>196.3</c:v>
                </c:pt>
                <c:pt idx="19631">
                  <c:v>196.31</c:v>
                </c:pt>
                <c:pt idx="19632">
                  <c:v>196.32</c:v>
                </c:pt>
                <c:pt idx="19633">
                  <c:v>196.33</c:v>
                </c:pt>
                <c:pt idx="19634">
                  <c:v>196.34</c:v>
                </c:pt>
                <c:pt idx="19635">
                  <c:v>196.35</c:v>
                </c:pt>
                <c:pt idx="19636">
                  <c:v>196.36</c:v>
                </c:pt>
                <c:pt idx="19637">
                  <c:v>196.37</c:v>
                </c:pt>
                <c:pt idx="19638">
                  <c:v>196.38</c:v>
                </c:pt>
                <c:pt idx="19639">
                  <c:v>196.39</c:v>
                </c:pt>
                <c:pt idx="19640">
                  <c:v>196.4</c:v>
                </c:pt>
                <c:pt idx="19641">
                  <c:v>196.41</c:v>
                </c:pt>
                <c:pt idx="19642">
                  <c:v>196.42</c:v>
                </c:pt>
                <c:pt idx="19643">
                  <c:v>196.43</c:v>
                </c:pt>
                <c:pt idx="19644">
                  <c:v>196.44</c:v>
                </c:pt>
                <c:pt idx="19645">
                  <c:v>196.45</c:v>
                </c:pt>
                <c:pt idx="19646">
                  <c:v>196.46</c:v>
                </c:pt>
                <c:pt idx="19647">
                  <c:v>196.47</c:v>
                </c:pt>
                <c:pt idx="19648">
                  <c:v>196.48</c:v>
                </c:pt>
                <c:pt idx="19649">
                  <c:v>196.49</c:v>
                </c:pt>
                <c:pt idx="19650">
                  <c:v>196.5</c:v>
                </c:pt>
                <c:pt idx="19651">
                  <c:v>196.51</c:v>
                </c:pt>
                <c:pt idx="19652">
                  <c:v>196.52</c:v>
                </c:pt>
                <c:pt idx="19653">
                  <c:v>196.53</c:v>
                </c:pt>
                <c:pt idx="19654">
                  <c:v>196.54</c:v>
                </c:pt>
                <c:pt idx="19655">
                  <c:v>196.55</c:v>
                </c:pt>
                <c:pt idx="19656">
                  <c:v>196.56</c:v>
                </c:pt>
                <c:pt idx="19657">
                  <c:v>196.57</c:v>
                </c:pt>
                <c:pt idx="19658">
                  <c:v>196.58</c:v>
                </c:pt>
                <c:pt idx="19659">
                  <c:v>196.59</c:v>
                </c:pt>
                <c:pt idx="19660">
                  <c:v>196.6</c:v>
                </c:pt>
                <c:pt idx="19661">
                  <c:v>196.61</c:v>
                </c:pt>
                <c:pt idx="19662">
                  <c:v>196.62</c:v>
                </c:pt>
                <c:pt idx="19663">
                  <c:v>196.63</c:v>
                </c:pt>
                <c:pt idx="19664">
                  <c:v>196.64</c:v>
                </c:pt>
                <c:pt idx="19665">
                  <c:v>196.65</c:v>
                </c:pt>
                <c:pt idx="19666">
                  <c:v>196.66</c:v>
                </c:pt>
                <c:pt idx="19667">
                  <c:v>196.67</c:v>
                </c:pt>
                <c:pt idx="19668">
                  <c:v>196.68</c:v>
                </c:pt>
                <c:pt idx="19669">
                  <c:v>196.69</c:v>
                </c:pt>
                <c:pt idx="19670">
                  <c:v>196.7</c:v>
                </c:pt>
                <c:pt idx="19671">
                  <c:v>196.71</c:v>
                </c:pt>
                <c:pt idx="19672">
                  <c:v>196.72</c:v>
                </c:pt>
                <c:pt idx="19673">
                  <c:v>196.73</c:v>
                </c:pt>
                <c:pt idx="19674">
                  <c:v>196.74</c:v>
                </c:pt>
                <c:pt idx="19675">
                  <c:v>196.75</c:v>
                </c:pt>
                <c:pt idx="19676">
                  <c:v>196.76</c:v>
                </c:pt>
                <c:pt idx="19677">
                  <c:v>196.77</c:v>
                </c:pt>
                <c:pt idx="19678">
                  <c:v>196.78</c:v>
                </c:pt>
                <c:pt idx="19679">
                  <c:v>196.79</c:v>
                </c:pt>
                <c:pt idx="19680">
                  <c:v>196.8</c:v>
                </c:pt>
                <c:pt idx="19681">
                  <c:v>196.81</c:v>
                </c:pt>
                <c:pt idx="19682">
                  <c:v>196.82</c:v>
                </c:pt>
                <c:pt idx="19683">
                  <c:v>196.83</c:v>
                </c:pt>
                <c:pt idx="19684">
                  <c:v>196.84</c:v>
                </c:pt>
                <c:pt idx="19685">
                  <c:v>196.85</c:v>
                </c:pt>
                <c:pt idx="19686">
                  <c:v>196.86</c:v>
                </c:pt>
                <c:pt idx="19687">
                  <c:v>196.87</c:v>
                </c:pt>
                <c:pt idx="19688">
                  <c:v>196.88</c:v>
                </c:pt>
                <c:pt idx="19689">
                  <c:v>196.89</c:v>
                </c:pt>
                <c:pt idx="19690">
                  <c:v>196.9</c:v>
                </c:pt>
                <c:pt idx="19691">
                  <c:v>196.91</c:v>
                </c:pt>
                <c:pt idx="19692">
                  <c:v>196.92</c:v>
                </c:pt>
                <c:pt idx="19693">
                  <c:v>196.93</c:v>
                </c:pt>
                <c:pt idx="19694">
                  <c:v>196.94</c:v>
                </c:pt>
                <c:pt idx="19695">
                  <c:v>196.95</c:v>
                </c:pt>
                <c:pt idx="19696">
                  <c:v>196.96</c:v>
                </c:pt>
                <c:pt idx="19697">
                  <c:v>196.97</c:v>
                </c:pt>
                <c:pt idx="19698">
                  <c:v>196.98</c:v>
                </c:pt>
                <c:pt idx="19699">
                  <c:v>196.99</c:v>
                </c:pt>
                <c:pt idx="19700">
                  <c:v>197</c:v>
                </c:pt>
                <c:pt idx="19701">
                  <c:v>197.01</c:v>
                </c:pt>
                <c:pt idx="19702">
                  <c:v>197.02</c:v>
                </c:pt>
                <c:pt idx="19703">
                  <c:v>197.03</c:v>
                </c:pt>
                <c:pt idx="19704">
                  <c:v>197.04</c:v>
                </c:pt>
                <c:pt idx="19705">
                  <c:v>197.05</c:v>
                </c:pt>
                <c:pt idx="19706">
                  <c:v>197.06</c:v>
                </c:pt>
                <c:pt idx="19707">
                  <c:v>197.07</c:v>
                </c:pt>
                <c:pt idx="19708">
                  <c:v>197.08</c:v>
                </c:pt>
                <c:pt idx="19709">
                  <c:v>197.09</c:v>
                </c:pt>
                <c:pt idx="19710">
                  <c:v>197.1</c:v>
                </c:pt>
                <c:pt idx="19711">
                  <c:v>197.11</c:v>
                </c:pt>
                <c:pt idx="19712">
                  <c:v>197.12</c:v>
                </c:pt>
                <c:pt idx="19713">
                  <c:v>197.13</c:v>
                </c:pt>
                <c:pt idx="19714">
                  <c:v>197.14</c:v>
                </c:pt>
                <c:pt idx="19715">
                  <c:v>197.15</c:v>
                </c:pt>
                <c:pt idx="19716">
                  <c:v>197.16</c:v>
                </c:pt>
                <c:pt idx="19717">
                  <c:v>197.17</c:v>
                </c:pt>
                <c:pt idx="19718">
                  <c:v>197.18</c:v>
                </c:pt>
                <c:pt idx="19719">
                  <c:v>197.19</c:v>
                </c:pt>
                <c:pt idx="19720">
                  <c:v>197.2</c:v>
                </c:pt>
                <c:pt idx="19721">
                  <c:v>197.21</c:v>
                </c:pt>
                <c:pt idx="19722">
                  <c:v>197.22</c:v>
                </c:pt>
                <c:pt idx="19723">
                  <c:v>197.23</c:v>
                </c:pt>
                <c:pt idx="19724">
                  <c:v>197.24</c:v>
                </c:pt>
                <c:pt idx="19725">
                  <c:v>197.25</c:v>
                </c:pt>
                <c:pt idx="19726">
                  <c:v>197.26</c:v>
                </c:pt>
                <c:pt idx="19727">
                  <c:v>197.27</c:v>
                </c:pt>
                <c:pt idx="19728">
                  <c:v>197.28</c:v>
                </c:pt>
                <c:pt idx="19729">
                  <c:v>197.29</c:v>
                </c:pt>
                <c:pt idx="19730">
                  <c:v>197.3</c:v>
                </c:pt>
                <c:pt idx="19731">
                  <c:v>197.31</c:v>
                </c:pt>
                <c:pt idx="19732">
                  <c:v>197.32</c:v>
                </c:pt>
                <c:pt idx="19733">
                  <c:v>197.33</c:v>
                </c:pt>
                <c:pt idx="19734">
                  <c:v>197.34</c:v>
                </c:pt>
                <c:pt idx="19735">
                  <c:v>197.35</c:v>
                </c:pt>
                <c:pt idx="19736">
                  <c:v>197.36</c:v>
                </c:pt>
                <c:pt idx="19737">
                  <c:v>197.37</c:v>
                </c:pt>
                <c:pt idx="19738">
                  <c:v>197.38</c:v>
                </c:pt>
                <c:pt idx="19739">
                  <c:v>197.39</c:v>
                </c:pt>
                <c:pt idx="19740">
                  <c:v>197.4</c:v>
                </c:pt>
                <c:pt idx="19741">
                  <c:v>197.41</c:v>
                </c:pt>
                <c:pt idx="19742">
                  <c:v>197.42</c:v>
                </c:pt>
                <c:pt idx="19743">
                  <c:v>197.43</c:v>
                </c:pt>
                <c:pt idx="19744">
                  <c:v>197.44</c:v>
                </c:pt>
                <c:pt idx="19745">
                  <c:v>197.45</c:v>
                </c:pt>
                <c:pt idx="19746">
                  <c:v>197.46</c:v>
                </c:pt>
                <c:pt idx="19747">
                  <c:v>197.47</c:v>
                </c:pt>
                <c:pt idx="19748">
                  <c:v>197.48</c:v>
                </c:pt>
                <c:pt idx="19749">
                  <c:v>197.49</c:v>
                </c:pt>
                <c:pt idx="19750">
                  <c:v>197.5</c:v>
                </c:pt>
                <c:pt idx="19751">
                  <c:v>197.51</c:v>
                </c:pt>
                <c:pt idx="19752">
                  <c:v>197.52</c:v>
                </c:pt>
                <c:pt idx="19753">
                  <c:v>197.53</c:v>
                </c:pt>
                <c:pt idx="19754">
                  <c:v>197.54</c:v>
                </c:pt>
                <c:pt idx="19755">
                  <c:v>197.55</c:v>
                </c:pt>
                <c:pt idx="19756">
                  <c:v>197.56</c:v>
                </c:pt>
                <c:pt idx="19757">
                  <c:v>197.57</c:v>
                </c:pt>
                <c:pt idx="19758">
                  <c:v>197.58</c:v>
                </c:pt>
                <c:pt idx="19759">
                  <c:v>197.59</c:v>
                </c:pt>
                <c:pt idx="19760">
                  <c:v>197.6</c:v>
                </c:pt>
                <c:pt idx="19761">
                  <c:v>197.61</c:v>
                </c:pt>
                <c:pt idx="19762">
                  <c:v>197.62</c:v>
                </c:pt>
                <c:pt idx="19763">
                  <c:v>197.63</c:v>
                </c:pt>
                <c:pt idx="19764">
                  <c:v>197.64</c:v>
                </c:pt>
                <c:pt idx="19765">
                  <c:v>197.65</c:v>
                </c:pt>
                <c:pt idx="19766">
                  <c:v>197.66</c:v>
                </c:pt>
                <c:pt idx="19767">
                  <c:v>197.67</c:v>
                </c:pt>
                <c:pt idx="19768">
                  <c:v>197.68</c:v>
                </c:pt>
                <c:pt idx="19769">
                  <c:v>197.69</c:v>
                </c:pt>
                <c:pt idx="19770">
                  <c:v>197.7</c:v>
                </c:pt>
                <c:pt idx="19771">
                  <c:v>197.71</c:v>
                </c:pt>
                <c:pt idx="19772">
                  <c:v>197.72</c:v>
                </c:pt>
                <c:pt idx="19773">
                  <c:v>197.73</c:v>
                </c:pt>
                <c:pt idx="19774">
                  <c:v>197.74</c:v>
                </c:pt>
                <c:pt idx="19775">
                  <c:v>197.75</c:v>
                </c:pt>
                <c:pt idx="19776">
                  <c:v>197.76</c:v>
                </c:pt>
                <c:pt idx="19777">
                  <c:v>197.77</c:v>
                </c:pt>
                <c:pt idx="19778">
                  <c:v>197.78</c:v>
                </c:pt>
                <c:pt idx="19779">
                  <c:v>197.79</c:v>
                </c:pt>
                <c:pt idx="19780">
                  <c:v>197.8</c:v>
                </c:pt>
                <c:pt idx="19781">
                  <c:v>197.81</c:v>
                </c:pt>
                <c:pt idx="19782">
                  <c:v>197.82</c:v>
                </c:pt>
                <c:pt idx="19783">
                  <c:v>197.83</c:v>
                </c:pt>
                <c:pt idx="19784">
                  <c:v>197.84</c:v>
                </c:pt>
                <c:pt idx="19785">
                  <c:v>197.85</c:v>
                </c:pt>
                <c:pt idx="19786">
                  <c:v>197.86</c:v>
                </c:pt>
                <c:pt idx="19787">
                  <c:v>197.87</c:v>
                </c:pt>
                <c:pt idx="19788">
                  <c:v>197.88</c:v>
                </c:pt>
                <c:pt idx="19789">
                  <c:v>197.89</c:v>
                </c:pt>
                <c:pt idx="19790">
                  <c:v>197.9</c:v>
                </c:pt>
                <c:pt idx="19791">
                  <c:v>197.91</c:v>
                </c:pt>
                <c:pt idx="19792">
                  <c:v>197.92</c:v>
                </c:pt>
                <c:pt idx="19793">
                  <c:v>197.93</c:v>
                </c:pt>
                <c:pt idx="19794">
                  <c:v>197.94</c:v>
                </c:pt>
                <c:pt idx="19795">
                  <c:v>197.95</c:v>
                </c:pt>
                <c:pt idx="19796">
                  <c:v>197.96</c:v>
                </c:pt>
                <c:pt idx="19797">
                  <c:v>197.97</c:v>
                </c:pt>
                <c:pt idx="19798">
                  <c:v>197.98</c:v>
                </c:pt>
                <c:pt idx="19799">
                  <c:v>197.99</c:v>
                </c:pt>
                <c:pt idx="19800">
                  <c:v>198</c:v>
                </c:pt>
                <c:pt idx="19801">
                  <c:v>198.01</c:v>
                </c:pt>
                <c:pt idx="19802">
                  <c:v>198.02</c:v>
                </c:pt>
                <c:pt idx="19803">
                  <c:v>198.03</c:v>
                </c:pt>
                <c:pt idx="19804">
                  <c:v>198.04</c:v>
                </c:pt>
                <c:pt idx="19805">
                  <c:v>198.05</c:v>
                </c:pt>
                <c:pt idx="19806">
                  <c:v>198.06</c:v>
                </c:pt>
                <c:pt idx="19807">
                  <c:v>198.07</c:v>
                </c:pt>
                <c:pt idx="19808">
                  <c:v>198.08</c:v>
                </c:pt>
                <c:pt idx="19809">
                  <c:v>198.09</c:v>
                </c:pt>
                <c:pt idx="19810">
                  <c:v>198.1</c:v>
                </c:pt>
                <c:pt idx="19811">
                  <c:v>198.11</c:v>
                </c:pt>
                <c:pt idx="19812">
                  <c:v>198.12</c:v>
                </c:pt>
                <c:pt idx="19813">
                  <c:v>198.13</c:v>
                </c:pt>
                <c:pt idx="19814">
                  <c:v>198.14</c:v>
                </c:pt>
                <c:pt idx="19815">
                  <c:v>198.15</c:v>
                </c:pt>
                <c:pt idx="19816">
                  <c:v>198.16</c:v>
                </c:pt>
                <c:pt idx="19817">
                  <c:v>198.17</c:v>
                </c:pt>
                <c:pt idx="19818">
                  <c:v>198.18</c:v>
                </c:pt>
                <c:pt idx="19819">
                  <c:v>198.19</c:v>
                </c:pt>
                <c:pt idx="19820">
                  <c:v>198.2</c:v>
                </c:pt>
                <c:pt idx="19821">
                  <c:v>198.21</c:v>
                </c:pt>
                <c:pt idx="19822">
                  <c:v>198.22</c:v>
                </c:pt>
                <c:pt idx="19823">
                  <c:v>198.23</c:v>
                </c:pt>
                <c:pt idx="19824">
                  <c:v>198.24</c:v>
                </c:pt>
                <c:pt idx="19825">
                  <c:v>198.25</c:v>
                </c:pt>
                <c:pt idx="19826">
                  <c:v>198.26</c:v>
                </c:pt>
                <c:pt idx="19827">
                  <c:v>198.27</c:v>
                </c:pt>
                <c:pt idx="19828">
                  <c:v>198.28</c:v>
                </c:pt>
                <c:pt idx="19829">
                  <c:v>198.29</c:v>
                </c:pt>
                <c:pt idx="19830">
                  <c:v>198.3</c:v>
                </c:pt>
                <c:pt idx="19831">
                  <c:v>198.31</c:v>
                </c:pt>
                <c:pt idx="19832">
                  <c:v>198.32</c:v>
                </c:pt>
                <c:pt idx="19833">
                  <c:v>198.33</c:v>
                </c:pt>
                <c:pt idx="19834">
                  <c:v>198.34</c:v>
                </c:pt>
                <c:pt idx="19835">
                  <c:v>198.35</c:v>
                </c:pt>
                <c:pt idx="19836">
                  <c:v>198.36</c:v>
                </c:pt>
                <c:pt idx="19837">
                  <c:v>198.37</c:v>
                </c:pt>
                <c:pt idx="19838">
                  <c:v>198.38</c:v>
                </c:pt>
                <c:pt idx="19839">
                  <c:v>198.39</c:v>
                </c:pt>
                <c:pt idx="19840">
                  <c:v>198.4</c:v>
                </c:pt>
                <c:pt idx="19841">
                  <c:v>198.41</c:v>
                </c:pt>
                <c:pt idx="19842">
                  <c:v>198.42</c:v>
                </c:pt>
                <c:pt idx="19843">
                  <c:v>198.43</c:v>
                </c:pt>
                <c:pt idx="19844">
                  <c:v>198.44</c:v>
                </c:pt>
                <c:pt idx="19845">
                  <c:v>198.45</c:v>
                </c:pt>
                <c:pt idx="19846">
                  <c:v>198.46</c:v>
                </c:pt>
                <c:pt idx="19847">
                  <c:v>198.47</c:v>
                </c:pt>
                <c:pt idx="19848">
                  <c:v>198.48</c:v>
                </c:pt>
                <c:pt idx="19849">
                  <c:v>198.49</c:v>
                </c:pt>
                <c:pt idx="19850">
                  <c:v>198.5</c:v>
                </c:pt>
                <c:pt idx="19851">
                  <c:v>198.51</c:v>
                </c:pt>
                <c:pt idx="19852">
                  <c:v>198.52</c:v>
                </c:pt>
                <c:pt idx="19853">
                  <c:v>198.53</c:v>
                </c:pt>
                <c:pt idx="19854">
                  <c:v>198.54</c:v>
                </c:pt>
                <c:pt idx="19855">
                  <c:v>198.55</c:v>
                </c:pt>
                <c:pt idx="19856">
                  <c:v>198.56</c:v>
                </c:pt>
                <c:pt idx="19857">
                  <c:v>198.57</c:v>
                </c:pt>
                <c:pt idx="19858">
                  <c:v>198.58</c:v>
                </c:pt>
                <c:pt idx="19859">
                  <c:v>198.59</c:v>
                </c:pt>
                <c:pt idx="19860">
                  <c:v>198.6</c:v>
                </c:pt>
                <c:pt idx="19861">
                  <c:v>198.61</c:v>
                </c:pt>
                <c:pt idx="19862">
                  <c:v>198.62</c:v>
                </c:pt>
                <c:pt idx="19863">
                  <c:v>198.63</c:v>
                </c:pt>
                <c:pt idx="19864">
                  <c:v>198.64</c:v>
                </c:pt>
                <c:pt idx="19865">
                  <c:v>198.65</c:v>
                </c:pt>
                <c:pt idx="19866">
                  <c:v>198.66</c:v>
                </c:pt>
                <c:pt idx="19867">
                  <c:v>198.67</c:v>
                </c:pt>
                <c:pt idx="19868">
                  <c:v>198.68</c:v>
                </c:pt>
                <c:pt idx="19869">
                  <c:v>198.69</c:v>
                </c:pt>
                <c:pt idx="19870">
                  <c:v>198.7</c:v>
                </c:pt>
                <c:pt idx="19871">
                  <c:v>198.71</c:v>
                </c:pt>
                <c:pt idx="19872">
                  <c:v>198.72</c:v>
                </c:pt>
                <c:pt idx="19873">
                  <c:v>198.73</c:v>
                </c:pt>
                <c:pt idx="19874">
                  <c:v>198.74</c:v>
                </c:pt>
                <c:pt idx="19875">
                  <c:v>198.75</c:v>
                </c:pt>
                <c:pt idx="19876">
                  <c:v>198.76</c:v>
                </c:pt>
                <c:pt idx="19877">
                  <c:v>198.77</c:v>
                </c:pt>
                <c:pt idx="19878">
                  <c:v>198.78</c:v>
                </c:pt>
                <c:pt idx="19879">
                  <c:v>198.79</c:v>
                </c:pt>
                <c:pt idx="19880">
                  <c:v>198.8</c:v>
                </c:pt>
                <c:pt idx="19881">
                  <c:v>198.81</c:v>
                </c:pt>
                <c:pt idx="19882">
                  <c:v>198.82</c:v>
                </c:pt>
                <c:pt idx="19883">
                  <c:v>198.83</c:v>
                </c:pt>
                <c:pt idx="19884">
                  <c:v>198.84</c:v>
                </c:pt>
                <c:pt idx="19885">
                  <c:v>198.85</c:v>
                </c:pt>
                <c:pt idx="19886">
                  <c:v>198.86</c:v>
                </c:pt>
                <c:pt idx="19887">
                  <c:v>198.87</c:v>
                </c:pt>
                <c:pt idx="19888">
                  <c:v>198.88</c:v>
                </c:pt>
                <c:pt idx="19889">
                  <c:v>198.89</c:v>
                </c:pt>
                <c:pt idx="19890">
                  <c:v>198.9</c:v>
                </c:pt>
                <c:pt idx="19891">
                  <c:v>198.91</c:v>
                </c:pt>
                <c:pt idx="19892">
                  <c:v>198.92</c:v>
                </c:pt>
                <c:pt idx="19893">
                  <c:v>198.93</c:v>
                </c:pt>
                <c:pt idx="19894">
                  <c:v>198.94</c:v>
                </c:pt>
                <c:pt idx="19895">
                  <c:v>198.95</c:v>
                </c:pt>
                <c:pt idx="19896">
                  <c:v>198.96</c:v>
                </c:pt>
                <c:pt idx="19897">
                  <c:v>198.97</c:v>
                </c:pt>
                <c:pt idx="19898">
                  <c:v>198.98</c:v>
                </c:pt>
                <c:pt idx="19899">
                  <c:v>198.99</c:v>
                </c:pt>
                <c:pt idx="19900">
                  <c:v>199</c:v>
                </c:pt>
                <c:pt idx="19901">
                  <c:v>199.01</c:v>
                </c:pt>
                <c:pt idx="19902">
                  <c:v>199.02</c:v>
                </c:pt>
                <c:pt idx="19903">
                  <c:v>199.03</c:v>
                </c:pt>
                <c:pt idx="19904">
                  <c:v>199.04</c:v>
                </c:pt>
                <c:pt idx="19905">
                  <c:v>199.05</c:v>
                </c:pt>
                <c:pt idx="19906">
                  <c:v>199.06</c:v>
                </c:pt>
                <c:pt idx="19907">
                  <c:v>199.07</c:v>
                </c:pt>
                <c:pt idx="19908">
                  <c:v>199.08</c:v>
                </c:pt>
                <c:pt idx="19909">
                  <c:v>199.09</c:v>
                </c:pt>
                <c:pt idx="19910">
                  <c:v>199.1</c:v>
                </c:pt>
                <c:pt idx="19911">
                  <c:v>199.11</c:v>
                </c:pt>
                <c:pt idx="19912">
                  <c:v>199.12</c:v>
                </c:pt>
                <c:pt idx="19913">
                  <c:v>199.13</c:v>
                </c:pt>
                <c:pt idx="19914">
                  <c:v>199.14</c:v>
                </c:pt>
                <c:pt idx="19915">
                  <c:v>199.15</c:v>
                </c:pt>
                <c:pt idx="19916">
                  <c:v>199.16</c:v>
                </c:pt>
                <c:pt idx="19917">
                  <c:v>199.17</c:v>
                </c:pt>
                <c:pt idx="19918">
                  <c:v>199.18</c:v>
                </c:pt>
                <c:pt idx="19919">
                  <c:v>199.19</c:v>
                </c:pt>
                <c:pt idx="19920">
                  <c:v>199.2</c:v>
                </c:pt>
                <c:pt idx="19921">
                  <c:v>199.21</c:v>
                </c:pt>
                <c:pt idx="19922">
                  <c:v>199.22</c:v>
                </c:pt>
                <c:pt idx="19923">
                  <c:v>199.23</c:v>
                </c:pt>
                <c:pt idx="19924">
                  <c:v>199.24</c:v>
                </c:pt>
                <c:pt idx="19925">
                  <c:v>199.25</c:v>
                </c:pt>
                <c:pt idx="19926">
                  <c:v>199.26</c:v>
                </c:pt>
                <c:pt idx="19927">
                  <c:v>199.27</c:v>
                </c:pt>
                <c:pt idx="19928">
                  <c:v>199.28</c:v>
                </c:pt>
                <c:pt idx="19929">
                  <c:v>199.29</c:v>
                </c:pt>
                <c:pt idx="19930">
                  <c:v>199.3</c:v>
                </c:pt>
                <c:pt idx="19931">
                  <c:v>199.31</c:v>
                </c:pt>
                <c:pt idx="19932">
                  <c:v>199.32</c:v>
                </c:pt>
                <c:pt idx="19933">
                  <c:v>199.33</c:v>
                </c:pt>
                <c:pt idx="19934">
                  <c:v>199.34</c:v>
                </c:pt>
                <c:pt idx="19935">
                  <c:v>199.35</c:v>
                </c:pt>
                <c:pt idx="19936">
                  <c:v>199.36</c:v>
                </c:pt>
                <c:pt idx="19937">
                  <c:v>199.37</c:v>
                </c:pt>
                <c:pt idx="19938">
                  <c:v>199.38</c:v>
                </c:pt>
                <c:pt idx="19939">
                  <c:v>199.39</c:v>
                </c:pt>
                <c:pt idx="19940">
                  <c:v>199.4</c:v>
                </c:pt>
                <c:pt idx="19941">
                  <c:v>199.41</c:v>
                </c:pt>
                <c:pt idx="19942">
                  <c:v>199.42</c:v>
                </c:pt>
                <c:pt idx="19943">
                  <c:v>199.43</c:v>
                </c:pt>
                <c:pt idx="19944">
                  <c:v>199.44</c:v>
                </c:pt>
                <c:pt idx="19945">
                  <c:v>199.45</c:v>
                </c:pt>
                <c:pt idx="19946">
                  <c:v>199.46</c:v>
                </c:pt>
                <c:pt idx="19947">
                  <c:v>199.47</c:v>
                </c:pt>
                <c:pt idx="19948">
                  <c:v>199.48</c:v>
                </c:pt>
                <c:pt idx="19949">
                  <c:v>199.49</c:v>
                </c:pt>
                <c:pt idx="19950">
                  <c:v>199.5</c:v>
                </c:pt>
                <c:pt idx="19951">
                  <c:v>199.51</c:v>
                </c:pt>
                <c:pt idx="19952">
                  <c:v>199.52</c:v>
                </c:pt>
                <c:pt idx="19953">
                  <c:v>199.53</c:v>
                </c:pt>
                <c:pt idx="19954">
                  <c:v>199.54</c:v>
                </c:pt>
                <c:pt idx="19955">
                  <c:v>199.55</c:v>
                </c:pt>
                <c:pt idx="19956">
                  <c:v>199.56</c:v>
                </c:pt>
                <c:pt idx="19957">
                  <c:v>199.57</c:v>
                </c:pt>
                <c:pt idx="19958">
                  <c:v>199.58</c:v>
                </c:pt>
                <c:pt idx="19959">
                  <c:v>199.59</c:v>
                </c:pt>
                <c:pt idx="19960">
                  <c:v>199.6</c:v>
                </c:pt>
                <c:pt idx="19961">
                  <c:v>199.61</c:v>
                </c:pt>
                <c:pt idx="19962">
                  <c:v>199.62</c:v>
                </c:pt>
                <c:pt idx="19963">
                  <c:v>199.63</c:v>
                </c:pt>
                <c:pt idx="19964">
                  <c:v>199.64</c:v>
                </c:pt>
                <c:pt idx="19965">
                  <c:v>199.65</c:v>
                </c:pt>
                <c:pt idx="19966">
                  <c:v>199.66</c:v>
                </c:pt>
                <c:pt idx="19967">
                  <c:v>199.67</c:v>
                </c:pt>
                <c:pt idx="19968">
                  <c:v>199.68</c:v>
                </c:pt>
                <c:pt idx="19969">
                  <c:v>199.69</c:v>
                </c:pt>
                <c:pt idx="19970">
                  <c:v>199.7</c:v>
                </c:pt>
                <c:pt idx="19971">
                  <c:v>199.71</c:v>
                </c:pt>
                <c:pt idx="19972">
                  <c:v>199.72</c:v>
                </c:pt>
                <c:pt idx="19973">
                  <c:v>199.73</c:v>
                </c:pt>
                <c:pt idx="19974">
                  <c:v>199.74</c:v>
                </c:pt>
                <c:pt idx="19975">
                  <c:v>199.75</c:v>
                </c:pt>
                <c:pt idx="19976">
                  <c:v>199.76</c:v>
                </c:pt>
                <c:pt idx="19977">
                  <c:v>199.77</c:v>
                </c:pt>
                <c:pt idx="19978">
                  <c:v>199.78</c:v>
                </c:pt>
                <c:pt idx="19979">
                  <c:v>199.79</c:v>
                </c:pt>
                <c:pt idx="19980">
                  <c:v>199.8</c:v>
                </c:pt>
                <c:pt idx="19981">
                  <c:v>199.81</c:v>
                </c:pt>
                <c:pt idx="19982">
                  <c:v>199.82</c:v>
                </c:pt>
                <c:pt idx="19983">
                  <c:v>199.83</c:v>
                </c:pt>
                <c:pt idx="19984">
                  <c:v>199.84</c:v>
                </c:pt>
                <c:pt idx="19985">
                  <c:v>199.85</c:v>
                </c:pt>
                <c:pt idx="19986">
                  <c:v>199.86</c:v>
                </c:pt>
                <c:pt idx="19987">
                  <c:v>199.87</c:v>
                </c:pt>
                <c:pt idx="19988">
                  <c:v>199.88</c:v>
                </c:pt>
                <c:pt idx="19989">
                  <c:v>199.89</c:v>
                </c:pt>
                <c:pt idx="19990">
                  <c:v>199.9</c:v>
                </c:pt>
                <c:pt idx="19991">
                  <c:v>199.91</c:v>
                </c:pt>
                <c:pt idx="19992">
                  <c:v>199.92</c:v>
                </c:pt>
                <c:pt idx="19993">
                  <c:v>199.93</c:v>
                </c:pt>
                <c:pt idx="19994">
                  <c:v>199.94</c:v>
                </c:pt>
                <c:pt idx="19995">
                  <c:v>199.95</c:v>
                </c:pt>
                <c:pt idx="19996">
                  <c:v>199.96</c:v>
                </c:pt>
                <c:pt idx="19997">
                  <c:v>199.97</c:v>
                </c:pt>
                <c:pt idx="19998">
                  <c:v>199.98</c:v>
                </c:pt>
                <c:pt idx="19999">
                  <c:v>199.99</c:v>
                </c:pt>
                <c:pt idx="20000">
                  <c:v>200</c:v>
                </c:pt>
                <c:pt idx="20001">
                  <c:v>200.01</c:v>
                </c:pt>
                <c:pt idx="20002">
                  <c:v>200.02</c:v>
                </c:pt>
                <c:pt idx="20003">
                  <c:v>200.03</c:v>
                </c:pt>
                <c:pt idx="20004">
                  <c:v>200.04</c:v>
                </c:pt>
                <c:pt idx="20005">
                  <c:v>200.05</c:v>
                </c:pt>
                <c:pt idx="20006">
                  <c:v>200.06</c:v>
                </c:pt>
                <c:pt idx="20007">
                  <c:v>200.07</c:v>
                </c:pt>
                <c:pt idx="20008">
                  <c:v>200.08</c:v>
                </c:pt>
                <c:pt idx="20009">
                  <c:v>200.09</c:v>
                </c:pt>
                <c:pt idx="20010">
                  <c:v>200.1</c:v>
                </c:pt>
                <c:pt idx="20011">
                  <c:v>200.11</c:v>
                </c:pt>
                <c:pt idx="20012">
                  <c:v>200.12</c:v>
                </c:pt>
                <c:pt idx="20013">
                  <c:v>200.13</c:v>
                </c:pt>
                <c:pt idx="20014">
                  <c:v>200.14</c:v>
                </c:pt>
                <c:pt idx="20015">
                  <c:v>200.15</c:v>
                </c:pt>
                <c:pt idx="20016">
                  <c:v>200.16</c:v>
                </c:pt>
                <c:pt idx="20017">
                  <c:v>200.17</c:v>
                </c:pt>
                <c:pt idx="20018">
                  <c:v>200.18</c:v>
                </c:pt>
                <c:pt idx="20019">
                  <c:v>200.19</c:v>
                </c:pt>
                <c:pt idx="20020">
                  <c:v>200.2</c:v>
                </c:pt>
                <c:pt idx="20021">
                  <c:v>200.21</c:v>
                </c:pt>
                <c:pt idx="20022">
                  <c:v>200.22</c:v>
                </c:pt>
                <c:pt idx="20023">
                  <c:v>200.23</c:v>
                </c:pt>
                <c:pt idx="20024">
                  <c:v>200.24</c:v>
                </c:pt>
                <c:pt idx="20025">
                  <c:v>200.25</c:v>
                </c:pt>
                <c:pt idx="20026">
                  <c:v>200.26</c:v>
                </c:pt>
                <c:pt idx="20027">
                  <c:v>200.27</c:v>
                </c:pt>
                <c:pt idx="20028">
                  <c:v>200.28</c:v>
                </c:pt>
                <c:pt idx="20029">
                  <c:v>200.29</c:v>
                </c:pt>
                <c:pt idx="20030">
                  <c:v>200.3</c:v>
                </c:pt>
                <c:pt idx="20031">
                  <c:v>200.31</c:v>
                </c:pt>
                <c:pt idx="20032">
                  <c:v>200.32</c:v>
                </c:pt>
                <c:pt idx="20033">
                  <c:v>200.33</c:v>
                </c:pt>
                <c:pt idx="20034">
                  <c:v>200.34</c:v>
                </c:pt>
                <c:pt idx="20035">
                  <c:v>200.35</c:v>
                </c:pt>
                <c:pt idx="20036">
                  <c:v>200.36</c:v>
                </c:pt>
                <c:pt idx="20037">
                  <c:v>200.37</c:v>
                </c:pt>
                <c:pt idx="20038">
                  <c:v>200.38</c:v>
                </c:pt>
                <c:pt idx="20039">
                  <c:v>200.39</c:v>
                </c:pt>
                <c:pt idx="20040">
                  <c:v>200.4</c:v>
                </c:pt>
                <c:pt idx="20041">
                  <c:v>200.41</c:v>
                </c:pt>
                <c:pt idx="20042">
                  <c:v>200.42</c:v>
                </c:pt>
                <c:pt idx="20043">
                  <c:v>200.43</c:v>
                </c:pt>
                <c:pt idx="20044">
                  <c:v>200.44</c:v>
                </c:pt>
                <c:pt idx="20045">
                  <c:v>200.45</c:v>
                </c:pt>
                <c:pt idx="20046">
                  <c:v>200.46</c:v>
                </c:pt>
                <c:pt idx="20047">
                  <c:v>200.47</c:v>
                </c:pt>
                <c:pt idx="20048">
                  <c:v>200.48</c:v>
                </c:pt>
                <c:pt idx="20049">
                  <c:v>200.49</c:v>
                </c:pt>
                <c:pt idx="20050">
                  <c:v>200.5</c:v>
                </c:pt>
                <c:pt idx="20051">
                  <c:v>200.51</c:v>
                </c:pt>
                <c:pt idx="20052">
                  <c:v>200.52</c:v>
                </c:pt>
                <c:pt idx="20053">
                  <c:v>200.53</c:v>
                </c:pt>
                <c:pt idx="20054">
                  <c:v>200.54</c:v>
                </c:pt>
                <c:pt idx="20055">
                  <c:v>200.55</c:v>
                </c:pt>
                <c:pt idx="20056">
                  <c:v>200.56</c:v>
                </c:pt>
                <c:pt idx="20057">
                  <c:v>200.57</c:v>
                </c:pt>
                <c:pt idx="20058">
                  <c:v>200.58</c:v>
                </c:pt>
                <c:pt idx="20059">
                  <c:v>200.59</c:v>
                </c:pt>
                <c:pt idx="20060">
                  <c:v>200.6</c:v>
                </c:pt>
                <c:pt idx="20061">
                  <c:v>200.61</c:v>
                </c:pt>
                <c:pt idx="20062">
                  <c:v>200.62</c:v>
                </c:pt>
                <c:pt idx="20063">
                  <c:v>200.63</c:v>
                </c:pt>
                <c:pt idx="20064">
                  <c:v>200.64</c:v>
                </c:pt>
                <c:pt idx="20065">
                  <c:v>200.65</c:v>
                </c:pt>
                <c:pt idx="20066">
                  <c:v>200.66</c:v>
                </c:pt>
                <c:pt idx="20067">
                  <c:v>200.67</c:v>
                </c:pt>
                <c:pt idx="20068">
                  <c:v>200.68</c:v>
                </c:pt>
                <c:pt idx="20069">
                  <c:v>200.69</c:v>
                </c:pt>
                <c:pt idx="20070">
                  <c:v>200.7</c:v>
                </c:pt>
                <c:pt idx="20071">
                  <c:v>200.71</c:v>
                </c:pt>
                <c:pt idx="20072">
                  <c:v>200.72</c:v>
                </c:pt>
                <c:pt idx="20073">
                  <c:v>200.73</c:v>
                </c:pt>
                <c:pt idx="20074">
                  <c:v>200.74</c:v>
                </c:pt>
                <c:pt idx="20075">
                  <c:v>200.75</c:v>
                </c:pt>
                <c:pt idx="20076">
                  <c:v>200.76</c:v>
                </c:pt>
                <c:pt idx="20077">
                  <c:v>200.77</c:v>
                </c:pt>
                <c:pt idx="20078">
                  <c:v>200.78</c:v>
                </c:pt>
                <c:pt idx="20079">
                  <c:v>200.79</c:v>
                </c:pt>
                <c:pt idx="20080">
                  <c:v>200.8</c:v>
                </c:pt>
                <c:pt idx="20081">
                  <c:v>200.81</c:v>
                </c:pt>
                <c:pt idx="20082">
                  <c:v>200.82</c:v>
                </c:pt>
                <c:pt idx="20083">
                  <c:v>200.83</c:v>
                </c:pt>
                <c:pt idx="20084">
                  <c:v>200.84</c:v>
                </c:pt>
                <c:pt idx="20085">
                  <c:v>200.85</c:v>
                </c:pt>
                <c:pt idx="20086">
                  <c:v>200.86</c:v>
                </c:pt>
                <c:pt idx="20087">
                  <c:v>200.87</c:v>
                </c:pt>
                <c:pt idx="20088">
                  <c:v>200.88</c:v>
                </c:pt>
                <c:pt idx="20089">
                  <c:v>200.89</c:v>
                </c:pt>
                <c:pt idx="20090">
                  <c:v>200.9</c:v>
                </c:pt>
                <c:pt idx="20091">
                  <c:v>200.91</c:v>
                </c:pt>
                <c:pt idx="20092">
                  <c:v>200.92</c:v>
                </c:pt>
                <c:pt idx="20093">
                  <c:v>200.93</c:v>
                </c:pt>
                <c:pt idx="20094">
                  <c:v>200.94</c:v>
                </c:pt>
                <c:pt idx="20095">
                  <c:v>200.95</c:v>
                </c:pt>
                <c:pt idx="20096">
                  <c:v>200.96</c:v>
                </c:pt>
                <c:pt idx="20097">
                  <c:v>200.97</c:v>
                </c:pt>
                <c:pt idx="20098">
                  <c:v>200.98</c:v>
                </c:pt>
                <c:pt idx="20099">
                  <c:v>200.99</c:v>
                </c:pt>
                <c:pt idx="20100">
                  <c:v>201</c:v>
                </c:pt>
                <c:pt idx="20101">
                  <c:v>201.01</c:v>
                </c:pt>
                <c:pt idx="20102">
                  <c:v>201.02</c:v>
                </c:pt>
                <c:pt idx="20103">
                  <c:v>201.03</c:v>
                </c:pt>
                <c:pt idx="20104">
                  <c:v>201.04</c:v>
                </c:pt>
                <c:pt idx="20105">
                  <c:v>201.05</c:v>
                </c:pt>
                <c:pt idx="20106">
                  <c:v>201.06</c:v>
                </c:pt>
                <c:pt idx="20107">
                  <c:v>201.07</c:v>
                </c:pt>
                <c:pt idx="20108">
                  <c:v>201.08</c:v>
                </c:pt>
                <c:pt idx="20109">
                  <c:v>201.09</c:v>
                </c:pt>
                <c:pt idx="20110">
                  <c:v>201.1</c:v>
                </c:pt>
                <c:pt idx="20111">
                  <c:v>201.11</c:v>
                </c:pt>
                <c:pt idx="20112">
                  <c:v>201.12</c:v>
                </c:pt>
                <c:pt idx="20113">
                  <c:v>201.13</c:v>
                </c:pt>
                <c:pt idx="20114">
                  <c:v>201.14</c:v>
                </c:pt>
                <c:pt idx="20115">
                  <c:v>201.15</c:v>
                </c:pt>
                <c:pt idx="20116">
                  <c:v>201.16</c:v>
                </c:pt>
                <c:pt idx="20117">
                  <c:v>201.17</c:v>
                </c:pt>
                <c:pt idx="20118">
                  <c:v>201.18</c:v>
                </c:pt>
                <c:pt idx="20119">
                  <c:v>201.19</c:v>
                </c:pt>
                <c:pt idx="20120">
                  <c:v>201.2</c:v>
                </c:pt>
                <c:pt idx="20121">
                  <c:v>201.21</c:v>
                </c:pt>
                <c:pt idx="20122">
                  <c:v>201.22</c:v>
                </c:pt>
                <c:pt idx="20123">
                  <c:v>201.23</c:v>
                </c:pt>
                <c:pt idx="20124">
                  <c:v>201.24</c:v>
                </c:pt>
                <c:pt idx="20125">
                  <c:v>201.25</c:v>
                </c:pt>
                <c:pt idx="20126">
                  <c:v>201.26</c:v>
                </c:pt>
                <c:pt idx="20127">
                  <c:v>201.27</c:v>
                </c:pt>
                <c:pt idx="20128">
                  <c:v>201.28</c:v>
                </c:pt>
                <c:pt idx="20129">
                  <c:v>201.29</c:v>
                </c:pt>
                <c:pt idx="20130">
                  <c:v>201.3</c:v>
                </c:pt>
                <c:pt idx="20131">
                  <c:v>201.31</c:v>
                </c:pt>
                <c:pt idx="20132">
                  <c:v>201.32</c:v>
                </c:pt>
                <c:pt idx="20133">
                  <c:v>201.33</c:v>
                </c:pt>
                <c:pt idx="20134">
                  <c:v>201.34</c:v>
                </c:pt>
                <c:pt idx="20135">
                  <c:v>201.35</c:v>
                </c:pt>
                <c:pt idx="20136">
                  <c:v>201.36</c:v>
                </c:pt>
                <c:pt idx="20137">
                  <c:v>201.37</c:v>
                </c:pt>
                <c:pt idx="20138">
                  <c:v>201.38</c:v>
                </c:pt>
                <c:pt idx="20139">
                  <c:v>201.39</c:v>
                </c:pt>
                <c:pt idx="20140">
                  <c:v>201.4</c:v>
                </c:pt>
                <c:pt idx="20141">
                  <c:v>201.41</c:v>
                </c:pt>
                <c:pt idx="20142">
                  <c:v>201.42</c:v>
                </c:pt>
                <c:pt idx="20143">
                  <c:v>201.43</c:v>
                </c:pt>
                <c:pt idx="20144">
                  <c:v>201.44</c:v>
                </c:pt>
                <c:pt idx="20145">
                  <c:v>201.45</c:v>
                </c:pt>
                <c:pt idx="20146">
                  <c:v>201.46</c:v>
                </c:pt>
                <c:pt idx="20147">
                  <c:v>201.47</c:v>
                </c:pt>
                <c:pt idx="20148">
                  <c:v>201.48</c:v>
                </c:pt>
                <c:pt idx="20149">
                  <c:v>201.49</c:v>
                </c:pt>
                <c:pt idx="20150">
                  <c:v>201.5</c:v>
                </c:pt>
                <c:pt idx="20151">
                  <c:v>201.51</c:v>
                </c:pt>
                <c:pt idx="20152">
                  <c:v>201.52</c:v>
                </c:pt>
                <c:pt idx="20153">
                  <c:v>201.53</c:v>
                </c:pt>
                <c:pt idx="20154">
                  <c:v>201.54</c:v>
                </c:pt>
                <c:pt idx="20155">
                  <c:v>201.55</c:v>
                </c:pt>
                <c:pt idx="20156">
                  <c:v>201.56</c:v>
                </c:pt>
                <c:pt idx="20157">
                  <c:v>201.57</c:v>
                </c:pt>
                <c:pt idx="20158">
                  <c:v>201.58</c:v>
                </c:pt>
                <c:pt idx="20159">
                  <c:v>201.59</c:v>
                </c:pt>
                <c:pt idx="20160">
                  <c:v>201.6</c:v>
                </c:pt>
                <c:pt idx="20161">
                  <c:v>201.61</c:v>
                </c:pt>
                <c:pt idx="20162">
                  <c:v>201.62</c:v>
                </c:pt>
                <c:pt idx="20163">
                  <c:v>201.63</c:v>
                </c:pt>
                <c:pt idx="20164">
                  <c:v>201.64</c:v>
                </c:pt>
                <c:pt idx="20165">
                  <c:v>201.65</c:v>
                </c:pt>
                <c:pt idx="20166">
                  <c:v>201.66</c:v>
                </c:pt>
                <c:pt idx="20167">
                  <c:v>201.67</c:v>
                </c:pt>
                <c:pt idx="20168">
                  <c:v>201.68</c:v>
                </c:pt>
                <c:pt idx="20169">
                  <c:v>201.69</c:v>
                </c:pt>
                <c:pt idx="20170">
                  <c:v>201.7</c:v>
                </c:pt>
                <c:pt idx="20171">
                  <c:v>201.71</c:v>
                </c:pt>
                <c:pt idx="20172">
                  <c:v>201.72</c:v>
                </c:pt>
                <c:pt idx="20173">
                  <c:v>201.73</c:v>
                </c:pt>
                <c:pt idx="20174">
                  <c:v>201.74</c:v>
                </c:pt>
                <c:pt idx="20175">
                  <c:v>201.75</c:v>
                </c:pt>
                <c:pt idx="20176">
                  <c:v>201.76</c:v>
                </c:pt>
                <c:pt idx="20177">
                  <c:v>201.77</c:v>
                </c:pt>
                <c:pt idx="20178">
                  <c:v>201.78</c:v>
                </c:pt>
                <c:pt idx="20179">
                  <c:v>201.79</c:v>
                </c:pt>
                <c:pt idx="20180">
                  <c:v>201.8</c:v>
                </c:pt>
                <c:pt idx="20181">
                  <c:v>201.81</c:v>
                </c:pt>
                <c:pt idx="20182">
                  <c:v>201.82</c:v>
                </c:pt>
                <c:pt idx="20183">
                  <c:v>201.83</c:v>
                </c:pt>
                <c:pt idx="20184">
                  <c:v>201.84</c:v>
                </c:pt>
                <c:pt idx="20185">
                  <c:v>201.85</c:v>
                </c:pt>
                <c:pt idx="20186">
                  <c:v>201.86</c:v>
                </c:pt>
                <c:pt idx="20187">
                  <c:v>201.87</c:v>
                </c:pt>
                <c:pt idx="20188">
                  <c:v>201.88</c:v>
                </c:pt>
                <c:pt idx="20189">
                  <c:v>201.89</c:v>
                </c:pt>
                <c:pt idx="20190">
                  <c:v>201.9</c:v>
                </c:pt>
                <c:pt idx="20191">
                  <c:v>201.91</c:v>
                </c:pt>
                <c:pt idx="20192">
                  <c:v>201.92</c:v>
                </c:pt>
                <c:pt idx="20193">
                  <c:v>201.93</c:v>
                </c:pt>
                <c:pt idx="20194">
                  <c:v>201.94</c:v>
                </c:pt>
                <c:pt idx="20195">
                  <c:v>201.95</c:v>
                </c:pt>
                <c:pt idx="20196">
                  <c:v>201.96</c:v>
                </c:pt>
                <c:pt idx="20197">
                  <c:v>201.97</c:v>
                </c:pt>
                <c:pt idx="20198">
                  <c:v>201.98</c:v>
                </c:pt>
                <c:pt idx="20199">
                  <c:v>201.99</c:v>
                </c:pt>
                <c:pt idx="20200">
                  <c:v>202</c:v>
                </c:pt>
                <c:pt idx="20201">
                  <c:v>202.01</c:v>
                </c:pt>
                <c:pt idx="20202">
                  <c:v>202.02</c:v>
                </c:pt>
                <c:pt idx="20203">
                  <c:v>202.03</c:v>
                </c:pt>
                <c:pt idx="20204">
                  <c:v>202.04</c:v>
                </c:pt>
                <c:pt idx="20205">
                  <c:v>202.05</c:v>
                </c:pt>
                <c:pt idx="20206">
                  <c:v>202.06</c:v>
                </c:pt>
                <c:pt idx="20207">
                  <c:v>202.07</c:v>
                </c:pt>
                <c:pt idx="20208">
                  <c:v>202.08</c:v>
                </c:pt>
                <c:pt idx="20209">
                  <c:v>202.09</c:v>
                </c:pt>
                <c:pt idx="20210">
                  <c:v>202.1</c:v>
                </c:pt>
                <c:pt idx="20211">
                  <c:v>202.11</c:v>
                </c:pt>
                <c:pt idx="20212">
                  <c:v>202.12</c:v>
                </c:pt>
                <c:pt idx="20213">
                  <c:v>202.13</c:v>
                </c:pt>
                <c:pt idx="20214">
                  <c:v>202.14</c:v>
                </c:pt>
                <c:pt idx="20215">
                  <c:v>202.15</c:v>
                </c:pt>
                <c:pt idx="20216">
                  <c:v>202.16</c:v>
                </c:pt>
                <c:pt idx="20217">
                  <c:v>202.17</c:v>
                </c:pt>
                <c:pt idx="20218">
                  <c:v>202.18</c:v>
                </c:pt>
                <c:pt idx="20219">
                  <c:v>202.19</c:v>
                </c:pt>
                <c:pt idx="20220">
                  <c:v>202.2</c:v>
                </c:pt>
                <c:pt idx="20221">
                  <c:v>202.21</c:v>
                </c:pt>
                <c:pt idx="20222">
                  <c:v>202.22</c:v>
                </c:pt>
                <c:pt idx="20223">
                  <c:v>202.23</c:v>
                </c:pt>
                <c:pt idx="20224">
                  <c:v>202.24</c:v>
                </c:pt>
                <c:pt idx="20225">
                  <c:v>202.25</c:v>
                </c:pt>
                <c:pt idx="20226">
                  <c:v>202.26</c:v>
                </c:pt>
                <c:pt idx="20227">
                  <c:v>202.27</c:v>
                </c:pt>
                <c:pt idx="20228">
                  <c:v>202.28</c:v>
                </c:pt>
                <c:pt idx="20229">
                  <c:v>202.29</c:v>
                </c:pt>
                <c:pt idx="20230">
                  <c:v>202.3</c:v>
                </c:pt>
                <c:pt idx="20231">
                  <c:v>202.31</c:v>
                </c:pt>
                <c:pt idx="20232">
                  <c:v>202.32</c:v>
                </c:pt>
                <c:pt idx="20233">
                  <c:v>202.33</c:v>
                </c:pt>
                <c:pt idx="20234">
                  <c:v>202.34</c:v>
                </c:pt>
                <c:pt idx="20235">
                  <c:v>202.35</c:v>
                </c:pt>
                <c:pt idx="20236">
                  <c:v>202.36</c:v>
                </c:pt>
                <c:pt idx="20237">
                  <c:v>202.37</c:v>
                </c:pt>
                <c:pt idx="20238">
                  <c:v>202.38</c:v>
                </c:pt>
                <c:pt idx="20239">
                  <c:v>202.39</c:v>
                </c:pt>
                <c:pt idx="20240">
                  <c:v>202.4</c:v>
                </c:pt>
                <c:pt idx="20241">
                  <c:v>202.41</c:v>
                </c:pt>
                <c:pt idx="20242">
                  <c:v>202.42</c:v>
                </c:pt>
                <c:pt idx="20243">
                  <c:v>202.43</c:v>
                </c:pt>
                <c:pt idx="20244">
                  <c:v>202.44</c:v>
                </c:pt>
                <c:pt idx="20245">
                  <c:v>202.45</c:v>
                </c:pt>
                <c:pt idx="20246">
                  <c:v>202.46</c:v>
                </c:pt>
                <c:pt idx="20247">
                  <c:v>202.47</c:v>
                </c:pt>
                <c:pt idx="20248">
                  <c:v>202.48</c:v>
                </c:pt>
                <c:pt idx="20249">
                  <c:v>202.49</c:v>
                </c:pt>
                <c:pt idx="20250">
                  <c:v>202.5</c:v>
                </c:pt>
                <c:pt idx="20251">
                  <c:v>202.51</c:v>
                </c:pt>
                <c:pt idx="20252">
                  <c:v>202.52</c:v>
                </c:pt>
                <c:pt idx="20253">
                  <c:v>202.53</c:v>
                </c:pt>
                <c:pt idx="20254">
                  <c:v>202.54</c:v>
                </c:pt>
                <c:pt idx="20255">
                  <c:v>202.55</c:v>
                </c:pt>
                <c:pt idx="20256">
                  <c:v>202.56</c:v>
                </c:pt>
                <c:pt idx="20257">
                  <c:v>202.57</c:v>
                </c:pt>
                <c:pt idx="20258">
                  <c:v>202.58</c:v>
                </c:pt>
                <c:pt idx="20259">
                  <c:v>202.59</c:v>
                </c:pt>
                <c:pt idx="20260">
                  <c:v>202.6</c:v>
                </c:pt>
                <c:pt idx="20261">
                  <c:v>202.61</c:v>
                </c:pt>
                <c:pt idx="20262">
                  <c:v>202.62</c:v>
                </c:pt>
                <c:pt idx="20263">
                  <c:v>202.63</c:v>
                </c:pt>
                <c:pt idx="20264">
                  <c:v>202.64</c:v>
                </c:pt>
                <c:pt idx="20265">
                  <c:v>202.65</c:v>
                </c:pt>
                <c:pt idx="20266">
                  <c:v>202.66</c:v>
                </c:pt>
                <c:pt idx="20267">
                  <c:v>202.67</c:v>
                </c:pt>
                <c:pt idx="20268">
                  <c:v>202.68</c:v>
                </c:pt>
                <c:pt idx="20269">
                  <c:v>202.69</c:v>
                </c:pt>
                <c:pt idx="20270">
                  <c:v>202.7</c:v>
                </c:pt>
                <c:pt idx="20271">
                  <c:v>202.71</c:v>
                </c:pt>
                <c:pt idx="20272">
                  <c:v>202.72</c:v>
                </c:pt>
                <c:pt idx="20273">
                  <c:v>202.73</c:v>
                </c:pt>
                <c:pt idx="20274">
                  <c:v>202.74</c:v>
                </c:pt>
                <c:pt idx="20275">
                  <c:v>202.75</c:v>
                </c:pt>
                <c:pt idx="20276">
                  <c:v>202.76</c:v>
                </c:pt>
                <c:pt idx="20277">
                  <c:v>202.77</c:v>
                </c:pt>
                <c:pt idx="20278">
                  <c:v>202.78</c:v>
                </c:pt>
                <c:pt idx="20279">
                  <c:v>202.79</c:v>
                </c:pt>
                <c:pt idx="20280">
                  <c:v>202.8</c:v>
                </c:pt>
                <c:pt idx="20281">
                  <c:v>202.81</c:v>
                </c:pt>
                <c:pt idx="20282">
                  <c:v>202.82</c:v>
                </c:pt>
                <c:pt idx="20283">
                  <c:v>202.83</c:v>
                </c:pt>
                <c:pt idx="20284">
                  <c:v>202.84</c:v>
                </c:pt>
                <c:pt idx="20285">
                  <c:v>202.85</c:v>
                </c:pt>
                <c:pt idx="20286">
                  <c:v>202.86</c:v>
                </c:pt>
                <c:pt idx="20287">
                  <c:v>202.87</c:v>
                </c:pt>
                <c:pt idx="20288">
                  <c:v>202.88</c:v>
                </c:pt>
                <c:pt idx="20289">
                  <c:v>202.89</c:v>
                </c:pt>
                <c:pt idx="20290">
                  <c:v>202.9</c:v>
                </c:pt>
                <c:pt idx="20291">
                  <c:v>202.91</c:v>
                </c:pt>
                <c:pt idx="20292">
                  <c:v>202.92</c:v>
                </c:pt>
                <c:pt idx="20293">
                  <c:v>202.93</c:v>
                </c:pt>
                <c:pt idx="20294">
                  <c:v>202.94</c:v>
                </c:pt>
                <c:pt idx="20295">
                  <c:v>202.95</c:v>
                </c:pt>
                <c:pt idx="20296">
                  <c:v>202.96</c:v>
                </c:pt>
                <c:pt idx="20297">
                  <c:v>202.97</c:v>
                </c:pt>
                <c:pt idx="20298">
                  <c:v>202.98</c:v>
                </c:pt>
                <c:pt idx="20299">
                  <c:v>202.99</c:v>
                </c:pt>
                <c:pt idx="20300">
                  <c:v>203</c:v>
                </c:pt>
                <c:pt idx="20301">
                  <c:v>203.01</c:v>
                </c:pt>
                <c:pt idx="20302">
                  <c:v>203.02</c:v>
                </c:pt>
                <c:pt idx="20303">
                  <c:v>203.03</c:v>
                </c:pt>
                <c:pt idx="20304">
                  <c:v>203.04</c:v>
                </c:pt>
                <c:pt idx="20305">
                  <c:v>203.05</c:v>
                </c:pt>
                <c:pt idx="20306">
                  <c:v>203.06</c:v>
                </c:pt>
                <c:pt idx="20307">
                  <c:v>203.07</c:v>
                </c:pt>
                <c:pt idx="20308">
                  <c:v>203.08</c:v>
                </c:pt>
                <c:pt idx="20309">
                  <c:v>203.09</c:v>
                </c:pt>
                <c:pt idx="20310">
                  <c:v>203.1</c:v>
                </c:pt>
                <c:pt idx="20311">
                  <c:v>203.11</c:v>
                </c:pt>
                <c:pt idx="20312">
                  <c:v>203.12</c:v>
                </c:pt>
                <c:pt idx="20313">
                  <c:v>203.13</c:v>
                </c:pt>
                <c:pt idx="20314">
                  <c:v>203.14</c:v>
                </c:pt>
                <c:pt idx="20315">
                  <c:v>203.15</c:v>
                </c:pt>
                <c:pt idx="20316">
                  <c:v>203.16</c:v>
                </c:pt>
                <c:pt idx="20317">
                  <c:v>203.17</c:v>
                </c:pt>
                <c:pt idx="20318">
                  <c:v>203.18</c:v>
                </c:pt>
                <c:pt idx="20319">
                  <c:v>203.19</c:v>
                </c:pt>
                <c:pt idx="20320">
                  <c:v>203.2</c:v>
                </c:pt>
                <c:pt idx="20321">
                  <c:v>203.21</c:v>
                </c:pt>
                <c:pt idx="20322">
                  <c:v>203.22</c:v>
                </c:pt>
                <c:pt idx="20323">
                  <c:v>203.23</c:v>
                </c:pt>
                <c:pt idx="20324">
                  <c:v>203.24</c:v>
                </c:pt>
                <c:pt idx="20325">
                  <c:v>203.25</c:v>
                </c:pt>
                <c:pt idx="20326">
                  <c:v>203.26</c:v>
                </c:pt>
                <c:pt idx="20327">
                  <c:v>203.27</c:v>
                </c:pt>
                <c:pt idx="20328">
                  <c:v>203.28</c:v>
                </c:pt>
                <c:pt idx="20329">
                  <c:v>203.29</c:v>
                </c:pt>
                <c:pt idx="20330">
                  <c:v>203.3</c:v>
                </c:pt>
                <c:pt idx="20331">
                  <c:v>203.31</c:v>
                </c:pt>
                <c:pt idx="20332">
                  <c:v>203.32</c:v>
                </c:pt>
                <c:pt idx="20333">
                  <c:v>203.33</c:v>
                </c:pt>
                <c:pt idx="20334">
                  <c:v>203.34</c:v>
                </c:pt>
                <c:pt idx="20335">
                  <c:v>203.35</c:v>
                </c:pt>
                <c:pt idx="20336">
                  <c:v>203.36</c:v>
                </c:pt>
                <c:pt idx="20337">
                  <c:v>203.37</c:v>
                </c:pt>
                <c:pt idx="20338">
                  <c:v>203.38</c:v>
                </c:pt>
                <c:pt idx="20339">
                  <c:v>203.39</c:v>
                </c:pt>
                <c:pt idx="20340">
                  <c:v>203.4</c:v>
                </c:pt>
                <c:pt idx="20341">
                  <c:v>203.41</c:v>
                </c:pt>
                <c:pt idx="20342">
                  <c:v>203.42</c:v>
                </c:pt>
                <c:pt idx="20343">
                  <c:v>203.43</c:v>
                </c:pt>
                <c:pt idx="20344">
                  <c:v>203.44</c:v>
                </c:pt>
                <c:pt idx="20345">
                  <c:v>203.45</c:v>
                </c:pt>
                <c:pt idx="20346">
                  <c:v>203.46</c:v>
                </c:pt>
                <c:pt idx="20347">
                  <c:v>203.47</c:v>
                </c:pt>
                <c:pt idx="20348">
                  <c:v>203.48</c:v>
                </c:pt>
                <c:pt idx="20349">
                  <c:v>203.49</c:v>
                </c:pt>
                <c:pt idx="20350">
                  <c:v>203.5</c:v>
                </c:pt>
                <c:pt idx="20351">
                  <c:v>203.51</c:v>
                </c:pt>
                <c:pt idx="20352">
                  <c:v>203.52</c:v>
                </c:pt>
                <c:pt idx="20353">
                  <c:v>203.53</c:v>
                </c:pt>
                <c:pt idx="20354">
                  <c:v>203.54</c:v>
                </c:pt>
                <c:pt idx="20355">
                  <c:v>203.55</c:v>
                </c:pt>
                <c:pt idx="20356">
                  <c:v>203.56</c:v>
                </c:pt>
                <c:pt idx="20357">
                  <c:v>203.57</c:v>
                </c:pt>
                <c:pt idx="20358">
                  <c:v>203.58</c:v>
                </c:pt>
                <c:pt idx="20359">
                  <c:v>203.59</c:v>
                </c:pt>
                <c:pt idx="20360">
                  <c:v>203.6</c:v>
                </c:pt>
                <c:pt idx="20361">
                  <c:v>203.61</c:v>
                </c:pt>
                <c:pt idx="20362">
                  <c:v>203.62</c:v>
                </c:pt>
                <c:pt idx="20363">
                  <c:v>203.63</c:v>
                </c:pt>
                <c:pt idx="20364">
                  <c:v>203.64</c:v>
                </c:pt>
                <c:pt idx="20365">
                  <c:v>203.65</c:v>
                </c:pt>
                <c:pt idx="20366">
                  <c:v>203.66</c:v>
                </c:pt>
                <c:pt idx="20367">
                  <c:v>203.67</c:v>
                </c:pt>
                <c:pt idx="20368">
                  <c:v>203.68</c:v>
                </c:pt>
                <c:pt idx="20369">
                  <c:v>203.69</c:v>
                </c:pt>
                <c:pt idx="20370">
                  <c:v>203.7</c:v>
                </c:pt>
                <c:pt idx="20371">
                  <c:v>203.71</c:v>
                </c:pt>
                <c:pt idx="20372">
                  <c:v>203.72</c:v>
                </c:pt>
                <c:pt idx="20373">
                  <c:v>203.73</c:v>
                </c:pt>
                <c:pt idx="20374">
                  <c:v>203.74</c:v>
                </c:pt>
                <c:pt idx="20375">
                  <c:v>203.75</c:v>
                </c:pt>
                <c:pt idx="20376">
                  <c:v>203.76</c:v>
                </c:pt>
                <c:pt idx="20377">
                  <c:v>203.77</c:v>
                </c:pt>
                <c:pt idx="20378">
                  <c:v>203.78</c:v>
                </c:pt>
                <c:pt idx="20379">
                  <c:v>203.79</c:v>
                </c:pt>
                <c:pt idx="20380">
                  <c:v>203.8</c:v>
                </c:pt>
                <c:pt idx="20381">
                  <c:v>203.81</c:v>
                </c:pt>
                <c:pt idx="20382">
                  <c:v>203.82</c:v>
                </c:pt>
                <c:pt idx="20383">
                  <c:v>203.83</c:v>
                </c:pt>
                <c:pt idx="20384">
                  <c:v>203.84</c:v>
                </c:pt>
                <c:pt idx="20385">
                  <c:v>203.85</c:v>
                </c:pt>
                <c:pt idx="20386">
                  <c:v>203.86</c:v>
                </c:pt>
                <c:pt idx="20387">
                  <c:v>203.87</c:v>
                </c:pt>
                <c:pt idx="20388">
                  <c:v>203.88</c:v>
                </c:pt>
                <c:pt idx="20389">
                  <c:v>203.89</c:v>
                </c:pt>
                <c:pt idx="20390">
                  <c:v>203.9</c:v>
                </c:pt>
                <c:pt idx="20391">
                  <c:v>203.91</c:v>
                </c:pt>
                <c:pt idx="20392">
                  <c:v>203.92</c:v>
                </c:pt>
                <c:pt idx="20393">
                  <c:v>203.93</c:v>
                </c:pt>
                <c:pt idx="20394">
                  <c:v>203.94</c:v>
                </c:pt>
                <c:pt idx="20395">
                  <c:v>203.95</c:v>
                </c:pt>
                <c:pt idx="20396">
                  <c:v>203.96</c:v>
                </c:pt>
                <c:pt idx="20397">
                  <c:v>203.97</c:v>
                </c:pt>
                <c:pt idx="20398">
                  <c:v>203.98</c:v>
                </c:pt>
                <c:pt idx="20399">
                  <c:v>203.99</c:v>
                </c:pt>
                <c:pt idx="20400">
                  <c:v>204</c:v>
                </c:pt>
                <c:pt idx="20401">
                  <c:v>204.01</c:v>
                </c:pt>
                <c:pt idx="20402">
                  <c:v>204.02</c:v>
                </c:pt>
                <c:pt idx="20403">
                  <c:v>204.03</c:v>
                </c:pt>
                <c:pt idx="20404">
                  <c:v>204.04</c:v>
                </c:pt>
                <c:pt idx="20405">
                  <c:v>204.05</c:v>
                </c:pt>
                <c:pt idx="20406">
                  <c:v>204.06</c:v>
                </c:pt>
                <c:pt idx="20407">
                  <c:v>204.07</c:v>
                </c:pt>
                <c:pt idx="20408">
                  <c:v>204.08</c:v>
                </c:pt>
                <c:pt idx="20409">
                  <c:v>204.09</c:v>
                </c:pt>
                <c:pt idx="20410">
                  <c:v>204.1</c:v>
                </c:pt>
                <c:pt idx="20411">
                  <c:v>204.11</c:v>
                </c:pt>
                <c:pt idx="20412">
                  <c:v>204.12</c:v>
                </c:pt>
                <c:pt idx="20413">
                  <c:v>204.13</c:v>
                </c:pt>
                <c:pt idx="20414">
                  <c:v>204.14</c:v>
                </c:pt>
                <c:pt idx="20415">
                  <c:v>204.15</c:v>
                </c:pt>
                <c:pt idx="20416">
                  <c:v>204.16</c:v>
                </c:pt>
                <c:pt idx="20417">
                  <c:v>204.17</c:v>
                </c:pt>
                <c:pt idx="20418">
                  <c:v>204.18</c:v>
                </c:pt>
                <c:pt idx="20419">
                  <c:v>204.19</c:v>
                </c:pt>
                <c:pt idx="20420">
                  <c:v>204.2</c:v>
                </c:pt>
                <c:pt idx="20421">
                  <c:v>204.21</c:v>
                </c:pt>
                <c:pt idx="20422">
                  <c:v>204.22</c:v>
                </c:pt>
                <c:pt idx="20423">
                  <c:v>204.23</c:v>
                </c:pt>
                <c:pt idx="20424">
                  <c:v>204.24</c:v>
                </c:pt>
                <c:pt idx="20425">
                  <c:v>204.25</c:v>
                </c:pt>
                <c:pt idx="20426">
                  <c:v>204.26</c:v>
                </c:pt>
                <c:pt idx="20427">
                  <c:v>204.27</c:v>
                </c:pt>
                <c:pt idx="20428">
                  <c:v>204.28</c:v>
                </c:pt>
                <c:pt idx="20429">
                  <c:v>204.29</c:v>
                </c:pt>
                <c:pt idx="20430">
                  <c:v>204.3</c:v>
                </c:pt>
                <c:pt idx="20431">
                  <c:v>204.31</c:v>
                </c:pt>
                <c:pt idx="20432">
                  <c:v>204.32</c:v>
                </c:pt>
                <c:pt idx="20433">
                  <c:v>204.33</c:v>
                </c:pt>
                <c:pt idx="20434">
                  <c:v>204.34</c:v>
                </c:pt>
                <c:pt idx="20435">
                  <c:v>204.35</c:v>
                </c:pt>
                <c:pt idx="20436">
                  <c:v>204.36</c:v>
                </c:pt>
                <c:pt idx="20437">
                  <c:v>204.37</c:v>
                </c:pt>
                <c:pt idx="20438">
                  <c:v>204.38</c:v>
                </c:pt>
                <c:pt idx="20439">
                  <c:v>204.39</c:v>
                </c:pt>
                <c:pt idx="20440">
                  <c:v>204.4</c:v>
                </c:pt>
                <c:pt idx="20441">
                  <c:v>204.41</c:v>
                </c:pt>
                <c:pt idx="20442">
                  <c:v>204.42</c:v>
                </c:pt>
                <c:pt idx="20443">
                  <c:v>204.43</c:v>
                </c:pt>
                <c:pt idx="20444">
                  <c:v>204.44</c:v>
                </c:pt>
                <c:pt idx="20445">
                  <c:v>204.45</c:v>
                </c:pt>
                <c:pt idx="20446">
                  <c:v>204.46</c:v>
                </c:pt>
                <c:pt idx="20447">
                  <c:v>204.47</c:v>
                </c:pt>
                <c:pt idx="20448">
                  <c:v>204.48</c:v>
                </c:pt>
                <c:pt idx="20449">
                  <c:v>204.49</c:v>
                </c:pt>
                <c:pt idx="20450">
                  <c:v>204.5</c:v>
                </c:pt>
                <c:pt idx="20451">
                  <c:v>204.51</c:v>
                </c:pt>
                <c:pt idx="20452">
                  <c:v>204.52</c:v>
                </c:pt>
                <c:pt idx="20453">
                  <c:v>204.53</c:v>
                </c:pt>
                <c:pt idx="20454">
                  <c:v>204.54</c:v>
                </c:pt>
                <c:pt idx="20455">
                  <c:v>204.55</c:v>
                </c:pt>
                <c:pt idx="20456">
                  <c:v>204.56</c:v>
                </c:pt>
                <c:pt idx="20457">
                  <c:v>204.57</c:v>
                </c:pt>
                <c:pt idx="20458">
                  <c:v>204.58</c:v>
                </c:pt>
                <c:pt idx="20459">
                  <c:v>204.59</c:v>
                </c:pt>
                <c:pt idx="20460">
                  <c:v>204.6</c:v>
                </c:pt>
                <c:pt idx="20461">
                  <c:v>204.61</c:v>
                </c:pt>
                <c:pt idx="20462">
                  <c:v>204.62</c:v>
                </c:pt>
                <c:pt idx="20463">
                  <c:v>204.63</c:v>
                </c:pt>
                <c:pt idx="20464">
                  <c:v>204.64</c:v>
                </c:pt>
                <c:pt idx="20465">
                  <c:v>204.65</c:v>
                </c:pt>
                <c:pt idx="20466">
                  <c:v>204.66</c:v>
                </c:pt>
                <c:pt idx="20467">
                  <c:v>204.67</c:v>
                </c:pt>
                <c:pt idx="20468">
                  <c:v>204.68</c:v>
                </c:pt>
                <c:pt idx="20469">
                  <c:v>204.69</c:v>
                </c:pt>
                <c:pt idx="20470">
                  <c:v>204.7</c:v>
                </c:pt>
                <c:pt idx="20471">
                  <c:v>204.71</c:v>
                </c:pt>
                <c:pt idx="20472">
                  <c:v>204.72</c:v>
                </c:pt>
                <c:pt idx="20473">
                  <c:v>204.73</c:v>
                </c:pt>
                <c:pt idx="20474">
                  <c:v>204.74</c:v>
                </c:pt>
                <c:pt idx="20475">
                  <c:v>204.75</c:v>
                </c:pt>
                <c:pt idx="20476">
                  <c:v>204.76</c:v>
                </c:pt>
                <c:pt idx="20477">
                  <c:v>204.77</c:v>
                </c:pt>
                <c:pt idx="20478">
                  <c:v>204.78</c:v>
                </c:pt>
                <c:pt idx="20479">
                  <c:v>204.79</c:v>
                </c:pt>
                <c:pt idx="20480">
                  <c:v>204.8</c:v>
                </c:pt>
                <c:pt idx="20481">
                  <c:v>204.81</c:v>
                </c:pt>
                <c:pt idx="20482">
                  <c:v>204.82</c:v>
                </c:pt>
                <c:pt idx="20483">
                  <c:v>204.83</c:v>
                </c:pt>
                <c:pt idx="20484">
                  <c:v>204.84</c:v>
                </c:pt>
                <c:pt idx="20485">
                  <c:v>204.85</c:v>
                </c:pt>
                <c:pt idx="20486">
                  <c:v>204.86</c:v>
                </c:pt>
                <c:pt idx="20487">
                  <c:v>204.87</c:v>
                </c:pt>
                <c:pt idx="20488">
                  <c:v>204.88</c:v>
                </c:pt>
                <c:pt idx="20489">
                  <c:v>204.89</c:v>
                </c:pt>
                <c:pt idx="20490">
                  <c:v>204.9</c:v>
                </c:pt>
                <c:pt idx="20491">
                  <c:v>204.91</c:v>
                </c:pt>
                <c:pt idx="20492">
                  <c:v>204.92</c:v>
                </c:pt>
                <c:pt idx="20493">
                  <c:v>204.93</c:v>
                </c:pt>
                <c:pt idx="20494">
                  <c:v>204.94</c:v>
                </c:pt>
                <c:pt idx="20495">
                  <c:v>204.95</c:v>
                </c:pt>
                <c:pt idx="20496">
                  <c:v>204.96</c:v>
                </c:pt>
                <c:pt idx="20497">
                  <c:v>204.97</c:v>
                </c:pt>
                <c:pt idx="20498">
                  <c:v>204.98</c:v>
                </c:pt>
                <c:pt idx="20499">
                  <c:v>204.99</c:v>
                </c:pt>
                <c:pt idx="20500">
                  <c:v>205</c:v>
                </c:pt>
                <c:pt idx="20501">
                  <c:v>205.01</c:v>
                </c:pt>
                <c:pt idx="20502">
                  <c:v>205.02</c:v>
                </c:pt>
                <c:pt idx="20503">
                  <c:v>205.03</c:v>
                </c:pt>
                <c:pt idx="20504">
                  <c:v>205.04</c:v>
                </c:pt>
                <c:pt idx="20505">
                  <c:v>205.05</c:v>
                </c:pt>
                <c:pt idx="20506">
                  <c:v>205.06</c:v>
                </c:pt>
                <c:pt idx="20507">
                  <c:v>205.07</c:v>
                </c:pt>
                <c:pt idx="20508">
                  <c:v>205.08</c:v>
                </c:pt>
                <c:pt idx="20509">
                  <c:v>205.09</c:v>
                </c:pt>
                <c:pt idx="20510">
                  <c:v>205.1</c:v>
                </c:pt>
                <c:pt idx="20511">
                  <c:v>205.11</c:v>
                </c:pt>
                <c:pt idx="20512">
                  <c:v>205.12</c:v>
                </c:pt>
                <c:pt idx="20513">
                  <c:v>205.13</c:v>
                </c:pt>
                <c:pt idx="20514">
                  <c:v>205.14</c:v>
                </c:pt>
                <c:pt idx="20515">
                  <c:v>205.15</c:v>
                </c:pt>
                <c:pt idx="20516">
                  <c:v>205.16</c:v>
                </c:pt>
                <c:pt idx="20517">
                  <c:v>205.17</c:v>
                </c:pt>
                <c:pt idx="20518">
                  <c:v>205.18</c:v>
                </c:pt>
                <c:pt idx="20519">
                  <c:v>205.19</c:v>
                </c:pt>
                <c:pt idx="20520">
                  <c:v>205.2</c:v>
                </c:pt>
                <c:pt idx="20521">
                  <c:v>205.21</c:v>
                </c:pt>
                <c:pt idx="20522">
                  <c:v>205.22</c:v>
                </c:pt>
                <c:pt idx="20523">
                  <c:v>205.23</c:v>
                </c:pt>
                <c:pt idx="20524">
                  <c:v>205.24</c:v>
                </c:pt>
                <c:pt idx="20525">
                  <c:v>205.25</c:v>
                </c:pt>
                <c:pt idx="20526">
                  <c:v>205.26</c:v>
                </c:pt>
                <c:pt idx="20527">
                  <c:v>205.27</c:v>
                </c:pt>
                <c:pt idx="20528">
                  <c:v>205.28</c:v>
                </c:pt>
                <c:pt idx="20529">
                  <c:v>205.29</c:v>
                </c:pt>
                <c:pt idx="20530">
                  <c:v>205.3</c:v>
                </c:pt>
                <c:pt idx="20531">
                  <c:v>205.31</c:v>
                </c:pt>
                <c:pt idx="20532">
                  <c:v>205.32</c:v>
                </c:pt>
                <c:pt idx="20533">
                  <c:v>205.33</c:v>
                </c:pt>
                <c:pt idx="20534">
                  <c:v>205.34</c:v>
                </c:pt>
                <c:pt idx="20535">
                  <c:v>205.35</c:v>
                </c:pt>
                <c:pt idx="20536">
                  <c:v>205.36</c:v>
                </c:pt>
                <c:pt idx="20537">
                  <c:v>205.37</c:v>
                </c:pt>
                <c:pt idx="20538">
                  <c:v>205.38</c:v>
                </c:pt>
                <c:pt idx="20539">
                  <c:v>205.39</c:v>
                </c:pt>
                <c:pt idx="20540">
                  <c:v>205.4</c:v>
                </c:pt>
                <c:pt idx="20541">
                  <c:v>205.41</c:v>
                </c:pt>
                <c:pt idx="20542">
                  <c:v>205.42</c:v>
                </c:pt>
                <c:pt idx="20543">
                  <c:v>205.43</c:v>
                </c:pt>
                <c:pt idx="20544">
                  <c:v>205.44</c:v>
                </c:pt>
                <c:pt idx="20545">
                  <c:v>205.45</c:v>
                </c:pt>
                <c:pt idx="20546">
                  <c:v>205.46</c:v>
                </c:pt>
                <c:pt idx="20547">
                  <c:v>205.47</c:v>
                </c:pt>
                <c:pt idx="20548">
                  <c:v>205.48</c:v>
                </c:pt>
                <c:pt idx="20549">
                  <c:v>205.49</c:v>
                </c:pt>
                <c:pt idx="20550">
                  <c:v>205.5</c:v>
                </c:pt>
                <c:pt idx="20551">
                  <c:v>205.51</c:v>
                </c:pt>
                <c:pt idx="20552">
                  <c:v>205.52</c:v>
                </c:pt>
                <c:pt idx="20553">
                  <c:v>205.53</c:v>
                </c:pt>
                <c:pt idx="20554">
                  <c:v>205.54</c:v>
                </c:pt>
                <c:pt idx="20555">
                  <c:v>205.55</c:v>
                </c:pt>
                <c:pt idx="20556">
                  <c:v>205.56</c:v>
                </c:pt>
                <c:pt idx="20557">
                  <c:v>205.57</c:v>
                </c:pt>
                <c:pt idx="20558">
                  <c:v>205.58</c:v>
                </c:pt>
                <c:pt idx="20559">
                  <c:v>205.59</c:v>
                </c:pt>
                <c:pt idx="20560">
                  <c:v>205.6</c:v>
                </c:pt>
                <c:pt idx="20561">
                  <c:v>205.61</c:v>
                </c:pt>
                <c:pt idx="20562">
                  <c:v>205.62</c:v>
                </c:pt>
                <c:pt idx="20563">
                  <c:v>205.63</c:v>
                </c:pt>
                <c:pt idx="20564">
                  <c:v>205.64</c:v>
                </c:pt>
                <c:pt idx="20565">
                  <c:v>205.65</c:v>
                </c:pt>
                <c:pt idx="20566">
                  <c:v>205.66</c:v>
                </c:pt>
                <c:pt idx="20567">
                  <c:v>205.67</c:v>
                </c:pt>
                <c:pt idx="20568">
                  <c:v>205.68</c:v>
                </c:pt>
                <c:pt idx="20569">
                  <c:v>205.69</c:v>
                </c:pt>
                <c:pt idx="20570">
                  <c:v>205.7</c:v>
                </c:pt>
                <c:pt idx="20571">
                  <c:v>205.71</c:v>
                </c:pt>
                <c:pt idx="20572">
                  <c:v>205.72</c:v>
                </c:pt>
                <c:pt idx="20573">
                  <c:v>205.73</c:v>
                </c:pt>
                <c:pt idx="20574">
                  <c:v>205.74</c:v>
                </c:pt>
                <c:pt idx="20575">
                  <c:v>205.75</c:v>
                </c:pt>
                <c:pt idx="20576">
                  <c:v>205.76</c:v>
                </c:pt>
                <c:pt idx="20577">
                  <c:v>205.77</c:v>
                </c:pt>
                <c:pt idx="20578">
                  <c:v>205.78</c:v>
                </c:pt>
                <c:pt idx="20579">
                  <c:v>205.79</c:v>
                </c:pt>
                <c:pt idx="20580">
                  <c:v>205.8</c:v>
                </c:pt>
                <c:pt idx="20581">
                  <c:v>205.81</c:v>
                </c:pt>
                <c:pt idx="20582">
                  <c:v>205.82</c:v>
                </c:pt>
                <c:pt idx="20583">
                  <c:v>205.83</c:v>
                </c:pt>
                <c:pt idx="20584">
                  <c:v>205.84</c:v>
                </c:pt>
                <c:pt idx="20585">
                  <c:v>205.85</c:v>
                </c:pt>
                <c:pt idx="20586">
                  <c:v>205.86</c:v>
                </c:pt>
                <c:pt idx="20587">
                  <c:v>205.87</c:v>
                </c:pt>
                <c:pt idx="20588">
                  <c:v>205.88</c:v>
                </c:pt>
                <c:pt idx="20589">
                  <c:v>205.89</c:v>
                </c:pt>
                <c:pt idx="20590">
                  <c:v>205.9</c:v>
                </c:pt>
                <c:pt idx="20591">
                  <c:v>205.91</c:v>
                </c:pt>
                <c:pt idx="20592">
                  <c:v>205.92</c:v>
                </c:pt>
                <c:pt idx="20593">
                  <c:v>205.93</c:v>
                </c:pt>
                <c:pt idx="20594">
                  <c:v>205.94</c:v>
                </c:pt>
                <c:pt idx="20595">
                  <c:v>205.95</c:v>
                </c:pt>
                <c:pt idx="20596">
                  <c:v>205.96</c:v>
                </c:pt>
                <c:pt idx="20597">
                  <c:v>205.97</c:v>
                </c:pt>
                <c:pt idx="20598">
                  <c:v>205.98</c:v>
                </c:pt>
                <c:pt idx="20599">
                  <c:v>205.99</c:v>
                </c:pt>
                <c:pt idx="20600">
                  <c:v>206</c:v>
                </c:pt>
                <c:pt idx="20601">
                  <c:v>206.01</c:v>
                </c:pt>
                <c:pt idx="20602">
                  <c:v>206.02</c:v>
                </c:pt>
                <c:pt idx="20603">
                  <c:v>206.03</c:v>
                </c:pt>
                <c:pt idx="20604">
                  <c:v>206.04</c:v>
                </c:pt>
                <c:pt idx="20605">
                  <c:v>206.05</c:v>
                </c:pt>
                <c:pt idx="20606">
                  <c:v>206.06</c:v>
                </c:pt>
                <c:pt idx="20607">
                  <c:v>206.07</c:v>
                </c:pt>
                <c:pt idx="20608">
                  <c:v>206.08</c:v>
                </c:pt>
                <c:pt idx="20609">
                  <c:v>206.09</c:v>
                </c:pt>
                <c:pt idx="20610">
                  <c:v>206.1</c:v>
                </c:pt>
                <c:pt idx="20611">
                  <c:v>206.11</c:v>
                </c:pt>
                <c:pt idx="20612">
                  <c:v>206.12</c:v>
                </c:pt>
                <c:pt idx="20613">
                  <c:v>206.13</c:v>
                </c:pt>
                <c:pt idx="20614">
                  <c:v>206.14</c:v>
                </c:pt>
                <c:pt idx="20615">
                  <c:v>206.15</c:v>
                </c:pt>
                <c:pt idx="20616">
                  <c:v>206.16</c:v>
                </c:pt>
                <c:pt idx="20617">
                  <c:v>206.17</c:v>
                </c:pt>
                <c:pt idx="20618">
                  <c:v>206.18</c:v>
                </c:pt>
                <c:pt idx="20619">
                  <c:v>206.19</c:v>
                </c:pt>
                <c:pt idx="20620">
                  <c:v>206.2</c:v>
                </c:pt>
                <c:pt idx="20621">
                  <c:v>206.21</c:v>
                </c:pt>
                <c:pt idx="20622">
                  <c:v>206.22</c:v>
                </c:pt>
                <c:pt idx="20623">
                  <c:v>206.23</c:v>
                </c:pt>
                <c:pt idx="20624">
                  <c:v>206.24</c:v>
                </c:pt>
                <c:pt idx="20625">
                  <c:v>206.25</c:v>
                </c:pt>
                <c:pt idx="20626">
                  <c:v>206.26</c:v>
                </c:pt>
                <c:pt idx="20627">
                  <c:v>206.27</c:v>
                </c:pt>
                <c:pt idx="20628">
                  <c:v>206.28</c:v>
                </c:pt>
                <c:pt idx="20629">
                  <c:v>206.29</c:v>
                </c:pt>
                <c:pt idx="20630">
                  <c:v>206.3</c:v>
                </c:pt>
                <c:pt idx="20631">
                  <c:v>206.31</c:v>
                </c:pt>
                <c:pt idx="20632">
                  <c:v>206.32</c:v>
                </c:pt>
                <c:pt idx="20633">
                  <c:v>206.33</c:v>
                </c:pt>
                <c:pt idx="20634">
                  <c:v>206.34</c:v>
                </c:pt>
                <c:pt idx="20635">
                  <c:v>206.35</c:v>
                </c:pt>
                <c:pt idx="20636">
                  <c:v>206.36</c:v>
                </c:pt>
                <c:pt idx="20637">
                  <c:v>206.37</c:v>
                </c:pt>
                <c:pt idx="20638">
                  <c:v>206.38</c:v>
                </c:pt>
                <c:pt idx="20639">
                  <c:v>206.39</c:v>
                </c:pt>
                <c:pt idx="20640">
                  <c:v>206.4</c:v>
                </c:pt>
                <c:pt idx="20641">
                  <c:v>206.41</c:v>
                </c:pt>
                <c:pt idx="20642">
                  <c:v>206.42</c:v>
                </c:pt>
                <c:pt idx="20643">
                  <c:v>206.43</c:v>
                </c:pt>
                <c:pt idx="20644">
                  <c:v>206.44</c:v>
                </c:pt>
                <c:pt idx="20645">
                  <c:v>206.45</c:v>
                </c:pt>
                <c:pt idx="20646">
                  <c:v>206.46</c:v>
                </c:pt>
                <c:pt idx="20647">
                  <c:v>206.47</c:v>
                </c:pt>
                <c:pt idx="20648">
                  <c:v>206.48</c:v>
                </c:pt>
                <c:pt idx="20649">
                  <c:v>206.49</c:v>
                </c:pt>
                <c:pt idx="20650">
                  <c:v>206.5</c:v>
                </c:pt>
                <c:pt idx="20651">
                  <c:v>206.51</c:v>
                </c:pt>
                <c:pt idx="20652">
                  <c:v>206.52</c:v>
                </c:pt>
                <c:pt idx="20653">
                  <c:v>206.53</c:v>
                </c:pt>
                <c:pt idx="20654">
                  <c:v>206.54</c:v>
                </c:pt>
                <c:pt idx="20655">
                  <c:v>206.55</c:v>
                </c:pt>
                <c:pt idx="20656">
                  <c:v>206.56</c:v>
                </c:pt>
                <c:pt idx="20657">
                  <c:v>206.57</c:v>
                </c:pt>
                <c:pt idx="20658">
                  <c:v>206.58</c:v>
                </c:pt>
                <c:pt idx="20659">
                  <c:v>206.59</c:v>
                </c:pt>
                <c:pt idx="20660">
                  <c:v>206.6</c:v>
                </c:pt>
                <c:pt idx="20661">
                  <c:v>206.61</c:v>
                </c:pt>
                <c:pt idx="20662">
                  <c:v>206.62</c:v>
                </c:pt>
                <c:pt idx="20663">
                  <c:v>206.63</c:v>
                </c:pt>
                <c:pt idx="20664">
                  <c:v>206.64</c:v>
                </c:pt>
                <c:pt idx="20665">
                  <c:v>206.65</c:v>
                </c:pt>
                <c:pt idx="20666">
                  <c:v>206.66</c:v>
                </c:pt>
                <c:pt idx="20667">
                  <c:v>206.67</c:v>
                </c:pt>
                <c:pt idx="20668">
                  <c:v>206.68</c:v>
                </c:pt>
                <c:pt idx="20669">
                  <c:v>206.69</c:v>
                </c:pt>
                <c:pt idx="20670">
                  <c:v>206.7</c:v>
                </c:pt>
                <c:pt idx="20671">
                  <c:v>206.71</c:v>
                </c:pt>
                <c:pt idx="20672">
                  <c:v>206.72</c:v>
                </c:pt>
                <c:pt idx="20673">
                  <c:v>206.73</c:v>
                </c:pt>
                <c:pt idx="20674">
                  <c:v>206.74</c:v>
                </c:pt>
                <c:pt idx="20675">
                  <c:v>206.75</c:v>
                </c:pt>
                <c:pt idx="20676">
                  <c:v>206.76</c:v>
                </c:pt>
                <c:pt idx="20677">
                  <c:v>206.77</c:v>
                </c:pt>
                <c:pt idx="20678">
                  <c:v>206.78</c:v>
                </c:pt>
                <c:pt idx="20679">
                  <c:v>206.79</c:v>
                </c:pt>
                <c:pt idx="20680">
                  <c:v>206.8</c:v>
                </c:pt>
                <c:pt idx="20681">
                  <c:v>206.81</c:v>
                </c:pt>
                <c:pt idx="20682">
                  <c:v>206.82</c:v>
                </c:pt>
                <c:pt idx="20683">
                  <c:v>206.83</c:v>
                </c:pt>
                <c:pt idx="20684">
                  <c:v>206.84</c:v>
                </c:pt>
                <c:pt idx="20685">
                  <c:v>206.85</c:v>
                </c:pt>
                <c:pt idx="20686">
                  <c:v>206.86</c:v>
                </c:pt>
                <c:pt idx="20687">
                  <c:v>206.87</c:v>
                </c:pt>
                <c:pt idx="20688">
                  <c:v>206.88</c:v>
                </c:pt>
                <c:pt idx="20689">
                  <c:v>206.89</c:v>
                </c:pt>
                <c:pt idx="20690">
                  <c:v>206.9</c:v>
                </c:pt>
                <c:pt idx="20691">
                  <c:v>206.91</c:v>
                </c:pt>
                <c:pt idx="20692">
                  <c:v>206.92</c:v>
                </c:pt>
                <c:pt idx="20693">
                  <c:v>206.93</c:v>
                </c:pt>
                <c:pt idx="20694">
                  <c:v>206.94</c:v>
                </c:pt>
                <c:pt idx="20695">
                  <c:v>206.95</c:v>
                </c:pt>
                <c:pt idx="20696">
                  <c:v>206.96</c:v>
                </c:pt>
                <c:pt idx="20697">
                  <c:v>206.97</c:v>
                </c:pt>
                <c:pt idx="20698">
                  <c:v>206.98</c:v>
                </c:pt>
                <c:pt idx="20699">
                  <c:v>206.99</c:v>
                </c:pt>
                <c:pt idx="20700">
                  <c:v>207</c:v>
                </c:pt>
                <c:pt idx="20701">
                  <c:v>207.01</c:v>
                </c:pt>
                <c:pt idx="20702">
                  <c:v>207.02</c:v>
                </c:pt>
                <c:pt idx="20703">
                  <c:v>207.03</c:v>
                </c:pt>
                <c:pt idx="20704">
                  <c:v>207.04</c:v>
                </c:pt>
                <c:pt idx="20705">
                  <c:v>207.05</c:v>
                </c:pt>
                <c:pt idx="20706">
                  <c:v>207.06</c:v>
                </c:pt>
                <c:pt idx="20707">
                  <c:v>207.07</c:v>
                </c:pt>
                <c:pt idx="20708">
                  <c:v>207.08</c:v>
                </c:pt>
                <c:pt idx="20709">
                  <c:v>207.09</c:v>
                </c:pt>
                <c:pt idx="20710">
                  <c:v>207.1</c:v>
                </c:pt>
                <c:pt idx="20711">
                  <c:v>207.11</c:v>
                </c:pt>
                <c:pt idx="20712">
                  <c:v>207.12</c:v>
                </c:pt>
                <c:pt idx="20713">
                  <c:v>207.13</c:v>
                </c:pt>
                <c:pt idx="20714">
                  <c:v>207.14</c:v>
                </c:pt>
                <c:pt idx="20715">
                  <c:v>207.15</c:v>
                </c:pt>
                <c:pt idx="20716">
                  <c:v>207.16</c:v>
                </c:pt>
                <c:pt idx="20717">
                  <c:v>207.17</c:v>
                </c:pt>
                <c:pt idx="20718">
                  <c:v>207.18</c:v>
                </c:pt>
                <c:pt idx="20719">
                  <c:v>207.19</c:v>
                </c:pt>
                <c:pt idx="20720">
                  <c:v>207.2</c:v>
                </c:pt>
                <c:pt idx="20721">
                  <c:v>207.21</c:v>
                </c:pt>
                <c:pt idx="20722">
                  <c:v>207.22</c:v>
                </c:pt>
                <c:pt idx="20723">
                  <c:v>207.23</c:v>
                </c:pt>
                <c:pt idx="20724">
                  <c:v>207.24</c:v>
                </c:pt>
                <c:pt idx="20725">
                  <c:v>207.25</c:v>
                </c:pt>
                <c:pt idx="20726">
                  <c:v>207.26</c:v>
                </c:pt>
                <c:pt idx="20727">
                  <c:v>207.27</c:v>
                </c:pt>
                <c:pt idx="20728">
                  <c:v>207.28</c:v>
                </c:pt>
                <c:pt idx="20729">
                  <c:v>207.29</c:v>
                </c:pt>
                <c:pt idx="20730">
                  <c:v>207.3</c:v>
                </c:pt>
                <c:pt idx="20731">
                  <c:v>207.31</c:v>
                </c:pt>
                <c:pt idx="20732">
                  <c:v>207.32</c:v>
                </c:pt>
                <c:pt idx="20733">
                  <c:v>207.33</c:v>
                </c:pt>
                <c:pt idx="20734">
                  <c:v>207.34</c:v>
                </c:pt>
                <c:pt idx="20735">
                  <c:v>207.35</c:v>
                </c:pt>
                <c:pt idx="20736">
                  <c:v>207.36</c:v>
                </c:pt>
                <c:pt idx="20737">
                  <c:v>207.37</c:v>
                </c:pt>
                <c:pt idx="20738">
                  <c:v>207.38</c:v>
                </c:pt>
                <c:pt idx="20739">
                  <c:v>207.39</c:v>
                </c:pt>
                <c:pt idx="20740">
                  <c:v>207.4</c:v>
                </c:pt>
                <c:pt idx="20741">
                  <c:v>207.41</c:v>
                </c:pt>
                <c:pt idx="20742">
                  <c:v>207.42</c:v>
                </c:pt>
                <c:pt idx="20743">
                  <c:v>207.43</c:v>
                </c:pt>
                <c:pt idx="20744">
                  <c:v>207.44</c:v>
                </c:pt>
                <c:pt idx="20745">
                  <c:v>207.45</c:v>
                </c:pt>
                <c:pt idx="20746">
                  <c:v>207.46</c:v>
                </c:pt>
                <c:pt idx="20747">
                  <c:v>207.47</c:v>
                </c:pt>
                <c:pt idx="20748">
                  <c:v>207.48</c:v>
                </c:pt>
                <c:pt idx="20749">
                  <c:v>207.49</c:v>
                </c:pt>
                <c:pt idx="20750">
                  <c:v>207.5</c:v>
                </c:pt>
                <c:pt idx="20751">
                  <c:v>207.51</c:v>
                </c:pt>
                <c:pt idx="20752">
                  <c:v>207.52</c:v>
                </c:pt>
                <c:pt idx="20753">
                  <c:v>207.53</c:v>
                </c:pt>
                <c:pt idx="20754">
                  <c:v>207.54</c:v>
                </c:pt>
                <c:pt idx="20755">
                  <c:v>207.55</c:v>
                </c:pt>
                <c:pt idx="20756">
                  <c:v>207.56</c:v>
                </c:pt>
                <c:pt idx="20757">
                  <c:v>207.57</c:v>
                </c:pt>
                <c:pt idx="20758">
                  <c:v>207.58</c:v>
                </c:pt>
                <c:pt idx="20759">
                  <c:v>207.59</c:v>
                </c:pt>
                <c:pt idx="20760">
                  <c:v>207.6</c:v>
                </c:pt>
                <c:pt idx="20761">
                  <c:v>207.61</c:v>
                </c:pt>
                <c:pt idx="20762">
                  <c:v>207.62</c:v>
                </c:pt>
                <c:pt idx="20763">
                  <c:v>207.63</c:v>
                </c:pt>
                <c:pt idx="20764">
                  <c:v>207.64</c:v>
                </c:pt>
                <c:pt idx="20765">
                  <c:v>207.65</c:v>
                </c:pt>
                <c:pt idx="20766">
                  <c:v>207.66</c:v>
                </c:pt>
                <c:pt idx="20767">
                  <c:v>207.67</c:v>
                </c:pt>
                <c:pt idx="20768">
                  <c:v>207.68</c:v>
                </c:pt>
                <c:pt idx="20769">
                  <c:v>207.69</c:v>
                </c:pt>
                <c:pt idx="20770">
                  <c:v>207.7</c:v>
                </c:pt>
                <c:pt idx="20771">
                  <c:v>207.71</c:v>
                </c:pt>
                <c:pt idx="20772">
                  <c:v>207.72</c:v>
                </c:pt>
                <c:pt idx="20773">
                  <c:v>207.73</c:v>
                </c:pt>
                <c:pt idx="20774">
                  <c:v>207.74</c:v>
                </c:pt>
                <c:pt idx="20775">
                  <c:v>207.75</c:v>
                </c:pt>
                <c:pt idx="20776">
                  <c:v>207.76</c:v>
                </c:pt>
                <c:pt idx="20777">
                  <c:v>207.77</c:v>
                </c:pt>
                <c:pt idx="20778">
                  <c:v>207.78</c:v>
                </c:pt>
                <c:pt idx="20779">
                  <c:v>207.79</c:v>
                </c:pt>
                <c:pt idx="20780">
                  <c:v>207.8</c:v>
                </c:pt>
                <c:pt idx="20781">
                  <c:v>207.81</c:v>
                </c:pt>
                <c:pt idx="20782">
                  <c:v>207.82</c:v>
                </c:pt>
                <c:pt idx="20783">
                  <c:v>207.83</c:v>
                </c:pt>
                <c:pt idx="20784">
                  <c:v>207.84</c:v>
                </c:pt>
                <c:pt idx="20785">
                  <c:v>207.85</c:v>
                </c:pt>
                <c:pt idx="20786">
                  <c:v>207.86</c:v>
                </c:pt>
                <c:pt idx="20787">
                  <c:v>207.87</c:v>
                </c:pt>
                <c:pt idx="20788">
                  <c:v>207.88</c:v>
                </c:pt>
                <c:pt idx="20789">
                  <c:v>207.89</c:v>
                </c:pt>
                <c:pt idx="20790">
                  <c:v>207.9</c:v>
                </c:pt>
                <c:pt idx="20791">
                  <c:v>207.91</c:v>
                </c:pt>
                <c:pt idx="20792">
                  <c:v>207.92</c:v>
                </c:pt>
                <c:pt idx="20793">
                  <c:v>207.93</c:v>
                </c:pt>
                <c:pt idx="20794">
                  <c:v>207.94</c:v>
                </c:pt>
                <c:pt idx="20795">
                  <c:v>207.95</c:v>
                </c:pt>
                <c:pt idx="20796">
                  <c:v>207.96</c:v>
                </c:pt>
                <c:pt idx="20797">
                  <c:v>207.97</c:v>
                </c:pt>
                <c:pt idx="20798">
                  <c:v>207.98</c:v>
                </c:pt>
                <c:pt idx="20799">
                  <c:v>207.99</c:v>
                </c:pt>
                <c:pt idx="20800">
                  <c:v>208</c:v>
                </c:pt>
                <c:pt idx="20801">
                  <c:v>208.01</c:v>
                </c:pt>
                <c:pt idx="20802">
                  <c:v>208.02</c:v>
                </c:pt>
                <c:pt idx="20803">
                  <c:v>208.03</c:v>
                </c:pt>
                <c:pt idx="20804">
                  <c:v>208.04</c:v>
                </c:pt>
                <c:pt idx="20805">
                  <c:v>208.05</c:v>
                </c:pt>
                <c:pt idx="20806">
                  <c:v>208.06</c:v>
                </c:pt>
                <c:pt idx="20807">
                  <c:v>208.07</c:v>
                </c:pt>
                <c:pt idx="20808">
                  <c:v>208.08</c:v>
                </c:pt>
                <c:pt idx="20809">
                  <c:v>208.09</c:v>
                </c:pt>
                <c:pt idx="20810">
                  <c:v>208.1</c:v>
                </c:pt>
                <c:pt idx="20811">
                  <c:v>208.11</c:v>
                </c:pt>
                <c:pt idx="20812">
                  <c:v>208.12</c:v>
                </c:pt>
                <c:pt idx="20813">
                  <c:v>208.13</c:v>
                </c:pt>
                <c:pt idx="20814">
                  <c:v>208.14</c:v>
                </c:pt>
                <c:pt idx="20815">
                  <c:v>208.15</c:v>
                </c:pt>
                <c:pt idx="20816">
                  <c:v>208.16</c:v>
                </c:pt>
                <c:pt idx="20817">
                  <c:v>208.17</c:v>
                </c:pt>
                <c:pt idx="20818">
                  <c:v>208.18</c:v>
                </c:pt>
                <c:pt idx="20819">
                  <c:v>208.19</c:v>
                </c:pt>
                <c:pt idx="20820">
                  <c:v>208.2</c:v>
                </c:pt>
                <c:pt idx="20821">
                  <c:v>208.21</c:v>
                </c:pt>
                <c:pt idx="20822">
                  <c:v>208.22</c:v>
                </c:pt>
                <c:pt idx="20823">
                  <c:v>208.23</c:v>
                </c:pt>
                <c:pt idx="20824">
                  <c:v>208.24</c:v>
                </c:pt>
                <c:pt idx="20825">
                  <c:v>208.25</c:v>
                </c:pt>
                <c:pt idx="20826">
                  <c:v>208.26</c:v>
                </c:pt>
                <c:pt idx="20827">
                  <c:v>208.27</c:v>
                </c:pt>
                <c:pt idx="20828">
                  <c:v>208.28</c:v>
                </c:pt>
                <c:pt idx="20829">
                  <c:v>208.29</c:v>
                </c:pt>
                <c:pt idx="20830">
                  <c:v>208.3</c:v>
                </c:pt>
                <c:pt idx="20831">
                  <c:v>208.31</c:v>
                </c:pt>
                <c:pt idx="20832">
                  <c:v>208.32</c:v>
                </c:pt>
                <c:pt idx="20833">
                  <c:v>208.33</c:v>
                </c:pt>
                <c:pt idx="20834">
                  <c:v>208.34</c:v>
                </c:pt>
                <c:pt idx="20835">
                  <c:v>208.35</c:v>
                </c:pt>
                <c:pt idx="20836">
                  <c:v>208.36</c:v>
                </c:pt>
                <c:pt idx="20837">
                  <c:v>208.37</c:v>
                </c:pt>
                <c:pt idx="20838">
                  <c:v>208.38</c:v>
                </c:pt>
                <c:pt idx="20839">
                  <c:v>208.39</c:v>
                </c:pt>
                <c:pt idx="20840">
                  <c:v>208.4</c:v>
                </c:pt>
                <c:pt idx="20841">
                  <c:v>208.41</c:v>
                </c:pt>
                <c:pt idx="20842">
                  <c:v>208.42</c:v>
                </c:pt>
                <c:pt idx="20843">
                  <c:v>208.43</c:v>
                </c:pt>
                <c:pt idx="20844">
                  <c:v>208.44</c:v>
                </c:pt>
                <c:pt idx="20845">
                  <c:v>208.45</c:v>
                </c:pt>
                <c:pt idx="20846">
                  <c:v>208.46</c:v>
                </c:pt>
                <c:pt idx="20847">
                  <c:v>208.47</c:v>
                </c:pt>
                <c:pt idx="20848">
                  <c:v>208.48</c:v>
                </c:pt>
                <c:pt idx="20849">
                  <c:v>208.49</c:v>
                </c:pt>
                <c:pt idx="20850">
                  <c:v>208.5</c:v>
                </c:pt>
                <c:pt idx="20851">
                  <c:v>208.51</c:v>
                </c:pt>
                <c:pt idx="20852">
                  <c:v>208.52</c:v>
                </c:pt>
                <c:pt idx="20853">
                  <c:v>208.53</c:v>
                </c:pt>
                <c:pt idx="20854">
                  <c:v>208.54</c:v>
                </c:pt>
                <c:pt idx="20855">
                  <c:v>208.55</c:v>
                </c:pt>
                <c:pt idx="20856">
                  <c:v>208.56</c:v>
                </c:pt>
                <c:pt idx="20857">
                  <c:v>208.57</c:v>
                </c:pt>
                <c:pt idx="20858">
                  <c:v>208.58</c:v>
                </c:pt>
                <c:pt idx="20859">
                  <c:v>208.59</c:v>
                </c:pt>
                <c:pt idx="20860">
                  <c:v>208.6</c:v>
                </c:pt>
                <c:pt idx="20861">
                  <c:v>208.61</c:v>
                </c:pt>
                <c:pt idx="20862">
                  <c:v>208.62</c:v>
                </c:pt>
                <c:pt idx="20863">
                  <c:v>208.63</c:v>
                </c:pt>
                <c:pt idx="20864">
                  <c:v>208.64</c:v>
                </c:pt>
                <c:pt idx="20865">
                  <c:v>208.65</c:v>
                </c:pt>
                <c:pt idx="20866">
                  <c:v>208.66</c:v>
                </c:pt>
                <c:pt idx="20867">
                  <c:v>208.67</c:v>
                </c:pt>
                <c:pt idx="20868">
                  <c:v>208.68</c:v>
                </c:pt>
                <c:pt idx="20869">
                  <c:v>208.69</c:v>
                </c:pt>
                <c:pt idx="20870">
                  <c:v>208.7</c:v>
                </c:pt>
                <c:pt idx="20871">
                  <c:v>208.71</c:v>
                </c:pt>
                <c:pt idx="20872">
                  <c:v>208.72</c:v>
                </c:pt>
                <c:pt idx="20873">
                  <c:v>208.73</c:v>
                </c:pt>
                <c:pt idx="20874">
                  <c:v>208.74</c:v>
                </c:pt>
                <c:pt idx="20875">
                  <c:v>208.75</c:v>
                </c:pt>
                <c:pt idx="20876">
                  <c:v>208.76</c:v>
                </c:pt>
                <c:pt idx="20877">
                  <c:v>208.77</c:v>
                </c:pt>
                <c:pt idx="20878">
                  <c:v>208.78</c:v>
                </c:pt>
                <c:pt idx="20879">
                  <c:v>208.79</c:v>
                </c:pt>
                <c:pt idx="20880">
                  <c:v>208.8</c:v>
                </c:pt>
                <c:pt idx="20881">
                  <c:v>208.81</c:v>
                </c:pt>
                <c:pt idx="20882">
                  <c:v>208.82</c:v>
                </c:pt>
                <c:pt idx="20883">
                  <c:v>208.83</c:v>
                </c:pt>
                <c:pt idx="20884">
                  <c:v>208.84</c:v>
                </c:pt>
                <c:pt idx="20885">
                  <c:v>208.85</c:v>
                </c:pt>
                <c:pt idx="20886">
                  <c:v>208.86</c:v>
                </c:pt>
                <c:pt idx="20887">
                  <c:v>208.87</c:v>
                </c:pt>
                <c:pt idx="20888">
                  <c:v>208.88</c:v>
                </c:pt>
                <c:pt idx="20889">
                  <c:v>208.89</c:v>
                </c:pt>
                <c:pt idx="20890">
                  <c:v>208.9</c:v>
                </c:pt>
                <c:pt idx="20891">
                  <c:v>208.91</c:v>
                </c:pt>
                <c:pt idx="20892">
                  <c:v>208.92</c:v>
                </c:pt>
                <c:pt idx="20893">
                  <c:v>208.93</c:v>
                </c:pt>
                <c:pt idx="20894">
                  <c:v>208.94</c:v>
                </c:pt>
                <c:pt idx="20895">
                  <c:v>208.95</c:v>
                </c:pt>
                <c:pt idx="20896">
                  <c:v>208.96</c:v>
                </c:pt>
                <c:pt idx="20897">
                  <c:v>208.97</c:v>
                </c:pt>
                <c:pt idx="20898">
                  <c:v>208.98</c:v>
                </c:pt>
                <c:pt idx="20899">
                  <c:v>208.99</c:v>
                </c:pt>
                <c:pt idx="20900">
                  <c:v>209</c:v>
                </c:pt>
                <c:pt idx="20901">
                  <c:v>209.01</c:v>
                </c:pt>
                <c:pt idx="20902">
                  <c:v>209.02</c:v>
                </c:pt>
                <c:pt idx="20903">
                  <c:v>209.03</c:v>
                </c:pt>
                <c:pt idx="20904">
                  <c:v>209.04</c:v>
                </c:pt>
                <c:pt idx="20905">
                  <c:v>209.05</c:v>
                </c:pt>
                <c:pt idx="20906">
                  <c:v>209.06</c:v>
                </c:pt>
                <c:pt idx="20907">
                  <c:v>209.07</c:v>
                </c:pt>
                <c:pt idx="20908">
                  <c:v>209.08</c:v>
                </c:pt>
                <c:pt idx="20909">
                  <c:v>209.09</c:v>
                </c:pt>
                <c:pt idx="20910">
                  <c:v>209.1</c:v>
                </c:pt>
                <c:pt idx="20911">
                  <c:v>209.11</c:v>
                </c:pt>
                <c:pt idx="20912">
                  <c:v>209.12</c:v>
                </c:pt>
                <c:pt idx="20913">
                  <c:v>209.13</c:v>
                </c:pt>
                <c:pt idx="20914">
                  <c:v>209.14</c:v>
                </c:pt>
                <c:pt idx="20915">
                  <c:v>209.15</c:v>
                </c:pt>
                <c:pt idx="20916">
                  <c:v>209.16</c:v>
                </c:pt>
                <c:pt idx="20917">
                  <c:v>209.17</c:v>
                </c:pt>
                <c:pt idx="20918">
                  <c:v>209.18</c:v>
                </c:pt>
                <c:pt idx="20919">
                  <c:v>209.19</c:v>
                </c:pt>
                <c:pt idx="20920">
                  <c:v>209.2</c:v>
                </c:pt>
                <c:pt idx="20921">
                  <c:v>209.21</c:v>
                </c:pt>
                <c:pt idx="20922">
                  <c:v>209.22</c:v>
                </c:pt>
                <c:pt idx="20923">
                  <c:v>209.23</c:v>
                </c:pt>
                <c:pt idx="20924">
                  <c:v>209.24</c:v>
                </c:pt>
                <c:pt idx="20925">
                  <c:v>209.25</c:v>
                </c:pt>
                <c:pt idx="20926">
                  <c:v>209.26</c:v>
                </c:pt>
                <c:pt idx="20927">
                  <c:v>209.27</c:v>
                </c:pt>
                <c:pt idx="20928">
                  <c:v>209.28</c:v>
                </c:pt>
                <c:pt idx="20929">
                  <c:v>209.29</c:v>
                </c:pt>
                <c:pt idx="20930">
                  <c:v>209.3</c:v>
                </c:pt>
                <c:pt idx="20931">
                  <c:v>209.31</c:v>
                </c:pt>
                <c:pt idx="20932">
                  <c:v>209.32</c:v>
                </c:pt>
                <c:pt idx="20933">
                  <c:v>209.33</c:v>
                </c:pt>
                <c:pt idx="20934">
                  <c:v>209.34</c:v>
                </c:pt>
                <c:pt idx="20935">
                  <c:v>209.35</c:v>
                </c:pt>
                <c:pt idx="20936">
                  <c:v>209.36</c:v>
                </c:pt>
                <c:pt idx="20937">
                  <c:v>209.37</c:v>
                </c:pt>
                <c:pt idx="20938">
                  <c:v>209.38</c:v>
                </c:pt>
                <c:pt idx="20939">
                  <c:v>209.39</c:v>
                </c:pt>
                <c:pt idx="20940">
                  <c:v>209.4</c:v>
                </c:pt>
                <c:pt idx="20941">
                  <c:v>209.41</c:v>
                </c:pt>
                <c:pt idx="20942">
                  <c:v>209.42</c:v>
                </c:pt>
                <c:pt idx="20943">
                  <c:v>209.43</c:v>
                </c:pt>
                <c:pt idx="20944">
                  <c:v>209.44</c:v>
                </c:pt>
                <c:pt idx="20945">
                  <c:v>209.45</c:v>
                </c:pt>
                <c:pt idx="20946">
                  <c:v>209.46</c:v>
                </c:pt>
                <c:pt idx="20947">
                  <c:v>209.47</c:v>
                </c:pt>
                <c:pt idx="20948">
                  <c:v>209.48</c:v>
                </c:pt>
                <c:pt idx="20949">
                  <c:v>209.49</c:v>
                </c:pt>
                <c:pt idx="20950">
                  <c:v>209.5</c:v>
                </c:pt>
                <c:pt idx="20951">
                  <c:v>209.51</c:v>
                </c:pt>
                <c:pt idx="20952">
                  <c:v>209.52</c:v>
                </c:pt>
                <c:pt idx="20953">
                  <c:v>209.53</c:v>
                </c:pt>
                <c:pt idx="20954">
                  <c:v>209.54</c:v>
                </c:pt>
                <c:pt idx="20955">
                  <c:v>209.55</c:v>
                </c:pt>
                <c:pt idx="20956">
                  <c:v>209.56</c:v>
                </c:pt>
                <c:pt idx="20957">
                  <c:v>209.57</c:v>
                </c:pt>
                <c:pt idx="20958">
                  <c:v>209.58</c:v>
                </c:pt>
                <c:pt idx="20959">
                  <c:v>209.59</c:v>
                </c:pt>
                <c:pt idx="20960">
                  <c:v>209.6</c:v>
                </c:pt>
                <c:pt idx="20961">
                  <c:v>209.61</c:v>
                </c:pt>
                <c:pt idx="20962">
                  <c:v>209.62</c:v>
                </c:pt>
                <c:pt idx="20963">
                  <c:v>209.63</c:v>
                </c:pt>
                <c:pt idx="20964">
                  <c:v>209.64</c:v>
                </c:pt>
                <c:pt idx="20965">
                  <c:v>209.65</c:v>
                </c:pt>
                <c:pt idx="20966">
                  <c:v>209.66</c:v>
                </c:pt>
                <c:pt idx="20967">
                  <c:v>209.67</c:v>
                </c:pt>
                <c:pt idx="20968">
                  <c:v>209.68</c:v>
                </c:pt>
                <c:pt idx="20969">
                  <c:v>209.69</c:v>
                </c:pt>
                <c:pt idx="20970">
                  <c:v>209.7</c:v>
                </c:pt>
                <c:pt idx="20971">
                  <c:v>209.71</c:v>
                </c:pt>
                <c:pt idx="20972">
                  <c:v>209.72</c:v>
                </c:pt>
                <c:pt idx="20973">
                  <c:v>209.73</c:v>
                </c:pt>
                <c:pt idx="20974">
                  <c:v>209.74</c:v>
                </c:pt>
                <c:pt idx="20975">
                  <c:v>209.75</c:v>
                </c:pt>
                <c:pt idx="20976">
                  <c:v>209.76</c:v>
                </c:pt>
                <c:pt idx="20977">
                  <c:v>209.77</c:v>
                </c:pt>
                <c:pt idx="20978">
                  <c:v>209.78</c:v>
                </c:pt>
                <c:pt idx="20979">
                  <c:v>209.79</c:v>
                </c:pt>
                <c:pt idx="20980">
                  <c:v>209.8</c:v>
                </c:pt>
                <c:pt idx="20981">
                  <c:v>209.81</c:v>
                </c:pt>
                <c:pt idx="20982">
                  <c:v>209.82</c:v>
                </c:pt>
                <c:pt idx="20983">
                  <c:v>209.83</c:v>
                </c:pt>
                <c:pt idx="20984">
                  <c:v>209.84</c:v>
                </c:pt>
                <c:pt idx="20985">
                  <c:v>209.85</c:v>
                </c:pt>
                <c:pt idx="20986">
                  <c:v>209.86</c:v>
                </c:pt>
                <c:pt idx="20987">
                  <c:v>209.87</c:v>
                </c:pt>
                <c:pt idx="20988">
                  <c:v>209.88</c:v>
                </c:pt>
                <c:pt idx="20989">
                  <c:v>209.89</c:v>
                </c:pt>
                <c:pt idx="20990">
                  <c:v>209.9</c:v>
                </c:pt>
                <c:pt idx="20991">
                  <c:v>209.91</c:v>
                </c:pt>
                <c:pt idx="20992">
                  <c:v>209.92</c:v>
                </c:pt>
                <c:pt idx="20993">
                  <c:v>209.93</c:v>
                </c:pt>
                <c:pt idx="20994">
                  <c:v>209.94</c:v>
                </c:pt>
                <c:pt idx="20995">
                  <c:v>209.95</c:v>
                </c:pt>
                <c:pt idx="20996">
                  <c:v>209.96</c:v>
                </c:pt>
                <c:pt idx="20997">
                  <c:v>209.97</c:v>
                </c:pt>
                <c:pt idx="20998">
                  <c:v>209.98</c:v>
                </c:pt>
                <c:pt idx="20999">
                  <c:v>209.99</c:v>
                </c:pt>
                <c:pt idx="21000">
                  <c:v>210</c:v>
                </c:pt>
                <c:pt idx="21001">
                  <c:v>210.01</c:v>
                </c:pt>
                <c:pt idx="21002">
                  <c:v>210.02</c:v>
                </c:pt>
                <c:pt idx="21003">
                  <c:v>210.03</c:v>
                </c:pt>
                <c:pt idx="21004">
                  <c:v>210.04</c:v>
                </c:pt>
                <c:pt idx="21005">
                  <c:v>210.05</c:v>
                </c:pt>
                <c:pt idx="21006">
                  <c:v>210.06</c:v>
                </c:pt>
                <c:pt idx="21007">
                  <c:v>210.07</c:v>
                </c:pt>
                <c:pt idx="21008">
                  <c:v>210.08</c:v>
                </c:pt>
                <c:pt idx="21009">
                  <c:v>210.09</c:v>
                </c:pt>
                <c:pt idx="21010">
                  <c:v>210.1</c:v>
                </c:pt>
                <c:pt idx="21011">
                  <c:v>210.11</c:v>
                </c:pt>
                <c:pt idx="21012">
                  <c:v>210.12</c:v>
                </c:pt>
                <c:pt idx="21013">
                  <c:v>210.13</c:v>
                </c:pt>
                <c:pt idx="21014">
                  <c:v>210.14</c:v>
                </c:pt>
                <c:pt idx="21015">
                  <c:v>210.15</c:v>
                </c:pt>
                <c:pt idx="21016">
                  <c:v>210.16</c:v>
                </c:pt>
                <c:pt idx="21017">
                  <c:v>210.17</c:v>
                </c:pt>
                <c:pt idx="21018">
                  <c:v>210.18</c:v>
                </c:pt>
                <c:pt idx="21019">
                  <c:v>210.19</c:v>
                </c:pt>
                <c:pt idx="21020">
                  <c:v>210.2</c:v>
                </c:pt>
                <c:pt idx="21021">
                  <c:v>210.21</c:v>
                </c:pt>
                <c:pt idx="21022">
                  <c:v>210.22</c:v>
                </c:pt>
                <c:pt idx="21023">
                  <c:v>210.23</c:v>
                </c:pt>
                <c:pt idx="21024">
                  <c:v>210.24</c:v>
                </c:pt>
                <c:pt idx="21025">
                  <c:v>210.25</c:v>
                </c:pt>
                <c:pt idx="21026">
                  <c:v>210.26</c:v>
                </c:pt>
                <c:pt idx="21027">
                  <c:v>210.27</c:v>
                </c:pt>
                <c:pt idx="21028">
                  <c:v>210.28</c:v>
                </c:pt>
                <c:pt idx="21029">
                  <c:v>210.29</c:v>
                </c:pt>
                <c:pt idx="21030">
                  <c:v>210.3</c:v>
                </c:pt>
                <c:pt idx="21031">
                  <c:v>210.31</c:v>
                </c:pt>
                <c:pt idx="21032">
                  <c:v>210.32</c:v>
                </c:pt>
                <c:pt idx="21033">
                  <c:v>210.33</c:v>
                </c:pt>
                <c:pt idx="21034">
                  <c:v>210.34</c:v>
                </c:pt>
                <c:pt idx="21035">
                  <c:v>210.35</c:v>
                </c:pt>
                <c:pt idx="21036">
                  <c:v>210.36</c:v>
                </c:pt>
                <c:pt idx="21037">
                  <c:v>210.37</c:v>
                </c:pt>
                <c:pt idx="21038">
                  <c:v>210.38</c:v>
                </c:pt>
                <c:pt idx="21039">
                  <c:v>210.39</c:v>
                </c:pt>
                <c:pt idx="21040">
                  <c:v>210.4</c:v>
                </c:pt>
                <c:pt idx="21041">
                  <c:v>210.41</c:v>
                </c:pt>
                <c:pt idx="21042">
                  <c:v>210.42</c:v>
                </c:pt>
                <c:pt idx="21043">
                  <c:v>210.43</c:v>
                </c:pt>
                <c:pt idx="21044">
                  <c:v>210.44</c:v>
                </c:pt>
                <c:pt idx="21045">
                  <c:v>210.45</c:v>
                </c:pt>
                <c:pt idx="21046">
                  <c:v>210.46</c:v>
                </c:pt>
                <c:pt idx="21047">
                  <c:v>210.47</c:v>
                </c:pt>
                <c:pt idx="21048">
                  <c:v>210.48</c:v>
                </c:pt>
                <c:pt idx="21049">
                  <c:v>210.49</c:v>
                </c:pt>
                <c:pt idx="21050">
                  <c:v>210.5</c:v>
                </c:pt>
                <c:pt idx="21051">
                  <c:v>210.51</c:v>
                </c:pt>
                <c:pt idx="21052">
                  <c:v>210.52</c:v>
                </c:pt>
                <c:pt idx="21053">
                  <c:v>210.53</c:v>
                </c:pt>
                <c:pt idx="21054">
                  <c:v>210.54</c:v>
                </c:pt>
                <c:pt idx="21055">
                  <c:v>210.55</c:v>
                </c:pt>
                <c:pt idx="21056">
                  <c:v>210.56</c:v>
                </c:pt>
                <c:pt idx="21057">
                  <c:v>210.57</c:v>
                </c:pt>
                <c:pt idx="21058">
                  <c:v>210.58</c:v>
                </c:pt>
                <c:pt idx="21059">
                  <c:v>210.59</c:v>
                </c:pt>
                <c:pt idx="21060">
                  <c:v>210.6</c:v>
                </c:pt>
                <c:pt idx="21061">
                  <c:v>210.61</c:v>
                </c:pt>
                <c:pt idx="21062">
                  <c:v>210.62</c:v>
                </c:pt>
                <c:pt idx="21063">
                  <c:v>210.63</c:v>
                </c:pt>
                <c:pt idx="21064">
                  <c:v>210.64</c:v>
                </c:pt>
                <c:pt idx="21065">
                  <c:v>210.65</c:v>
                </c:pt>
                <c:pt idx="21066">
                  <c:v>210.66</c:v>
                </c:pt>
                <c:pt idx="21067">
                  <c:v>210.67</c:v>
                </c:pt>
                <c:pt idx="21068">
                  <c:v>210.68</c:v>
                </c:pt>
                <c:pt idx="21069">
                  <c:v>210.69</c:v>
                </c:pt>
                <c:pt idx="21070">
                  <c:v>210.7</c:v>
                </c:pt>
                <c:pt idx="21071">
                  <c:v>210.71</c:v>
                </c:pt>
                <c:pt idx="21072">
                  <c:v>210.72</c:v>
                </c:pt>
                <c:pt idx="21073">
                  <c:v>210.73</c:v>
                </c:pt>
                <c:pt idx="21074">
                  <c:v>210.74</c:v>
                </c:pt>
                <c:pt idx="21075">
                  <c:v>210.75</c:v>
                </c:pt>
                <c:pt idx="21076">
                  <c:v>210.76</c:v>
                </c:pt>
                <c:pt idx="21077">
                  <c:v>210.77</c:v>
                </c:pt>
                <c:pt idx="21078">
                  <c:v>210.78</c:v>
                </c:pt>
                <c:pt idx="21079">
                  <c:v>210.79</c:v>
                </c:pt>
                <c:pt idx="21080">
                  <c:v>210.8</c:v>
                </c:pt>
                <c:pt idx="21081">
                  <c:v>210.81</c:v>
                </c:pt>
                <c:pt idx="21082">
                  <c:v>210.82</c:v>
                </c:pt>
                <c:pt idx="21083">
                  <c:v>210.83</c:v>
                </c:pt>
                <c:pt idx="21084">
                  <c:v>210.84</c:v>
                </c:pt>
                <c:pt idx="21085">
                  <c:v>210.85</c:v>
                </c:pt>
                <c:pt idx="21086">
                  <c:v>210.86</c:v>
                </c:pt>
                <c:pt idx="21087">
                  <c:v>210.87</c:v>
                </c:pt>
                <c:pt idx="21088">
                  <c:v>210.88</c:v>
                </c:pt>
                <c:pt idx="21089">
                  <c:v>210.89</c:v>
                </c:pt>
                <c:pt idx="21090">
                  <c:v>210.9</c:v>
                </c:pt>
                <c:pt idx="21091">
                  <c:v>210.91</c:v>
                </c:pt>
                <c:pt idx="21092">
                  <c:v>210.92</c:v>
                </c:pt>
                <c:pt idx="21093">
                  <c:v>210.93</c:v>
                </c:pt>
                <c:pt idx="21094">
                  <c:v>210.94</c:v>
                </c:pt>
                <c:pt idx="21095">
                  <c:v>210.95</c:v>
                </c:pt>
                <c:pt idx="21096">
                  <c:v>210.96</c:v>
                </c:pt>
                <c:pt idx="21097">
                  <c:v>210.97</c:v>
                </c:pt>
                <c:pt idx="21098">
                  <c:v>210.98</c:v>
                </c:pt>
                <c:pt idx="21099">
                  <c:v>210.99</c:v>
                </c:pt>
                <c:pt idx="21100">
                  <c:v>211</c:v>
                </c:pt>
                <c:pt idx="21101">
                  <c:v>211.01</c:v>
                </c:pt>
                <c:pt idx="21102">
                  <c:v>211.02</c:v>
                </c:pt>
                <c:pt idx="21103">
                  <c:v>211.03</c:v>
                </c:pt>
                <c:pt idx="21104">
                  <c:v>211.04</c:v>
                </c:pt>
                <c:pt idx="21105">
                  <c:v>211.05</c:v>
                </c:pt>
                <c:pt idx="21106">
                  <c:v>211.06</c:v>
                </c:pt>
                <c:pt idx="21107">
                  <c:v>211.07</c:v>
                </c:pt>
                <c:pt idx="21108">
                  <c:v>211.08</c:v>
                </c:pt>
                <c:pt idx="21109">
                  <c:v>211.09</c:v>
                </c:pt>
                <c:pt idx="21110">
                  <c:v>211.1</c:v>
                </c:pt>
                <c:pt idx="21111">
                  <c:v>211.11</c:v>
                </c:pt>
                <c:pt idx="21112">
                  <c:v>211.12</c:v>
                </c:pt>
                <c:pt idx="21113">
                  <c:v>211.13</c:v>
                </c:pt>
                <c:pt idx="21114">
                  <c:v>211.14</c:v>
                </c:pt>
                <c:pt idx="21115">
                  <c:v>211.15</c:v>
                </c:pt>
                <c:pt idx="21116">
                  <c:v>211.16</c:v>
                </c:pt>
                <c:pt idx="21117">
                  <c:v>211.17</c:v>
                </c:pt>
                <c:pt idx="21118">
                  <c:v>211.18</c:v>
                </c:pt>
                <c:pt idx="21119">
                  <c:v>211.19</c:v>
                </c:pt>
                <c:pt idx="21120">
                  <c:v>211.2</c:v>
                </c:pt>
                <c:pt idx="21121">
                  <c:v>211.21</c:v>
                </c:pt>
                <c:pt idx="21122">
                  <c:v>211.22</c:v>
                </c:pt>
                <c:pt idx="21123">
                  <c:v>211.23</c:v>
                </c:pt>
                <c:pt idx="21124">
                  <c:v>211.24</c:v>
                </c:pt>
                <c:pt idx="21125">
                  <c:v>211.25</c:v>
                </c:pt>
                <c:pt idx="21126">
                  <c:v>211.26</c:v>
                </c:pt>
                <c:pt idx="21127">
                  <c:v>211.27</c:v>
                </c:pt>
                <c:pt idx="21128">
                  <c:v>211.28</c:v>
                </c:pt>
                <c:pt idx="21129">
                  <c:v>211.29</c:v>
                </c:pt>
                <c:pt idx="21130">
                  <c:v>211.3</c:v>
                </c:pt>
                <c:pt idx="21131">
                  <c:v>211.31</c:v>
                </c:pt>
                <c:pt idx="21132">
                  <c:v>211.32</c:v>
                </c:pt>
                <c:pt idx="21133">
                  <c:v>211.33</c:v>
                </c:pt>
                <c:pt idx="21134">
                  <c:v>211.34</c:v>
                </c:pt>
                <c:pt idx="21135">
                  <c:v>211.35</c:v>
                </c:pt>
                <c:pt idx="21136">
                  <c:v>211.36</c:v>
                </c:pt>
                <c:pt idx="21137">
                  <c:v>211.37</c:v>
                </c:pt>
                <c:pt idx="21138">
                  <c:v>211.38</c:v>
                </c:pt>
                <c:pt idx="21139">
                  <c:v>211.39</c:v>
                </c:pt>
                <c:pt idx="21140">
                  <c:v>211.4</c:v>
                </c:pt>
                <c:pt idx="21141">
                  <c:v>211.41</c:v>
                </c:pt>
                <c:pt idx="21142">
                  <c:v>211.42</c:v>
                </c:pt>
                <c:pt idx="21143">
                  <c:v>211.43</c:v>
                </c:pt>
                <c:pt idx="21144">
                  <c:v>211.44</c:v>
                </c:pt>
                <c:pt idx="21145">
                  <c:v>211.45</c:v>
                </c:pt>
                <c:pt idx="21146">
                  <c:v>211.46</c:v>
                </c:pt>
                <c:pt idx="21147">
                  <c:v>211.47</c:v>
                </c:pt>
                <c:pt idx="21148">
                  <c:v>211.48</c:v>
                </c:pt>
                <c:pt idx="21149">
                  <c:v>211.49</c:v>
                </c:pt>
                <c:pt idx="21150">
                  <c:v>211.5</c:v>
                </c:pt>
                <c:pt idx="21151">
                  <c:v>211.51</c:v>
                </c:pt>
                <c:pt idx="21152">
                  <c:v>211.52</c:v>
                </c:pt>
                <c:pt idx="21153">
                  <c:v>211.53</c:v>
                </c:pt>
                <c:pt idx="21154">
                  <c:v>211.54</c:v>
                </c:pt>
                <c:pt idx="21155">
                  <c:v>211.55</c:v>
                </c:pt>
                <c:pt idx="21156">
                  <c:v>211.56</c:v>
                </c:pt>
                <c:pt idx="21157">
                  <c:v>211.57</c:v>
                </c:pt>
                <c:pt idx="21158">
                  <c:v>211.58</c:v>
                </c:pt>
                <c:pt idx="21159">
                  <c:v>211.59</c:v>
                </c:pt>
                <c:pt idx="21160">
                  <c:v>211.6</c:v>
                </c:pt>
                <c:pt idx="21161">
                  <c:v>211.61</c:v>
                </c:pt>
                <c:pt idx="21162">
                  <c:v>211.62</c:v>
                </c:pt>
                <c:pt idx="21163">
                  <c:v>211.63</c:v>
                </c:pt>
                <c:pt idx="21164">
                  <c:v>211.64</c:v>
                </c:pt>
                <c:pt idx="21165">
                  <c:v>211.65</c:v>
                </c:pt>
                <c:pt idx="21166">
                  <c:v>211.66</c:v>
                </c:pt>
                <c:pt idx="21167">
                  <c:v>211.67</c:v>
                </c:pt>
                <c:pt idx="21168">
                  <c:v>211.68</c:v>
                </c:pt>
                <c:pt idx="21169">
                  <c:v>211.69</c:v>
                </c:pt>
                <c:pt idx="21170">
                  <c:v>211.7</c:v>
                </c:pt>
                <c:pt idx="21171">
                  <c:v>211.71</c:v>
                </c:pt>
                <c:pt idx="21172">
                  <c:v>211.72</c:v>
                </c:pt>
                <c:pt idx="21173">
                  <c:v>211.73</c:v>
                </c:pt>
                <c:pt idx="21174">
                  <c:v>211.74</c:v>
                </c:pt>
                <c:pt idx="21175">
                  <c:v>211.75</c:v>
                </c:pt>
                <c:pt idx="21176">
                  <c:v>211.76</c:v>
                </c:pt>
                <c:pt idx="21177">
                  <c:v>211.77</c:v>
                </c:pt>
                <c:pt idx="21178">
                  <c:v>211.78</c:v>
                </c:pt>
                <c:pt idx="21179">
                  <c:v>211.79</c:v>
                </c:pt>
                <c:pt idx="21180">
                  <c:v>211.8</c:v>
                </c:pt>
                <c:pt idx="21181">
                  <c:v>211.81</c:v>
                </c:pt>
                <c:pt idx="21182">
                  <c:v>211.82</c:v>
                </c:pt>
                <c:pt idx="21183">
                  <c:v>211.83</c:v>
                </c:pt>
                <c:pt idx="21184">
                  <c:v>211.84</c:v>
                </c:pt>
                <c:pt idx="21185">
                  <c:v>211.85</c:v>
                </c:pt>
                <c:pt idx="21186">
                  <c:v>211.86</c:v>
                </c:pt>
                <c:pt idx="21187">
                  <c:v>211.87</c:v>
                </c:pt>
                <c:pt idx="21188">
                  <c:v>211.88</c:v>
                </c:pt>
                <c:pt idx="21189">
                  <c:v>211.89</c:v>
                </c:pt>
                <c:pt idx="21190">
                  <c:v>211.9</c:v>
                </c:pt>
                <c:pt idx="21191">
                  <c:v>211.91</c:v>
                </c:pt>
                <c:pt idx="21192">
                  <c:v>211.92</c:v>
                </c:pt>
                <c:pt idx="21193">
                  <c:v>211.93</c:v>
                </c:pt>
                <c:pt idx="21194">
                  <c:v>211.94</c:v>
                </c:pt>
                <c:pt idx="21195">
                  <c:v>211.95</c:v>
                </c:pt>
                <c:pt idx="21196">
                  <c:v>211.96</c:v>
                </c:pt>
                <c:pt idx="21197">
                  <c:v>211.97</c:v>
                </c:pt>
                <c:pt idx="21198">
                  <c:v>211.98</c:v>
                </c:pt>
                <c:pt idx="21199">
                  <c:v>211.99</c:v>
                </c:pt>
                <c:pt idx="21200">
                  <c:v>212</c:v>
                </c:pt>
                <c:pt idx="21201">
                  <c:v>212.01</c:v>
                </c:pt>
                <c:pt idx="21202">
                  <c:v>212.02</c:v>
                </c:pt>
                <c:pt idx="21203">
                  <c:v>212.03</c:v>
                </c:pt>
                <c:pt idx="21204">
                  <c:v>212.04</c:v>
                </c:pt>
                <c:pt idx="21205">
                  <c:v>212.05</c:v>
                </c:pt>
                <c:pt idx="21206">
                  <c:v>212.06</c:v>
                </c:pt>
                <c:pt idx="21207">
                  <c:v>212.07</c:v>
                </c:pt>
                <c:pt idx="21208">
                  <c:v>212.08</c:v>
                </c:pt>
                <c:pt idx="21209">
                  <c:v>212.09</c:v>
                </c:pt>
                <c:pt idx="21210">
                  <c:v>212.1</c:v>
                </c:pt>
                <c:pt idx="21211">
                  <c:v>212.11</c:v>
                </c:pt>
                <c:pt idx="21212">
                  <c:v>212.12</c:v>
                </c:pt>
                <c:pt idx="21213">
                  <c:v>212.13</c:v>
                </c:pt>
                <c:pt idx="21214">
                  <c:v>212.14</c:v>
                </c:pt>
                <c:pt idx="21215">
                  <c:v>212.15</c:v>
                </c:pt>
                <c:pt idx="21216">
                  <c:v>212.16</c:v>
                </c:pt>
                <c:pt idx="21217">
                  <c:v>212.17</c:v>
                </c:pt>
                <c:pt idx="21218">
                  <c:v>212.18</c:v>
                </c:pt>
                <c:pt idx="21219">
                  <c:v>212.19</c:v>
                </c:pt>
                <c:pt idx="21220">
                  <c:v>212.2</c:v>
                </c:pt>
                <c:pt idx="21221">
                  <c:v>212.21</c:v>
                </c:pt>
                <c:pt idx="21222">
                  <c:v>212.22</c:v>
                </c:pt>
                <c:pt idx="21223">
                  <c:v>212.23</c:v>
                </c:pt>
                <c:pt idx="21224">
                  <c:v>212.24</c:v>
                </c:pt>
                <c:pt idx="21225">
                  <c:v>212.25</c:v>
                </c:pt>
                <c:pt idx="21226">
                  <c:v>212.26</c:v>
                </c:pt>
                <c:pt idx="21227">
                  <c:v>212.27</c:v>
                </c:pt>
                <c:pt idx="21228">
                  <c:v>212.28</c:v>
                </c:pt>
                <c:pt idx="21229">
                  <c:v>212.29</c:v>
                </c:pt>
                <c:pt idx="21230">
                  <c:v>212.3</c:v>
                </c:pt>
                <c:pt idx="21231">
                  <c:v>212.31</c:v>
                </c:pt>
                <c:pt idx="21232">
                  <c:v>212.32</c:v>
                </c:pt>
                <c:pt idx="21233">
                  <c:v>212.33</c:v>
                </c:pt>
                <c:pt idx="21234">
                  <c:v>212.34</c:v>
                </c:pt>
                <c:pt idx="21235">
                  <c:v>212.35</c:v>
                </c:pt>
                <c:pt idx="21236">
                  <c:v>212.36</c:v>
                </c:pt>
                <c:pt idx="21237">
                  <c:v>212.37</c:v>
                </c:pt>
                <c:pt idx="21238">
                  <c:v>212.38</c:v>
                </c:pt>
                <c:pt idx="21239">
                  <c:v>212.39</c:v>
                </c:pt>
                <c:pt idx="21240">
                  <c:v>212.4</c:v>
                </c:pt>
                <c:pt idx="21241">
                  <c:v>212.41</c:v>
                </c:pt>
                <c:pt idx="21242">
                  <c:v>212.42</c:v>
                </c:pt>
                <c:pt idx="21243">
                  <c:v>212.43</c:v>
                </c:pt>
                <c:pt idx="21244">
                  <c:v>212.44</c:v>
                </c:pt>
                <c:pt idx="21245">
                  <c:v>212.45</c:v>
                </c:pt>
                <c:pt idx="21246">
                  <c:v>212.46</c:v>
                </c:pt>
                <c:pt idx="21247">
                  <c:v>212.47</c:v>
                </c:pt>
                <c:pt idx="21248">
                  <c:v>212.48</c:v>
                </c:pt>
                <c:pt idx="21249">
                  <c:v>212.49</c:v>
                </c:pt>
                <c:pt idx="21250">
                  <c:v>212.5</c:v>
                </c:pt>
                <c:pt idx="21251">
                  <c:v>212.51</c:v>
                </c:pt>
                <c:pt idx="21252">
                  <c:v>212.52</c:v>
                </c:pt>
                <c:pt idx="21253">
                  <c:v>212.53</c:v>
                </c:pt>
                <c:pt idx="21254">
                  <c:v>212.54</c:v>
                </c:pt>
                <c:pt idx="21255">
                  <c:v>212.55</c:v>
                </c:pt>
                <c:pt idx="21256">
                  <c:v>212.56</c:v>
                </c:pt>
                <c:pt idx="21257">
                  <c:v>212.57</c:v>
                </c:pt>
                <c:pt idx="21258">
                  <c:v>212.58</c:v>
                </c:pt>
                <c:pt idx="21259">
                  <c:v>212.59</c:v>
                </c:pt>
                <c:pt idx="21260">
                  <c:v>212.6</c:v>
                </c:pt>
                <c:pt idx="21261">
                  <c:v>212.61</c:v>
                </c:pt>
                <c:pt idx="21262">
                  <c:v>212.62</c:v>
                </c:pt>
                <c:pt idx="21263">
                  <c:v>212.63</c:v>
                </c:pt>
                <c:pt idx="21264">
                  <c:v>212.64</c:v>
                </c:pt>
                <c:pt idx="21265">
                  <c:v>212.65</c:v>
                </c:pt>
                <c:pt idx="21266">
                  <c:v>212.66</c:v>
                </c:pt>
                <c:pt idx="21267">
                  <c:v>212.67</c:v>
                </c:pt>
                <c:pt idx="21268">
                  <c:v>212.68</c:v>
                </c:pt>
                <c:pt idx="21269">
                  <c:v>212.69</c:v>
                </c:pt>
                <c:pt idx="21270">
                  <c:v>212.7</c:v>
                </c:pt>
                <c:pt idx="21271">
                  <c:v>212.71</c:v>
                </c:pt>
                <c:pt idx="21272">
                  <c:v>212.72</c:v>
                </c:pt>
                <c:pt idx="21273">
                  <c:v>212.73</c:v>
                </c:pt>
                <c:pt idx="21274">
                  <c:v>212.74</c:v>
                </c:pt>
                <c:pt idx="21275">
                  <c:v>212.75</c:v>
                </c:pt>
                <c:pt idx="21276">
                  <c:v>212.76</c:v>
                </c:pt>
                <c:pt idx="21277">
                  <c:v>212.77</c:v>
                </c:pt>
                <c:pt idx="21278">
                  <c:v>212.78</c:v>
                </c:pt>
                <c:pt idx="21279">
                  <c:v>212.79</c:v>
                </c:pt>
                <c:pt idx="21280">
                  <c:v>212.8</c:v>
                </c:pt>
                <c:pt idx="21281">
                  <c:v>212.81</c:v>
                </c:pt>
                <c:pt idx="21282">
                  <c:v>212.82</c:v>
                </c:pt>
                <c:pt idx="21283">
                  <c:v>212.83</c:v>
                </c:pt>
                <c:pt idx="21284">
                  <c:v>212.84</c:v>
                </c:pt>
                <c:pt idx="21285">
                  <c:v>212.85</c:v>
                </c:pt>
                <c:pt idx="21286">
                  <c:v>212.86</c:v>
                </c:pt>
                <c:pt idx="21287">
                  <c:v>212.87</c:v>
                </c:pt>
                <c:pt idx="21288">
                  <c:v>212.88</c:v>
                </c:pt>
                <c:pt idx="21289">
                  <c:v>212.89</c:v>
                </c:pt>
                <c:pt idx="21290">
                  <c:v>212.9</c:v>
                </c:pt>
                <c:pt idx="21291">
                  <c:v>212.91</c:v>
                </c:pt>
                <c:pt idx="21292">
                  <c:v>212.92</c:v>
                </c:pt>
                <c:pt idx="21293">
                  <c:v>212.93</c:v>
                </c:pt>
                <c:pt idx="21294">
                  <c:v>212.94</c:v>
                </c:pt>
                <c:pt idx="21295">
                  <c:v>212.95</c:v>
                </c:pt>
                <c:pt idx="21296">
                  <c:v>212.96</c:v>
                </c:pt>
                <c:pt idx="21297">
                  <c:v>212.97</c:v>
                </c:pt>
                <c:pt idx="21298">
                  <c:v>212.98</c:v>
                </c:pt>
                <c:pt idx="21299">
                  <c:v>212.99</c:v>
                </c:pt>
                <c:pt idx="21300">
                  <c:v>213</c:v>
                </c:pt>
                <c:pt idx="21301">
                  <c:v>213.01</c:v>
                </c:pt>
                <c:pt idx="21302">
                  <c:v>213.02</c:v>
                </c:pt>
                <c:pt idx="21303">
                  <c:v>213.03</c:v>
                </c:pt>
                <c:pt idx="21304">
                  <c:v>213.04</c:v>
                </c:pt>
                <c:pt idx="21305">
                  <c:v>213.05</c:v>
                </c:pt>
                <c:pt idx="21306">
                  <c:v>213.06</c:v>
                </c:pt>
                <c:pt idx="21307">
                  <c:v>213.07</c:v>
                </c:pt>
                <c:pt idx="21308">
                  <c:v>213.08</c:v>
                </c:pt>
                <c:pt idx="21309">
                  <c:v>213.09</c:v>
                </c:pt>
                <c:pt idx="21310">
                  <c:v>213.1</c:v>
                </c:pt>
                <c:pt idx="21311">
                  <c:v>213.11</c:v>
                </c:pt>
                <c:pt idx="21312">
                  <c:v>213.12</c:v>
                </c:pt>
                <c:pt idx="21313">
                  <c:v>213.13</c:v>
                </c:pt>
                <c:pt idx="21314">
                  <c:v>213.14</c:v>
                </c:pt>
                <c:pt idx="21315">
                  <c:v>213.15</c:v>
                </c:pt>
                <c:pt idx="21316">
                  <c:v>213.16</c:v>
                </c:pt>
                <c:pt idx="21317">
                  <c:v>213.17</c:v>
                </c:pt>
                <c:pt idx="21318">
                  <c:v>213.18</c:v>
                </c:pt>
                <c:pt idx="21319">
                  <c:v>213.19</c:v>
                </c:pt>
                <c:pt idx="21320">
                  <c:v>213.2</c:v>
                </c:pt>
                <c:pt idx="21321">
                  <c:v>213.21</c:v>
                </c:pt>
                <c:pt idx="21322">
                  <c:v>213.22</c:v>
                </c:pt>
                <c:pt idx="21323">
                  <c:v>213.23</c:v>
                </c:pt>
                <c:pt idx="21324">
                  <c:v>213.24</c:v>
                </c:pt>
                <c:pt idx="21325">
                  <c:v>213.25</c:v>
                </c:pt>
                <c:pt idx="21326">
                  <c:v>213.26</c:v>
                </c:pt>
                <c:pt idx="21327">
                  <c:v>213.27</c:v>
                </c:pt>
                <c:pt idx="21328">
                  <c:v>213.28</c:v>
                </c:pt>
                <c:pt idx="21329">
                  <c:v>213.29</c:v>
                </c:pt>
                <c:pt idx="21330">
                  <c:v>213.3</c:v>
                </c:pt>
                <c:pt idx="21331">
                  <c:v>213.31</c:v>
                </c:pt>
                <c:pt idx="21332">
                  <c:v>213.32</c:v>
                </c:pt>
                <c:pt idx="21333">
                  <c:v>213.33</c:v>
                </c:pt>
                <c:pt idx="21334">
                  <c:v>213.34</c:v>
                </c:pt>
                <c:pt idx="21335">
                  <c:v>213.35</c:v>
                </c:pt>
                <c:pt idx="21336">
                  <c:v>213.36</c:v>
                </c:pt>
                <c:pt idx="21337">
                  <c:v>213.37</c:v>
                </c:pt>
                <c:pt idx="21338">
                  <c:v>213.38</c:v>
                </c:pt>
                <c:pt idx="21339">
                  <c:v>213.39</c:v>
                </c:pt>
                <c:pt idx="21340">
                  <c:v>213.4</c:v>
                </c:pt>
                <c:pt idx="21341">
                  <c:v>213.41</c:v>
                </c:pt>
                <c:pt idx="21342">
                  <c:v>213.42</c:v>
                </c:pt>
                <c:pt idx="21343">
                  <c:v>213.43</c:v>
                </c:pt>
                <c:pt idx="21344">
                  <c:v>213.44</c:v>
                </c:pt>
                <c:pt idx="21345">
                  <c:v>213.45</c:v>
                </c:pt>
                <c:pt idx="21346">
                  <c:v>213.46</c:v>
                </c:pt>
                <c:pt idx="21347">
                  <c:v>213.47</c:v>
                </c:pt>
                <c:pt idx="21348">
                  <c:v>213.48</c:v>
                </c:pt>
                <c:pt idx="21349">
                  <c:v>213.49</c:v>
                </c:pt>
                <c:pt idx="21350">
                  <c:v>213.5</c:v>
                </c:pt>
                <c:pt idx="21351">
                  <c:v>213.51</c:v>
                </c:pt>
                <c:pt idx="21352">
                  <c:v>213.52</c:v>
                </c:pt>
                <c:pt idx="21353">
                  <c:v>213.53</c:v>
                </c:pt>
                <c:pt idx="21354">
                  <c:v>213.54</c:v>
                </c:pt>
                <c:pt idx="21355">
                  <c:v>213.55</c:v>
                </c:pt>
                <c:pt idx="21356">
                  <c:v>213.56</c:v>
                </c:pt>
                <c:pt idx="21357">
                  <c:v>213.57</c:v>
                </c:pt>
                <c:pt idx="21358">
                  <c:v>213.58</c:v>
                </c:pt>
                <c:pt idx="21359">
                  <c:v>213.59</c:v>
                </c:pt>
                <c:pt idx="21360">
                  <c:v>213.6</c:v>
                </c:pt>
                <c:pt idx="21361">
                  <c:v>213.61</c:v>
                </c:pt>
                <c:pt idx="21362">
                  <c:v>213.62</c:v>
                </c:pt>
                <c:pt idx="21363">
                  <c:v>213.63</c:v>
                </c:pt>
                <c:pt idx="21364">
                  <c:v>213.64</c:v>
                </c:pt>
                <c:pt idx="21365">
                  <c:v>213.65</c:v>
                </c:pt>
                <c:pt idx="21366">
                  <c:v>213.66</c:v>
                </c:pt>
                <c:pt idx="21367">
                  <c:v>213.67</c:v>
                </c:pt>
                <c:pt idx="21368">
                  <c:v>213.68</c:v>
                </c:pt>
                <c:pt idx="21369">
                  <c:v>213.69</c:v>
                </c:pt>
                <c:pt idx="21370">
                  <c:v>213.7</c:v>
                </c:pt>
                <c:pt idx="21371">
                  <c:v>213.71</c:v>
                </c:pt>
                <c:pt idx="21372">
                  <c:v>213.72</c:v>
                </c:pt>
                <c:pt idx="21373">
                  <c:v>213.73</c:v>
                </c:pt>
                <c:pt idx="21374">
                  <c:v>213.74</c:v>
                </c:pt>
                <c:pt idx="21375">
                  <c:v>213.75</c:v>
                </c:pt>
                <c:pt idx="21376">
                  <c:v>213.76</c:v>
                </c:pt>
                <c:pt idx="21377">
                  <c:v>213.77</c:v>
                </c:pt>
                <c:pt idx="21378">
                  <c:v>213.78</c:v>
                </c:pt>
                <c:pt idx="21379">
                  <c:v>213.79</c:v>
                </c:pt>
                <c:pt idx="21380">
                  <c:v>213.8</c:v>
                </c:pt>
                <c:pt idx="21381">
                  <c:v>213.81</c:v>
                </c:pt>
                <c:pt idx="21382">
                  <c:v>213.82</c:v>
                </c:pt>
                <c:pt idx="21383">
                  <c:v>213.83</c:v>
                </c:pt>
                <c:pt idx="21384">
                  <c:v>213.84</c:v>
                </c:pt>
                <c:pt idx="21385">
                  <c:v>213.85</c:v>
                </c:pt>
                <c:pt idx="21386">
                  <c:v>213.86</c:v>
                </c:pt>
                <c:pt idx="21387">
                  <c:v>213.87</c:v>
                </c:pt>
                <c:pt idx="21388">
                  <c:v>213.88</c:v>
                </c:pt>
                <c:pt idx="21389">
                  <c:v>213.89</c:v>
                </c:pt>
                <c:pt idx="21390">
                  <c:v>213.9</c:v>
                </c:pt>
                <c:pt idx="21391">
                  <c:v>213.91</c:v>
                </c:pt>
                <c:pt idx="21392">
                  <c:v>213.92</c:v>
                </c:pt>
                <c:pt idx="21393">
                  <c:v>213.93</c:v>
                </c:pt>
                <c:pt idx="21394">
                  <c:v>213.94</c:v>
                </c:pt>
                <c:pt idx="21395">
                  <c:v>213.95</c:v>
                </c:pt>
                <c:pt idx="21396">
                  <c:v>213.96</c:v>
                </c:pt>
                <c:pt idx="21397">
                  <c:v>213.97</c:v>
                </c:pt>
                <c:pt idx="21398">
                  <c:v>213.98</c:v>
                </c:pt>
                <c:pt idx="21399">
                  <c:v>213.99</c:v>
                </c:pt>
                <c:pt idx="21400">
                  <c:v>214</c:v>
                </c:pt>
                <c:pt idx="21401">
                  <c:v>214.01</c:v>
                </c:pt>
                <c:pt idx="21402">
                  <c:v>214.02</c:v>
                </c:pt>
                <c:pt idx="21403">
                  <c:v>214.03</c:v>
                </c:pt>
                <c:pt idx="21404">
                  <c:v>214.04</c:v>
                </c:pt>
                <c:pt idx="21405">
                  <c:v>214.05</c:v>
                </c:pt>
                <c:pt idx="21406">
                  <c:v>214.06</c:v>
                </c:pt>
                <c:pt idx="21407">
                  <c:v>214.07</c:v>
                </c:pt>
                <c:pt idx="21408">
                  <c:v>214.08</c:v>
                </c:pt>
                <c:pt idx="21409">
                  <c:v>214.09</c:v>
                </c:pt>
                <c:pt idx="21410">
                  <c:v>214.1</c:v>
                </c:pt>
                <c:pt idx="21411">
                  <c:v>214.11</c:v>
                </c:pt>
                <c:pt idx="21412">
                  <c:v>214.12</c:v>
                </c:pt>
                <c:pt idx="21413">
                  <c:v>214.13</c:v>
                </c:pt>
                <c:pt idx="21414">
                  <c:v>214.14</c:v>
                </c:pt>
                <c:pt idx="21415">
                  <c:v>214.15</c:v>
                </c:pt>
                <c:pt idx="21416">
                  <c:v>214.16</c:v>
                </c:pt>
                <c:pt idx="21417">
                  <c:v>214.17</c:v>
                </c:pt>
                <c:pt idx="21418">
                  <c:v>214.18</c:v>
                </c:pt>
                <c:pt idx="21419">
                  <c:v>214.19</c:v>
                </c:pt>
                <c:pt idx="21420">
                  <c:v>214.2</c:v>
                </c:pt>
                <c:pt idx="21421">
                  <c:v>214.21</c:v>
                </c:pt>
                <c:pt idx="21422">
                  <c:v>214.22</c:v>
                </c:pt>
                <c:pt idx="21423">
                  <c:v>214.23</c:v>
                </c:pt>
                <c:pt idx="21424">
                  <c:v>214.24</c:v>
                </c:pt>
                <c:pt idx="21425">
                  <c:v>214.25</c:v>
                </c:pt>
                <c:pt idx="21426">
                  <c:v>214.26</c:v>
                </c:pt>
                <c:pt idx="21427">
                  <c:v>214.27</c:v>
                </c:pt>
                <c:pt idx="21428">
                  <c:v>214.28</c:v>
                </c:pt>
                <c:pt idx="21429">
                  <c:v>214.29</c:v>
                </c:pt>
                <c:pt idx="21430">
                  <c:v>214.3</c:v>
                </c:pt>
                <c:pt idx="21431">
                  <c:v>214.31</c:v>
                </c:pt>
                <c:pt idx="21432">
                  <c:v>214.32</c:v>
                </c:pt>
                <c:pt idx="21433">
                  <c:v>214.33</c:v>
                </c:pt>
                <c:pt idx="21434">
                  <c:v>214.34</c:v>
                </c:pt>
                <c:pt idx="21435">
                  <c:v>214.35</c:v>
                </c:pt>
                <c:pt idx="21436">
                  <c:v>214.36</c:v>
                </c:pt>
                <c:pt idx="21437">
                  <c:v>214.37</c:v>
                </c:pt>
                <c:pt idx="21438">
                  <c:v>214.38</c:v>
                </c:pt>
                <c:pt idx="21439">
                  <c:v>214.39</c:v>
                </c:pt>
                <c:pt idx="21440">
                  <c:v>214.4</c:v>
                </c:pt>
                <c:pt idx="21441">
                  <c:v>214.41</c:v>
                </c:pt>
                <c:pt idx="21442">
                  <c:v>214.42</c:v>
                </c:pt>
                <c:pt idx="21443">
                  <c:v>214.43</c:v>
                </c:pt>
                <c:pt idx="21444">
                  <c:v>214.44</c:v>
                </c:pt>
                <c:pt idx="21445">
                  <c:v>214.45</c:v>
                </c:pt>
                <c:pt idx="21446">
                  <c:v>214.46</c:v>
                </c:pt>
                <c:pt idx="21447">
                  <c:v>214.47</c:v>
                </c:pt>
                <c:pt idx="21448">
                  <c:v>214.48</c:v>
                </c:pt>
                <c:pt idx="21449">
                  <c:v>214.49</c:v>
                </c:pt>
                <c:pt idx="21450">
                  <c:v>214.5</c:v>
                </c:pt>
                <c:pt idx="21451">
                  <c:v>214.51</c:v>
                </c:pt>
                <c:pt idx="21452">
                  <c:v>214.52</c:v>
                </c:pt>
                <c:pt idx="21453">
                  <c:v>214.53</c:v>
                </c:pt>
                <c:pt idx="21454">
                  <c:v>214.54</c:v>
                </c:pt>
                <c:pt idx="21455">
                  <c:v>214.55</c:v>
                </c:pt>
                <c:pt idx="21456">
                  <c:v>214.56</c:v>
                </c:pt>
                <c:pt idx="21457">
                  <c:v>214.57</c:v>
                </c:pt>
                <c:pt idx="21458">
                  <c:v>214.58</c:v>
                </c:pt>
                <c:pt idx="21459">
                  <c:v>214.59</c:v>
                </c:pt>
                <c:pt idx="21460">
                  <c:v>214.6</c:v>
                </c:pt>
                <c:pt idx="21461">
                  <c:v>214.61</c:v>
                </c:pt>
                <c:pt idx="21462">
                  <c:v>214.62</c:v>
                </c:pt>
                <c:pt idx="21463">
                  <c:v>214.63</c:v>
                </c:pt>
                <c:pt idx="21464">
                  <c:v>214.64</c:v>
                </c:pt>
                <c:pt idx="21465">
                  <c:v>214.65</c:v>
                </c:pt>
                <c:pt idx="21466">
                  <c:v>214.66</c:v>
                </c:pt>
                <c:pt idx="21467">
                  <c:v>214.67</c:v>
                </c:pt>
                <c:pt idx="21468">
                  <c:v>214.68</c:v>
                </c:pt>
                <c:pt idx="21469">
                  <c:v>214.69</c:v>
                </c:pt>
                <c:pt idx="21470">
                  <c:v>214.7</c:v>
                </c:pt>
                <c:pt idx="21471">
                  <c:v>214.71</c:v>
                </c:pt>
                <c:pt idx="21472">
                  <c:v>214.72</c:v>
                </c:pt>
                <c:pt idx="21473">
                  <c:v>214.73</c:v>
                </c:pt>
                <c:pt idx="21474">
                  <c:v>214.74</c:v>
                </c:pt>
                <c:pt idx="21475">
                  <c:v>214.75</c:v>
                </c:pt>
                <c:pt idx="21476">
                  <c:v>214.76</c:v>
                </c:pt>
                <c:pt idx="21477">
                  <c:v>214.77</c:v>
                </c:pt>
                <c:pt idx="21478">
                  <c:v>214.78</c:v>
                </c:pt>
                <c:pt idx="21479">
                  <c:v>214.79</c:v>
                </c:pt>
                <c:pt idx="21480">
                  <c:v>214.8</c:v>
                </c:pt>
                <c:pt idx="21481">
                  <c:v>214.81</c:v>
                </c:pt>
                <c:pt idx="21482">
                  <c:v>214.82</c:v>
                </c:pt>
                <c:pt idx="21483">
                  <c:v>214.83</c:v>
                </c:pt>
                <c:pt idx="21484">
                  <c:v>214.84</c:v>
                </c:pt>
                <c:pt idx="21485">
                  <c:v>214.85</c:v>
                </c:pt>
                <c:pt idx="21486">
                  <c:v>214.86</c:v>
                </c:pt>
                <c:pt idx="21487">
                  <c:v>214.87</c:v>
                </c:pt>
                <c:pt idx="21488">
                  <c:v>214.88</c:v>
                </c:pt>
                <c:pt idx="21489">
                  <c:v>214.89</c:v>
                </c:pt>
                <c:pt idx="21490">
                  <c:v>214.9</c:v>
                </c:pt>
                <c:pt idx="21491">
                  <c:v>214.91</c:v>
                </c:pt>
                <c:pt idx="21492">
                  <c:v>214.92</c:v>
                </c:pt>
                <c:pt idx="21493">
                  <c:v>214.93</c:v>
                </c:pt>
                <c:pt idx="21494">
                  <c:v>214.94</c:v>
                </c:pt>
                <c:pt idx="21495">
                  <c:v>214.95</c:v>
                </c:pt>
                <c:pt idx="21496">
                  <c:v>214.96</c:v>
                </c:pt>
                <c:pt idx="21497">
                  <c:v>214.97</c:v>
                </c:pt>
                <c:pt idx="21498">
                  <c:v>214.98</c:v>
                </c:pt>
                <c:pt idx="21499">
                  <c:v>214.99</c:v>
                </c:pt>
                <c:pt idx="21500">
                  <c:v>215</c:v>
                </c:pt>
                <c:pt idx="21501">
                  <c:v>215.01</c:v>
                </c:pt>
                <c:pt idx="21502">
                  <c:v>215.02</c:v>
                </c:pt>
                <c:pt idx="21503">
                  <c:v>215.03</c:v>
                </c:pt>
                <c:pt idx="21504">
                  <c:v>215.04</c:v>
                </c:pt>
                <c:pt idx="21505">
                  <c:v>215.05</c:v>
                </c:pt>
                <c:pt idx="21506">
                  <c:v>215.06</c:v>
                </c:pt>
                <c:pt idx="21507">
                  <c:v>215.07</c:v>
                </c:pt>
                <c:pt idx="21508">
                  <c:v>215.08</c:v>
                </c:pt>
                <c:pt idx="21509">
                  <c:v>215.09</c:v>
                </c:pt>
                <c:pt idx="21510">
                  <c:v>215.1</c:v>
                </c:pt>
                <c:pt idx="21511">
                  <c:v>215.11</c:v>
                </c:pt>
                <c:pt idx="21512">
                  <c:v>215.12</c:v>
                </c:pt>
                <c:pt idx="21513">
                  <c:v>215.13</c:v>
                </c:pt>
                <c:pt idx="21514">
                  <c:v>215.14</c:v>
                </c:pt>
                <c:pt idx="21515">
                  <c:v>215.15</c:v>
                </c:pt>
                <c:pt idx="21516">
                  <c:v>215.16</c:v>
                </c:pt>
                <c:pt idx="21517">
                  <c:v>215.17</c:v>
                </c:pt>
                <c:pt idx="21518">
                  <c:v>215.18</c:v>
                </c:pt>
                <c:pt idx="21519">
                  <c:v>215.19</c:v>
                </c:pt>
                <c:pt idx="21520">
                  <c:v>215.2</c:v>
                </c:pt>
                <c:pt idx="21521">
                  <c:v>215.21</c:v>
                </c:pt>
                <c:pt idx="21522">
                  <c:v>215.22</c:v>
                </c:pt>
                <c:pt idx="21523">
                  <c:v>215.23</c:v>
                </c:pt>
                <c:pt idx="21524">
                  <c:v>215.24</c:v>
                </c:pt>
                <c:pt idx="21525">
                  <c:v>215.25</c:v>
                </c:pt>
                <c:pt idx="21526">
                  <c:v>215.26</c:v>
                </c:pt>
                <c:pt idx="21527">
                  <c:v>215.27</c:v>
                </c:pt>
                <c:pt idx="21528">
                  <c:v>215.28</c:v>
                </c:pt>
                <c:pt idx="21529">
                  <c:v>215.29</c:v>
                </c:pt>
                <c:pt idx="21530">
                  <c:v>215.3</c:v>
                </c:pt>
                <c:pt idx="21531">
                  <c:v>215.31</c:v>
                </c:pt>
                <c:pt idx="21532">
                  <c:v>215.32</c:v>
                </c:pt>
                <c:pt idx="21533">
                  <c:v>215.33</c:v>
                </c:pt>
                <c:pt idx="21534">
                  <c:v>215.34</c:v>
                </c:pt>
                <c:pt idx="21535">
                  <c:v>215.35</c:v>
                </c:pt>
                <c:pt idx="21536">
                  <c:v>215.36</c:v>
                </c:pt>
                <c:pt idx="21537">
                  <c:v>215.37</c:v>
                </c:pt>
                <c:pt idx="21538">
                  <c:v>215.38</c:v>
                </c:pt>
                <c:pt idx="21539">
                  <c:v>215.39</c:v>
                </c:pt>
                <c:pt idx="21540">
                  <c:v>215.4</c:v>
                </c:pt>
                <c:pt idx="21541">
                  <c:v>215.41</c:v>
                </c:pt>
                <c:pt idx="21542">
                  <c:v>215.42</c:v>
                </c:pt>
                <c:pt idx="21543">
                  <c:v>215.43</c:v>
                </c:pt>
                <c:pt idx="21544">
                  <c:v>215.44</c:v>
                </c:pt>
                <c:pt idx="21545">
                  <c:v>215.45</c:v>
                </c:pt>
                <c:pt idx="21546">
                  <c:v>215.46</c:v>
                </c:pt>
                <c:pt idx="21547">
                  <c:v>215.47</c:v>
                </c:pt>
                <c:pt idx="21548">
                  <c:v>215.48</c:v>
                </c:pt>
                <c:pt idx="21549">
                  <c:v>215.49</c:v>
                </c:pt>
                <c:pt idx="21550">
                  <c:v>215.5</c:v>
                </c:pt>
                <c:pt idx="21551">
                  <c:v>215.51</c:v>
                </c:pt>
                <c:pt idx="21552">
                  <c:v>215.52</c:v>
                </c:pt>
                <c:pt idx="21553">
                  <c:v>215.53</c:v>
                </c:pt>
                <c:pt idx="21554">
                  <c:v>215.54</c:v>
                </c:pt>
                <c:pt idx="21555">
                  <c:v>215.55</c:v>
                </c:pt>
                <c:pt idx="21556">
                  <c:v>215.56</c:v>
                </c:pt>
                <c:pt idx="21557">
                  <c:v>215.57</c:v>
                </c:pt>
                <c:pt idx="21558">
                  <c:v>215.58</c:v>
                </c:pt>
                <c:pt idx="21559">
                  <c:v>215.59</c:v>
                </c:pt>
                <c:pt idx="21560">
                  <c:v>215.6</c:v>
                </c:pt>
                <c:pt idx="21561">
                  <c:v>215.61</c:v>
                </c:pt>
                <c:pt idx="21562">
                  <c:v>215.62</c:v>
                </c:pt>
                <c:pt idx="21563">
                  <c:v>215.63</c:v>
                </c:pt>
                <c:pt idx="21564">
                  <c:v>215.64</c:v>
                </c:pt>
                <c:pt idx="21565">
                  <c:v>215.65</c:v>
                </c:pt>
                <c:pt idx="21566">
                  <c:v>215.66</c:v>
                </c:pt>
                <c:pt idx="21567">
                  <c:v>215.67</c:v>
                </c:pt>
                <c:pt idx="21568">
                  <c:v>215.68</c:v>
                </c:pt>
                <c:pt idx="21569">
                  <c:v>215.69</c:v>
                </c:pt>
                <c:pt idx="21570">
                  <c:v>215.7</c:v>
                </c:pt>
                <c:pt idx="21571">
                  <c:v>215.71</c:v>
                </c:pt>
                <c:pt idx="21572">
                  <c:v>215.72</c:v>
                </c:pt>
                <c:pt idx="21573">
                  <c:v>215.73</c:v>
                </c:pt>
                <c:pt idx="21574">
                  <c:v>215.74</c:v>
                </c:pt>
                <c:pt idx="21575">
                  <c:v>215.75</c:v>
                </c:pt>
                <c:pt idx="21576">
                  <c:v>215.76</c:v>
                </c:pt>
                <c:pt idx="21577">
                  <c:v>215.77</c:v>
                </c:pt>
                <c:pt idx="21578">
                  <c:v>215.78</c:v>
                </c:pt>
                <c:pt idx="21579">
                  <c:v>215.79</c:v>
                </c:pt>
                <c:pt idx="21580">
                  <c:v>215.8</c:v>
                </c:pt>
                <c:pt idx="21581">
                  <c:v>215.81</c:v>
                </c:pt>
                <c:pt idx="21582">
                  <c:v>215.82</c:v>
                </c:pt>
                <c:pt idx="21583">
                  <c:v>215.83</c:v>
                </c:pt>
                <c:pt idx="21584">
                  <c:v>215.84</c:v>
                </c:pt>
                <c:pt idx="21585">
                  <c:v>215.85</c:v>
                </c:pt>
                <c:pt idx="21586">
                  <c:v>215.86</c:v>
                </c:pt>
                <c:pt idx="21587">
                  <c:v>215.87</c:v>
                </c:pt>
                <c:pt idx="21588">
                  <c:v>215.88</c:v>
                </c:pt>
                <c:pt idx="21589">
                  <c:v>215.89</c:v>
                </c:pt>
                <c:pt idx="21590">
                  <c:v>215.9</c:v>
                </c:pt>
                <c:pt idx="21591">
                  <c:v>215.91</c:v>
                </c:pt>
                <c:pt idx="21592">
                  <c:v>215.92</c:v>
                </c:pt>
                <c:pt idx="21593">
                  <c:v>215.93</c:v>
                </c:pt>
                <c:pt idx="21594">
                  <c:v>215.94</c:v>
                </c:pt>
                <c:pt idx="21595">
                  <c:v>215.95</c:v>
                </c:pt>
                <c:pt idx="21596">
                  <c:v>215.96</c:v>
                </c:pt>
                <c:pt idx="21597">
                  <c:v>215.97</c:v>
                </c:pt>
                <c:pt idx="21598">
                  <c:v>215.98</c:v>
                </c:pt>
                <c:pt idx="21599">
                  <c:v>215.99</c:v>
                </c:pt>
                <c:pt idx="21600">
                  <c:v>216</c:v>
                </c:pt>
                <c:pt idx="21601">
                  <c:v>216.01</c:v>
                </c:pt>
                <c:pt idx="21602">
                  <c:v>216.02</c:v>
                </c:pt>
                <c:pt idx="21603">
                  <c:v>216.03</c:v>
                </c:pt>
                <c:pt idx="21604">
                  <c:v>216.04</c:v>
                </c:pt>
                <c:pt idx="21605">
                  <c:v>216.05</c:v>
                </c:pt>
                <c:pt idx="21606">
                  <c:v>216.06</c:v>
                </c:pt>
                <c:pt idx="21607">
                  <c:v>216.07</c:v>
                </c:pt>
                <c:pt idx="21608">
                  <c:v>216.08</c:v>
                </c:pt>
                <c:pt idx="21609">
                  <c:v>216.09</c:v>
                </c:pt>
                <c:pt idx="21610">
                  <c:v>216.1</c:v>
                </c:pt>
                <c:pt idx="21611">
                  <c:v>216.11</c:v>
                </c:pt>
                <c:pt idx="21612">
                  <c:v>216.12</c:v>
                </c:pt>
                <c:pt idx="21613">
                  <c:v>216.13</c:v>
                </c:pt>
                <c:pt idx="21614">
                  <c:v>216.14</c:v>
                </c:pt>
                <c:pt idx="21615">
                  <c:v>216.15</c:v>
                </c:pt>
                <c:pt idx="21616">
                  <c:v>216.16</c:v>
                </c:pt>
                <c:pt idx="21617">
                  <c:v>216.17</c:v>
                </c:pt>
                <c:pt idx="21618">
                  <c:v>216.18</c:v>
                </c:pt>
                <c:pt idx="21619">
                  <c:v>216.19</c:v>
                </c:pt>
                <c:pt idx="21620">
                  <c:v>216.2</c:v>
                </c:pt>
                <c:pt idx="21621">
                  <c:v>216.21</c:v>
                </c:pt>
                <c:pt idx="21622">
                  <c:v>216.22</c:v>
                </c:pt>
                <c:pt idx="21623">
                  <c:v>216.23</c:v>
                </c:pt>
                <c:pt idx="21624">
                  <c:v>216.24</c:v>
                </c:pt>
                <c:pt idx="21625">
                  <c:v>216.25</c:v>
                </c:pt>
                <c:pt idx="21626">
                  <c:v>216.26</c:v>
                </c:pt>
                <c:pt idx="21627">
                  <c:v>216.27</c:v>
                </c:pt>
                <c:pt idx="21628">
                  <c:v>216.28</c:v>
                </c:pt>
                <c:pt idx="21629">
                  <c:v>216.29</c:v>
                </c:pt>
                <c:pt idx="21630">
                  <c:v>216.3</c:v>
                </c:pt>
                <c:pt idx="21631">
                  <c:v>216.31</c:v>
                </c:pt>
                <c:pt idx="21632">
                  <c:v>216.32</c:v>
                </c:pt>
                <c:pt idx="21633">
                  <c:v>216.33</c:v>
                </c:pt>
                <c:pt idx="21634">
                  <c:v>216.34</c:v>
                </c:pt>
                <c:pt idx="21635">
                  <c:v>216.35</c:v>
                </c:pt>
                <c:pt idx="21636">
                  <c:v>216.36</c:v>
                </c:pt>
                <c:pt idx="21637">
                  <c:v>216.37</c:v>
                </c:pt>
                <c:pt idx="21638">
                  <c:v>216.38</c:v>
                </c:pt>
                <c:pt idx="21639">
                  <c:v>216.39</c:v>
                </c:pt>
                <c:pt idx="21640">
                  <c:v>216.4</c:v>
                </c:pt>
                <c:pt idx="21641">
                  <c:v>216.41</c:v>
                </c:pt>
                <c:pt idx="21642">
                  <c:v>216.42</c:v>
                </c:pt>
                <c:pt idx="21643">
                  <c:v>216.43</c:v>
                </c:pt>
                <c:pt idx="21644">
                  <c:v>216.44</c:v>
                </c:pt>
                <c:pt idx="21645">
                  <c:v>216.45</c:v>
                </c:pt>
                <c:pt idx="21646">
                  <c:v>216.46</c:v>
                </c:pt>
                <c:pt idx="21647">
                  <c:v>216.47</c:v>
                </c:pt>
                <c:pt idx="21648">
                  <c:v>216.48</c:v>
                </c:pt>
                <c:pt idx="21649">
                  <c:v>216.49</c:v>
                </c:pt>
                <c:pt idx="21650">
                  <c:v>216.5</c:v>
                </c:pt>
                <c:pt idx="21651">
                  <c:v>216.51</c:v>
                </c:pt>
                <c:pt idx="21652">
                  <c:v>216.52</c:v>
                </c:pt>
                <c:pt idx="21653">
                  <c:v>216.53</c:v>
                </c:pt>
                <c:pt idx="21654">
                  <c:v>216.54</c:v>
                </c:pt>
                <c:pt idx="21655">
                  <c:v>216.55</c:v>
                </c:pt>
                <c:pt idx="21656">
                  <c:v>216.56</c:v>
                </c:pt>
                <c:pt idx="21657">
                  <c:v>216.57</c:v>
                </c:pt>
                <c:pt idx="21658">
                  <c:v>216.58</c:v>
                </c:pt>
                <c:pt idx="21659">
                  <c:v>216.59</c:v>
                </c:pt>
                <c:pt idx="21660">
                  <c:v>216.6</c:v>
                </c:pt>
                <c:pt idx="21661">
                  <c:v>216.61</c:v>
                </c:pt>
                <c:pt idx="21662">
                  <c:v>216.62</c:v>
                </c:pt>
                <c:pt idx="21663">
                  <c:v>216.63</c:v>
                </c:pt>
                <c:pt idx="21664">
                  <c:v>216.64</c:v>
                </c:pt>
                <c:pt idx="21665">
                  <c:v>216.65</c:v>
                </c:pt>
                <c:pt idx="21666">
                  <c:v>216.66</c:v>
                </c:pt>
                <c:pt idx="21667">
                  <c:v>216.67</c:v>
                </c:pt>
                <c:pt idx="21668">
                  <c:v>216.68</c:v>
                </c:pt>
                <c:pt idx="21669">
                  <c:v>216.69</c:v>
                </c:pt>
                <c:pt idx="21670">
                  <c:v>216.7</c:v>
                </c:pt>
                <c:pt idx="21671">
                  <c:v>216.71</c:v>
                </c:pt>
                <c:pt idx="21672">
                  <c:v>216.72</c:v>
                </c:pt>
                <c:pt idx="21673">
                  <c:v>216.73</c:v>
                </c:pt>
                <c:pt idx="21674">
                  <c:v>216.74</c:v>
                </c:pt>
                <c:pt idx="21675">
                  <c:v>216.75</c:v>
                </c:pt>
                <c:pt idx="21676">
                  <c:v>216.76</c:v>
                </c:pt>
                <c:pt idx="21677">
                  <c:v>216.77</c:v>
                </c:pt>
                <c:pt idx="21678">
                  <c:v>216.78</c:v>
                </c:pt>
                <c:pt idx="21679">
                  <c:v>216.79</c:v>
                </c:pt>
                <c:pt idx="21680">
                  <c:v>216.8</c:v>
                </c:pt>
                <c:pt idx="21681">
                  <c:v>216.81</c:v>
                </c:pt>
                <c:pt idx="21682">
                  <c:v>216.82</c:v>
                </c:pt>
                <c:pt idx="21683">
                  <c:v>216.83</c:v>
                </c:pt>
                <c:pt idx="21684">
                  <c:v>216.84</c:v>
                </c:pt>
                <c:pt idx="21685">
                  <c:v>216.85</c:v>
                </c:pt>
                <c:pt idx="21686">
                  <c:v>216.86</c:v>
                </c:pt>
                <c:pt idx="21687">
                  <c:v>216.87</c:v>
                </c:pt>
                <c:pt idx="21688">
                  <c:v>216.88</c:v>
                </c:pt>
                <c:pt idx="21689">
                  <c:v>216.89</c:v>
                </c:pt>
                <c:pt idx="21690">
                  <c:v>216.9</c:v>
                </c:pt>
                <c:pt idx="21691">
                  <c:v>216.91</c:v>
                </c:pt>
                <c:pt idx="21692">
                  <c:v>216.92</c:v>
                </c:pt>
                <c:pt idx="21693">
                  <c:v>216.93</c:v>
                </c:pt>
                <c:pt idx="21694">
                  <c:v>216.94</c:v>
                </c:pt>
                <c:pt idx="21695">
                  <c:v>216.95</c:v>
                </c:pt>
                <c:pt idx="21696">
                  <c:v>216.96</c:v>
                </c:pt>
                <c:pt idx="21697">
                  <c:v>216.97</c:v>
                </c:pt>
                <c:pt idx="21698">
                  <c:v>216.98</c:v>
                </c:pt>
                <c:pt idx="21699">
                  <c:v>216.99</c:v>
                </c:pt>
                <c:pt idx="21700">
                  <c:v>217</c:v>
                </c:pt>
                <c:pt idx="21701">
                  <c:v>217.01</c:v>
                </c:pt>
                <c:pt idx="21702">
                  <c:v>217.02</c:v>
                </c:pt>
                <c:pt idx="21703">
                  <c:v>217.03</c:v>
                </c:pt>
                <c:pt idx="21704">
                  <c:v>217.04</c:v>
                </c:pt>
                <c:pt idx="21705">
                  <c:v>217.05</c:v>
                </c:pt>
                <c:pt idx="21706">
                  <c:v>217.06</c:v>
                </c:pt>
                <c:pt idx="21707">
                  <c:v>217.07</c:v>
                </c:pt>
                <c:pt idx="21708">
                  <c:v>217.08</c:v>
                </c:pt>
                <c:pt idx="21709">
                  <c:v>217.09</c:v>
                </c:pt>
                <c:pt idx="21710">
                  <c:v>217.1</c:v>
                </c:pt>
                <c:pt idx="21711">
                  <c:v>217.11</c:v>
                </c:pt>
                <c:pt idx="21712">
                  <c:v>217.12</c:v>
                </c:pt>
                <c:pt idx="21713">
                  <c:v>217.13</c:v>
                </c:pt>
                <c:pt idx="21714">
                  <c:v>217.14</c:v>
                </c:pt>
                <c:pt idx="21715">
                  <c:v>217.15</c:v>
                </c:pt>
                <c:pt idx="21716">
                  <c:v>217.16</c:v>
                </c:pt>
                <c:pt idx="21717">
                  <c:v>217.17</c:v>
                </c:pt>
                <c:pt idx="21718">
                  <c:v>217.18</c:v>
                </c:pt>
                <c:pt idx="21719">
                  <c:v>217.19</c:v>
                </c:pt>
                <c:pt idx="21720">
                  <c:v>217.2</c:v>
                </c:pt>
                <c:pt idx="21721">
                  <c:v>217.21</c:v>
                </c:pt>
                <c:pt idx="21722">
                  <c:v>217.22</c:v>
                </c:pt>
                <c:pt idx="21723">
                  <c:v>217.23</c:v>
                </c:pt>
                <c:pt idx="21724">
                  <c:v>217.24</c:v>
                </c:pt>
                <c:pt idx="21725">
                  <c:v>217.25</c:v>
                </c:pt>
                <c:pt idx="21726">
                  <c:v>217.26</c:v>
                </c:pt>
                <c:pt idx="21727">
                  <c:v>217.27</c:v>
                </c:pt>
                <c:pt idx="21728">
                  <c:v>217.28</c:v>
                </c:pt>
                <c:pt idx="21729">
                  <c:v>217.29</c:v>
                </c:pt>
                <c:pt idx="21730">
                  <c:v>217.3</c:v>
                </c:pt>
                <c:pt idx="21731">
                  <c:v>217.31</c:v>
                </c:pt>
                <c:pt idx="21732">
                  <c:v>217.32</c:v>
                </c:pt>
                <c:pt idx="21733">
                  <c:v>217.33</c:v>
                </c:pt>
                <c:pt idx="21734">
                  <c:v>217.34</c:v>
                </c:pt>
                <c:pt idx="21735">
                  <c:v>217.35</c:v>
                </c:pt>
                <c:pt idx="21736">
                  <c:v>217.36</c:v>
                </c:pt>
                <c:pt idx="21737">
                  <c:v>217.37</c:v>
                </c:pt>
                <c:pt idx="21738">
                  <c:v>217.38</c:v>
                </c:pt>
                <c:pt idx="21739">
                  <c:v>217.39</c:v>
                </c:pt>
                <c:pt idx="21740">
                  <c:v>217.4</c:v>
                </c:pt>
                <c:pt idx="21741">
                  <c:v>217.41</c:v>
                </c:pt>
                <c:pt idx="21742">
                  <c:v>217.42</c:v>
                </c:pt>
                <c:pt idx="21743">
                  <c:v>217.43</c:v>
                </c:pt>
                <c:pt idx="21744">
                  <c:v>217.44</c:v>
                </c:pt>
                <c:pt idx="21745">
                  <c:v>217.45</c:v>
                </c:pt>
                <c:pt idx="21746">
                  <c:v>217.46</c:v>
                </c:pt>
                <c:pt idx="21747">
                  <c:v>217.47</c:v>
                </c:pt>
                <c:pt idx="21748">
                  <c:v>217.48</c:v>
                </c:pt>
                <c:pt idx="21749">
                  <c:v>217.49</c:v>
                </c:pt>
                <c:pt idx="21750">
                  <c:v>217.5</c:v>
                </c:pt>
                <c:pt idx="21751">
                  <c:v>217.51</c:v>
                </c:pt>
                <c:pt idx="21752">
                  <c:v>217.52</c:v>
                </c:pt>
                <c:pt idx="21753">
                  <c:v>217.53</c:v>
                </c:pt>
                <c:pt idx="21754">
                  <c:v>217.54</c:v>
                </c:pt>
                <c:pt idx="21755">
                  <c:v>217.55</c:v>
                </c:pt>
                <c:pt idx="21756">
                  <c:v>217.56</c:v>
                </c:pt>
                <c:pt idx="21757">
                  <c:v>217.57</c:v>
                </c:pt>
                <c:pt idx="21758">
                  <c:v>217.58</c:v>
                </c:pt>
                <c:pt idx="21759">
                  <c:v>217.59</c:v>
                </c:pt>
                <c:pt idx="21760">
                  <c:v>217.6</c:v>
                </c:pt>
                <c:pt idx="21761">
                  <c:v>217.61</c:v>
                </c:pt>
                <c:pt idx="21762">
                  <c:v>217.62</c:v>
                </c:pt>
                <c:pt idx="21763">
                  <c:v>217.63</c:v>
                </c:pt>
                <c:pt idx="21764">
                  <c:v>217.64</c:v>
                </c:pt>
                <c:pt idx="21765">
                  <c:v>217.65</c:v>
                </c:pt>
                <c:pt idx="21766">
                  <c:v>217.66</c:v>
                </c:pt>
                <c:pt idx="21767">
                  <c:v>217.67</c:v>
                </c:pt>
                <c:pt idx="21768">
                  <c:v>217.68</c:v>
                </c:pt>
                <c:pt idx="21769">
                  <c:v>217.69</c:v>
                </c:pt>
                <c:pt idx="21770">
                  <c:v>217.7</c:v>
                </c:pt>
                <c:pt idx="21771">
                  <c:v>217.71</c:v>
                </c:pt>
                <c:pt idx="21772">
                  <c:v>217.72</c:v>
                </c:pt>
                <c:pt idx="21773">
                  <c:v>217.73</c:v>
                </c:pt>
                <c:pt idx="21774">
                  <c:v>217.74</c:v>
                </c:pt>
                <c:pt idx="21775">
                  <c:v>217.75</c:v>
                </c:pt>
                <c:pt idx="21776">
                  <c:v>217.76</c:v>
                </c:pt>
                <c:pt idx="21777">
                  <c:v>217.77</c:v>
                </c:pt>
                <c:pt idx="21778">
                  <c:v>217.78</c:v>
                </c:pt>
                <c:pt idx="21779">
                  <c:v>217.79</c:v>
                </c:pt>
                <c:pt idx="21780">
                  <c:v>217.8</c:v>
                </c:pt>
                <c:pt idx="21781">
                  <c:v>217.81</c:v>
                </c:pt>
                <c:pt idx="21782">
                  <c:v>217.82</c:v>
                </c:pt>
                <c:pt idx="21783">
                  <c:v>217.83</c:v>
                </c:pt>
                <c:pt idx="21784">
                  <c:v>217.84</c:v>
                </c:pt>
                <c:pt idx="21785">
                  <c:v>217.85</c:v>
                </c:pt>
                <c:pt idx="21786">
                  <c:v>217.86</c:v>
                </c:pt>
                <c:pt idx="21787">
                  <c:v>217.87</c:v>
                </c:pt>
                <c:pt idx="21788">
                  <c:v>217.88</c:v>
                </c:pt>
                <c:pt idx="21789">
                  <c:v>217.89</c:v>
                </c:pt>
                <c:pt idx="21790">
                  <c:v>217.9</c:v>
                </c:pt>
                <c:pt idx="21791">
                  <c:v>217.91</c:v>
                </c:pt>
                <c:pt idx="21792">
                  <c:v>217.92</c:v>
                </c:pt>
                <c:pt idx="21793">
                  <c:v>217.93</c:v>
                </c:pt>
                <c:pt idx="21794">
                  <c:v>217.94</c:v>
                </c:pt>
                <c:pt idx="21795">
                  <c:v>217.95</c:v>
                </c:pt>
                <c:pt idx="21796">
                  <c:v>217.96</c:v>
                </c:pt>
                <c:pt idx="21797">
                  <c:v>217.97</c:v>
                </c:pt>
                <c:pt idx="21798">
                  <c:v>217.98</c:v>
                </c:pt>
                <c:pt idx="21799">
                  <c:v>217.99</c:v>
                </c:pt>
                <c:pt idx="21800">
                  <c:v>218</c:v>
                </c:pt>
                <c:pt idx="21801">
                  <c:v>218.01</c:v>
                </c:pt>
                <c:pt idx="21802">
                  <c:v>218.02</c:v>
                </c:pt>
                <c:pt idx="21803">
                  <c:v>218.03</c:v>
                </c:pt>
                <c:pt idx="21804">
                  <c:v>218.04</c:v>
                </c:pt>
                <c:pt idx="21805">
                  <c:v>218.05</c:v>
                </c:pt>
                <c:pt idx="21806">
                  <c:v>218.06</c:v>
                </c:pt>
                <c:pt idx="21807">
                  <c:v>218.07</c:v>
                </c:pt>
                <c:pt idx="21808">
                  <c:v>218.08</c:v>
                </c:pt>
                <c:pt idx="21809">
                  <c:v>218.09</c:v>
                </c:pt>
                <c:pt idx="21810">
                  <c:v>218.1</c:v>
                </c:pt>
                <c:pt idx="21811">
                  <c:v>218.11</c:v>
                </c:pt>
                <c:pt idx="21812">
                  <c:v>218.12</c:v>
                </c:pt>
                <c:pt idx="21813">
                  <c:v>218.13</c:v>
                </c:pt>
                <c:pt idx="21814">
                  <c:v>218.14</c:v>
                </c:pt>
                <c:pt idx="21815">
                  <c:v>218.15</c:v>
                </c:pt>
                <c:pt idx="21816">
                  <c:v>218.16</c:v>
                </c:pt>
                <c:pt idx="21817">
                  <c:v>218.17</c:v>
                </c:pt>
                <c:pt idx="21818">
                  <c:v>218.18</c:v>
                </c:pt>
                <c:pt idx="21819">
                  <c:v>218.19</c:v>
                </c:pt>
                <c:pt idx="21820">
                  <c:v>218.2</c:v>
                </c:pt>
                <c:pt idx="21821">
                  <c:v>218.21</c:v>
                </c:pt>
                <c:pt idx="21822">
                  <c:v>218.22</c:v>
                </c:pt>
                <c:pt idx="21823">
                  <c:v>218.23</c:v>
                </c:pt>
                <c:pt idx="21824">
                  <c:v>218.24</c:v>
                </c:pt>
                <c:pt idx="21825">
                  <c:v>218.25</c:v>
                </c:pt>
                <c:pt idx="21826">
                  <c:v>218.26</c:v>
                </c:pt>
                <c:pt idx="21827">
                  <c:v>218.27</c:v>
                </c:pt>
                <c:pt idx="21828">
                  <c:v>218.28</c:v>
                </c:pt>
                <c:pt idx="21829">
                  <c:v>218.29</c:v>
                </c:pt>
                <c:pt idx="21830">
                  <c:v>218.3</c:v>
                </c:pt>
                <c:pt idx="21831">
                  <c:v>218.31</c:v>
                </c:pt>
                <c:pt idx="21832">
                  <c:v>218.32</c:v>
                </c:pt>
                <c:pt idx="21833">
                  <c:v>218.33</c:v>
                </c:pt>
                <c:pt idx="21834">
                  <c:v>218.34</c:v>
                </c:pt>
                <c:pt idx="21835">
                  <c:v>218.35</c:v>
                </c:pt>
                <c:pt idx="21836">
                  <c:v>218.36</c:v>
                </c:pt>
                <c:pt idx="21837">
                  <c:v>218.37</c:v>
                </c:pt>
                <c:pt idx="21838">
                  <c:v>218.38</c:v>
                </c:pt>
                <c:pt idx="21839">
                  <c:v>218.39</c:v>
                </c:pt>
                <c:pt idx="21840">
                  <c:v>218.4</c:v>
                </c:pt>
                <c:pt idx="21841">
                  <c:v>218.41</c:v>
                </c:pt>
                <c:pt idx="21842">
                  <c:v>218.42</c:v>
                </c:pt>
                <c:pt idx="21843">
                  <c:v>218.43</c:v>
                </c:pt>
                <c:pt idx="21844">
                  <c:v>218.44</c:v>
                </c:pt>
                <c:pt idx="21845">
                  <c:v>218.45</c:v>
                </c:pt>
                <c:pt idx="21846">
                  <c:v>218.46</c:v>
                </c:pt>
                <c:pt idx="21847">
                  <c:v>218.47</c:v>
                </c:pt>
                <c:pt idx="21848">
                  <c:v>218.48</c:v>
                </c:pt>
                <c:pt idx="21849">
                  <c:v>218.49</c:v>
                </c:pt>
                <c:pt idx="21850">
                  <c:v>218.5</c:v>
                </c:pt>
                <c:pt idx="21851">
                  <c:v>218.51</c:v>
                </c:pt>
                <c:pt idx="21852">
                  <c:v>218.52</c:v>
                </c:pt>
                <c:pt idx="21853">
                  <c:v>218.53</c:v>
                </c:pt>
                <c:pt idx="21854">
                  <c:v>218.54</c:v>
                </c:pt>
                <c:pt idx="21855">
                  <c:v>218.55</c:v>
                </c:pt>
                <c:pt idx="21856">
                  <c:v>218.56</c:v>
                </c:pt>
                <c:pt idx="21857">
                  <c:v>218.57</c:v>
                </c:pt>
                <c:pt idx="21858">
                  <c:v>218.58</c:v>
                </c:pt>
                <c:pt idx="21859">
                  <c:v>218.59</c:v>
                </c:pt>
                <c:pt idx="21860">
                  <c:v>218.6</c:v>
                </c:pt>
                <c:pt idx="21861">
                  <c:v>218.61</c:v>
                </c:pt>
                <c:pt idx="21862">
                  <c:v>218.62</c:v>
                </c:pt>
                <c:pt idx="21863">
                  <c:v>218.63</c:v>
                </c:pt>
                <c:pt idx="21864">
                  <c:v>218.64</c:v>
                </c:pt>
                <c:pt idx="21865">
                  <c:v>218.65</c:v>
                </c:pt>
                <c:pt idx="21866">
                  <c:v>218.66</c:v>
                </c:pt>
                <c:pt idx="21867">
                  <c:v>218.67</c:v>
                </c:pt>
                <c:pt idx="21868">
                  <c:v>218.68</c:v>
                </c:pt>
                <c:pt idx="21869">
                  <c:v>218.69</c:v>
                </c:pt>
                <c:pt idx="21870">
                  <c:v>218.7</c:v>
                </c:pt>
                <c:pt idx="21871">
                  <c:v>218.71</c:v>
                </c:pt>
                <c:pt idx="21872">
                  <c:v>218.72</c:v>
                </c:pt>
                <c:pt idx="21873">
                  <c:v>218.73</c:v>
                </c:pt>
                <c:pt idx="21874">
                  <c:v>218.74</c:v>
                </c:pt>
                <c:pt idx="21875">
                  <c:v>218.75</c:v>
                </c:pt>
                <c:pt idx="21876">
                  <c:v>218.76</c:v>
                </c:pt>
                <c:pt idx="21877">
                  <c:v>218.77</c:v>
                </c:pt>
                <c:pt idx="21878">
                  <c:v>218.78</c:v>
                </c:pt>
                <c:pt idx="21879">
                  <c:v>218.79</c:v>
                </c:pt>
                <c:pt idx="21880">
                  <c:v>218.8</c:v>
                </c:pt>
                <c:pt idx="21881">
                  <c:v>218.81</c:v>
                </c:pt>
                <c:pt idx="21882">
                  <c:v>218.82</c:v>
                </c:pt>
                <c:pt idx="21883">
                  <c:v>218.83</c:v>
                </c:pt>
                <c:pt idx="21884">
                  <c:v>218.84</c:v>
                </c:pt>
                <c:pt idx="21885">
                  <c:v>218.85</c:v>
                </c:pt>
                <c:pt idx="21886">
                  <c:v>218.86</c:v>
                </c:pt>
                <c:pt idx="21887">
                  <c:v>218.87</c:v>
                </c:pt>
                <c:pt idx="21888">
                  <c:v>218.88</c:v>
                </c:pt>
                <c:pt idx="21889">
                  <c:v>218.89</c:v>
                </c:pt>
                <c:pt idx="21890">
                  <c:v>218.9</c:v>
                </c:pt>
                <c:pt idx="21891">
                  <c:v>218.91</c:v>
                </c:pt>
                <c:pt idx="21892">
                  <c:v>218.92</c:v>
                </c:pt>
                <c:pt idx="21893">
                  <c:v>218.93</c:v>
                </c:pt>
                <c:pt idx="21894">
                  <c:v>218.94</c:v>
                </c:pt>
                <c:pt idx="21895">
                  <c:v>218.95</c:v>
                </c:pt>
                <c:pt idx="21896">
                  <c:v>218.96</c:v>
                </c:pt>
                <c:pt idx="21897">
                  <c:v>218.97</c:v>
                </c:pt>
                <c:pt idx="21898">
                  <c:v>218.98</c:v>
                </c:pt>
                <c:pt idx="21899">
                  <c:v>218.99</c:v>
                </c:pt>
                <c:pt idx="21900">
                  <c:v>219</c:v>
                </c:pt>
                <c:pt idx="21901">
                  <c:v>219.01</c:v>
                </c:pt>
                <c:pt idx="21902">
                  <c:v>219.02</c:v>
                </c:pt>
                <c:pt idx="21903">
                  <c:v>219.03</c:v>
                </c:pt>
                <c:pt idx="21904">
                  <c:v>219.04</c:v>
                </c:pt>
                <c:pt idx="21905">
                  <c:v>219.05</c:v>
                </c:pt>
                <c:pt idx="21906">
                  <c:v>219.06</c:v>
                </c:pt>
                <c:pt idx="21907">
                  <c:v>219.07</c:v>
                </c:pt>
                <c:pt idx="21908">
                  <c:v>219.08</c:v>
                </c:pt>
                <c:pt idx="21909">
                  <c:v>219.09</c:v>
                </c:pt>
                <c:pt idx="21910">
                  <c:v>219.1</c:v>
                </c:pt>
                <c:pt idx="21911">
                  <c:v>219.11</c:v>
                </c:pt>
                <c:pt idx="21912">
                  <c:v>219.12</c:v>
                </c:pt>
                <c:pt idx="21913">
                  <c:v>219.13</c:v>
                </c:pt>
                <c:pt idx="21914">
                  <c:v>219.14</c:v>
                </c:pt>
                <c:pt idx="21915">
                  <c:v>219.15</c:v>
                </c:pt>
                <c:pt idx="21916">
                  <c:v>219.16</c:v>
                </c:pt>
                <c:pt idx="21917">
                  <c:v>219.17</c:v>
                </c:pt>
                <c:pt idx="21918">
                  <c:v>219.18</c:v>
                </c:pt>
                <c:pt idx="21919">
                  <c:v>219.19</c:v>
                </c:pt>
                <c:pt idx="21920">
                  <c:v>219.2</c:v>
                </c:pt>
                <c:pt idx="21921">
                  <c:v>219.21</c:v>
                </c:pt>
                <c:pt idx="21922">
                  <c:v>219.22</c:v>
                </c:pt>
                <c:pt idx="21923">
                  <c:v>219.23</c:v>
                </c:pt>
                <c:pt idx="21924">
                  <c:v>219.24</c:v>
                </c:pt>
                <c:pt idx="21925">
                  <c:v>219.25</c:v>
                </c:pt>
                <c:pt idx="21926">
                  <c:v>219.26</c:v>
                </c:pt>
                <c:pt idx="21927">
                  <c:v>219.27</c:v>
                </c:pt>
                <c:pt idx="21928">
                  <c:v>219.28</c:v>
                </c:pt>
                <c:pt idx="21929">
                  <c:v>219.29</c:v>
                </c:pt>
                <c:pt idx="21930">
                  <c:v>219.3</c:v>
                </c:pt>
                <c:pt idx="21931">
                  <c:v>219.31</c:v>
                </c:pt>
                <c:pt idx="21932">
                  <c:v>219.32</c:v>
                </c:pt>
                <c:pt idx="21933">
                  <c:v>219.33</c:v>
                </c:pt>
                <c:pt idx="21934">
                  <c:v>219.34</c:v>
                </c:pt>
                <c:pt idx="21935">
                  <c:v>219.35</c:v>
                </c:pt>
                <c:pt idx="21936">
                  <c:v>219.36</c:v>
                </c:pt>
                <c:pt idx="21937">
                  <c:v>219.37</c:v>
                </c:pt>
                <c:pt idx="21938">
                  <c:v>219.38</c:v>
                </c:pt>
                <c:pt idx="21939">
                  <c:v>219.39</c:v>
                </c:pt>
                <c:pt idx="21940">
                  <c:v>219.4</c:v>
                </c:pt>
                <c:pt idx="21941">
                  <c:v>219.41</c:v>
                </c:pt>
                <c:pt idx="21942">
                  <c:v>219.42</c:v>
                </c:pt>
                <c:pt idx="21943">
                  <c:v>219.43</c:v>
                </c:pt>
                <c:pt idx="21944">
                  <c:v>219.44</c:v>
                </c:pt>
                <c:pt idx="21945">
                  <c:v>219.45</c:v>
                </c:pt>
                <c:pt idx="21946">
                  <c:v>219.46</c:v>
                </c:pt>
                <c:pt idx="21947">
                  <c:v>219.47</c:v>
                </c:pt>
                <c:pt idx="21948">
                  <c:v>219.48</c:v>
                </c:pt>
                <c:pt idx="21949">
                  <c:v>219.49</c:v>
                </c:pt>
                <c:pt idx="21950">
                  <c:v>219.5</c:v>
                </c:pt>
                <c:pt idx="21951">
                  <c:v>219.51</c:v>
                </c:pt>
                <c:pt idx="21952">
                  <c:v>219.52</c:v>
                </c:pt>
                <c:pt idx="21953">
                  <c:v>219.53</c:v>
                </c:pt>
                <c:pt idx="21954">
                  <c:v>219.54</c:v>
                </c:pt>
                <c:pt idx="21955">
                  <c:v>219.55</c:v>
                </c:pt>
                <c:pt idx="21956">
                  <c:v>219.56</c:v>
                </c:pt>
                <c:pt idx="21957">
                  <c:v>219.57</c:v>
                </c:pt>
                <c:pt idx="21958">
                  <c:v>219.58</c:v>
                </c:pt>
                <c:pt idx="21959">
                  <c:v>219.59</c:v>
                </c:pt>
                <c:pt idx="21960">
                  <c:v>219.6</c:v>
                </c:pt>
                <c:pt idx="21961">
                  <c:v>219.61</c:v>
                </c:pt>
                <c:pt idx="21962">
                  <c:v>219.62</c:v>
                </c:pt>
                <c:pt idx="21963">
                  <c:v>219.63</c:v>
                </c:pt>
                <c:pt idx="21964">
                  <c:v>219.64</c:v>
                </c:pt>
                <c:pt idx="21965">
                  <c:v>219.65</c:v>
                </c:pt>
                <c:pt idx="21966">
                  <c:v>219.66</c:v>
                </c:pt>
                <c:pt idx="21967">
                  <c:v>219.67</c:v>
                </c:pt>
                <c:pt idx="21968">
                  <c:v>219.68</c:v>
                </c:pt>
                <c:pt idx="21969">
                  <c:v>219.69</c:v>
                </c:pt>
                <c:pt idx="21970">
                  <c:v>219.7</c:v>
                </c:pt>
                <c:pt idx="21971">
                  <c:v>219.71</c:v>
                </c:pt>
                <c:pt idx="21972">
                  <c:v>219.72</c:v>
                </c:pt>
                <c:pt idx="21973">
                  <c:v>219.73</c:v>
                </c:pt>
                <c:pt idx="21974">
                  <c:v>219.74</c:v>
                </c:pt>
                <c:pt idx="21975">
                  <c:v>219.75</c:v>
                </c:pt>
                <c:pt idx="21976">
                  <c:v>219.76</c:v>
                </c:pt>
                <c:pt idx="21977">
                  <c:v>219.77</c:v>
                </c:pt>
                <c:pt idx="21978">
                  <c:v>219.78</c:v>
                </c:pt>
                <c:pt idx="21979">
                  <c:v>219.79</c:v>
                </c:pt>
                <c:pt idx="21980">
                  <c:v>219.8</c:v>
                </c:pt>
                <c:pt idx="21981">
                  <c:v>219.81</c:v>
                </c:pt>
                <c:pt idx="21982">
                  <c:v>219.82</c:v>
                </c:pt>
                <c:pt idx="21983">
                  <c:v>219.83</c:v>
                </c:pt>
                <c:pt idx="21984">
                  <c:v>219.84</c:v>
                </c:pt>
                <c:pt idx="21985">
                  <c:v>219.85</c:v>
                </c:pt>
                <c:pt idx="21986">
                  <c:v>219.86</c:v>
                </c:pt>
                <c:pt idx="21987">
                  <c:v>219.87</c:v>
                </c:pt>
                <c:pt idx="21988">
                  <c:v>219.88</c:v>
                </c:pt>
                <c:pt idx="21989">
                  <c:v>219.89</c:v>
                </c:pt>
                <c:pt idx="21990">
                  <c:v>219.9</c:v>
                </c:pt>
                <c:pt idx="21991">
                  <c:v>219.91</c:v>
                </c:pt>
                <c:pt idx="21992">
                  <c:v>219.92</c:v>
                </c:pt>
                <c:pt idx="21993">
                  <c:v>219.93</c:v>
                </c:pt>
                <c:pt idx="21994">
                  <c:v>219.94</c:v>
                </c:pt>
                <c:pt idx="21995">
                  <c:v>219.95</c:v>
                </c:pt>
                <c:pt idx="21996">
                  <c:v>219.96</c:v>
                </c:pt>
                <c:pt idx="21997">
                  <c:v>219.97</c:v>
                </c:pt>
                <c:pt idx="21998">
                  <c:v>219.98</c:v>
                </c:pt>
                <c:pt idx="21999">
                  <c:v>219.99</c:v>
                </c:pt>
                <c:pt idx="22000">
                  <c:v>220</c:v>
                </c:pt>
                <c:pt idx="22001">
                  <c:v>220.01</c:v>
                </c:pt>
                <c:pt idx="22002">
                  <c:v>220.02</c:v>
                </c:pt>
                <c:pt idx="22003">
                  <c:v>220.03</c:v>
                </c:pt>
                <c:pt idx="22004">
                  <c:v>220.04</c:v>
                </c:pt>
                <c:pt idx="22005">
                  <c:v>220.05</c:v>
                </c:pt>
                <c:pt idx="22006">
                  <c:v>220.06</c:v>
                </c:pt>
                <c:pt idx="22007">
                  <c:v>220.07</c:v>
                </c:pt>
                <c:pt idx="22008">
                  <c:v>220.08</c:v>
                </c:pt>
                <c:pt idx="22009">
                  <c:v>220.09</c:v>
                </c:pt>
                <c:pt idx="22010">
                  <c:v>220.1</c:v>
                </c:pt>
                <c:pt idx="22011">
                  <c:v>220.11</c:v>
                </c:pt>
                <c:pt idx="22012">
                  <c:v>220.12</c:v>
                </c:pt>
                <c:pt idx="22013">
                  <c:v>220.13</c:v>
                </c:pt>
                <c:pt idx="22014">
                  <c:v>220.14</c:v>
                </c:pt>
                <c:pt idx="22015">
                  <c:v>220.15</c:v>
                </c:pt>
                <c:pt idx="22016">
                  <c:v>220.16</c:v>
                </c:pt>
                <c:pt idx="22017">
                  <c:v>220.17</c:v>
                </c:pt>
                <c:pt idx="22018">
                  <c:v>220.18</c:v>
                </c:pt>
                <c:pt idx="22019">
                  <c:v>220.19</c:v>
                </c:pt>
                <c:pt idx="22020">
                  <c:v>220.2</c:v>
                </c:pt>
                <c:pt idx="22021">
                  <c:v>220.21</c:v>
                </c:pt>
                <c:pt idx="22022">
                  <c:v>220.22</c:v>
                </c:pt>
                <c:pt idx="22023">
                  <c:v>220.23</c:v>
                </c:pt>
                <c:pt idx="22024">
                  <c:v>220.24</c:v>
                </c:pt>
                <c:pt idx="22025">
                  <c:v>220.25</c:v>
                </c:pt>
                <c:pt idx="22026">
                  <c:v>220.26</c:v>
                </c:pt>
                <c:pt idx="22027">
                  <c:v>220.27</c:v>
                </c:pt>
                <c:pt idx="22028">
                  <c:v>220.28</c:v>
                </c:pt>
                <c:pt idx="22029">
                  <c:v>220.29</c:v>
                </c:pt>
                <c:pt idx="22030">
                  <c:v>220.3</c:v>
                </c:pt>
                <c:pt idx="22031">
                  <c:v>220.31</c:v>
                </c:pt>
                <c:pt idx="22032">
                  <c:v>220.32</c:v>
                </c:pt>
                <c:pt idx="22033">
                  <c:v>220.33</c:v>
                </c:pt>
                <c:pt idx="22034">
                  <c:v>220.34</c:v>
                </c:pt>
                <c:pt idx="22035">
                  <c:v>220.35</c:v>
                </c:pt>
                <c:pt idx="22036">
                  <c:v>220.36</c:v>
                </c:pt>
                <c:pt idx="22037">
                  <c:v>220.37</c:v>
                </c:pt>
                <c:pt idx="22038">
                  <c:v>220.38</c:v>
                </c:pt>
                <c:pt idx="22039">
                  <c:v>220.39</c:v>
                </c:pt>
                <c:pt idx="22040">
                  <c:v>220.4</c:v>
                </c:pt>
                <c:pt idx="22041">
                  <c:v>220.41</c:v>
                </c:pt>
                <c:pt idx="22042">
                  <c:v>220.42</c:v>
                </c:pt>
                <c:pt idx="22043">
                  <c:v>220.43</c:v>
                </c:pt>
                <c:pt idx="22044">
                  <c:v>220.44</c:v>
                </c:pt>
                <c:pt idx="22045">
                  <c:v>220.45</c:v>
                </c:pt>
                <c:pt idx="22046">
                  <c:v>220.46</c:v>
                </c:pt>
                <c:pt idx="22047">
                  <c:v>220.47</c:v>
                </c:pt>
                <c:pt idx="22048">
                  <c:v>220.48</c:v>
                </c:pt>
                <c:pt idx="22049">
                  <c:v>220.49</c:v>
                </c:pt>
                <c:pt idx="22050">
                  <c:v>220.5</c:v>
                </c:pt>
                <c:pt idx="22051">
                  <c:v>220.51</c:v>
                </c:pt>
                <c:pt idx="22052">
                  <c:v>220.52</c:v>
                </c:pt>
                <c:pt idx="22053">
                  <c:v>220.53</c:v>
                </c:pt>
                <c:pt idx="22054">
                  <c:v>220.54</c:v>
                </c:pt>
                <c:pt idx="22055">
                  <c:v>220.55</c:v>
                </c:pt>
                <c:pt idx="22056">
                  <c:v>220.56</c:v>
                </c:pt>
                <c:pt idx="22057">
                  <c:v>220.57</c:v>
                </c:pt>
                <c:pt idx="22058">
                  <c:v>220.58</c:v>
                </c:pt>
                <c:pt idx="22059">
                  <c:v>220.59</c:v>
                </c:pt>
                <c:pt idx="22060">
                  <c:v>220.6</c:v>
                </c:pt>
                <c:pt idx="22061">
                  <c:v>220.61</c:v>
                </c:pt>
                <c:pt idx="22062">
                  <c:v>220.62</c:v>
                </c:pt>
                <c:pt idx="22063">
                  <c:v>220.63</c:v>
                </c:pt>
                <c:pt idx="22064">
                  <c:v>220.64</c:v>
                </c:pt>
                <c:pt idx="22065">
                  <c:v>220.65</c:v>
                </c:pt>
                <c:pt idx="22066">
                  <c:v>220.66</c:v>
                </c:pt>
                <c:pt idx="22067">
                  <c:v>220.67</c:v>
                </c:pt>
                <c:pt idx="22068">
                  <c:v>220.68</c:v>
                </c:pt>
                <c:pt idx="22069">
                  <c:v>220.69</c:v>
                </c:pt>
                <c:pt idx="22070">
                  <c:v>220.7</c:v>
                </c:pt>
                <c:pt idx="22071">
                  <c:v>220.71</c:v>
                </c:pt>
                <c:pt idx="22072">
                  <c:v>220.72</c:v>
                </c:pt>
                <c:pt idx="22073">
                  <c:v>220.73</c:v>
                </c:pt>
                <c:pt idx="22074">
                  <c:v>220.74</c:v>
                </c:pt>
                <c:pt idx="22075">
                  <c:v>220.75</c:v>
                </c:pt>
                <c:pt idx="22076">
                  <c:v>220.76</c:v>
                </c:pt>
                <c:pt idx="22077">
                  <c:v>220.77</c:v>
                </c:pt>
                <c:pt idx="22078">
                  <c:v>220.78</c:v>
                </c:pt>
                <c:pt idx="22079">
                  <c:v>220.79</c:v>
                </c:pt>
                <c:pt idx="22080">
                  <c:v>220.8</c:v>
                </c:pt>
                <c:pt idx="22081">
                  <c:v>220.81</c:v>
                </c:pt>
                <c:pt idx="22082">
                  <c:v>220.82</c:v>
                </c:pt>
                <c:pt idx="22083">
                  <c:v>220.83</c:v>
                </c:pt>
                <c:pt idx="22084">
                  <c:v>220.84</c:v>
                </c:pt>
                <c:pt idx="22085">
                  <c:v>220.85</c:v>
                </c:pt>
                <c:pt idx="22086">
                  <c:v>220.86</c:v>
                </c:pt>
                <c:pt idx="22087">
                  <c:v>220.87</c:v>
                </c:pt>
                <c:pt idx="22088">
                  <c:v>220.88</c:v>
                </c:pt>
                <c:pt idx="22089">
                  <c:v>220.89</c:v>
                </c:pt>
                <c:pt idx="22090">
                  <c:v>220.9</c:v>
                </c:pt>
                <c:pt idx="22091">
                  <c:v>220.91</c:v>
                </c:pt>
                <c:pt idx="22092">
                  <c:v>220.92</c:v>
                </c:pt>
                <c:pt idx="22093">
                  <c:v>220.93</c:v>
                </c:pt>
                <c:pt idx="22094">
                  <c:v>220.94</c:v>
                </c:pt>
                <c:pt idx="22095">
                  <c:v>220.95</c:v>
                </c:pt>
                <c:pt idx="22096">
                  <c:v>220.96</c:v>
                </c:pt>
                <c:pt idx="22097">
                  <c:v>220.97</c:v>
                </c:pt>
                <c:pt idx="22098">
                  <c:v>220.98</c:v>
                </c:pt>
                <c:pt idx="22099">
                  <c:v>220.99</c:v>
                </c:pt>
                <c:pt idx="22100">
                  <c:v>221</c:v>
                </c:pt>
                <c:pt idx="22101">
                  <c:v>221.01</c:v>
                </c:pt>
                <c:pt idx="22102">
                  <c:v>221.02</c:v>
                </c:pt>
                <c:pt idx="22103">
                  <c:v>221.03</c:v>
                </c:pt>
                <c:pt idx="22104">
                  <c:v>221.04</c:v>
                </c:pt>
                <c:pt idx="22105">
                  <c:v>221.05</c:v>
                </c:pt>
                <c:pt idx="22106">
                  <c:v>221.06</c:v>
                </c:pt>
                <c:pt idx="22107">
                  <c:v>221.07</c:v>
                </c:pt>
                <c:pt idx="22108">
                  <c:v>221.08</c:v>
                </c:pt>
                <c:pt idx="22109">
                  <c:v>221.09</c:v>
                </c:pt>
                <c:pt idx="22110">
                  <c:v>221.1</c:v>
                </c:pt>
                <c:pt idx="22111">
                  <c:v>221.11</c:v>
                </c:pt>
                <c:pt idx="22112">
                  <c:v>221.12</c:v>
                </c:pt>
                <c:pt idx="22113">
                  <c:v>221.13</c:v>
                </c:pt>
                <c:pt idx="22114">
                  <c:v>221.14</c:v>
                </c:pt>
                <c:pt idx="22115">
                  <c:v>221.15</c:v>
                </c:pt>
                <c:pt idx="22116">
                  <c:v>221.16</c:v>
                </c:pt>
                <c:pt idx="22117">
                  <c:v>221.17</c:v>
                </c:pt>
                <c:pt idx="22118">
                  <c:v>221.18</c:v>
                </c:pt>
                <c:pt idx="22119">
                  <c:v>221.19</c:v>
                </c:pt>
                <c:pt idx="22120">
                  <c:v>221.2</c:v>
                </c:pt>
                <c:pt idx="22121">
                  <c:v>221.21</c:v>
                </c:pt>
                <c:pt idx="22122">
                  <c:v>221.22</c:v>
                </c:pt>
                <c:pt idx="22123">
                  <c:v>221.23</c:v>
                </c:pt>
                <c:pt idx="22124">
                  <c:v>221.24</c:v>
                </c:pt>
                <c:pt idx="22125">
                  <c:v>221.25</c:v>
                </c:pt>
                <c:pt idx="22126">
                  <c:v>221.26</c:v>
                </c:pt>
                <c:pt idx="22127">
                  <c:v>221.27</c:v>
                </c:pt>
                <c:pt idx="22128">
                  <c:v>221.28</c:v>
                </c:pt>
                <c:pt idx="22129">
                  <c:v>221.29</c:v>
                </c:pt>
                <c:pt idx="22130">
                  <c:v>221.3</c:v>
                </c:pt>
                <c:pt idx="22131">
                  <c:v>221.31</c:v>
                </c:pt>
                <c:pt idx="22132">
                  <c:v>221.32</c:v>
                </c:pt>
                <c:pt idx="22133">
                  <c:v>221.33</c:v>
                </c:pt>
                <c:pt idx="22134">
                  <c:v>221.34</c:v>
                </c:pt>
                <c:pt idx="22135">
                  <c:v>221.35</c:v>
                </c:pt>
                <c:pt idx="22136">
                  <c:v>221.36</c:v>
                </c:pt>
                <c:pt idx="22137">
                  <c:v>221.37</c:v>
                </c:pt>
                <c:pt idx="22138">
                  <c:v>221.38</c:v>
                </c:pt>
                <c:pt idx="22139">
                  <c:v>221.39</c:v>
                </c:pt>
                <c:pt idx="22140">
                  <c:v>221.4</c:v>
                </c:pt>
                <c:pt idx="22141">
                  <c:v>221.41</c:v>
                </c:pt>
                <c:pt idx="22142">
                  <c:v>221.42</c:v>
                </c:pt>
                <c:pt idx="22143">
                  <c:v>221.43</c:v>
                </c:pt>
                <c:pt idx="22144">
                  <c:v>221.44</c:v>
                </c:pt>
                <c:pt idx="22145">
                  <c:v>221.45</c:v>
                </c:pt>
                <c:pt idx="22146">
                  <c:v>221.46</c:v>
                </c:pt>
                <c:pt idx="22147">
                  <c:v>221.47</c:v>
                </c:pt>
                <c:pt idx="22148">
                  <c:v>221.48</c:v>
                </c:pt>
                <c:pt idx="22149">
                  <c:v>221.49</c:v>
                </c:pt>
                <c:pt idx="22150">
                  <c:v>221.5</c:v>
                </c:pt>
                <c:pt idx="22151">
                  <c:v>221.51</c:v>
                </c:pt>
                <c:pt idx="22152">
                  <c:v>221.52</c:v>
                </c:pt>
                <c:pt idx="22153">
                  <c:v>221.53</c:v>
                </c:pt>
                <c:pt idx="22154">
                  <c:v>221.54</c:v>
                </c:pt>
                <c:pt idx="22155">
                  <c:v>221.55</c:v>
                </c:pt>
                <c:pt idx="22156">
                  <c:v>221.56</c:v>
                </c:pt>
                <c:pt idx="22157">
                  <c:v>221.57</c:v>
                </c:pt>
                <c:pt idx="22158">
                  <c:v>221.58</c:v>
                </c:pt>
                <c:pt idx="22159">
                  <c:v>221.59</c:v>
                </c:pt>
                <c:pt idx="22160">
                  <c:v>221.6</c:v>
                </c:pt>
                <c:pt idx="22161">
                  <c:v>221.61</c:v>
                </c:pt>
                <c:pt idx="22162">
                  <c:v>221.62</c:v>
                </c:pt>
                <c:pt idx="22163">
                  <c:v>221.63</c:v>
                </c:pt>
                <c:pt idx="22164">
                  <c:v>221.64</c:v>
                </c:pt>
                <c:pt idx="22165">
                  <c:v>221.65</c:v>
                </c:pt>
                <c:pt idx="22166">
                  <c:v>221.66</c:v>
                </c:pt>
                <c:pt idx="22167">
                  <c:v>221.67</c:v>
                </c:pt>
                <c:pt idx="22168">
                  <c:v>221.68</c:v>
                </c:pt>
                <c:pt idx="22169">
                  <c:v>221.69</c:v>
                </c:pt>
                <c:pt idx="22170">
                  <c:v>221.7</c:v>
                </c:pt>
                <c:pt idx="22171">
                  <c:v>221.71</c:v>
                </c:pt>
                <c:pt idx="22172">
                  <c:v>221.72</c:v>
                </c:pt>
                <c:pt idx="22173">
                  <c:v>221.73</c:v>
                </c:pt>
                <c:pt idx="22174">
                  <c:v>221.74</c:v>
                </c:pt>
                <c:pt idx="22175">
                  <c:v>221.75</c:v>
                </c:pt>
                <c:pt idx="22176">
                  <c:v>221.76</c:v>
                </c:pt>
                <c:pt idx="22177">
                  <c:v>221.77</c:v>
                </c:pt>
                <c:pt idx="22178">
                  <c:v>221.78</c:v>
                </c:pt>
                <c:pt idx="22179">
                  <c:v>221.79</c:v>
                </c:pt>
                <c:pt idx="22180">
                  <c:v>221.8</c:v>
                </c:pt>
                <c:pt idx="22181">
                  <c:v>221.81</c:v>
                </c:pt>
                <c:pt idx="22182">
                  <c:v>221.82</c:v>
                </c:pt>
                <c:pt idx="22183">
                  <c:v>221.83</c:v>
                </c:pt>
                <c:pt idx="22184">
                  <c:v>221.84</c:v>
                </c:pt>
                <c:pt idx="22185">
                  <c:v>221.85</c:v>
                </c:pt>
                <c:pt idx="22186">
                  <c:v>221.86</c:v>
                </c:pt>
                <c:pt idx="22187">
                  <c:v>221.87</c:v>
                </c:pt>
                <c:pt idx="22188">
                  <c:v>221.88</c:v>
                </c:pt>
                <c:pt idx="22189">
                  <c:v>221.89</c:v>
                </c:pt>
                <c:pt idx="22190">
                  <c:v>221.9</c:v>
                </c:pt>
                <c:pt idx="22191">
                  <c:v>221.91</c:v>
                </c:pt>
                <c:pt idx="22192">
                  <c:v>221.92</c:v>
                </c:pt>
                <c:pt idx="22193">
                  <c:v>221.93</c:v>
                </c:pt>
                <c:pt idx="22194">
                  <c:v>221.94</c:v>
                </c:pt>
                <c:pt idx="22195">
                  <c:v>221.95</c:v>
                </c:pt>
                <c:pt idx="22196">
                  <c:v>221.96</c:v>
                </c:pt>
                <c:pt idx="22197">
                  <c:v>221.97</c:v>
                </c:pt>
                <c:pt idx="22198">
                  <c:v>221.98</c:v>
                </c:pt>
                <c:pt idx="22199">
                  <c:v>221.99</c:v>
                </c:pt>
                <c:pt idx="22200">
                  <c:v>222</c:v>
                </c:pt>
                <c:pt idx="22201">
                  <c:v>222.01</c:v>
                </c:pt>
                <c:pt idx="22202">
                  <c:v>222.02</c:v>
                </c:pt>
                <c:pt idx="22203">
                  <c:v>222.03</c:v>
                </c:pt>
                <c:pt idx="22204">
                  <c:v>222.04</c:v>
                </c:pt>
                <c:pt idx="22205">
                  <c:v>222.05</c:v>
                </c:pt>
                <c:pt idx="22206">
                  <c:v>222.06</c:v>
                </c:pt>
                <c:pt idx="22207">
                  <c:v>222.07</c:v>
                </c:pt>
                <c:pt idx="22208">
                  <c:v>222.08</c:v>
                </c:pt>
                <c:pt idx="22209">
                  <c:v>222.09</c:v>
                </c:pt>
                <c:pt idx="22210">
                  <c:v>222.1</c:v>
                </c:pt>
                <c:pt idx="22211">
                  <c:v>222.11</c:v>
                </c:pt>
                <c:pt idx="22212">
                  <c:v>222.12</c:v>
                </c:pt>
                <c:pt idx="22213">
                  <c:v>222.13</c:v>
                </c:pt>
                <c:pt idx="22214">
                  <c:v>222.14</c:v>
                </c:pt>
                <c:pt idx="22215">
                  <c:v>222.15</c:v>
                </c:pt>
                <c:pt idx="22216">
                  <c:v>222.16</c:v>
                </c:pt>
                <c:pt idx="22217">
                  <c:v>222.17</c:v>
                </c:pt>
                <c:pt idx="22218">
                  <c:v>222.18</c:v>
                </c:pt>
                <c:pt idx="22219">
                  <c:v>222.19</c:v>
                </c:pt>
                <c:pt idx="22220">
                  <c:v>222.2</c:v>
                </c:pt>
                <c:pt idx="22221">
                  <c:v>222.21</c:v>
                </c:pt>
                <c:pt idx="22222">
                  <c:v>222.22</c:v>
                </c:pt>
                <c:pt idx="22223">
                  <c:v>222.23</c:v>
                </c:pt>
                <c:pt idx="22224">
                  <c:v>222.24</c:v>
                </c:pt>
                <c:pt idx="22225">
                  <c:v>222.25</c:v>
                </c:pt>
                <c:pt idx="22226">
                  <c:v>222.26</c:v>
                </c:pt>
                <c:pt idx="22227">
                  <c:v>222.27</c:v>
                </c:pt>
                <c:pt idx="22228">
                  <c:v>222.28</c:v>
                </c:pt>
                <c:pt idx="22229">
                  <c:v>222.29</c:v>
                </c:pt>
                <c:pt idx="22230">
                  <c:v>222.3</c:v>
                </c:pt>
                <c:pt idx="22231">
                  <c:v>222.31</c:v>
                </c:pt>
                <c:pt idx="22232">
                  <c:v>222.32</c:v>
                </c:pt>
                <c:pt idx="22233">
                  <c:v>222.33</c:v>
                </c:pt>
                <c:pt idx="22234">
                  <c:v>222.34</c:v>
                </c:pt>
                <c:pt idx="22235">
                  <c:v>222.35</c:v>
                </c:pt>
                <c:pt idx="22236">
                  <c:v>222.36</c:v>
                </c:pt>
                <c:pt idx="22237">
                  <c:v>222.37</c:v>
                </c:pt>
                <c:pt idx="22238">
                  <c:v>222.38</c:v>
                </c:pt>
                <c:pt idx="22239">
                  <c:v>222.39</c:v>
                </c:pt>
                <c:pt idx="22240">
                  <c:v>222.4</c:v>
                </c:pt>
                <c:pt idx="22241">
                  <c:v>222.41</c:v>
                </c:pt>
                <c:pt idx="22242">
                  <c:v>222.42</c:v>
                </c:pt>
                <c:pt idx="22243">
                  <c:v>222.43</c:v>
                </c:pt>
                <c:pt idx="22244">
                  <c:v>222.44</c:v>
                </c:pt>
                <c:pt idx="22245">
                  <c:v>222.45</c:v>
                </c:pt>
                <c:pt idx="22246">
                  <c:v>222.46</c:v>
                </c:pt>
                <c:pt idx="22247">
                  <c:v>222.47</c:v>
                </c:pt>
                <c:pt idx="22248">
                  <c:v>222.48</c:v>
                </c:pt>
                <c:pt idx="22249">
                  <c:v>222.49</c:v>
                </c:pt>
                <c:pt idx="22250">
                  <c:v>222.5</c:v>
                </c:pt>
                <c:pt idx="22251">
                  <c:v>222.51</c:v>
                </c:pt>
                <c:pt idx="22252">
                  <c:v>222.52</c:v>
                </c:pt>
                <c:pt idx="22253">
                  <c:v>222.53</c:v>
                </c:pt>
                <c:pt idx="22254">
                  <c:v>222.54</c:v>
                </c:pt>
                <c:pt idx="22255">
                  <c:v>222.55</c:v>
                </c:pt>
                <c:pt idx="22256">
                  <c:v>222.56</c:v>
                </c:pt>
                <c:pt idx="22257">
                  <c:v>222.57</c:v>
                </c:pt>
                <c:pt idx="22258">
                  <c:v>222.58</c:v>
                </c:pt>
                <c:pt idx="22259">
                  <c:v>222.59</c:v>
                </c:pt>
                <c:pt idx="22260">
                  <c:v>222.6</c:v>
                </c:pt>
                <c:pt idx="22261">
                  <c:v>222.61</c:v>
                </c:pt>
                <c:pt idx="22262">
                  <c:v>222.62</c:v>
                </c:pt>
                <c:pt idx="22263">
                  <c:v>222.63</c:v>
                </c:pt>
                <c:pt idx="22264">
                  <c:v>222.64</c:v>
                </c:pt>
                <c:pt idx="22265">
                  <c:v>222.65</c:v>
                </c:pt>
                <c:pt idx="22266">
                  <c:v>222.66</c:v>
                </c:pt>
                <c:pt idx="22267">
                  <c:v>222.67</c:v>
                </c:pt>
                <c:pt idx="22268">
                  <c:v>222.68</c:v>
                </c:pt>
                <c:pt idx="22269">
                  <c:v>222.69</c:v>
                </c:pt>
                <c:pt idx="22270">
                  <c:v>222.7</c:v>
                </c:pt>
                <c:pt idx="22271">
                  <c:v>222.71</c:v>
                </c:pt>
                <c:pt idx="22272">
                  <c:v>222.72</c:v>
                </c:pt>
                <c:pt idx="22273">
                  <c:v>222.73</c:v>
                </c:pt>
                <c:pt idx="22274">
                  <c:v>222.74</c:v>
                </c:pt>
                <c:pt idx="22275">
                  <c:v>222.75</c:v>
                </c:pt>
                <c:pt idx="22276">
                  <c:v>222.76</c:v>
                </c:pt>
                <c:pt idx="22277">
                  <c:v>222.77</c:v>
                </c:pt>
                <c:pt idx="22278">
                  <c:v>222.78</c:v>
                </c:pt>
                <c:pt idx="22279">
                  <c:v>222.79</c:v>
                </c:pt>
                <c:pt idx="22280">
                  <c:v>222.8</c:v>
                </c:pt>
                <c:pt idx="22281">
                  <c:v>222.81</c:v>
                </c:pt>
                <c:pt idx="22282">
                  <c:v>222.82</c:v>
                </c:pt>
                <c:pt idx="22283">
                  <c:v>222.83</c:v>
                </c:pt>
                <c:pt idx="22284">
                  <c:v>222.84</c:v>
                </c:pt>
                <c:pt idx="22285">
                  <c:v>222.85</c:v>
                </c:pt>
                <c:pt idx="22286">
                  <c:v>222.86</c:v>
                </c:pt>
                <c:pt idx="22287">
                  <c:v>222.87</c:v>
                </c:pt>
                <c:pt idx="22288">
                  <c:v>222.88</c:v>
                </c:pt>
                <c:pt idx="22289">
                  <c:v>222.89</c:v>
                </c:pt>
                <c:pt idx="22290">
                  <c:v>222.9</c:v>
                </c:pt>
                <c:pt idx="22291">
                  <c:v>222.91</c:v>
                </c:pt>
                <c:pt idx="22292">
                  <c:v>222.92</c:v>
                </c:pt>
                <c:pt idx="22293">
                  <c:v>222.93</c:v>
                </c:pt>
                <c:pt idx="22294">
                  <c:v>222.94</c:v>
                </c:pt>
                <c:pt idx="22295">
                  <c:v>222.95</c:v>
                </c:pt>
                <c:pt idx="22296">
                  <c:v>222.96</c:v>
                </c:pt>
                <c:pt idx="22297">
                  <c:v>222.97</c:v>
                </c:pt>
                <c:pt idx="22298">
                  <c:v>222.98</c:v>
                </c:pt>
                <c:pt idx="22299">
                  <c:v>222.99</c:v>
                </c:pt>
                <c:pt idx="22300">
                  <c:v>223</c:v>
                </c:pt>
                <c:pt idx="22301">
                  <c:v>223.01</c:v>
                </c:pt>
                <c:pt idx="22302">
                  <c:v>223.02</c:v>
                </c:pt>
                <c:pt idx="22303">
                  <c:v>223.03</c:v>
                </c:pt>
                <c:pt idx="22304">
                  <c:v>223.04</c:v>
                </c:pt>
                <c:pt idx="22305">
                  <c:v>223.05</c:v>
                </c:pt>
                <c:pt idx="22306">
                  <c:v>223.06</c:v>
                </c:pt>
                <c:pt idx="22307">
                  <c:v>223.07</c:v>
                </c:pt>
                <c:pt idx="22308">
                  <c:v>223.08</c:v>
                </c:pt>
                <c:pt idx="22309">
                  <c:v>223.09</c:v>
                </c:pt>
                <c:pt idx="22310">
                  <c:v>223.1</c:v>
                </c:pt>
                <c:pt idx="22311">
                  <c:v>223.11</c:v>
                </c:pt>
                <c:pt idx="22312">
                  <c:v>223.12</c:v>
                </c:pt>
                <c:pt idx="22313">
                  <c:v>223.13</c:v>
                </c:pt>
                <c:pt idx="22314">
                  <c:v>223.14</c:v>
                </c:pt>
                <c:pt idx="22315">
                  <c:v>223.15</c:v>
                </c:pt>
                <c:pt idx="22316">
                  <c:v>223.16</c:v>
                </c:pt>
                <c:pt idx="22317">
                  <c:v>223.17</c:v>
                </c:pt>
                <c:pt idx="22318">
                  <c:v>223.18</c:v>
                </c:pt>
                <c:pt idx="22319">
                  <c:v>223.19</c:v>
                </c:pt>
                <c:pt idx="22320">
                  <c:v>223.2</c:v>
                </c:pt>
                <c:pt idx="22321">
                  <c:v>223.21</c:v>
                </c:pt>
                <c:pt idx="22322">
                  <c:v>223.22</c:v>
                </c:pt>
                <c:pt idx="22323">
                  <c:v>223.23</c:v>
                </c:pt>
                <c:pt idx="22324">
                  <c:v>223.24</c:v>
                </c:pt>
                <c:pt idx="22325">
                  <c:v>223.25</c:v>
                </c:pt>
                <c:pt idx="22326">
                  <c:v>223.26</c:v>
                </c:pt>
                <c:pt idx="22327">
                  <c:v>223.27</c:v>
                </c:pt>
                <c:pt idx="22328">
                  <c:v>223.28</c:v>
                </c:pt>
                <c:pt idx="22329">
                  <c:v>223.29</c:v>
                </c:pt>
                <c:pt idx="22330">
                  <c:v>223.3</c:v>
                </c:pt>
                <c:pt idx="22331">
                  <c:v>223.31</c:v>
                </c:pt>
                <c:pt idx="22332">
                  <c:v>223.32</c:v>
                </c:pt>
                <c:pt idx="22333">
                  <c:v>223.33</c:v>
                </c:pt>
                <c:pt idx="22334">
                  <c:v>223.34</c:v>
                </c:pt>
                <c:pt idx="22335">
                  <c:v>223.35</c:v>
                </c:pt>
                <c:pt idx="22336">
                  <c:v>223.36</c:v>
                </c:pt>
                <c:pt idx="22337">
                  <c:v>223.37</c:v>
                </c:pt>
                <c:pt idx="22338">
                  <c:v>223.38</c:v>
                </c:pt>
                <c:pt idx="22339">
                  <c:v>223.39</c:v>
                </c:pt>
                <c:pt idx="22340">
                  <c:v>223.4</c:v>
                </c:pt>
                <c:pt idx="22341">
                  <c:v>223.41</c:v>
                </c:pt>
                <c:pt idx="22342">
                  <c:v>223.42</c:v>
                </c:pt>
                <c:pt idx="22343">
                  <c:v>223.43</c:v>
                </c:pt>
                <c:pt idx="22344">
                  <c:v>223.44</c:v>
                </c:pt>
                <c:pt idx="22345">
                  <c:v>223.45</c:v>
                </c:pt>
                <c:pt idx="22346">
                  <c:v>223.46</c:v>
                </c:pt>
                <c:pt idx="22347">
                  <c:v>223.47</c:v>
                </c:pt>
                <c:pt idx="22348">
                  <c:v>223.48</c:v>
                </c:pt>
                <c:pt idx="22349">
                  <c:v>223.49</c:v>
                </c:pt>
                <c:pt idx="22350">
                  <c:v>223.5</c:v>
                </c:pt>
                <c:pt idx="22351">
                  <c:v>223.51</c:v>
                </c:pt>
                <c:pt idx="22352">
                  <c:v>223.52</c:v>
                </c:pt>
                <c:pt idx="22353">
                  <c:v>223.53</c:v>
                </c:pt>
                <c:pt idx="22354">
                  <c:v>223.54</c:v>
                </c:pt>
                <c:pt idx="22355">
                  <c:v>223.55</c:v>
                </c:pt>
                <c:pt idx="22356">
                  <c:v>223.56</c:v>
                </c:pt>
                <c:pt idx="22357">
                  <c:v>223.57</c:v>
                </c:pt>
                <c:pt idx="22358">
                  <c:v>223.58</c:v>
                </c:pt>
                <c:pt idx="22359">
                  <c:v>223.59</c:v>
                </c:pt>
                <c:pt idx="22360">
                  <c:v>223.6</c:v>
                </c:pt>
                <c:pt idx="22361">
                  <c:v>223.61</c:v>
                </c:pt>
                <c:pt idx="22362">
                  <c:v>223.62</c:v>
                </c:pt>
                <c:pt idx="22363">
                  <c:v>223.63</c:v>
                </c:pt>
                <c:pt idx="22364">
                  <c:v>223.64</c:v>
                </c:pt>
                <c:pt idx="22365">
                  <c:v>223.65</c:v>
                </c:pt>
                <c:pt idx="22366">
                  <c:v>223.66</c:v>
                </c:pt>
                <c:pt idx="22367">
                  <c:v>223.67</c:v>
                </c:pt>
                <c:pt idx="22368">
                  <c:v>223.68</c:v>
                </c:pt>
                <c:pt idx="22369">
                  <c:v>223.69</c:v>
                </c:pt>
                <c:pt idx="22370">
                  <c:v>223.7</c:v>
                </c:pt>
                <c:pt idx="22371">
                  <c:v>223.71</c:v>
                </c:pt>
                <c:pt idx="22372">
                  <c:v>223.72</c:v>
                </c:pt>
                <c:pt idx="22373">
                  <c:v>223.73</c:v>
                </c:pt>
                <c:pt idx="22374">
                  <c:v>223.74</c:v>
                </c:pt>
                <c:pt idx="22375">
                  <c:v>223.75</c:v>
                </c:pt>
                <c:pt idx="22376">
                  <c:v>223.76</c:v>
                </c:pt>
                <c:pt idx="22377">
                  <c:v>223.77</c:v>
                </c:pt>
                <c:pt idx="22378">
                  <c:v>223.78</c:v>
                </c:pt>
                <c:pt idx="22379">
                  <c:v>223.79</c:v>
                </c:pt>
                <c:pt idx="22380">
                  <c:v>223.8</c:v>
                </c:pt>
                <c:pt idx="22381">
                  <c:v>223.81</c:v>
                </c:pt>
                <c:pt idx="22382">
                  <c:v>223.82</c:v>
                </c:pt>
                <c:pt idx="22383">
                  <c:v>223.83</c:v>
                </c:pt>
                <c:pt idx="22384">
                  <c:v>223.84</c:v>
                </c:pt>
                <c:pt idx="22385">
                  <c:v>223.85</c:v>
                </c:pt>
                <c:pt idx="22386">
                  <c:v>223.86</c:v>
                </c:pt>
                <c:pt idx="22387">
                  <c:v>223.87</c:v>
                </c:pt>
                <c:pt idx="22388">
                  <c:v>223.88</c:v>
                </c:pt>
                <c:pt idx="22389">
                  <c:v>223.89</c:v>
                </c:pt>
                <c:pt idx="22390">
                  <c:v>223.9</c:v>
                </c:pt>
                <c:pt idx="22391">
                  <c:v>223.91</c:v>
                </c:pt>
                <c:pt idx="22392">
                  <c:v>223.92</c:v>
                </c:pt>
                <c:pt idx="22393">
                  <c:v>223.93</c:v>
                </c:pt>
                <c:pt idx="22394">
                  <c:v>223.94</c:v>
                </c:pt>
                <c:pt idx="22395">
                  <c:v>223.95</c:v>
                </c:pt>
                <c:pt idx="22396">
                  <c:v>223.96</c:v>
                </c:pt>
                <c:pt idx="22397">
                  <c:v>223.97</c:v>
                </c:pt>
                <c:pt idx="22398">
                  <c:v>223.98</c:v>
                </c:pt>
                <c:pt idx="22399">
                  <c:v>223.99</c:v>
                </c:pt>
                <c:pt idx="22400">
                  <c:v>224</c:v>
                </c:pt>
                <c:pt idx="22401">
                  <c:v>224.01</c:v>
                </c:pt>
                <c:pt idx="22402">
                  <c:v>224.02</c:v>
                </c:pt>
                <c:pt idx="22403">
                  <c:v>224.03</c:v>
                </c:pt>
                <c:pt idx="22404">
                  <c:v>224.04</c:v>
                </c:pt>
                <c:pt idx="22405">
                  <c:v>224.05</c:v>
                </c:pt>
                <c:pt idx="22406">
                  <c:v>224.06</c:v>
                </c:pt>
                <c:pt idx="22407">
                  <c:v>224.07</c:v>
                </c:pt>
                <c:pt idx="22408">
                  <c:v>224.08</c:v>
                </c:pt>
                <c:pt idx="22409">
                  <c:v>224.09</c:v>
                </c:pt>
                <c:pt idx="22410">
                  <c:v>224.1</c:v>
                </c:pt>
                <c:pt idx="22411">
                  <c:v>224.11</c:v>
                </c:pt>
                <c:pt idx="22412">
                  <c:v>224.12</c:v>
                </c:pt>
                <c:pt idx="22413">
                  <c:v>224.13</c:v>
                </c:pt>
                <c:pt idx="22414">
                  <c:v>224.14</c:v>
                </c:pt>
                <c:pt idx="22415">
                  <c:v>224.15</c:v>
                </c:pt>
                <c:pt idx="22416">
                  <c:v>224.16</c:v>
                </c:pt>
                <c:pt idx="22417">
                  <c:v>224.17</c:v>
                </c:pt>
                <c:pt idx="22418">
                  <c:v>224.18</c:v>
                </c:pt>
                <c:pt idx="22419">
                  <c:v>224.19</c:v>
                </c:pt>
                <c:pt idx="22420">
                  <c:v>224.2</c:v>
                </c:pt>
                <c:pt idx="22421">
                  <c:v>224.21</c:v>
                </c:pt>
                <c:pt idx="22422">
                  <c:v>224.22</c:v>
                </c:pt>
                <c:pt idx="22423">
                  <c:v>224.23</c:v>
                </c:pt>
                <c:pt idx="22424">
                  <c:v>224.24</c:v>
                </c:pt>
                <c:pt idx="22425">
                  <c:v>224.25</c:v>
                </c:pt>
                <c:pt idx="22426">
                  <c:v>224.26</c:v>
                </c:pt>
                <c:pt idx="22427">
                  <c:v>224.27</c:v>
                </c:pt>
                <c:pt idx="22428">
                  <c:v>224.28</c:v>
                </c:pt>
                <c:pt idx="22429">
                  <c:v>224.29</c:v>
                </c:pt>
                <c:pt idx="22430">
                  <c:v>224.3</c:v>
                </c:pt>
                <c:pt idx="22431">
                  <c:v>224.31</c:v>
                </c:pt>
                <c:pt idx="22432">
                  <c:v>224.32</c:v>
                </c:pt>
                <c:pt idx="22433">
                  <c:v>224.33</c:v>
                </c:pt>
                <c:pt idx="22434">
                  <c:v>224.34</c:v>
                </c:pt>
                <c:pt idx="22435">
                  <c:v>224.35</c:v>
                </c:pt>
                <c:pt idx="22436">
                  <c:v>224.36</c:v>
                </c:pt>
                <c:pt idx="22437">
                  <c:v>224.37</c:v>
                </c:pt>
                <c:pt idx="22438">
                  <c:v>224.38</c:v>
                </c:pt>
                <c:pt idx="22439">
                  <c:v>224.39</c:v>
                </c:pt>
                <c:pt idx="22440">
                  <c:v>224.4</c:v>
                </c:pt>
                <c:pt idx="22441">
                  <c:v>224.41</c:v>
                </c:pt>
                <c:pt idx="22442">
                  <c:v>224.42</c:v>
                </c:pt>
                <c:pt idx="22443">
                  <c:v>224.43</c:v>
                </c:pt>
                <c:pt idx="22444">
                  <c:v>224.44</c:v>
                </c:pt>
                <c:pt idx="22445">
                  <c:v>224.45</c:v>
                </c:pt>
                <c:pt idx="22446">
                  <c:v>224.46</c:v>
                </c:pt>
                <c:pt idx="22447">
                  <c:v>224.47</c:v>
                </c:pt>
                <c:pt idx="22448">
                  <c:v>224.48</c:v>
                </c:pt>
                <c:pt idx="22449">
                  <c:v>224.49</c:v>
                </c:pt>
                <c:pt idx="22450">
                  <c:v>224.5</c:v>
                </c:pt>
                <c:pt idx="22451">
                  <c:v>224.51</c:v>
                </c:pt>
                <c:pt idx="22452">
                  <c:v>224.52</c:v>
                </c:pt>
                <c:pt idx="22453">
                  <c:v>224.53</c:v>
                </c:pt>
                <c:pt idx="22454">
                  <c:v>224.54</c:v>
                </c:pt>
                <c:pt idx="22455">
                  <c:v>224.55</c:v>
                </c:pt>
                <c:pt idx="22456">
                  <c:v>224.56</c:v>
                </c:pt>
                <c:pt idx="22457">
                  <c:v>224.57</c:v>
                </c:pt>
                <c:pt idx="22458">
                  <c:v>224.58</c:v>
                </c:pt>
                <c:pt idx="22459">
                  <c:v>224.59</c:v>
                </c:pt>
                <c:pt idx="22460">
                  <c:v>224.6</c:v>
                </c:pt>
                <c:pt idx="22461">
                  <c:v>224.61</c:v>
                </c:pt>
                <c:pt idx="22462">
                  <c:v>224.62</c:v>
                </c:pt>
                <c:pt idx="22463">
                  <c:v>224.63</c:v>
                </c:pt>
                <c:pt idx="22464">
                  <c:v>224.64</c:v>
                </c:pt>
                <c:pt idx="22465">
                  <c:v>224.65</c:v>
                </c:pt>
                <c:pt idx="22466">
                  <c:v>224.66</c:v>
                </c:pt>
                <c:pt idx="22467">
                  <c:v>224.67</c:v>
                </c:pt>
                <c:pt idx="22468">
                  <c:v>224.68</c:v>
                </c:pt>
                <c:pt idx="22469">
                  <c:v>224.69</c:v>
                </c:pt>
                <c:pt idx="22470">
                  <c:v>224.7</c:v>
                </c:pt>
                <c:pt idx="22471">
                  <c:v>224.71</c:v>
                </c:pt>
                <c:pt idx="22472">
                  <c:v>224.72</c:v>
                </c:pt>
                <c:pt idx="22473">
                  <c:v>224.73</c:v>
                </c:pt>
                <c:pt idx="22474">
                  <c:v>224.74</c:v>
                </c:pt>
                <c:pt idx="22475">
                  <c:v>224.75</c:v>
                </c:pt>
                <c:pt idx="22476">
                  <c:v>224.76</c:v>
                </c:pt>
                <c:pt idx="22477">
                  <c:v>224.77</c:v>
                </c:pt>
                <c:pt idx="22478">
                  <c:v>224.78</c:v>
                </c:pt>
                <c:pt idx="22479">
                  <c:v>224.79</c:v>
                </c:pt>
                <c:pt idx="22480">
                  <c:v>224.8</c:v>
                </c:pt>
                <c:pt idx="22481">
                  <c:v>224.81</c:v>
                </c:pt>
                <c:pt idx="22482">
                  <c:v>224.82</c:v>
                </c:pt>
                <c:pt idx="22483">
                  <c:v>224.83</c:v>
                </c:pt>
                <c:pt idx="22484">
                  <c:v>224.84</c:v>
                </c:pt>
                <c:pt idx="22485">
                  <c:v>224.85</c:v>
                </c:pt>
                <c:pt idx="22486">
                  <c:v>224.86</c:v>
                </c:pt>
                <c:pt idx="22487">
                  <c:v>224.87</c:v>
                </c:pt>
                <c:pt idx="22488">
                  <c:v>224.88</c:v>
                </c:pt>
                <c:pt idx="22489">
                  <c:v>224.89</c:v>
                </c:pt>
                <c:pt idx="22490">
                  <c:v>224.9</c:v>
                </c:pt>
                <c:pt idx="22491">
                  <c:v>224.91</c:v>
                </c:pt>
                <c:pt idx="22492">
                  <c:v>224.92</c:v>
                </c:pt>
                <c:pt idx="22493">
                  <c:v>224.93</c:v>
                </c:pt>
                <c:pt idx="22494">
                  <c:v>224.94</c:v>
                </c:pt>
                <c:pt idx="22495">
                  <c:v>224.95</c:v>
                </c:pt>
                <c:pt idx="22496">
                  <c:v>224.96</c:v>
                </c:pt>
                <c:pt idx="22497">
                  <c:v>224.97</c:v>
                </c:pt>
                <c:pt idx="22498">
                  <c:v>224.98</c:v>
                </c:pt>
                <c:pt idx="22499">
                  <c:v>224.99</c:v>
                </c:pt>
                <c:pt idx="22500">
                  <c:v>225</c:v>
                </c:pt>
                <c:pt idx="22501">
                  <c:v>225.01</c:v>
                </c:pt>
                <c:pt idx="22502">
                  <c:v>225.02</c:v>
                </c:pt>
                <c:pt idx="22503">
                  <c:v>225.03</c:v>
                </c:pt>
                <c:pt idx="22504">
                  <c:v>225.04</c:v>
                </c:pt>
                <c:pt idx="22505">
                  <c:v>225.05</c:v>
                </c:pt>
                <c:pt idx="22506">
                  <c:v>225.06</c:v>
                </c:pt>
                <c:pt idx="22507">
                  <c:v>225.07</c:v>
                </c:pt>
                <c:pt idx="22508">
                  <c:v>225.08</c:v>
                </c:pt>
                <c:pt idx="22509">
                  <c:v>225.09</c:v>
                </c:pt>
                <c:pt idx="22510">
                  <c:v>225.1</c:v>
                </c:pt>
                <c:pt idx="22511">
                  <c:v>225.11</c:v>
                </c:pt>
                <c:pt idx="22512">
                  <c:v>225.12</c:v>
                </c:pt>
                <c:pt idx="22513">
                  <c:v>225.13</c:v>
                </c:pt>
                <c:pt idx="22514">
                  <c:v>225.14</c:v>
                </c:pt>
                <c:pt idx="22515">
                  <c:v>225.15</c:v>
                </c:pt>
                <c:pt idx="22516">
                  <c:v>225.16</c:v>
                </c:pt>
                <c:pt idx="22517">
                  <c:v>225.17</c:v>
                </c:pt>
                <c:pt idx="22518">
                  <c:v>225.18</c:v>
                </c:pt>
                <c:pt idx="22519">
                  <c:v>225.19</c:v>
                </c:pt>
                <c:pt idx="22520">
                  <c:v>225.2</c:v>
                </c:pt>
                <c:pt idx="22521">
                  <c:v>225.21</c:v>
                </c:pt>
                <c:pt idx="22522">
                  <c:v>225.22</c:v>
                </c:pt>
                <c:pt idx="22523">
                  <c:v>225.23</c:v>
                </c:pt>
                <c:pt idx="22524">
                  <c:v>225.24</c:v>
                </c:pt>
                <c:pt idx="22525">
                  <c:v>225.25</c:v>
                </c:pt>
                <c:pt idx="22526">
                  <c:v>225.26</c:v>
                </c:pt>
                <c:pt idx="22527">
                  <c:v>225.27</c:v>
                </c:pt>
                <c:pt idx="22528">
                  <c:v>225.28</c:v>
                </c:pt>
                <c:pt idx="22529">
                  <c:v>225.29</c:v>
                </c:pt>
                <c:pt idx="22530">
                  <c:v>225.3</c:v>
                </c:pt>
                <c:pt idx="22531">
                  <c:v>225.31</c:v>
                </c:pt>
                <c:pt idx="22532">
                  <c:v>225.32</c:v>
                </c:pt>
                <c:pt idx="22533">
                  <c:v>225.33</c:v>
                </c:pt>
                <c:pt idx="22534">
                  <c:v>225.34</c:v>
                </c:pt>
                <c:pt idx="22535">
                  <c:v>225.35</c:v>
                </c:pt>
                <c:pt idx="22536">
                  <c:v>225.36</c:v>
                </c:pt>
                <c:pt idx="22537">
                  <c:v>225.37</c:v>
                </c:pt>
                <c:pt idx="22538">
                  <c:v>225.38</c:v>
                </c:pt>
                <c:pt idx="22539">
                  <c:v>225.39</c:v>
                </c:pt>
                <c:pt idx="22540">
                  <c:v>225.4</c:v>
                </c:pt>
                <c:pt idx="22541">
                  <c:v>225.41</c:v>
                </c:pt>
                <c:pt idx="22542">
                  <c:v>225.42</c:v>
                </c:pt>
                <c:pt idx="22543">
                  <c:v>225.43</c:v>
                </c:pt>
                <c:pt idx="22544">
                  <c:v>225.44</c:v>
                </c:pt>
                <c:pt idx="22545">
                  <c:v>225.45</c:v>
                </c:pt>
                <c:pt idx="22546">
                  <c:v>225.46</c:v>
                </c:pt>
                <c:pt idx="22547">
                  <c:v>225.47</c:v>
                </c:pt>
                <c:pt idx="22548">
                  <c:v>225.48</c:v>
                </c:pt>
                <c:pt idx="22549">
                  <c:v>225.49</c:v>
                </c:pt>
                <c:pt idx="22550">
                  <c:v>225.5</c:v>
                </c:pt>
                <c:pt idx="22551">
                  <c:v>225.51</c:v>
                </c:pt>
                <c:pt idx="22552">
                  <c:v>225.52</c:v>
                </c:pt>
                <c:pt idx="22553">
                  <c:v>225.53</c:v>
                </c:pt>
                <c:pt idx="22554">
                  <c:v>225.54</c:v>
                </c:pt>
                <c:pt idx="22555">
                  <c:v>225.55</c:v>
                </c:pt>
                <c:pt idx="22556">
                  <c:v>225.56</c:v>
                </c:pt>
                <c:pt idx="22557">
                  <c:v>225.57</c:v>
                </c:pt>
                <c:pt idx="22558">
                  <c:v>225.58</c:v>
                </c:pt>
                <c:pt idx="22559">
                  <c:v>225.59</c:v>
                </c:pt>
                <c:pt idx="22560">
                  <c:v>225.6</c:v>
                </c:pt>
                <c:pt idx="22561">
                  <c:v>225.61</c:v>
                </c:pt>
                <c:pt idx="22562">
                  <c:v>225.62</c:v>
                </c:pt>
                <c:pt idx="22563">
                  <c:v>225.63</c:v>
                </c:pt>
                <c:pt idx="22564">
                  <c:v>225.64</c:v>
                </c:pt>
                <c:pt idx="22565">
                  <c:v>225.65</c:v>
                </c:pt>
                <c:pt idx="22566">
                  <c:v>225.66</c:v>
                </c:pt>
                <c:pt idx="22567">
                  <c:v>225.67</c:v>
                </c:pt>
                <c:pt idx="22568">
                  <c:v>225.68</c:v>
                </c:pt>
                <c:pt idx="22569">
                  <c:v>225.69</c:v>
                </c:pt>
                <c:pt idx="22570">
                  <c:v>225.7</c:v>
                </c:pt>
                <c:pt idx="22571">
                  <c:v>225.71</c:v>
                </c:pt>
                <c:pt idx="22572">
                  <c:v>225.72</c:v>
                </c:pt>
                <c:pt idx="22573">
                  <c:v>225.73</c:v>
                </c:pt>
                <c:pt idx="22574">
                  <c:v>225.74</c:v>
                </c:pt>
                <c:pt idx="22575">
                  <c:v>225.75</c:v>
                </c:pt>
                <c:pt idx="22576">
                  <c:v>225.76</c:v>
                </c:pt>
                <c:pt idx="22577">
                  <c:v>225.77</c:v>
                </c:pt>
                <c:pt idx="22578">
                  <c:v>225.78</c:v>
                </c:pt>
                <c:pt idx="22579">
                  <c:v>225.79</c:v>
                </c:pt>
                <c:pt idx="22580">
                  <c:v>225.8</c:v>
                </c:pt>
                <c:pt idx="22581">
                  <c:v>225.81</c:v>
                </c:pt>
                <c:pt idx="22582">
                  <c:v>225.82</c:v>
                </c:pt>
                <c:pt idx="22583">
                  <c:v>225.83</c:v>
                </c:pt>
                <c:pt idx="22584">
                  <c:v>225.84</c:v>
                </c:pt>
                <c:pt idx="22585">
                  <c:v>225.85</c:v>
                </c:pt>
                <c:pt idx="22586">
                  <c:v>225.86</c:v>
                </c:pt>
                <c:pt idx="22587">
                  <c:v>225.87</c:v>
                </c:pt>
                <c:pt idx="22588">
                  <c:v>225.88</c:v>
                </c:pt>
                <c:pt idx="22589">
                  <c:v>225.89</c:v>
                </c:pt>
                <c:pt idx="22590">
                  <c:v>225.9</c:v>
                </c:pt>
                <c:pt idx="22591">
                  <c:v>225.91</c:v>
                </c:pt>
                <c:pt idx="22592">
                  <c:v>225.92</c:v>
                </c:pt>
                <c:pt idx="22593">
                  <c:v>225.93</c:v>
                </c:pt>
                <c:pt idx="22594">
                  <c:v>225.94</c:v>
                </c:pt>
                <c:pt idx="22595">
                  <c:v>225.95</c:v>
                </c:pt>
                <c:pt idx="22596">
                  <c:v>225.96</c:v>
                </c:pt>
                <c:pt idx="22597">
                  <c:v>225.97</c:v>
                </c:pt>
                <c:pt idx="22598">
                  <c:v>225.98</c:v>
                </c:pt>
                <c:pt idx="22599">
                  <c:v>225.99</c:v>
                </c:pt>
                <c:pt idx="22600">
                  <c:v>226</c:v>
                </c:pt>
                <c:pt idx="22601">
                  <c:v>226.01</c:v>
                </c:pt>
                <c:pt idx="22602">
                  <c:v>226.02</c:v>
                </c:pt>
                <c:pt idx="22603">
                  <c:v>226.03</c:v>
                </c:pt>
                <c:pt idx="22604">
                  <c:v>226.04</c:v>
                </c:pt>
                <c:pt idx="22605">
                  <c:v>226.05</c:v>
                </c:pt>
                <c:pt idx="22606">
                  <c:v>226.06</c:v>
                </c:pt>
                <c:pt idx="22607">
                  <c:v>226.07</c:v>
                </c:pt>
                <c:pt idx="22608">
                  <c:v>226.08</c:v>
                </c:pt>
                <c:pt idx="22609">
                  <c:v>226.09</c:v>
                </c:pt>
                <c:pt idx="22610">
                  <c:v>226.1</c:v>
                </c:pt>
                <c:pt idx="22611">
                  <c:v>226.11</c:v>
                </c:pt>
                <c:pt idx="22612">
                  <c:v>226.12</c:v>
                </c:pt>
                <c:pt idx="22613">
                  <c:v>226.13</c:v>
                </c:pt>
                <c:pt idx="22614">
                  <c:v>226.14</c:v>
                </c:pt>
                <c:pt idx="22615">
                  <c:v>226.15</c:v>
                </c:pt>
                <c:pt idx="22616">
                  <c:v>226.16</c:v>
                </c:pt>
                <c:pt idx="22617">
                  <c:v>226.17</c:v>
                </c:pt>
                <c:pt idx="22618">
                  <c:v>226.18</c:v>
                </c:pt>
                <c:pt idx="22619">
                  <c:v>226.19</c:v>
                </c:pt>
                <c:pt idx="22620">
                  <c:v>226.2</c:v>
                </c:pt>
                <c:pt idx="22621">
                  <c:v>226.21</c:v>
                </c:pt>
                <c:pt idx="22622">
                  <c:v>226.22</c:v>
                </c:pt>
                <c:pt idx="22623">
                  <c:v>226.23</c:v>
                </c:pt>
                <c:pt idx="22624">
                  <c:v>226.24</c:v>
                </c:pt>
                <c:pt idx="22625">
                  <c:v>226.25</c:v>
                </c:pt>
                <c:pt idx="22626">
                  <c:v>226.26</c:v>
                </c:pt>
                <c:pt idx="22627">
                  <c:v>226.27</c:v>
                </c:pt>
                <c:pt idx="22628">
                  <c:v>226.28</c:v>
                </c:pt>
                <c:pt idx="22629">
                  <c:v>226.29</c:v>
                </c:pt>
                <c:pt idx="22630">
                  <c:v>226.3</c:v>
                </c:pt>
                <c:pt idx="22631">
                  <c:v>226.31</c:v>
                </c:pt>
                <c:pt idx="22632">
                  <c:v>226.32</c:v>
                </c:pt>
                <c:pt idx="22633">
                  <c:v>226.33</c:v>
                </c:pt>
                <c:pt idx="22634">
                  <c:v>226.34</c:v>
                </c:pt>
                <c:pt idx="22635">
                  <c:v>226.35</c:v>
                </c:pt>
                <c:pt idx="22636">
                  <c:v>226.36</c:v>
                </c:pt>
                <c:pt idx="22637">
                  <c:v>226.37</c:v>
                </c:pt>
                <c:pt idx="22638">
                  <c:v>226.38</c:v>
                </c:pt>
                <c:pt idx="22639">
                  <c:v>226.39</c:v>
                </c:pt>
                <c:pt idx="22640">
                  <c:v>226.4</c:v>
                </c:pt>
                <c:pt idx="22641">
                  <c:v>226.41</c:v>
                </c:pt>
                <c:pt idx="22642">
                  <c:v>226.42</c:v>
                </c:pt>
                <c:pt idx="22643">
                  <c:v>226.43</c:v>
                </c:pt>
                <c:pt idx="22644">
                  <c:v>226.44</c:v>
                </c:pt>
                <c:pt idx="22645">
                  <c:v>226.45</c:v>
                </c:pt>
                <c:pt idx="22646">
                  <c:v>226.46</c:v>
                </c:pt>
                <c:pt idx="22647">
                  <c:v>226.47</c:v>
                </c:pt>
                <c:pt idx="22648">
                  <c:v>226.48</c:v>
                </c:pt>
                <c:pt idx="22649">
                  <c:v>226.49</c:v>
                </c:pt>
                <c:pt idx="22650">
                  <c:v>226.5</c:v>
                </c:pt>
                <c:pt idx="22651">
                  <c:v>226.51</c:v>
                </c:pt>
                <c:pt idx="22652">
                  <c:v>226.52</c:v>
                </c:pt>
                <c:pt idx="22653">
                  <c:v>226.53</c:v>
                </c:pt>
                <c:pt idx="22654">
                  <c:v>226.54</c:v>
                </c:pt>
                <c:pt idx="22655">
                  <c:v>226.55</c:v>
                </c:pt>
                <c:pt idx="22656">
                  <c:v>226.56</c:v>
                </c:pt>
                <c:pt idx="22657">
                  <c:v>226.57</c:v>
                </c:pt>
                <c:pt idx="22658">
                  <c:v>226.58</c:v>
                </c:pt>
                <c:pt idx="22659">
                  <c:v>226.59</c:v>
                </c:pt>
                <c:pt idx="22660">
                  <c:v>226.6</c:v>
                </c:pt>
                <c:pt idx="22661">
                  <c:v>226.61</c:v>
                </c:pt>
                <c:pt idx="22662">
                  <c:v>226.62</c:v>
                </c:pt>
                <c:pt idx="22663">
                  <c:v>226.63</c:v>
                </c:pt>
                <c:pt idx="22664">
                  <c:v>226.64</c:v>
                </c:pt>
                <c:pt idx="22665">
                  <c:v>226.65</c:v>
                </c:pt>
                <c:pt idx="22666">
                  <c:v>226.66</c:v>
                </c:pt>
                <c:pt idx="22667">
                  <c:v>226.67</c:v>
                </c:pt>
                <c:pt idx="22668">
                  <c:v>226.68</c:v>
                </c:pt>
                <c:pt idx="22669">
                  <c:v>226.69</c:v>
                </c:pt>
                <c:pt idx="22670">
                  <c:v>226.7</c:v>
                </c:pt>
                <c:pt idx="22671">
                  <c:v>226.71</c:v>
                </c:pt>
                <c:pt idx="22672">
                  <c:v>226.72</c:v>
                </c:pt>
                <c:pt idx="22673">
                  <c:v>226.73</c:v>
                </c:pt>
                <c:pt idx="22674">
                  <c:v>226.74</c:v>
                </c:pt>
                <c:pt idx="22675">
                  <c:v>226.75</c:v>
                </c:pt>
                <c:pt idx="22676">
                  <c:v>226.76</c:v>
                </c:pt>
                <c:pt idx="22677">
                  <c:v>226.77</c:v>
                </c:pt>
                <c:pt idx="22678">
                  <c:v>226.78</c:v>
                </c:pt>
                <c:pt idx="22679">
                  <c:v>226.79</c:v>
                </c:pt>
                <c:pt idx="22680">
                  <c:v>226.8</c:v>
                </c:pt>
                <c:pt idx="22681">
                  <c:v>226.81</c:v>
                </c:pt>
                <c:pt idx="22682">
                  <c:v>226.82</c:v>
                </c:pt>
                <c:pt idx="22683">
                  <c:v>226.83</c:v>
                </c:pt>
                <c:pt idx="22684">
                  <c:v>226.84</c:v>
                </c:pt>
                <c:pt idx="22685">
                  <c:v>226.85</c:v>
                </c:pt>
                <c:pt idx="22686">
                  <c:v>226.86</c:v>
                </c:pt>
                <c:pt idx="22687">
                  <c:v>226.87</c:v>
                </c:pt>
                <c:pt idx="22688">
                  <c:v>226.88</c:v>
                </c:pt>
                <c:pt idx="22689">
                  <c:v>226.89</c:v>
                </c:pt>
                <c:pt idx="22690">
                  <c:v>226.9</c:v>
                </c:pt>
                <c:pt idx="22691">
                  <c:v>226.91</c:v>
                </c:pt>
                <c:pt idx="22692">
                  <c:v>226.92</c:v>
                </c:pt>
                <c:pt idx="22693">
                  <c:v>226.93</c:v>
                </c:pt>
                <c:pt idx="22694">
                  <c:v>226.94</c:v>
                </c:pt>
                <c:pt idx="22695">
                  <c:v>226.95</c:v>
                </c:pt>
                <c:pt idx="22696">
                  <c:v>226.96</c:v>
                </c:pt>
                <c:pt idx="22697">
                  <c:v>226.97</c:v>
                </c:pt>
                <c:pt idx="22698">
                  <c:v>226.98</c:v>
                </c:pt>
                <c:pt idx="22699">
                  <c:v>226.99</c:v>
                </c:pt>
                <c:pt idx="22700">
                  <c:v>227</c:v>
                </c:pt>
                <c:pt idx="22701">
                  <c:v>227.01</c:v>
                </c:pt>
                <c:pt idx="22702">
                  <c:v>227.02</c:v>
                </c:pt>
                <c:pt idx="22703">
                  <c:v>227.03</c:v>
                </c:pt>
                <c:pt idx="22704">
                  <c:v>227.04</c:v>
                </c:pt>
                <c:pt idx="22705">
                  <c:v>227.05</c:v>
                </c:pt>
                <c:pt idx="22706">
                  <c:v>227.06</c:v>
                </c:pt>
                <c:pt idx="22707">
                  <c:v>227.07</c:v>
                </c:pt>
                <c:pt idx="22708">
                  <c:v>227.08</c:v>
                </c:pt>
                <c:pt idx="22709">
                  <c:v>227.09</c:v>
                </c:pt>
                <c:pt idx="22710">
                  <c:v>227.1</c:v>
                </c:pt>
                <c:pt idx="22711">
                  <c:v>227.11</c:v>
                </c:pt>
                <c:pt idx="22712">
                  <c:v>227.12</c:v>
                </c:pt>
                <c:pt idx="22713">
                  <c:v>227.13</c:v>
                </c:pt>
                <c:pt idx="22714">
                  <c:v>227.14</c:v>
                </c:pt>
                <c:pt idx="22715">
                  <c:v>227.15</c:v>
                </c:pt>
                <c:pt idx="22716">
                  <c:v>227.16</c:v>
                </c:pt>
                <c:pt idx="22717">
                  <c:v>227.17</c:v>
                </c:pt>
                <c:pt idx="22718">
                  <c:v>227.18</c:v>
                </c:pt>
                <c:pt idx="22719">
                  <c:v>227.19</c:v>
                </c:pt>
                <c:pt idx="22720">
                  <c:v>227.2</c:v>
                </c:pt>
                <c:pt idx="22721">
                  <c:v>227.21</c:v>
                </c:pt>
                <c:pt idx="22722">
                  <c:v>227.22</c:v>
                </c:pt>
                <c:pt idx="22723">
                  <c:v>227.23</c:v>
                </c:pt>
                <c:pt idx="22724">
                  <c:v>227.24</c:v>
                </c:pt>
                <c:pt idx="22725">
                  <c:v>227.25</c:v>
                </c:pt>
                <c:pt idx="22726">
                  <c:v>227.26</c:v>
                </c:pt>
                <c:pt idx="22727">
                  <c:v>227.27</c:v>
                </c:pt>
                <c:pt idx="22728">
                  <c:v>227.28</c:v>
                </c:pt>
                <c:pt idx="22729">
                  <c:v>227.29</c:v>
                </c:pt>
                <c:pt idx="22730">
                  <c:v>227.3</c:v>
                </c:pt>
                <c:pt idx="22731">
                  <c:v>227.31</c:v>
                </c:pt>
                <c:pt idx="22732">
                  <c:v>227.32</c:v>
                </c:pt>
                <c:pt idx="22733">
                  <c:v>227.33</c:v>
                </c:pt>
                <c:pt idx="22734">
                  <c:v>227.34</c:v>
                </c:pt>
                <c:pt idx="22735">
                  <c:v>227.35</c:v>
                </c:pt>
                <c:pt idx="22736">
                  <c:v>227.36</c:v>
                </c:pt>
                <c:pt idx="22737">
                  <c:v>227.37</c:v>
                </c:pt>
                <c:pt idx="22738">
                  <c:v>227.38</c:v>
                </c:pt>
                <c:pt idx="22739">
                  <c:v>227.39</c:v>
                </c:pt>
                <c:pt idx="22740">
                  <c:v>227.4</c:v>
                </c:pt>
                <c:pt idx="22741">
                  <c:v>227.41</c:v>
                </c:pt>
                <c:pt idx="22742">
                  <c:v>227.42</c:v>
                </c:pt>
                <c:pt idx="22743">
                  <c:v>227.43</c:v>
                </c:pt>
                <c:pt idx="22744">
                  <c:v>227.44</c:v>
                </c:pt>
                <c:pt idx="22745">
                  <c:v>227.45</c:v>
                </c:pt>
                <c:pt idx="22746">
                  <c:v>227.46</c:v>
                </c:pt>
                <c:pt idx="22747">
                  <c:v>227.47</c:v>
                </c:pt>
                <c:pt idx="22748">
                  <c:v>227.48</c:v>
                </c:pt>
                <c:pt idx="22749">
                  <c:v>227.49</c:v>
                </c:pt>
                <c:pt idx="22750">
                  <c:v>227.5</c:v>
                </c:pt>
                <c:pt idx="22751">
                  <c:v>227.51</c:v>
                </c:pt>
                <c:pt idx="22752">
                  <c:v>227.52</c:v>
                </c:pt>
                <c:pt idx="22753">
                  <c:v>227.53</c:v>
                </c:pt>
                <c:pt idx="22754">
                  <c:v>227.54</c:v>
                </c:pt>
                <c:pt idx="22755">
                  <c:v>227.55</c:v>
                </c:pt>
                <c:pt idx="22756">
                  <c:v>227.56</c:v>
                </c:pt>
                <c:pt idx="22757">
                  <c:v>227.57</c:v>
                </c:pt>
                <c:pt idx="22758">
                  <c:v>227.58</c:v>
                </c:pt>
                <c:pt idx="22759">
                  <c:v>227.59</c:v>
                </c:pt>
                <c:pt idx="22760">
                  <c:v>227.6</c:v>
                </c:pt>
                <c:pt idx="22761">
                  <c:v>227.61</c:v>
                </c:pt>
                <c:pt idx="22762">
                  <c:v>227.62</c:v>
                </c:pt>
                <c:pt idx="22763">
                  <c:v>227.63</c:v>
                </c:pt>
                <c:pt idx="22764">
                  <c:v>227.64</c:v>
                </c:pt>
                <c:pt idx="22765">
                  <c:v>227.65</c:v>
                </c:pt>
                <c:pt idx="22766">
                  <c:v>227.66</c:v>
                </c:pt>
                <c:pt idx="22767">
                  <c:v>227.67</c:v>
                </c:pt>
                <c:pt idx="22768">
                  <c:v>227.68</c:v>
                </c:pt>
                <c:pt idx="22769">
                  <c:v>227.69</c:v>
                </c:pt>
                <c:pt idx="22770">
                  <c:v>227.7</c:v>
                </c:pt>
                <c:pt idx="22771">
                  <c:v>227.71</c:v>
                </c:pt>
                <c:pt idx="22772">
                  <c:v>227.72</c:v>
                </c:pt>
                <c:pt idx="22773">
                  <c:v>227.73</c:v>
                </c:pt>
                <c:pt idx="22774">
                  <c:v>227.74</c:v>
                </c:pt>
                <c:pt idx="22775">
                  <c:v>227.75</c:v>
                </c:pt>
                <c:pt idx="22776">
                  <c:v>227.76</c:v>
                </c:pt>
                <c:pt idx="22777">
                  <c:v>227.77</c:v>
                </c:pt>
                <c:pt idx="22778">
                  <c:v>227.78</c:v>
                </c:pt>
                <c:pt idx="22779">
                  <c:v>227.79</c:v>
                </c:pt>
                <c:pt idx="22780">
                  <c:v>227.8</c:v>
                </c:pt>
                <c:pt idx="22781">
                  <c:v>227.81</c:v>
                </c:pt>
                <c:pt idx="22782">
                  <c:v>227.82</c:v>
                </c:pt>
                <c:pt idx="22783">
                  <c:v>227.83</c:v>
                </c:pt>
                <c:pt idx="22784">
                  <c:v>227.84</c:v>
                </c:pt>
                <c:pt idx="22785">
                  <c:v>227.85</c:v>
                </c:pt>
                <c:pt idx="22786">
                  <c:v>227.86</c:v>
                </c:pt>
                <c:pt idx="22787">
                  <c:v>227.87</c:v>
                </c:pt>
                <c:pt idx="22788">
                  <c:v>227.88</c:v>
                </c:pt>
                <c:pt idx="22789">
                  <c:v>227.89</c:v>
                </c:pt>
                <c:pt idx="22790">
                  <c:v>227.9</c:v>
                </c:pt>
                <c:pt idx="22791">
                  <c:v>227.91</c:v>
                </c:pt>
                <c:pt idx="22792">
                  <c:v>227.92</c:v>
                </c:pt>
                <c:pt idx="22793">
                  <c:v>227.93</c:v>
                </c:pt>
                <c:pt idx="22794">
                  <c:v>227.94</c:v>
                </c:pt>
                <c:pt idx="22795">
                  <c:v>227.95</c:v>
                </c:pt>
                <c:pt idx="22796">
                  <c:v>227.96</c:v>
                </c:pt>
                <c:pt idx="22797">
                  <c:v>227.97</c:v>
                </c:pt>
                <c:pt idx="22798">
                  <c:v>227.98</c:v>
                </c:pt>
                <c:pt idx="22799">
                  <c:v>227.99</c:v>
                </c:pt>
                <c:pt idx="22800">
                  <c:v>228</c:v>
                </c:pt>
                <c:pt idx="22801">
                  <c:v>228.01</c:v>
                </c:pt>
                <c:pt idx="22802">
                  <c:v>228.02</c:v>
                </c:pt>
                <c:pt idx="22803">
                  <c:v>228.03</c:v>
                </c:pt>
                <c:pt idx="22804">
                  <c:v>228.04</c:v>
                </c:pt>
                <c:pt idx="22805">
                  <c:v>228.05</c:v>
                </c:pt>
                <c:pt idx="22806">
                  <c:v>228.06</c:v>
                </c:pt>
                <c:pt idx="22807">
                  <c:v>228.07</c:v>
                </c:pt>
                <c:pt idx="22808">
                  <c:v>228.08</c:v>
                </c:pt>
                <c:pt idx="22809">
                  <c:v>228.09</c:v>
                </c:pt>
                <c:pt idx="22810">
                  <c:v>228.1</c:v>
                </c:pt>
                <c:pt idx="22811">
                  <c:v>228.11</c:v>
                </c:pt>
                <c:pt idx="22812">
                  <c:v>228.12</c:v>
                </c:pt>
                <c:pt idx="22813">
                  <c:v>228.13</c:v>
                </c:pt>
                <c:pt idx="22814">
                  <c:v>228.14</c:v>
                </c:pt>
                <c:pt idx="22815">
                  <c:v>228.15</c:v>
                </c:pt>
                <c:pt idx="22816">
                  <c:v>228.16</c:v>
                </c:pt>
                <c:pt idx="22817">
                  <c:v>228.17</c:v>
                </c:pt>
                <c:pt idx="22818">
                  <c:v>228.18</c:v>
                </c:pt>
                <c:pt idx="22819">
                  <c:v>228.19</c:v>
                </c:pt>
                <c:pt idx="22820">
                  <c:v>228.2</c:v>
                </c:pt>
                <c:pt idx="22821">
                  <c:v>228.21</c:v>
                </c:pt>
                <c:pt idx="22822">
                  <c:v>228.22</c:v>
                </c:pt>
                <c:pt idx="22823">
                  <c:v>228.23</c:v>
                </c:pt>
                <c:pt idx="22824">
                  <c:v>228.24</c:v>
                </c:pt>
                <c:pt idx="22825">
                  <c:v>228.25</c:v>
                </c:pt>
                <c:pt idx="22826">
                  <c:v>228.26</c:v>
                </c:pt>
                <c:pt idx="22827">
                  <c:v>228.27</c:v>
                </c:pt>
                <c:pt idx="22828">
                  <c:v>228.28</c:v>
                </c:pt>
                <c:pt idx="22829">
                  <c:v>228.29</c:v>
                </c:pt>
                <c:pt idx="22830">
                  <c:v>228.3</c:v>
                </c:pt>
                <c:pt idx="22831">
                  <c:v>228.31</c:v>
                </c:pt>
                <c:pt idx="22832">
                  <c:v>228.32</c:v>
                </c:pt>
                <c:pt idx="22833">
                  <c:v>228.33</c:v>
                </c:pt>
                <c:pt idx="22834">
                  <c:v>228.34</c:v>
                </c:pt>
                <c:pt idx="22835">
                  <c:v>228.35</c:v>
                </c:pt>
                <c:pt idx="22836">
                  <c:v>228.36</c:v>
                </c:pt>
                <c:pt idx="22837">
                  <c:v>228.37</c:v>
                </c:pt>
                <c:pt idx="22838">
                  <c:v>228.38</c:v>
                </c:pt>
                <c:pt idx="22839">
                  <c:v>228.39</c:v>
                </c:pt>
                <c:pt idx="22840">
                  <c:v>228.4</c:v>
                </c:pt>
                <c:pt idx="22841">
                  <c:v>228.41</c:v>
                </c:pt>
                <c:pt idx="22842">
                  <c:v>228.42</c:v>
                </c:pt>
                <c:pt idx="22843">
                  <c:v>228.43</c:v>
                </c:pt>
                <c:pt idx="22844">
                  <c:v>228.44</c:v>
                </c:pt>
                <c:pt idx="22845">
                  <c:v>228.45</c:v>
                </c:pt>
                <c:pt idx="22846">
                  <c:v>228.46</c:v>
                </c:pt>
                <c:pt idx="22847">
                  <c:v>228.47</c:v>
                </c:pt>
                <c:pt idx="22848">
                  <c:v>228.48</c:v>
                </c:pt>
                <c:pt idx="22849">
                  <c:v>228.49</c:v>
                </c:pt>
                <c:pt idx="22850">
                  <c:v>228.5</c:v>
                </c:pt>
                <c:pt idx="22851">
                  <c:v>228.51</c:v>
                </c:pt>
                <c:pt idx="22852">
                  <c:v>228.52</c:v>
                </c:pt>
                <c:pt idx="22853">
                  <c:v>228.53</c:v>
                </c:pt>
                <c:pt idx="22854">
                  <c:v>228.54</c:v>
                </c:pt>
                <c:pt idx="22855">
                  <c:v>228.55</c:v>
                </c:pt>
                <c:pt idx="22856">
                  <c:v>228.56</c:v>
                </c:pt>
                <c:pt idx="22857">
                  <c:v>228.57</c:v>
                </c:pt>
                <c:pt idx="22858">
                  <c:v>228.58</c:v>
                </c:pt>
                <c:pt idx="22859">
                  <c:v>228.59</c:v>
                </c:pt>
                <c:pt idx="22860">
                  <c:v>228.6</c:v>
                </c:pt>
                <c:pt idx="22861">
                  <c:v>228.61</c:v>
                </c:pt>
                <c:pt idx="22862">
                  <c:v>228.62</c:v>
                </c:pt>
                <c:pt idx="22863">
                  <c:v>228.63</c:v>
                </c:pt>
                <c:pt idx="22864">
                  <c:v>228.64</c:v>
                </c:pt>
                <c:pt idx="22865">
                  <c:v>228.65</c:v>
                </c:pt>
                <c:pt idx="22866">
                  <c:v>228.66</c:v>
                </c:pt>
                <c:pt idx="22867">
                  <c:v>228.67</c:v>
                </c:pt>
                <c:pt idx="22868">
                  <c:v>228.68</c:v>
                </c:pt>
                <c:pt idx="22869">
                  <c:v>228.69</c:v>
                </c:pt>
                <c:pt idx="22870">
                  <c:v>228.7</c:v>
                </c:pt>
                <c:pt idx="22871">
                  <c:v>228.71</c:v>
                </c:pt>
                <c:pt idx="22872">
                  <c:v>228.72</c:v>
                </c:pt>
                <c:pt idx="22873">
                  <c:v>228.73</c:v>
                </c:pt>
                <c:pt idx="22874">
                  <c:v>228.74</c:v>
                </c:pt>
                <c:pt idx="22875">
                  <c:v>228.75</c:v>
                </c:pt>
                <c:pt idx="22876">
                  <c:v>228.76</c:v>
                </c:pt>
                <c:pt idx="22877">
                  <c:v>228.77</c:v>
                </c:pt>
                <c:pt idx="22878">
                  <c:v>228.78</c:v>
                </c:pt>
                <c:pt idx="22879">
                  <c:v>228.79</c:v>
                </c:pt>
                <c:pt idx="22880">
                  <c:v>228.8</c:v>
                </c:pt>
                <c:pt idx="22881">
                  <c:v>228.81</c:v>
                </c:pt>
                <c:pt idx="22882">
                  <c:v>228.82</c:v>
                </c:pt>
                <c:pt idx="22883">
                  <c:v>228.83</c:v>
                </c:pt>
                <c:pt idx="22884">
                  <c:v>228.84</c:v>
                </c:pt>
                <c:pt idx="22885">
                  <c:v>228.85</c:v>
                </c:pt>
                <c:pt idx="22886">
                  <c:v>228.86</c:v>
                </c:pt>
                <c:pt idx="22887">
                  <c:v>228.87</c:v>
                </c:pt>
                <c:pt idx="22888">
                  <c:v>228.88</c:v>
                </c:pt>
                <c:pt idx="22889">
                  <c:v>228.89</c:v>
                </c:pt>
                <c:pt idx="22890">
                  <c:v>228.9</c:v>
                </c:pt>
                <c:pt idx="22891">
                  <c:v>228.91</c:v>
                </c:pt>
                <c:pt idx="22892">
                  <c:v>228.92</c:v>
                </c:pt>
                <c:pt idx="22893">
                  <c:v>228.93</c:v>
                </c:pt>
                <c:pt idx="22894">
                  <c:v>228.94</c:v>
                </c:pt>
                <c:pt idx="22895">
                  <c:v>228.95</c:v>
                </c:pt>
                <c:pt idx="22896">
                  <c:v>228.96</c:v>
                </c:pt>
                <c:pt idx="22897">
                  <c:v>228.97</c:v>
                </c:pt>
                <c:pt idx="22898">
                  <c:v>228.98</c:v>
                </c:pt>
                <c:pt idx="22899">
                  <c:v>228.99</c:v>
                </c:pt>
                <c:pt idx="22900">
                  <c:v>229</c:v>
                </c:pt>
                <c:pt idx="22901">
                  <c:v>229.01</c:v>
                </c:pt>
                <c:pt idx="22902">
                  <c:v>229.02</c:v>
                </c:pt>
                <c:pt idx="22903">
                  <c:v>229.03</c:v>
                </c:pt>
                <c:pt idx="22904">
                  <c:v>229.04</c:v>
                </c:pt>
                <c:pt idx="22905">
                  <c:v>229.05</c:v>
                </c:pt>
                <c:pt idx="22906">
                  <c:v>229.06</c:v>
                </c:pt>
                <c:pt idx="22907">
                  <c:v>229.07</c:v>
                </c:pt>
                <c:pt idx="22908">
                  <c:v>229.08</c:v>
                </c:pt>
                <c:pt idx="22909">
                  <c:v>229.09</c:v>
                </c:pt>
                <c:pt idx="22910">
                  <c:v>229.1</c:v>
                </c:pt>
                <c:pt idx="22911">
                  <c:v>229.11</c:v>
                </c:pt>
                <c:pt idx="22912">
                  <c:v>229.12</c:v>
                </c:pt>
                <c:pt idx="22913">
                  <c:v>229.13</c:v>
                </c:pt>
                <c:pt idx="22914">
                  <c:v>229.14</c:v>
                </c:pt>
                <c:pt idx="22915">
                  <c:v>229.15</c:v>
                </c:pt>
                <c:pt idx="22916">
                  <c:v>229.16</c:v>
                </c:pt>
                <c:pt idx="22917">
                  <c:v>229.17</c:v>
                </c:pt>
                <c:pt idx="22918">
                  <c:v>229.18</c:v>
                </c:pt>
                <c:pt idx="22919">
                  <c:v>229.19</c:v>
                </c:pt>
                <c:pt idx="22920">
                  <c:v>229.2</c:v>
                </c:pt>
                <c:pt idx="22921">
                  <c:v>229.21</c:v>
                </c:pt>
                <c:pt idx="22922">
                  <c:v>229.22</c:v>
                </c:pt>
                <c:pt idx="22923">
                  <c:v>229.23</c:v>
                </c:pt>
                <c:pt idx="22924">
                  <c:v>229.24</c:v>
                </c:pt>
                <c:pt idx="22925">
                  <c:v>229.25</c:v>
                </c:pt>
                <c:pt idx="22926">
                  <c:v>229.26</c:v>
                </c:pt>
                <c:pt idx="22927">
                  <c:v>229.27</c:v>
                </c:pt>
                <c:pt idx="22928">
                  <c:v>229.28</c:v>
                </c:pt>
                <c:pt idx="22929">
                  <c:v>229.29</c:v>
                </c:pt>
                <c:pt idx="22930">
                  <c:v>229.3</c:v>
                </c:pt>
                <c:pt idx="22931">
                  <c:v>229.31</c:v>
                </c:pt>
                <c:pt idx="22932">
                  <c:v>229.32</c:v>
                </c:pt>
                <c:pt idx="22933">
                  <c:v>229.33</c:v>
                </c:pt>
                <c:pt idx="22934">
                  <c:v>229.34</c:v>
                </c:pt>
                <c:pt idx="22935">
                  <c:v>229.35</c:v>
                </c:pt>
                <c:pt idx="22936">
                  <c:v>229.36</c:v>
                </c:pt>
                <c:pt idx="22937">
                  <c:v>229.37</c:v>
                </c:pt>
                <c:pt idx="22938">
                  <c:v>229.38</c:v>
                </c:pt>
                <c:pt idx="22939">
                  <c:v>229.39</c:v>
                </c:pt>
                <c:pt idx="22940">
                  <c:v>229.4</c:v>
                </c:pt>
                <c:pt idx="22941">
                  <c:v>229.41</c:v>
                </c:pt>
                <c:pt idx="22942">
                  <c:v>229.42</c:v>
                </c:pt>
                <c:pt idx="22943">
                  <c:v>229.43</c:v>
                </c:pt>
                <c:pt idx="22944">
                  <c:v>229.44</c:v>
                </c:pt>
                <c:pt idx="22945">
                  <c:v>229.45</c:v>
                </c:pt>
                <c:pt idx="22946">
                  <c:v>229.46</c:v>
                </c:pt>
                <c:pt idx="22947">
                  <c:v>229.47</c:v>
                </c:pt>
                <c:pt idx="22948">
                  <c:v>229.48</c:v>
                </c:pt>
                <c:pt idx="22949">
                  <c:v>229.49</c:v>
                </c:pt>
                <c:pt idx="22950">
                  <c:v>229.5</c:v>
                </c:pt>
                <c:pt idx="22951">
                  <c:v>229.51</c:v>
                </c:pt>
                <c:pt idx="22952">
                  <c:v>229.52</c:v>
                </c:pt>
                <c:pt idx="22953">
                  <c:v>229.53</c:v>
                </c:pt>
                <c:pt idx="22954">
                  <c:v>229.54</c:v>
                </c:pt>
                <c:pt idx="22955">
                  <c:v>229.55</c:v>
                </c:pt>
                <c:pt idx="22956">
                  <c:v>229.56</c:v>
                </c:pt>
                <c:pt idx="22957">
                  <c:v>229.57</c:v>
                </c:pt>
                <c:pt idx="22958">
                  <c:v>229.58</c:v>
                </c:pt>
                <c:pt idx="22959">
                  <c:v>229.59</c:v>
                </c:pt>
                <c:pt idx="22960">
                  <c:v>229.6</c:v>
                </c:pt>
                <c:pt idx="22961">
                  <c:v>229.61</c:v>
                </c:pt>
                <c:pt idx="22962">
                  <c:v>229.62</c:v>
                </c:pt>
                <c:pt idx="22963">
                  <c:v>229.63</c:v>
                </c:pt>
                <c:pt idx="22964">
                  <c:v>229.64</c:v>
                </c:pt>
                <c:pt idx="22965">
                  <c:v>229.65</c:v>
                </c:pt>
                <c:pt idx="22966">
                  <c:v>229.66</c:v>
                </c:pt>
                <c:pt idx="22967">
                  <c:v>229.67</c:v>
                </c:pt>
                <c:pt idx="22968">
                  <c:v>229.68</c:v>
                </c:pt>
                <c:pt idx="22969">
                  <c:v>229.69</c:v>
                </c:pt>
                <c:pt idx="22970">
                  <c:v>229.7</c:v>
                </c:pt>
                <c:pt idx="22971">
                  <c:v>229.71</c:v>
                </c:pt>
                <c:pt idx="22972">
                  <c:v>229.72</c:v>
                </c:pt>
                <c:pt idx="22973">
                  <c:v>229.73</c:v>
                </c:pt>
                <c:pt idx="22974">
                  <c:v>229.74</c:v>
                </c:pt>
                <c:pt idx="22975">
                  <c:v>229.75</c:v>
                </c:pt>
                <c:pt idx="22976">
                  <c:v>229.76</c:v>
                </c:pt>
                <c:pt idx="22977">
                  <c:v>229.77</c:v>
                </c:pt>
                <c:pt idx="22978">
                  <c:v>229.78</c:v>
                </c:pt>
                <c:pt idx="22979">
                  <c:v>229.79</c:v>
                </c:pt>
                <c:pt idx="22980">
                  <c:v>229.8</c:v>
                </c:pt>
                <c:pt idx="22981">
                  <c:v>229.81</c:v>
                </c:pt>
                <c:pt idx="22982">
                  <c:v>229.82</c:v>
                </c:pt>
                <c:pt idx="22983">
                  <c:v>229.83</c:v>
                </c:pt>
                <c:pt idx="22984">
                  <c:v>229.84</c:v>
                </c:pt>
                <c:pt idx="22985">
                  <c:v>229.85</c:v>
                </c:pt>
                <c:pt idx="22986">
                  <c:v>229.86</c:v>
                </c:pt>
                <c:pt idx="22987">
                  <c:v>229.87</c:v>
                </c:pt>
                <c:pt idx="22988">
                  <c:v>229.88</c:v>
                </c:pt>
                <c:pt idx="22989">
                  <c:v>229.89</c:v>
                </c:pt>
                <c:pt idx="22990">
                  <c:v>229.9</c:v>
                </c:pt>
                <c:pt idx="22991">
                  <c:v>229.91</c:v>
                </c:pt>
                <c:pt idx="22992">
                  <c:v>229.92</c:v>
                </c:pt>
                <c:pt idx="22993">
                  <c:v>229.93</c:v>
                </c:pt>
                <c:pt idx="22994">
                  <c:v>229.94</c:v>
                </c:pt>
                <c:pt idx="22995">
                  <c:v>229.95</c:v>
                </c:pt>
                <c:pt idx="22996">
                  <c:v>229.96</c:v>
                </c:pt>
                <c:pt idx="22997">
                  <c:v>229.97</c:v>
                </c:pt>
                <c:pt idx="22998">
                  <c:v>229.98</c:v>
                </c:pt>
                <c:pt idx="22999">
                  <c:v>229.99</c:v>
                </c:pt>
                <c:pt idx="23000">
                  <c:v>230</c:v>
                </c:pt>
                <c:pt idx="23001">
                  <c:v>230.01</c:v>
                </c:pt>
                <c:pt idx="23002">
                  <c:v>230.02</c:v>
                </c:pt>
                <c:pt idx="23003">
                  <c:v>230.03</c:v>
                </c:pt>
                <c:pt idx="23004">
                  <c:v>230.04</c:v>
                </c:pt>
                <c:pt idx="23005">
                  <c:v>230.05</c:v>
                </c:pt>
                <c:pt idx="23006">
                  <c:v>230.06</c:v>
                </c:pt>
                <c:pt idx="23007">
                  <c:v>230.07</c:v>
                </c:pt>
                <c:pt idx="23008">
                  <c:v>230.08</c:v>
                </c:pt>
                <c:pt idx="23009">
                  <c:v>230.09</c:v>
                </c:pt>
                <c:pt idx="23010">
                  <c:v>230.1</c:v>
                </c:pt>
                <c:pt idx="23011">
                  <c:v>230.11</c:v>
                </c:pt>
                <c:pt idx="23012">
                  <c:v>230.12</c:v>
                </c:pt>
                <c:pt idx="23013">
                  <c:v>230.13</c:v>
                </c:pt>
                <c:pt idx="23014">
                  <c:v>230.14</c:v>
                </c:pt>
                <c:pt idx="23015">
                  <c:v>230.15</c:v>
                </c:pt>
                <c:pt idx="23016">
                  <c:v>230.16</c:v>
                </c:pt>
                <c:pt idx="23017">
                  <c:v>230.17</c:v>
                </c:pt>
                <c:pt idx="23018">
                  <c:v>230.18</c:v>
                </c:pt>
                <c:pt idx="23019">
                  <c:v>230.19</c:v>
                </c:pt>
                <c:pt idx="23020">
                  <c:v>230.2</c:v>
                </c:pt>
                <c:pt idx="23021">
                  <c:v>230.21</c:v>
                </c:pt>
                <c:pt idx="23022">
                  <c:v>230.22</c:v>
                </c:pt>
                <c:pt idx="23023">
                  <c:v>230.23</c:v>
                </c:pt>
                <c:pt idx="23024">
                  <c:v>230.24</c:v>
                </c:pt>
                <c:pt idx="23025">
                  <c:v>230.25</c:v>
                </c:pt>
                <c:pt idx="23026">
                  <c:v>230.26</c:v>
                </c:pt>
                <c:pt idx="23027">
                  <c:v>230.27</c:v>
                </c:pt>
                <c:pt idx="23028">
                  <c:v>230.28</c:v>
                </c:pt>
                <c:pt idx="23029">
                  <c:v>230.29</c:v>
                </c:pt>
                <c:pt idx="23030">
                  <c:v>230.3</c:v>
                </c:pt>
                <c:pt idx="23031">
                  <c:v>230.31</c:v>
                </c:pt>
                <c:pt idx="23032">
                  <c:v>230.32</c:v>
                </c:pt>
                <c:pt idx="23033">
                  <c:v>230.33</c:v>
                </c:pt>
                <c:pt idx="23034">
                  <c:v>230.34</c:v>
                </c:pt>
                <c:pt idx="23035">
                  <c:v>230.35</c:v>
                </c:pt>
                <c:pt idx="23036">
                  <c:v>230.36</c:v>
                </c:pt>
                <c:pt idx="23037">
                  <c:v>230.37</c:v>
                </c:pt>
                <c:pt idx="23038">
                  <c:v>230.38</c:v>
                </c:pt>
                <c:pt idx="23039">
                  <c:v>230.39</c:v>
                </c:pt>
                <c:pt idx="23040">
                  <c:v>230.4</c:v>
                </c:pt>
                <c:pt idx="23041">
                  <c:v>230.41</c:v>
                </c:pt>
                <c:pt idx="23042">
                  <c:v>230.42</c:v>
                </c:pt>
                <c:pt idx="23043">
                  <c:v>230.43</c:v>
                </c:pt>
                <c:pt idx="23044">
                  <c:v>230.44</c:v>
                </c:pt>
                <c:pt idx="23045">
                  <c:v>230.45</c:v>
                </c:pt>
                <c:pt idx="23046">
                  <c:v>230.46</c:v>
                </c:pt>
                <c:pt idx="23047">
                  <c:v>230.47</c:v>
                </c:pt>
                <c:pt idx="23048">
                  <c:v>230.48</c:v>
                </c:pt>
                <c:pt idx="23049">
                  <c:v>230.49</c:v>
                </c:pt>
                <c:pt idx="23050">
                  <c:v>230.5</c:v>
                </c:pt>
                <c:pt idx="23051">
                  <c:v>230.51</c:v>
                </c:pt>
                <c:pt idx="23052">
                  <c:v>230.52</c:v>
                </c:pt>
                <c:pt idx="23053">
                  <c:v>230.53</c:v>
                </c:pt>
                <c:pt idx="23054">
                  <c:v>230.54</c:v>
                </c:pt>
                <c:pt idx="23055">
                  <c:v>230.55</c:v>
                </c:pt>
                <c:pt idx="23056">
                  <c:v>230.56</c:v>
                </c:pt>
                <c:pt idx="23057">
                  <c:v>230.57</c:v>
                </c:pt>
                <c:pt idx="23058">
                  <c:v>230.58</c:v>
                </c:pt>
                <c:pt idx="23059">
                  <c:v>230.59</c:v>
                </c:pt>
                <c:pt idx="23060">
                  <c:v>230.6</c:v>
                </c:pt>
                <c:pt idx="23061">
                  <c:v>230.61</c:v>
                </c:pt>
                <c:pt idx="23062">
                  <c:v>230.62</c:v>
                </c:pt>
                <c:pt idx="23063">
                  <c:v>230.63</c:v>
                </c:pt>
                <c:pt idx="23064">
                  <c:v>230.64</c:v>
                </c:pt>
                <c:pt idx="23065">
                  <c:v>230.65</c:v>
                </c:pt>
                <c:pt idx="23066">
                  <c:v>230.66</c:v>
                </c:pt>
                <c:pt idx="23067">
                  <c:v>230.67</c:v>
                </c:pt>
                <c:pt idx="23068">
                  <c:v>230.68</c:v>
                </c:pt>
                <c:pt idx="23069">
                  <c:v>230.69</c:v>
                </c:pt>
                <c:pt idx="23070">
                  <c:v>230.7</c:v>
                </c:pt>
                <c:pt idx="23071">
                  <c:v>230.71</c:v>
                </c:pt>
                <c:pt idx="23072">
                  <c:v>230.72</c:v>
                </c:pt>
                <c:pt idx="23073">
                  <c:v>230.73</c:v>
                </c:pt>
                <c:pt idx="23074">
                  <c:v>230.74</c:v>
                </c:pt>
                <c:pt idx="23075">
                  <c:v>230.75</c:v>
                </c:pt>
                <c:pt idx="23076">
                  <c:v>230.76</c:v>
                </c:pt>
                <c:pt idx="23077">
                  <c:v>230.77</c:v>
                </c:pt>
                <c:pt idx="23078">
                  <c:v>230.78</c:v>
                </c:pt>
                <c:pt idx="23079">
                  <c:v>230.79</c:v>
                </c:pt>
                <c:pt idx="23080">
                  <c:v>230.8</c:v>
                </c:pt>
                <c:pt idx="23081">
                  <c:v>230.81</c:v>
                </c:pt>
                <c:pt idx="23082">
                  <c:v>230.82</c:v>
                </c:pt>
                <c:pt idx="23083">
                  <c:v>230.83</c:v>
                </c:pt>
                <c:pt idx="23084">
                  <c:v>230.84</c:v>
                </c:pt>
                <c:pt idx="23085">
                  <c:v>230.85</c:v>
                </c:pt>
                <c:pt idx="23086">
                  <c:v>230.86</c:v>
                </c:pt>
                <c:pt idx="23087">
                  <c:v>230.87</c:v>
                </c:pt>
                <c:pt idx="23088">
                  <c:v>230.88</c:v>
                </c:pt>
                <c:pt idx="23089">
                  <c:v>230.89</c:v>
                </c:pt>
                <c:pt idx="23090">
                  <c:v>230.9</c:v>
                </c:pt>
                <c:pt idx="23091">
                  <c:v>230.91</c:v>
                </c:pt>
                <c:pt idx="23092">
                  <c:v>230.92</c:v>
                </c:pt>
                <c:pt idx="23093">
                  <c:v>230.93</c:v>
                </c:pt>
                <c:pt idx="23094">
                  <c:v>230.94</c:v>
                </c:pt>
                <c:pt idx="23095">
                  <c:v>230.95</c:v>
                </c:pt>
                <c:pt idx="23096">
                  <c:v>230.96</c:v>
                </c:pt>
                <c:pt idx="23097">
                  <c:v>230.97</c:v>
                </c:pt>
                <c:pt idx="23098">
                  <c:v>230.98</c:v>
                </c:pt>
                <c:pt idx="23099">
                  <c:v>230.99</c:v>
                </c:pt>
                <c:pt idx="23100">
                  <c:v>231</c:v>
                </c:pt>
                <c:pt idx="23101">
                  <c:v>231.01</c:v>
                </c:pt>
                <c:pt idx="23102">
                  <c:v>231.02</c:v>
                </c:pt>
                <c:pt idx="23103">
                  <c:v>231.03</c:v>
                </c:pt>
                <c:pt idx="23104">
                  <c:v>231.04</c:v>
                </c:pt>
                <c:pt idx="23105">
                  <c:v>231.05</c:v>
                </c:pt>
                <c:pt idx="23106">
                  <c:v>231.06</c:v>
                </c:pt>
                <c:pt idx="23107">
                  <c:v>231.07</c:v>
                </c:pt>
                <c:pt idx="23108">
                  <c:v>231.08</c:v>
                </c:pt>
                <c:pt idx="23109">
                  <c:v>231.09</c:v>
                </c:pt>
                <c:pt idx="23110">
                  <c:v>231.1</c:v>
                </c:pt>
                <c:pt idx="23111">
                  <c:v>231.11</c:v>
                </c:pt>
                <c:pt idx="23112">
                  <c:v>231.12</c:v>
                </c:pt>
                <c:pt idx="23113">
                  <c:v>231.13</c:v>
                </c:pt>
                <c:pt idx="23114">
                  <c:v>231.14</c:v>
                </c:pt>
                <c:pt idx="23115">
                  <c:v>231.15</c:v>
                </c:pt>
                <c:pt idx="23116">
                  <c:v>231.16</c:v>
                </c:pt>
                <c:pt idx="23117">
                  <c:v>231.17</c:v>
                </c:pt>
                <c:pt idx="23118">
                  <c:v>231.18</c:v>
                </c:pt>
                <c:pt idx="23119">
                  <c:v>231.19</c:v>
                </c:pt>
                <c:pt idx="23120">
                  <c:v>231.2</c:v>
                </c:pt>
                <c:pt idx="23121">
                  <c:v>231.21</c:v>
                </c:pt>
                <c:pt idx="23122">
                  <c:v>231.22</c:v>
                </c:pt>
                <c:pt idx="23123">
                  <c:v>231.23</c:v>
                </c:pt>
                <c:pt idx="23124">
                  <c:v>231.24</c:v>
                </c:pt>
                <c:pt idx="23125">
                  <c:v>231.25</c:v>
                </c:pt>
                <c:pt idx="23126">
                  <c:v>231.26</c:v>
                </c:pt>
                <c:pt idx="23127">
                  <c:v>231.27</c:v>
                </c:pt>
                <c:pt idx="23128">
                  <c:v>231.28</c:v>
                </c:pt>
                <c:pt idx="23129">
                  <c:v>231.29</c:v>
                </c:pt>
                <c:pt idx="23130">
                  <c:v>231.3</c:v>
                </c:pt>
                <c:pt idx="23131">
                  <c:v>231.31</c:v>
                </c:pt>
                <c:pt idx="23132">
                  <c:v>231.32</c:v>
                </c:pt>
                <c:pt idx="23133">
                  <c:v>231.33</c:v>
                </c:pt>
                <c:pt idx="23134">
                  <c:v>231.34</c:v>
                </c:pt>
                <c:pt idx="23135">
                  <c:v>231.35</c:v>
                </c:pt>
                <c:pt idx="23136">
                  <c:v>231.36</c:v>
                </c:pt>
                <c:pt idx="23137">
                  <c:v>231.37</c:v>
                </c:pt>
                <c:pt idx="23138">
                  <c:v>231.38</c:v>
                </c:pt>
                <c:pt idx="23139">
                  <c:v>231.39</c:v>
                </c:pt>
                <c:pt idx="23140">
                  <c:v>231.4</c:v>
                </c:pt>
                <c:pt idx="23141">
                  <c:v>231.41</c:v>
                </c:pt>
                <c:pt idx="23142">
                  <c:v>231.42</c:v>
                </c:pt>
                <c:pt idx="23143">
                  <c:v>231.43</c:v>
                </c:pt>
                <c:pt idx="23144">
                  <c:v>231.44</c:v>
                </c:pt>
                <c:pt idx="23145">
                  <c:v>231.45</c:v>
                </c:pt>
                <c:pt idx="23146">
                  <c:v>231.46</c:v>
                </c:pt>
                <c:pt idx="23147">
                  <c:v>231.47</c:v>
                </c:pt>
                <c:pt idx="23148">
                  <c:v>231.48</c:v>
                </c:pt>
                <c:pt idx="23149">
                  <c:v>231.49</c:v>
                </c:pt>
                <c:pt idx="23150">
                  <c:v>231.5</c:v>
                </c:pt>
                <c:pt idx="23151">
                  <c:v>231.51</c:v>
                </c:pt>
                <c:pt idx="23152">
                  <c:v>231.52</c:v>
                </c:pt>
                <c:pt idx="23153">
                  <c:v>231.53</c:v>
                </c:pt>
                <c:pt idx="23154">
                  <c:v>231.54</c:v>
                </c:pt>
                <c:pt idx="23155">
                  <c:v>231.55</c:v>
                </c:pt>
                <c:pt idx="23156">
                  <c:v>231.56</c:v>
                </c:pt>
                <c:pt idx="23157">
                  <c:v>231.57</c:v>
                </c:pt>
                <c:pt idx="23158">
                  <c:v>231.58</c:v>
                </c:pt>
                <c:pt idx="23159">
                  <c:v>231.59</c:v>
                </c:pt>
                <c:pt idx="23160">
                  <c:v>231.6</c:v>
                </c:pt>
                <c:pt idx="23161">
                  <c:v>231.61</c:v>
                </c:pt>
                <c:pt idx="23162">
                  <c:v>231.62</c:v>
                </c:pt>
                <c:pt idx="23163">
                  <c:v>231.63</c:v>
                </c:pt>
                <c:pt idx="23164">
                  <c:v>231.64</c:v>
                </c:pt>
                <c:pt idx="23165">
                  <c:v>231.65</c:v>
                </c:pt>
                <c:pt idx="23166">
                  <c:v>231.66</c:v>
                </c:pt>
                <c:pt idx="23167">
                  <c:v>231.67</c:v>
                </c:pt>
                <c:pt idx="23168">
                  <c:v>231.68</c:v>
                </c:pt>
                <c:pt idx="23169">
                  <c:v>231.69</c:v>
                </c:pt>
                <c:pt idx="23170">
                  <c:v>231.7</c:v>
                </c:pt>
                <c:pt idx="23171">
                  <c:v>231.71</c:v>
                </c:pt>
                <c:pt idx="23172">
                  <c:v>231.72</c:v>
                </c:pt>
                <c:pt idx="23173">
                  <c:v>231.73</c:v>
                </c:pt>
                <c:pt idx="23174">
                  <c:v>231.74</c:v>
                </c:pt>
                <c:pt idx="23175">
                  <c:v>231.75</c:v>
                </c:pt>
                <c:pt idx="23176">
                  <c:v>231.76</c:v>
                </c:pt>
                <c:pt idx="23177">
                  <c:v>231.77</c:v>
                </c:pt>
                <c:pt idx="23178">
                  <c:v>231.78</c:v>
                </c:pt>
                <c:pt idx="23179">
                  <c:v>231.79</c:v>
                </c:pt>
                <c:pt idx="23180">
                  <c:v>231.8</c:v>
                </c:pt>
                <c:pt idx="23181">
                  <c:v>231.81</c:v>
                </c:pt>
                <c:pt idx="23182">
                  <c:v>231.82</c:v>
                </c:pt>
                <c:pt idx="23183">
                  <c:v>231.83</c:v>
                </c:pt>
                <c:pt idx="23184">
                  <c:v>231.84</c:v>
                </c:pt>
                <c:pt idx="23185">
                  <c:v>231.85</c:v>
                </c:pt>
                <c:pt idx="23186">
                  <c:v>231.86</c:v>
                </c:pt>
                <c:pt idx="23187">
                  <c:v>231.87</c:v>
                </c:pt>
                <c:pt idx="23188">
                  <c:v>231.88</c:v>
                </c:pt>
                <c:pt idx="23189">
                  <c:v>231.89</c:v>
                </c:pt>
                <c:pt idx="23190">
                  <c:v>231.9</c:v>
                </c:pt>
                <c:pt idx="23191">
                  <c:v>231.91</c:v>
                </c:pt>
                <c:pt idx="23192">
                  <c:v>231.92</c:v>
                </c:pt>
                <c:pt idx="23193">
                  <c:v>231.93</c:v>
                </c:pt>
                <c:pt idx="23194">
                  <c:v>231.94</c:v>
                </c:pt>
                <c:pt idx="23195">
                  <c:v>231.95</c:v>
                </c:pt>
                <c:pt idx="23196">
                  <c:v>231.96</c:v>
                </c:pt>
                <c:pt idx="23197">
                  <c:v>231.97</c:v>
                </c:pt>
                <c:pt idx="23198">
                  <c:v>231.98</c:v>
                </c:pt>
                <c:pt idx="23199">
                  <c:v>231.99</c:v>
                </c:pt>
                <c:pt idx="23200">
                  <c:v>232</c:v>
                </c:pt>
                <c:pt idx="23201">
                  <c:v>232.01</c:v>
                </c:pt>
                <c:pt idx="23202">
                  <c:v>232.02</c:v>
                </c:pt>
                <c:pt idx="23203">
                  <c:v>232.03</c:v>
                </c:pt>
                <c:pt idx="23204">
                  <c:v>232.04</c:v>
                </c:pt>
                <c:pt idx="23205">
                  <c:v>232.05</c:v>
                </c:pt>
                <c:pt idx="23206">
                  <c:v>232.06</c:v>
                </c:pt>
                <c:pt idx="23207">
                  <c:v>232.07</c:v>
                </c:pt>
                <c:pt idx="23208">
                  <c:v>232.08</c:v>
                </c:pt>
                <c:pt idx="23209">
                  <c:v>232.09</c:v>
                </c:pt>
                <c:pt idx="23210">
                  <c:v>232.1</c:v>
                </c:pt>
                <c:pt idx="23211">
                  <c:v>232.11</c:v>
                </c:pt>
                <c:pt idx="23212">
                  <c:v>232.12</c:v>
                </c:pt>
                <c:pt idx="23213">
                  <c:v>232.13</c:v>
                </c:pt>
                <c:pt idx="23214">
                  <c:v>232.14</c:v>
                </c:pt>
                <c:pt idx="23215">
                  <c:v>232.15</c:v>
                </c:pt>
                <c:pt idx="23216">
                  <c:v>232.16</c:v>
                </c:pt>
                <c:pt idx="23217">
                  <c:v>232.17</c:v>
                </c:pt>
                <c:pt idx="23218">
                  <c:v>232.18</c:v>
                </c:pt>
                <c:pt idx="23219">
                  <c:v>232.19</c:v>
                </c:pt>
                <c:pt idx="23220">
                  <c:v>232.2</c:v>
                </c:pt>
                <c:pt idx="23221">
                  <c:v>232.21</c:v>
                </c:pt>
                <c:pt idx="23222">
                  <c:v>232.22</c:v>
                </c:pt>
                <c:pt idx="23223">
                  <c:v>232.23</c:v>
                </c:pt>
                <c:pt idx="23224">
                  <c:v>232.24</c:v>
                </c:pt>
                <c:pt idx="23225">
                  <c:v>232.25</c:v>
                </c:pt>
                <c:pt idx="23226">
                  <c:v>232.26</c:v>
                </c:pt>
                <c:pt idx="23227">
                  <c:v>232.27</c:v>
                </c:pt>
                <c:pt idx="23228">
                  <c:v>232.28</c:v>
                </c:pt>
                <c:pt idx="23229">
                  <c:v>232.29</c:v>
                </c:pt>
                <c:pt idx="23230">
                  <c:v>232.3</c:v>
                </c:pt>
                <c:pt idx="23231">
                  <c:v>232.31</c:v>
                </c:pt>
                <c:pt idx="23232">
                  <c:v>232.32</c:v>
                </c:pt>
                <c:pt idx="23233">
                  <c:v>232.33</c:v>
                </c:pt>
                <c:pt idx="23234">
                  <c:v>232.34</c:v>
                </c:pt>
                <c:pt idx="23235">
                  <c:v>232.35</c:v>
                </c:pt>
                <c:pt idx="23236">
                  <c:v>232.36</c:v>
                </c:pt>
                <c:pt idx="23237">
                  <c:v>232.37</c:v>
                </c:pt>
                <c:pt idx="23238">
                  <c:v>232.38</c:v>
                </c:pt>
                <c:pt idx="23239">
                  <c:v>232.39</c:v>
                </c:pt>
                <c:pt idx="23240">
                  <c:v>232.4</c:v>
                </c:pt>
                <c:pt idx="23241">
                  <c:v>232.41</c:v>
                </c:pt>
                <c:pt idx="23242">
                  <c:v>232.42</c:v>
                </c:pt>
                <c:pt idx="23243">
                  <c:v>232.43</c:v>
                </c:pt>
                <c:pt idx="23244">
                  <c:v>232.44</c:v>
                </c:pt>
                <c:pt idx="23245">
                  <c:v>232.45</c:v>
                </c:pt>
                <c:pt idx="23246">
                  <c:v>232.46</c:v>
                </c:pt>
                <c:pt idx="23247">
                  <c:v>232.47</c:v>
                </c:pt>
                <c:pt idx="23248">
                  <c:v>232.48</c:v>
                </c:pt>
                <c:pt idx="23249">
                  <c:v>232.49</c:v>
                </c:pt>
                <c:pt idx="23250">
                  <c:v>232.5</c:v>
                </c:pt>
                <c:pt idx="23251">
                  <c:v>232.51</c:v>
                </c:pt>
                <c:pt idx="23252">
                  <c:v>232.52</c:v>
                </c:pt>
                <c:pt idx="23253">
                  <c:v>232.53</c:v>
                </c:pt>
                <c:pt idx="23254">
                  <c:v>232.54</c:v>
                </c:pt>
                <c:pt idx="23255">
                  <c:v>232.55</c:v>
                </c:pt>
                <c:pt idx="23256">
                  <c:v>232.56</c:v>
                </c:pt>
                <c:pt idx="23257">
                  <c:v>232.57</c:v>
                </c:pt>
                <c:pt idx="23258">
                  <c:v>232.58</c:v>
                </c:pt>
                <c:pt idx="23259">
                  <c:v>232.59</c:v>
                </c:pt>
                <c:pt idx="23260">
                  <c:v>232.6</c:v>
                </c:pt>
                <c:pt idx="23261">
                  <c:v>232.61</c:v>
                </c:pt>
                <c:pt idx="23262">
                  <c:v>232.62</c:v>
                </c:pt>
                <c:pt idx="23263">
                  <c:v>232.63</c:v>
                </c:pt>
                <c:pt idx="23264">
                  <c:v>232.64</c:v>
                </c:pt>
                <c:pt idx="23265">
                  <c:v>232.65</c:v>
                </c:pt>
                <c:pt idx="23266">
                  <c:v>232.66</c:v>
                </c:pt>
                <c:pt idx="23267">
                  <c:v>232.67</c:v>
                </c:pt>
                <c:pt idx="23268">
                  <c:v>232.68</c:v>
                </c:pt>
                <c:pt idx="23269">
                  <c:v>232.69</c:v>
                </c:pt>
                <c:pt idx="23270">
                  <c:v>232.7</c:v>
                </c:pt>
                <c:pt idx="23271">
                  <c:v>232.71</c:v>
                </c:pt>
                <c:pt idx="23272">
                  <c:v>232.72</c:v>
                </c:pt>
                <c:pt idx="23273">
                  <c:v>232.73</c:v>
                </c:pt>
                <c:pt idx="23274">
                  <c:v>232.74</c:v>
                </c:pt>
                <c:pt idx="23275">
                  <c:v>232.75</c:v>
                </c:pt>
                <c:pt idx="23276">
                  <c:v>232.76</c:v>
                </c:pt>
                <c:pt idx="23277">
                  <c:v>232.77</c:v>
                </c:pt>
                <c:pt idx="23278">
                  <c:v>232.78</c:v>
                </c:pt>
                <c:pt idx="23279">
                  <c:v>232.79</c:v>
                </c:pt>
                <c:pt idx="23280">
                  <c:v>232.8</c:v>
                </c:pt>
                <c:pt idx="23281">
                  <c:v>232.81</c:v>
                </c:pt>
                <c:pt idx="23282">
                  <c:v>232.82</c:v>
                </c:pt>
                <c:pt idx="23283">
                  <c:v>232.83</c:v>
                </c:pt>
                <c:pt idx="23284">
                  <c:v>232.84</c:v>
                </c:pt>
                <c:pt idx="23285">
                  <c:v>232.85</c:v>
                </c:pt>
                <c:pt idx="23286">
                  <c:v>232.86</c:v>
                </c:pt>
                <c:pt idx="23287">
                  <c:v>232.87</c:v>
                </c:pt>
                <c:pt idx="23288">
                  <c:v>232.88</c:v>
                </c:pt>
                <c:pt idx="23289">
                  <c:v>232.89</c:v>
                </c:pt>
                <c:pt idx="23290">
                  <c:v>232.9</c:v>
                </c:pt>
                <c:pt idx="23291">
                  <c:v>232.91</c:v>
                </c:pt>
                <c:pt idx="23292">
                  <c:v>232.92</c:v>
                </c:pt>
                <c:pt idx="23293">
                  <c:v>232.93</c:v>
                </c:pt>
                <c:pt idx="23294">
                  <c:v>232.94</c:v>
                </c:pt>
                <c:pt idx="23295">
                  <c:v>232.95</c:v>
                </c:pt>
                <c:pt idx="23296">
                  <c:v>232.96</c:v>
                </c:pt>
                <c:pt idx="23297">
                  <c:v>232.97</c:v>
                </c:pt>
                <c:pt idx="23298">
                  <c:v>232.98</c:v>
                </c:pt>
                <c:pt idx="23299">
                  <c:v>232.99</c:v>
                </c:pt>
                <c:pt idx="23300">
                  <c:v>233</c:v>
                </c:pt>
                <c:pt idx="23301">
                  <c:v>233.01</c:v>
                </c:pt>
                <c:pt idx="23302">
                  <c:v>233.02</c:v>
                </c:pt>
                <c:pt idx="23303">
                  <c:v>233.03</c:v>
                </c:pt>
                <c:pt idx="23304">
                  <c:v>233.04</c:v>
                </c:pt>
                <c:pt idx="23305">
                  <c:v>233.05</c:v>
                </c:pt>
                <c:pt idx="23306">
                  <c:v>233.06</c:v>
                </c:pt>
                <c:pt idx="23307">
                  <c:v>233.07</c:v>
                </c:pt>
                <c:pt idx="23308">
                  <c:v>233.08</c:v>
                </c:pt>
                <c:pt idx="23309">
                  <c:v>233.09</c:v>
                </c:pt>
                <c:pt idx="23310">
                  <c:v>233.1</c:v>
                </c:pt>
                <c:pt idx="23311">
                  <c:v>233.11</c:v>
                </c:pt>
                <c:pt idx="23312">
                  <c:v>233.12</c:v>
                </c:pt>
                <c:pt idx="23313">
                  <c:v>233.13</c:v>
                </c:pt>
                <c:pt idx="23314">
                  <c:v>233.14</c:v>
                </c:pt>
                <c:pt idx="23315">
                  <c:v>233.15</c:v>
                </c:pt>
                <c:pt idx="23316">
                  <c:v>233.16</c:v>
                </c:pt>
                <c:pt idx="23317">
                  <c:v>233.17</c:v>
                </c:pt>
                <c:pt idx="23318">
                  <c:v>233.18</c:v>
                </c:pt>
                <c:pt idx="23319">
                  <c:v>233.19</c:v>
                </c:pt>
                <c:pt idx="23320">
                  <c:v>233.2</c:v>
                </c:pt>
                <c:pt idx="23321">
                  <c:v>233.21</c:v>
                </c:pt>
                <c:pt idx="23322">
                  <c:v>233.22</c:v>
                </c:pt>
                <c:pt idx="23323">
                  <c:v>233.23</c:v>
                </c:pt>
                <c:pt idx="23324">
                  <c:v>233.24</c:v>
                </c:pt>
                <c:pt idx="23325">
                  <c:v>233.25</c:v>
                </c:pt>
                <c:pt idx="23326">
                  <c:v>233.26</c:v>
                </c:pt>
                <c:pt idx="23327">
                  <c:v>233.27</c:v>
                </c:pt>
                <c:pt idx="23328">
                  <c:v>233.28</c:v>
                </c:pt>
                <c:pt idx="23329">
                  <c:v>233.29</c:v>
                </c:pt>
                <c:pt idx="23330">
                  <c:v>233.3</c:v>
                </c:pt>
                <c:pt idx="23331">
                  <c:v>233.31</c:v>
                </c:pt>
                <c:pt idx="23332">
                  <c:v>233.32</c:v>
                </c:pt>
                <c:pt idx="23333">
                  <c:v>233.33</c:v>
                </c:pt>
                <c:pt idx="23334">
                  <c:v>233.34</c:v>
                </c:pt>
                <c:pt idx="23335">
                  <c:v>233.35</c:v>
                </c:pt>
                <c:pt idx="23336">
                  <c:v>233.36</c:v>
                </c:pt>
                <c:pt idx="23337">
                  <c:v>233.37</c:v>
                </c:pt>
                <c:pt idx="23338">
                  <c:v>233.38</c:v>
                </c:pt>
                <c:pt idx="23339">
                  <c:v>233.39</c:v>
                </c:pt>
                <c:pt idx="23340">
                  <c:v>233.4</c:v>
                </c:pt>
                <c:pt idx="23341">
                  <c:v>233.41</c:v>
                </c:pt>
                <c:pt idx="23342">
                  <c:v>233.42</c:v>
                </c:pt>
                <c:pt idx="23343">
                  <c:v>233.43</c:v>
                </c:pt>
                <c:pt idx="23344">
                  <c:v>233.44</c:v>
                </c:pt>
                <c:pt idx="23345">
                  <c:v>233.45</c:v>
                </c:pt>
                <c:pt idx="23346">
                  <c:v>233.46</c:v>
                </c:pt>
                <c:pt idx="23347">
                  <c:v>233.47</c:v>
                </c:pt>
                <c:pt idx="23348">
                  <c:v>233.48</c:v>
                </c:pt>
                <c:pt idx="23349">
                  <c:v>233.49</c:v>
                </c:pt>
                <c:pt idx="23350">
                  <c:v>233.5</c:v>
                </c:pt>
                <c:pt idx="23351">
                  <c:v>233.51</c:v>
                </c:pt>
                <c:pt idx="23352">
                  <c:v>233.52</c:v>
                </c:pt>
                <c:pt idx="23353">
                  <c:v>233.53</c:v>
                </c:pt>
                <c:pt idx="23354">
                  <c:v>233.54</c:v>
                </c:pt>
                <c:pt idx="23355">
                  <c:v>233.55</c:v>
                </c:pt>
                <c:pt idx="23356">
                  <c:v>233.56</c:v>
                </c:pt>
                <c:pt idx="23357">
                  <c:v>233.57</c:v>
                </c:pt>
                <c:pt idx="23358">
                  <c:v>233.58</c:v>
                </c:pt>
                <c:pt idx="23359">
                  <c:v>233.59</c:v>
                </c:pt>
                <c:pt idx="23360">
                  <c:v>233.6</c:v>
                </c:pt>
                <c:pt idx="23361">
                  <c:v>233.61</c:v>
                </c:pt>
                <c:pt idx="23362">
                  <c:v>233.62</c:v>
                </c:pt>
                <c:pt idx="23363">
                  <c:v>233.63</c:v>
                </c:pt>
                <c:pt idx="23364">
                  <c:v>233.64</c:v>
                </c:pt>
                <c:pt idx="23365">
                  <c:v>233.65</c:v>
                </c:pt>
                <c:pt idx="23366">
                  <c:v>233.66</c:v>
                </c:pt>
                <c:pt idx="23367">
                  <c:v>233.67</c:v>
                </c:pt>
                <c:pt idx="23368">
                  <c:v>233.68</c:v>
                </c:pt>
                <c:pt idx="23369">
                  <c:v>233.69</c:v>
                </c:pt>
                <c:pt idx="23370">
                  <c:v>233.7</c:v>
                </c:pt>
                <c:pt idx="23371">
                  <c:v>233.71</c:v>
                </c:pt>
                <c:pt idx="23372">
                  <c:v>233.72</c:v>
                </c:pt>
                <c:pt idx="23373">
                  <c:v>233.73</c:v>
                </c:pt>
                <c:pt idx="23374">
                  <c:v>233.74</c:v>
                </c:pt>
                <c:pt idx="23375">
                  <c:v>233.75</c:v>
                </c:pt>
                <c:pt idx="23376">
                  <c:v>233.76</c:v>
                </c:pt>
                <c:pt idx="23377">
                  <c:v>233.77</c:v>
                </c:pt>
                <c:pt idx="23378">
                  <c:v>233.78</c:v>
                </c:pt>
                <c:pt idx="23379">
                  <c:v>233.79</c:v>
                </c:pt>
                <c:pt idx="23380">
                  <c:v>233.8</c:v>
                </c:pt>
                <c:pt idx="23381">
                  <c:v>233.81</c:v>
                </c:pt>
                <c:pt idx="23382">
                  <c:v>233.82</c:v>
                </c:pt>
                <c:pt idx="23383">
                  <c:v>233.83</c:v>
                </c:pt>
                <c:pt idx="23384">
                  <c:v>233.84</c:v>
                </c:pt>
                <c:pt idx="23385">
                  <c:v>233.85</c:v>
                </c:pt>
                <c:pt idx="23386">
                  <c:v>233.86</c:v>
                </c:pt>
                <c:pt idx="23387">
                  <c:v>233.87</c:v>
                </c:pt>
                <c:pt idx="23388">
                  <c:v>233.88</c:v>
                </c:pt>
                <c:pt idx="23389">
                  <c:v>233.89</c:v>
                </c:pt>
                <c:pt idx="23390">
                  <c:v>233.9</c:v>
                </c:pt>
                <c:pt idx="23391">
                  <c:v>233.91</c:v>
                </c:pt>
                <c:pt idx="23392">
                  <c:v>233.92</c:v>
                </c:pt>
                <c:pt idx="23393">
                  <c:v>233.93</c:v>
                </c:pt>
                <c:pt idx="23394">
                  <c:v>233.94</c:v>
                </c:pt>
                <c:pt idx="23395">
                  <c:v>233.95</c:v>
                </c:pt>
                <c:pt idx="23396">
                  <c:v>233.96</c:v>
                </c:pt>
                <c:pt idx="23397">
                  <c:v>233.97</c:v>
                </c:pt>
                <c:pt idx="23398">
                  <c:v>233.98</c:v>
                </c:pt>
                <c:pt idx="23399">
                  <c:v>233.99</c:v>
                </c:pt>
                <c:pt idx="23400">
                  <c:v>234</c:v>
                </c:pt>
                <c:pt idx="23401">
                  <c:v>234.01</c:v>
                </c:pt>
                <c:pt idx="23402">
                  <c:v>234.02</c:v>
                </c:pt>
                <c:pt idx="23403">
                  <c:v>234.03</c:v>
                </c:pt>
                <c:pt idx="23404">
                  <c:v>234.04</c:v>
                </c:pt>
                <c:pt idx="23405">
                  <c:v>234.05</c:v>
                </c:pt>
                <c:pt idx="23406">
                  <c:v>234.06</c:v>
                </c:pt>
                <c:pt idx="23407">
                  <c:v>234.07</c:v>
                </c:pt>
                <c:pt idx="23408">
                  <c:v>234.08</c:v>
                </c:pt>
                <c:pt idx="23409">
                  <c:v>234.09</c:v>
                </c:pt>
                <c:pt idx="23410">
                  <c:v>234.1</c:v>
                </c:pt>
                <c:pt idx="23411">
                  <c:v>234.11</c:v>
                </c:pt>
                <c:pt idx="23412">
                  <c:v>234.12</c:v>
                </c:pt>
                <c:pt idx="23413">
                  <c:v>234.13</c:v>
                </c:pt>
                <c:pt idx="23414">
                  <c:v>234.14</c:v>
                </c:pt>
                <c:pt idx="23415">
                  <c:v>234.15</c:v>
                </c:pt>
                <c:pt idx="23416">
                  <c:v>234.16</c:v>
                </c:pt>
                <c:pt idx="23417">
                  <c:v>234.17</c:v>
                </c:pt>
                <c:pt idx="23418">
                  <c:v>234.18</c:v>
                </c:pt>
                <c:pt idx="23419">
                  <c:v>234.19</c:v>
                </c:pt>
                <c:pt idx="23420">
                  <c:v>234.2</c:v>
                </c:pt>
                <c:pt idx="23421">
                  <c:v>234.21</c:v>
                </c:pt>
                <c:pt idx="23422">
                  <c:v>234.22</c:v>
                </c:pt>
                <c:pt idx="23423">
                  <c:v>234.23</c:v>
                </c:pt>
                <c:pt idx="23424">
                  <c:v>234.24</c:v>
                </c:pt>
                <c:pt idx="23425">
                  <c:v>234.25</c:v>
                </c:pt>
                <c:pt idx="23426">
                  <c:v>234.26</c:v>
                </c:pt>
                <c:pt idx="23427">
                  <c:v>234.27</c:v>
                </c:pt>
                <c:pt idx="23428">
                  <c:v>234.28</c:v>
                </c:pt>
                <c:pt idx="23429">
                  <c:v>234.29</c:v>
                </c:pt>
                <c:pt idx="23430">
                  <c:v>234.3</c:v>
                </c:pt>
                <c:pt idx="23431">
                  <c:v>234.31</c:v>
                </c:pt>
                <c:pt idx="23432">
                  <c:v>234.32</c:v>
                </c:pt>
                <c:pt idx="23433">
                  <c:v>234.33</c:v>
                </c:pt>
                <c:pt idx="23434">
                  <c:v>234.34</c:v>
                </c:pt>
                <c:pt idx="23435">
                  <c:v>234.35</c:v>
                </c:pt>
                <c:pt idx="23436">
                  <c:v>234.36</c:v>
                </c:pt>
                <c:pt idx="23437">
                  <c:v>234.37</c:v>
                </c:pt>
                <c:pt idx="23438">
                  <c:v>234.38</c:v>
                </c:pt>
                <c:pt idx="23439">
                  <c:v>234.39</c:v>
                </c:pt>
                <c:pt idx="23440">
                  <c:v>234.4</c:v>
                </c:pt>
                <c:pt idx="23441">
                  <c:v>234.41</c:v>
                </c:pt>
                <c:pt idx="23442">
                  <c:v>234.42</c:v>
                </c:pt>
                <c:pt idx="23443">
                  <c:v>234.43</c:v>
                </c:pt>
                <c:pt idx="23444">
                  <c:v>234.44</c:v>
                </c:pt>
                <c:pt idx="23445">
                  <c:v>234.45</c:v>
                </c:pt>
                <c:pt idx="23446">
                  <c:v>234.46</c:v>
                </c:pt>
                <c:pt idx="23447">
                  <c:v>234.47</c:v>
                </c:pt>
                <c:pt idx="23448">
                  <c:v>234.48</c:v>
                </c:pt>
                <c:pt idx="23449">
                  <c:v>234.49</c:v>
                </c:pt>
                <c:pt idx="23450">
                  <c:v>234.5</c:v>
                </c:pt>
                <c:pt idx="23451">
                  <c:v>234.51</c:v>
                </c:pt>
                <c:pt idx="23452">
                  <c:v>234.52</c:v>
                </c:pt>
                <c:pt idx="23453">
                  <c:v>234.53</c:v>
                </c:pt>
                <c:pt idx="23454">
                  <c:v>234.54</c:v>
                </c:pt>
                <c:pt idx="23455">
                  <c:v>234.55</c:v>
                </c:pt>
                <c:pt idx="23456">
                  <c:v>234.56</c:v>
                </c:pt>
                <c:pt idx="23457">
                  <c:v>234.57</c:v>
                </c:pt>
                <c:pt idx="23458">
                  <c:v>234.58</c:v>
                </c:pt>
                <c:pt idx="23459">
                  <c:v>234.59</c:v>
                </c:pt>
                <c:pt idx="23460">
                  <c:v>234.6</c:v>
                </c:pt>
                <c:pt idx="23461">
                  <c:v>234.61</c:v>
                </c:pt>
                <c:pt idx="23462">
                  <c:v>234.62</c:v>
                </c:pt>
                <c:pt idx="23463">
                  <c:v>234.63</c:v>
                </c:pt>
                <c:pt idx="23464">
                  <c:v>234.64</c:v>
                </c:pt>
                <c:pt idx="23465">
                  <c:v>234.65</c:v>
                </c:pt>
                <c:pt idx="23466">
                  <c:v>234.66</c:v>
                </c:pt>
                <c:pt idx="23467">
                  <c:v>234.67</c:v>
                </c:pt>
                <c:pt idx="23468">
                  <c:v>234.68</c:v>
                </c:pt>
                <c:pt idx="23469">
                  <c:v>234.69</c:v>
                </c:pt>
                <c:pt idx="23470">
                  <c:v>234.7</c:v>
                </c:pt>
                <c:pt idx="23471">
                  <c:v>234.71</c:v>
                </c:pt>
                <c:pt idx="23472">
                  <c:v>234.72</c:v>
                </c:pt>
                <c:pt idx="23473">
                  <c:v>234.73</c:v>
                </c:pt>
                <c:pt idx="23474">
                  <c:v>234.74</c:v>
                </c:pt>
                <c:pt idx="23475">
                  <c:v>234.75</c:v>
                </c:pt>
                <c:pt idx="23476">
                  <c:v>234.76</c:v>
                </c:pt>
                <c:pt idx="23477">
                  <c:v>234.77</c:v>
                </c:pt>
                <c:pt idx="23478">
                  <c:v>234.78</c:v>
                </c:pt>
                <c:pt idx="23479">
                  <c:v>234.79</c:v>
                </c:pt>
                <c:pt idx="23480">
                  <c:v>234.8</c:v>
                </c:pt>
                <c:pt idx="23481">
                  <c:v>234.81</c:v>
                </c:pt>
                <c:pt idx="23482">
                  <c:v>234.82</c:v>
                </c:pt>
                <c:pt idx="23483">
                  <c:v>234.83</c:v>
                </c:pt>
                <c:pt idx="23484">
                  <c:v>234.84</c:v>
                </c:pt>
                <c:pt idx="23485">
                  <c:v>234.85</c:v>
                </c:pt>
                <c:pt idx="23486">
                  <c:v>234.86</c:v>
                </c:pt>
                <c:pt idx="23487">
                  <c:v>234.87</c:v>
                </c:pt>
                <c:pt idx="23488">
                  <c:v>234.88</c:v>
                </c:pt>
                <c:pt idx="23489">
                  <c:v>234.89</c:v>
                </c:pt>
                <c:pt idx="23490">
                  <c:v>234.9</c:v>
                </c:pt>
                <c:pt idx="23491">
                  <c:v>234.91</c:v>
                </c:pt>
                <c:pt idx="23492">
                  <c:v>234.92</c:v>
                </c:pt>
                <c:pt idx="23493">
                  <c:v>234.93</c:v>
                </c:pt>
                <c:pt idx="23494">
                  <c:v>234.94</c:v>
                </c:pt>
                <c:pt idx="23495">
                  <c:v>234.95</c:v>
                </c:pt>
                <c:pt idx="23496">
                  <c:v>234.96</c:v>
                </c:pt>
                <c:pt idx="23497">
                  <c:v>234.97</c:v>
                </c:pt>
                <c:pt idx="23498">
                  <c:v>234.98</c:v>
                </c:pt>
                <c:pt idx="23499">
                  <c:v>234.99</c:v>
                </c:pt>
                <c:pt idx="23500">
                  <c:v>235</c:v>
                </c:pt>
                <c:pt idx="23501">
                  <c:v>235.01</c:v>
                </c:pt>
                <c:pt idx="23502">
                  <c:v>235.02</c:v>
                </c:pt>
                <c:pt idx="23503">
                  <c:v>235.03</c:v>
                </c:pt>
                <c:pt idx="23504">
                  <c:v>235.04</c:v>
                </c:pt>
                <c:pt idx="23505">
                  <c:v>235.05</c:v>
                </c:pt>
                <c:pt idx="23506">
                  <c:v>235.06</c:v>
                </c:pt>
                <c:pt idx="23507">
                  <c:v>235.07</c:v>
                </c:pt>
                <c:pt idx="23508">
                  <c:v>235.08</c:v>
                </c:pt>
                <c:pt idx="23509">
                  <c:v>235.09</c:v>
                </c:pt>
                <c:pt idx="23510">
                  <c:v>235.1</c:v>
                </c:pt>
                <c:pt idx="23511">
                  <c:v>235.11</c:v>
                </c:pt>
                <c:pt idx="23512">
                  <c:v>235.12</c:v>
                </c:pt>
                <c:pt idx="23513">
                  <c:v>235.13</c:v>
                </c:pt>
                <c:pt idx="23514">
                  <c:v>235.14</c:v>
                </c:pt>
                <c:pt idx="23515">
                  <c:v>235.15</c:v>
                </c:pt>
                <c:pt idx="23516">
                  <c:v>235.16</c:v>
                </c:pt>
                <c:pt idx="23517">
                  <c:v>235.17</c:v>
                </c:pt>
                <c:pt idx="23518">
                  <c:v>235.18</c:v>
                </c:pt>
                <c:pt idx="23519">
                  <c:v>235.19</c:v>
                </c:pt>
                <c:pt idx="23520">
                  <c:v>235.2</c:v>
                </c:pt>
                <c:pt idx="23521">
                  <c:v>235.21</c:v>
                </c:pt>
                <c:pt idx="23522">
                  <c:v>235.22</c:v>
                </c:pt>
                <c:pt idx="23523">
                  <c:v>235.23</c:v>
                </c:pt>
                <c:pt idx="23524">
                  <c:v>235.24</c:v>
                </c:pt>
                <c:pt idx="23525">
                  <c:v>235.25</c:v>
                </c:pt>
                <c:pt idx="23526">
                  <c:v>235.26</c:v>
                </c:pt>
                <c:pt idx="23527">
                  <c:v>235.27</c:v>
                </c:pt>
                <c:pt idx="23528">
                  <c:v>235.28</c:v>
                </c:pt>
                <c:pt idx="23529">
                  <c:v>235.29</c:v>
                </c:pt>
                <c:pt idx="23530">
                  <c:v>235.3</c:v>
                </c:pt>
                <c:pt idx="23531">
                  <c:v>235.31</c:v>
                </c:pt>
                <c:pt idx="23532">
                  <c:v>235.32</c:v>
                </c:pt>
                <c:pt idx="23533">
                  <c:v>235.33</c:v>
                </c:pt>
                <c:pt idx="23534">
                  <c:v>235.34</c:v>
                </c:pt>
                <c:pt idx="23535">
                  <c:v>235.35</c:v>
                </c:pt>
                <c:pt idx="23536">
                  <c:v>235.36</c:v>
                </c:pt>
                <c:pt idx="23537">
                  <c:v>235.37</c:v>
                </c:pt>
                <c:pt idx="23538">
                  <c:v>235.38</c:v>
                </c:pt>
                <c:pt idx="23539">
                  <c:v>235.39</c:v>
                </c:pt>
                <c:pt idx="23540">
                  <c:v>235.4</c:v>
                </c:pt>
                <c:pt idx="23541">
                  <c:v>235.41</c:v>
                </c:pt>
                <c:pt idx="23542">
                  <c:v>235.42</c:v>
                </c:pt>
                <c:pt idx="23543">
                  <c:v>235.43</c:v>
                </c:pt>
                <c:pt idx="23544">
                  <c:v>235.44</c:v>
                </c:pt>
                <c:pt idx="23545">
                  <c:v>235.45</c:v>
                </c:pt>
                <c:pt idx="23546">
                  <c:v>235.46</c:v>
                </c:pt>
                <c:pt idx="23547">
                  <c:v>235.47</c:v>
                </c:pt>
                <c:pt idx="23548">
                  <c:v>235.48</c:v>
                </c:pt>
                <c:pt idx="23549">
                  <c:v>235.49</c:v>
                </c:pt>
                <c:pt idx="23550">
                  <c:v>235.5</c:v>
                </c:pt>
                <c:pt idx="23551">
                  <c:v>235.51</c:v>
                </c:pt>
                <c:pt idx="23552">
                  <c:v>235.52</c:v>
                </c:pt>
                <c:pt idx="23553">
                  <c:v>235.53</c:v>
                </c:pt>
                <c:pt idx="23554">
                  <c:v>235.54</c:v>
                </c:pt>
                <c:pt idx="23555">
                  <c:v>235.55</c:v>
                </c:pt>
                <c:pt idx="23556">
                  <c:v>235.56</c:v>
                </c:pt>
                <c:pt idx="23557">
                  <c:v>235.57</c:v>
                </c:pt>
                <c:pt idx="23558">
                  <c:v>235.58</c:v>
                </c:pt>
                <c:pt idx="23559">
                  <c:v>235.59</c:v>
                </c:pt>
                <c:pt idx="23560">
                  <c:v>235.6</c:v>
                </c:pt>
                <c:pt idx="23561">
                  <c:v>235.61</c:v>
                </c:pt>
                <c:pt idx="23562">
                  <c:v>235.62</c:v>
                </c:pt>
                <c:pt idx="23563">
                  <c:v>235.63</c:v>
                </c:pt>
                <c:pt idx="23564">
                  <c:v>235.64</c:v>
                </c:pt>
                <c:pt idx="23565">
                  <c:v>235.65</c:v>
                </c:pt>
                <c:pt idx="23566">
                  <c:v>235.66</c:v>
                </c:pt>
                <c:pt idx="23567">
                  <c:v>235.67</c:v>
                </c:pt>
                <c:pt idx="23568">
                  <c:v>235.68</c:v>
                </c:pt>
                <c:pt idx="23569">
                  <c:v>235.69</c:v>
                </c:pt>
                <c:pt idx="23570">
                  <c:v>235.7</c:v>
                </c:pt>
                <c:pt idx="23571">
                  <c:v>235.71</c:v>
                </c:pt>
                <c:pt idx="23572">
                  <c:v>235.72</c:v>
                </c:pt>
                <c:pt idx="23573">
                  <c:v>235.73</c:v>
                </c:pt>
                <c:pt idx="23574">
                  <c:v>235.74</c:v>
                </c:pt>
                <c:pt idx="23575">
                  <c:v>235.75</c:v>
                </c:pt>
                <c:pt idx="23576">
                  <c:v>235.76</c:v>
                </c:pt>
                <c:pt idx="23577">
                  <c:v>235.77</c:v>
                </c:pt>
                <c:pt idx="23578">
                  <c:v>235.78</c:v>
                </c:pt>
                <c:pt idx="23579">
                  <c:v>235.79</c:v>
                </c:pt>
                <c:pt idx="23580">
                  <c:v>235.8</c:v>
                </c:pt>
                <c:pt idx="23581">
                  <c:v>235.81</c:v>
                </c:pt>
                <c:pt idx="23582">
                  <c:v>235.82</c:v>
                </c:pt>
                <c:pt idx="23583">
                  <c:v>235.83</c:v>
                </c:pt>
                <c:pt idx="23584">
                  <c:v>235.84</c:v>
                </c:pt>
                <c:pt idx="23585">
                  <c:v>235.85</c:v>
                </c:pt>
                <c:pt idx="23586">
                  <c:v>235.86</c:v>
                </c:pt>
                <c:pt idx="23587">
                  <c:v>235.87</c:v>
                </c:pt>
                <c:pt idx="23588">
                  <c:v>235.88</c:v>
                </c:pt>
                <c:pt idx="23589">
                  <c:v>235.89</c:v>
                </c:pt>
                <c:pt idx="23590">
                  <c:v>235.9</c:v>
                </c:pt>
                <c:pt idx="23591">
                  <c:v>235.91</c:v>
                </c:pt>
                <c:pt idx="23592">
                  <c:v>235.92</c:v>
                </c:pt>
                <c:pt idx="23593">
                  <c:v>235.93</c:v>
                </c:pt>
                <c:pt idx="23594">
                  <c:v>235.94</c:v>
                </c:pt>
                <c:pt idx="23595">
                  <c:v>235.95</c:v>
                </c:pt>
                <c:pt idx="23596">
                  <c:v>235.96</c:v>
                </c:pt>
                <c:pt idx="23597">
                  <c:v>235.97</c:v>
                </c:pt>
                <c:pt idx="23598">
                  <c:v>235.98</c:v>
                </c:pt>
                <c:pt idx="23599">
                  <c:v>235.99</c:v>
                </c:pt>
                <c:pt idx="23600">
                  <c:v>236</c:v>
                </c:pt>
                <c:pt idx="23601">
                  <c:v>236.01</c:v>
                </c:pt>
                <c:pt idx="23602">
                  <c:v>236.02</c:v>
                </c:pt>
                <c:pt idx="23603">
                  <c:v>236.03</c:v>
                </c:pt>
                <c:pt idx="23604">
                  <c:v>236.04</c:v>
                </c:pt>
                <c:pt idx="23605">
                  <c:v>236.05</c:v>
                </c:pt>
                <c:pt idx="23606">
                  <c:v>236.06</c:v>
                </c:pt>
                <c:pt idx="23607">
                  <c:v>236.07</c:v>
                </c:pt>
                <c:pt idx="23608">
                  <c:v>236.08</c:v>
                </c:pt>
                <c:pt idx="23609">
                  <c:v>236.09</c:v>
                </c:pt>
                <c:pt idx="23610">
                  <c:v>236.1</c:v>
                </c:pt>
                <c:pt idx="23611">
                  <c:v>236.11</c:v>
                </c:pt>
                <c:pt idx="23612">
                  <c:v>236.12</c:v>
                </c:pt>
                <c:pt idx="23613">
                  <c:v>236.13</c:v>
                </c:pt>
                <c:pt idx="23614">
                  <c:v>236.14</c:v>
                </c:pt>
                <c:pt idx="23615">
                  <c:v>236.15</c:v>
                </c:pt>
                <c:pt idx="23616">
                  <c:v>236.16</c:v>
                </c:pt>
                <c:pt idx="23617">
                  <c:v>236.17</c:v>
                </c:pt>
                <c:pt idx="23618">
                  <c:v>236.18</c:v>
                </c:pt>
                <c:pt idx="23619">
                  <c:v>236.19</c:v>
                </c:pt>
                <c:pt idx="23620">
                  <c:v>236.2</c:v>
                </c:pt>
                <c:pt idx="23621">
                  <c:v>236.21</c:v>
                </c:pt>
                <c:pt idx="23622">
                  <c:v>236.22</c:v>
                </c:pt>
                <c:pt idx="23623">
                  <c:v>236.23</c:v>
                </c:pt>
                <c:pt idx="23624">
                  <c:v>236.24</c:v>
                </c:pt>
                <c:pt idx="23625">
                  <c:v>236.25</c:v>
                </c:pt>
                <c:pt idx="23626">
                  <c:v>236.26</c:v>
                </c:pt>
                <c:pt idx="23627">
                  <c:v>236.27</c:v>
                </c:pt>
                <c:pt idx="23628">
                  <c:v>236.28</c:v>
                </c:pt>
                <c:pt idx="23629">
                  <c:v>236.29</c:v>
                </c:pt>
                <c:pt idx="23630">
                  <c:v>236.3</c:v>
                </c:pt>
                <c:pt idx="23631">
                  <c:v>236.31</c:v>
                </c:pt>
                <c:pt idx="23632">
                  <c:v>236.32</c:v>
                </c:pt>
                <c:pt idx="23633">
                  <c:v>236.33</c:v>
                </c:pt>
                <c:pt idx="23634">
                  <c:v>236.34</c:v>
                </c:pt>
                <c:pt idx="23635">
                  <c:v>236.35</c:v>
                </c:pt>
                <c:pt idx="23636">
                  <c:v>236.36</c:v>
                </c:pt>
                <c:pt idx="23637">
                  <c:v>236.37</c:v>
                </c:pt>
                <c:pt idx="23638">
                  <c:v>236.38</c:v>
                </c:pt>
                <c:pt idx="23639">
                  <c:v>236.39</c:v>
                </c:pt>
                <c:pt idx="23640">
                  <c:v>236.4</c:v>
                </c:pt>
                <c:pt idx="23641">
                  <c:v>236.41</c:v>
                </c:pt>
                <c:pt idx="23642">
                  <c:v>236.42</c:v>
                </c:pt>
                <c:pt idx="23643">
                  <c:v>236.43</c:v>
                </c:pt>
                <c:pt idx="23644">
                  <c:v>236.44</c:v>
                </c:pt>
                <c:pt idx="23645">
                  <c:v>236.45</c:v>
                </c:pt>
                <c:pt idx="23646">
                  <c:v>236.46</c:v>
                </c:pt>
                <c:pt idx="23647">
                  <c:v>236.47</c:v>
                </c:pt>
                <c:pt idx="23648">
                  <c:v>236.48</c:v>
                </c:pt>
                <c:pt idx="23649">
                  <c:v>236.49</c:v>
                </c:pt>
                <c:pt idx="23650">
                  <c:v>236.5</c:v>
                </c:pt>
                <c:pt idx="23651">
                  <c:v>236.51</c:v>
                </c:pt>
                <c:pt idx="23652">
                  <c:v>236.52</c:v>
                </c:pt>
                <c:pt idx="23653">
                  <c:v>236.53</c:v>
                </c:pt>
                <c:pt idx="23654">
                  <c:v>236.54</c:v>
                </c:pt>
                <c:pt idx="23655">
                  <c:v>236.55</c:v>
                </c:pt>
                <c:pt idx="23656">
                  <c:v>236.56</c:v>
                </c:pt>
                <c:pt idx="23657">
                  <c:v>236.57</c:v>
                </c:pt>
                <c:pt idx="23658">
                  <c:v>236.58</c:v>
                </c:pt>
                <c:pt idx="23659">
                  <c:v>236.59</c:v>
                </c:pt>
                <c:pt idx="23660">
                  <c:v>236.6</c:v>
                </c:pt>
                <c:pt idx="23661">
                  <c:v>236.61</c:v>
                </c:pt>
                <c:pt idx="23662">
                  <c:v>236.62</c:v>
                </c:pt>
                <c:pt idx="23663">
                  <c:v>236.63</c:v>
                </c:pt>
                <c:pt idx="23664">
                  <c:v>236.64</c:v>
                </c:pt>
                <c:pt idx="23665">
                  <c:v>236.65</c:v>
                </c:pt>
                <c:pt idx="23666">
                  <c:v>236.66</c:v>
                </c:pt>
                <c:pt idx="23667">
                  <c:v>236.67</c:v>
                </c:pt>
                <c:pt idx="23668">
                  <c:v>236.68</c:v>
                </c:pt>
                <c:pt idx="23669">
                  <c:v>236.69</c:v>
                </c:pt>
                <c:pt idx="23670">
                  <c:v>236.7</c:v>
                </c:pt>
                <c:pt idx="23671">
                  <c:v>236.71</c:v>
                </c:pt>
                <c:pt idx="23672">
                  <c:v>236.72</c:v>
                </c:pt>
                <c:pt idx="23673">
                  <c:v>236.73</c:v>
                </c:pt>
                <c:pt idx="23674">
                  <c:v>236.74</c:v>
                </c:pt>
                <c:pt idx="23675">
                  <c:v>236.75</c:v>
                </c:pt>
                <c:pt idx="23676">
                  <c:v>236.76</c:v>
                </c:pt>
                <c:pt idx="23677">
                  <c:v>236.77</c:v>
                </c:pt>
                <c:pt idx="23678">
                  <c:v>236.78</c:v>
                </c:pt>
                <c:pt idx="23679">
                  <c:v>236.79</c:v>
                </c:pt>
                <c:pt idx="23680">
                  <c:v>236.8</c:v>
                </c:pt>
                <c:pt idx="23681">
                  <c:v>236.81</c:v>
                </c:pt>
                <c:pt idx="23682">
                  <c:v>236.82</c:v>
                </c:pt>
                <c:pt idx="23683">
                  <c:v>236.83</c:v>
                </c:pt>
                <c:pt idx="23684">
                  <c:v>236.84</c:v>
                </c:pt>
                <c:pt idx="23685">
                  <c:v>236.85</c:v>
                </c:pt>
                <c:pt idx="23686">
                  <c:v>236.86</c:v>
                </c:pt>
                <c:pt idx="23687">
                  <c:v>236.87</c:v>
                </c:pt>
                <c:pt idx="23688">
                  <c:v>236.88</c:v>
                </c:pt>
                <c:pt idx="23689">
                  <c:v>236.89</c:v>
                </c:pt>
                <c:pt idx="23690">
                  <c:v>236.9</c:v>
                </c:pt>
                <c:pt idx="23691">
                  <c:v>236.91</c:v>
                </c:pt>
                <c:pt idx="23692">
                  <c:v>236.92</c:v>
                </c:pt>
                <c:pt idx="23693">
                  <c:v>236.93</c:v>
                </c:pt>
                <c:pt idx="23694">
                  <c:v>236.94</c:v>
                </c:pt>
                <c:pt idx="23695">
                  <c:v>236.95</c:v>
                </c:pt>
                <c:pt idx="23696">
                  <c:v>236.96</c:v>
                </c:pt>
                <c:pt idx="23697">
                  <c:v>236.97</c:v>
                </c:pt>
                <c:pt idx="23698">
                  <c:v>236.98</c:v>
                </c:pt>
                <c:pt idx="23699">
                  <c:v>236.99</c:v>
                </c:pt>
                <c:pt idx="23700">
                  <c:v>237</c:v>
                </c:pt>
                <c:pt idx="23701">
                  <c:v>237.01</c:v>
                </c:pt>
                <c:pt idx="23702">
                  <c:v>237.02</c:v>
                </c:pt>
                <c:pt idx="23703">
                  <c:v>237.03</c:v>
                </c:pt>
                <c:pt idx="23704">
                  <c:v>237.04</c:v>
                </c:pt>
                <c:pt idx="23705">
                  <c:v>237.05</c:v>
                </c:pt>
                <c:pt idx="23706">
                  <c:v>237.06</c:v>
                </c:pt>
                <c:pt idx="23707">
                  <c:v>237.07</c:v>
                </c:pt>
                <c:pt idx="23708">
                  <c:v>237.08</c:v>
                </c:pt>
                <c:pt idx="23709">
                  <c:v>237.09</c:v>
                </c:pt>
                <c:pt idx="23710">
                  <c:v>237.1</c:v>
                </c:pt>
                <c:pt idx="23711">
                  <c:v>237.11</c:v>
                </c:pt>
                <c:pt idx="23712">
                  <c:v>237.12</c:v>
                </c:pt>
                <c:pt idx="23713">
                  <c:v>237.13</c:v>
                </c:pt>
                <c:pt idx="23714">
                  <c:v>237.14</c:v>
                </c:pt>
                <c:pt idx="23715">
                  <c:v>237.15</c:v>
                </c:pt>
                <c:pt idx="23716">
                  <c:v>237.16</c:v>
                </c:pt>
                <c:pt idx="23717">
                  <c:v>237.17</c:v>
                </c:pt>
                <c:pt idx="23718">
                  <c:v>237.18</c:v>
                </c:pt>
                <c:pt idx="23719">
                  <c:v>237.19</c:v>
                </c:pt>
                <c:pt idx="23720">
                  <c:v>237.2</c:v>
                </c:pt>
                <c:pt idx="23721">
                  <c:v>237.21</c:v>
                </c:pt>
                <c:pt idx="23722">
                  <c:v>237.22</c:v>
                </c:pt>
                <c:pt idx="23723">
                  <c:v>237.23</c:v>
                </c:pt>
                <c:pt idx="23724">
                  <c:v>237.24</c:v>
                </c:pt>
                <c:pt idx="23725">
                  <c:v>237.25</c:v>
                </c:pt>
                <c:pt idx="23726">
                  <c:v>237.26</c:v>
                </c:pt>
                <c:pt idx="23727">
                  <c:v>237.27</c:v>
                </c:pt>
                <c:pt idx="23728">
                  <c:v>237.28</c:v>
                </c:pt>
                <c:pt idx="23729">
                  <c:v>237.29</c:v>
                </c:pt>
                <c:pt idx="23730">
                  <c:v>237.3</c:v>
                </c:pt>
                <c:pt idx="23731">
                  <c:v>237.31</c:v>
                </c:pt>
                <c:pt idx="23732">
                  <c:v>237.32</c:v>
                </c:pt>
                <c:pt idx="23733">
                  <c:v>237.33</c:v>
                </c:pt>
                <c:pt idx="23734">
                  <c:v>237.34</c:v>
                </c:pt>
                <c:pt idx="23735">
                  <c:v>237.35</c:v>
                </c:pt>
                <c:pt idx="23736">
                  <c:v>237.36</c:v>
                </c:pt>
                <c:pt idx="23737">
                  <c:v>237.37</c:v>
                </c:pt>
                <c:pt idx="23738">
                  <c:v>237.38</c:v>
                </c:pt>
                <c:pt idx="23739">
                  <c:v>237.39</c:v>
                </c:pt>
                <c:pt idx="23740">
                  <c:v>237.4</c:v>
                </c:pt>
                <c:pt idx="23741">
                  <c:v>237.41</c:v>
                </c:pt>
                <c:pt idx="23742">
                  <c:v>237.42</c:v>
                </c:pt>
                <c:pt idx="23743">
                  <c:v>237.43</c:v>
                </c:pt>
                <c:pt idx="23744">
                  <c:v>237.44</c:v>
                </c:pt>
                <c:pt idx="23745">
                  <c:v>237.45</c:v>
                </c:pt>
                <c:pt idx="23746">
                  <c:v>237.46</c:v>
                </c:pt>
                <c:pt idx="23747">
                  <c:v>237.47</c:v>
                </c:pt>
                <c:pt idx="23748">
                  <c:v>237.48</c:v>
                </c:pt>
                <c:pt idx="23749">
                  <c:v>237.49</c:v>
                </c:pt>
                <c:pt idx="23750">
                  <c:v>237.5</c:v>
                </c:pt>
                <c:pt idx="23751">
                  <c:v>237.51</c:v>
                </c:pt>
                <c:pt idx="23752">
                  <c:v>237.52</c:v>
                </c:pt>
                <c:pt idx="23753">
                  <c:v>237.53</c:v>
                </c:pt>
                <c:pt idx="23754">
                  <c:v>237.54</c:v>
                </c:pt>
                <c:pt idx="23755">
                  <c:v>237.55</c:v>
                </c:pt>
                <c:pt idx="23756">
                  <c:v>237.56</c:v>
                </c:pt>
                <c:pt idx="23757">
                  <c:v>237.57</c:v>
                </c:pt>
                <c:pt idx="23758">
                  <c:v>237.58</c:v>
                </c:pt>
                <c:pt idx="23759">
                  <c:v>237.59</c:v>
                </c:pt>
                <c:pt idx="23760">
                  <c:v>237.6</c:v>
                </c:pt>
                <c:pt idx="23761">
                  <c:v>237.61</c:v>
                </c:pt>
                <c:pt idx="23762">
                  <c:v>237.62</c:v>
                </c:pt>
                <c:pt idx="23763">
                  <c:v>237.63</c:v>
                </c:pt>
                <c:pt idx="23764">
                  <c:v>237.64</c:v>
                </c:pt>
                <c:pt idx="23765">
                  <c:v>237.65</c:v>
                </c:pt>
                <c:pt idx="23766">
                  <c:v>237.66</c:v>
                </c:pt>
                <c:pt idx="23767">
                  <c:v>237.67</c:v>
                </c:pt>
                <c:pt idx="23768">
                  <c:v>237.68</c:v>
                </c:pt>
                <c:pt idx="23769">
                  <c:v>237.69</c:v>
                </c:pt>
                <c:pt idx="23770">
                  <c:v>237.7</c:v>
                </c:pt>
                <c:pt idx="23771">
                  <c:v>237.71</c:v>
                </c:pt>
                <c:pt idx="23772">
                  <c:v>237.72</c:v>
                </c:pt>
                <c:pt idx="23773">
                  <c:v>237.73</c:v>
                </c:pt>
                <c:pt idx="23774">
                  <c:v>237.74</c:v>
                </c:pt>
                <c:pt idx="23775">
                  <c:v>237.75</c:v>
                </c:pt>
                <c:pt idx="23776">
                  <c:v>237.76</c:v>
                </c:pt>
                <c:pt idx="23777">
                  <c:v>237.77</c:v>
                </c:pt>
                <c:pt idx="23778">
                  <c:v>237.78</c:v>
                </c:pt>
                <c:pt idx="23779">
                  <c:v>237.79</c:v>
                </c:pt>
                <c:pt idx="23780">
                  <c:v>237.8</c:v>
                </c:pt>
                <c:pt idx="23781">
                  <c:v>237.81</c:v>
                </c:pt>
                <c:pt idx="23782">
                  <c:v>237.82</c:v>
                </c:pt>
                <c:pt idx="23783">
                  <c:v>237.83</c:v>
                </c:pt>
                <c:pt idx="23784">
                  <c:v>237.84</c:v>
                </c:pt>
                <c:pt idx="23785">
                  <c:v>237.85</c:v>
                </c:pt>
                <c:pt idx="23786">
                  <c:v>237.86</c:v>
                </c:pt>
                <c:pt idx="23787">
                  <c:v>237.87</c:v>
                </c:pt>
                <c:pt idx="23788">
                  <c:v>237.88</c:v>
                </c:pt>
                <c:pt idx="23789">
                  <c:v>237.89</c:v>
                </c:pt>
                <c:pt idx="23790">
                  <c:v>237.9</c:v>
                </c:pt>
                <c:pt idx="23791">
                  <c:v>237.91</c:v>
                </c:pt>
                <c:pt idx="23792">
                  <c:v>237.92</c:v>
                </c:pt>
                <c:pt idx="23793">
                  <c:v>237.93</c:v>
                </c:pt>
                <c:pt idx="23794">
                  <c:v>237.94</c:v>
                </c:pt>
                <c:pt idx="23795">
                  <c:v>237.95</c:v>
                </c:pt>
                <c:pt idx="23796">
                  <c:v>237.96</c:v>
                </c:pt>
                <c:pt idx="23797">
                  <c:v>237.97</c:v>
                </c:pt>
                <c:pt idx="23798">
                  <c:v>237.98</c:v>
                </c:pt>
                <c:pt idx="23799">
                  <c:v>237.99</c:v>
                </c:pt>
                <c:pt idx="23800">
                  <c:v>238</c:v>
                </c:pt>
                <c:pt idx="23801">
                  <c:v>238.01</c:v>
                </c:pt>
                <c:pt idx="23802">
                  <c:v>238.02</c:v>
                </c:pt>
                <c:pt idx="23803">
                  <c:v>238.03</c:v>
                </c:pt>
                <c:pt idx="23804">
                  <c:v>238.04</c:v>
                </c:pt>
                <c:pt idx="23805">
                  <c:v>238.05</c:v>
                </c:pt>
                <c:pt idx="23806">
                  <c:v>238.06</c:v>
                </c:pt>
                <c:pt idx="23807">
                  <c:v>238.07</c:v>
                </c:pt>
                <c:pt idx="23808">
                  <c:v>238.08</c:v>
                </c:pt>
                <c:pt idx="23809">
                  <c:v>238.09</c:v>
                </c:pt>
                <c:pt idx="23810">
                  <c:v>238.1</c:v>
                </c:pt>
                <c:pt idx="23811">
                  <c:v>238.11</c:v>
                </c:pt>
                <c:pt idx="23812">
                  <c:v>238.12</c:v>
                </c:pt>
                <c:pt idx="23813">
                  <c:v>238.13</c:v>
                </c:pt>
                <c:pt idx="23814">
                  <c:v>238.14</c:v>
                </c:pt>
                <c:pt idx="23815">
                  <c:v>238.15</c:v>
                </c:pt>
                <c:pt idx="23816">
                  <c:v>238.16</c:v>
                </c:pt>
                <c:pt idx="23817">
                  <c:v>238.17</c:v>
                </c:pt>
                <c:pt idx="23818">
                  <c:v>238.18</c:v>
                </c:pt>
                <c:pt idx="23819">
                  <c:v>238.19</c:v>
                </c:pt>
                <c:pt idx="23820">
                  <c:v>238.2</c:v>
                </c:pt>
                <c:pt idx="23821">
                  <c:v>238.21</c:v>
                </c:pt>
                <c:pt idx="23822">
                  <c:v>238.22</c:v>
                </c:pt>
                <c:pt idx="23823">
                  <c:v>238.23</c:v>
                </c:pt>
                <c:pt idx="23824">
                  <c:v>238.24</c:v>
                </c:pt>
                <c:pt idx="23825">
                  <c:v>238.25</c:v>
                </c:pt>
                <c:pt idx="23826">
                  <c:v>238.26</c:v>
                </c:pt>
                <c:pt idx="23827">
                  <c:v>238.27</c:v>
                </c:pt>
                <c:pt idx="23828">
                  <c:v>238.28</c:v>
                </c:pt>
                <c:pt idx="23829">
                  <c:v>238.29</c:v>
                </c:pt>
                <c:pt idx="23830">
                  <c:v>238.3</c:v>
                </c:pt>
                <c:pt idx="23831">
                  <c:v>238.31</c:v>
                </c:pt>
                <c:pt idx="23832">
                  <c:v>238.32</c:v>
                </c:pt>
                <c:pt idx="23833">
                  <c:v>238.33</c:v>
                </c:pt>
                <c:pt idx="23834">
                  <c:v>238.34</c:v>
                </c:pt>
                <c:pt idx="23835">
                  <c:v>238.35</c:v>
                </c:pt>
                <c:pt idx="23836">
                  <c:v>238.36</c:v>
                </c:pt>
                <c:pt idx="23837">
                  <c:v>238.37</c:v>
                </c:pt>
                <c:pt idx="23838">
                  <c:v>238.38</c:v>
                </c:pt>
                <c:pt idx="23839">
                  <c:v>238.39</c:v>
                </c:pt>
                <c:pt idx="23840">
                  <c:v>238.4</c:v>
                </c:pt>
                <c:pt idx="23841">
                  <c:v>238.41</c:v>
                </c:pt>
                <c:pt idx="23842">
                  <c:v>238.42</c:v>
                </c:pt>
                <c:pt idx="23843">
                  <c:v>238.43</c:v>
                </c:pt>
                <c:pt idx="23844">
                  <c:v>238.44</c:v>
                </c:pt>
                <c:pt idx="23845">
                  <c:v>238.45</c:v>
                </c:pt>
                <c:pt idx="23846">
                  <c:v>238.46</c:v>
                </c:pt>
                <c:pt idx="23847">
                  <c:v>238.47</c:v>
                </c:pt>
                <c:pt idx="23848">
                  <c:v>238.48</c:v>
                </c:pt>
                <c:pt idx="23849">
                  <c:v>238.49</c:v>
                </c:pt>
                <c:pt idx="23850">
                  <c:v>238.5</c:v>
                </c:pt>
                <c:pt idx="23851">
                  <c:v>238.51</c:v>
                </c:pt>
                <c:pt idx="23852">
                  <c:v>238.52</c:v>
                </c:pt>
                <c:pt idx="23853">
                  <c:v>238.53</c:v>
                </c:pt>
                <c:pt idx="23854">
                  <c:v>238.54</c:v>
                </c:pt>
                <c:pt idx="23855">
                  <c:v>238.55</c:v>
                </c:pt>
                <c:pt idx="23856">
                  <c:v>238.56</c:v>
                </c:pt>
                <c:pt idx="23857">
                  <c:v>238.57</c:v>
                </c:pt>
                <c:pt idx="23858">
                  <c:v>238.58</c:v>
                </c:pt>
                <c:pt idx="23859">
                  <c:v>238.59</c:v>
                </c:pt>
                <c:pt idx="23860">
                  <c:v>238.6</c:v>
                </c:pt>
                <c:pt idx="23861">
                  <c:v>238.61</c:v>
                </c:pt>
                <c:pt idx="23862">
                  <c:v>238.62</c:v>
                </c:pt>
                <c:pt idx="23863">
                  <c:v>238.63</c:v>
                </c:pt>
                <c:pt idx="23864">
                  <c:v>238.64</c:v>
                </c:pt>
                <c:pt idx="23865">
                  <c:v>238.65</c:v>
                </c:pt>
                <c:pt idx="23866">
                  <c:v>238.66</c:v>
                </c:pt>
                <c:pt idx="23867">
                  <c:v>238.67</c:v>
                </c:pt>
                <c:pt idx="23868">
                  <c:v>238.68</c:v>
                </c:pt>
                <c:pt idx="23869">
                  <c:v>238.69</c:v>
                </c:pt>
                <c:pt idx="23870">
                  <c:v>238.7</c:v>
                </c:pt>
                <c:pt idx="23871">
                  <c:v>238.71</c:v>
                </c:pt>
                <c:pt idx="23872">
                  <c:v>238.72</c:v>
                </c:pt>
                <c:pt idx="23873">
                  <c:v>238.73</c:v>
                </c:pt>
                <c:pt idx="23874">
                  <c:v>238.74</c:v>
                </c:pt>
                <c:pt idx="23875">
                  <c:v>238.75</c:v>
                </c:pt>
                <c:pt idx="23876">
                  <c:v>238.76</c:v>
                </c:pt>
                <c:pt idx="23877">
                  <c:v>238.77</c:v>
                </c:pt>
                <c:pt idx="23878">
                  <c:v>238.78</c:v>
                </c:pt>
                <c:pt idx="23879">
                  <c:v>238.79</c:v>
                </c:pt>
                <c:pt idx="23880">
                  <c:v>238.8</c:v>
                </c:pt>
                <c:pt idx="23881">
                  <c:v>238.81</c:v>
                </c:pt>
                <c:pt idx="23882">
                  <c:v>238.82</c:v>
                </c:pt>
                <c:pt idx="23883">
                  <c:v>238.83</c:v>
                </c:pt>
                <c:pt idx="23884">
                  <c:v>238.84</c:v>
                </c:pt>
                <c:pt idx="23885">
                  <c:v>238.85</c:v>
                </c:pt>
                <c:pt idx="23886">
                  <c:v>238.86</c:v>
                </c:pt>
                <c:pt idx="23887">
                  <c:v>238.87</c:v>
                </c:pt>
                <c:pt idx="23888">
                  <c:v>238.88</c:v>
                </c:pt>
                <c:pt idx="23889">
                  <c:v>238.89</c:v>
                </c:pt>
                <c:pt idx="23890">
                  <c:v>238.9</c:v>
                </c:pt>
                <c:pt idx="23891">
                  <c:v>238.91</c:v>
                </c:pt>
                <c:pt idx="23892">
                  <c:v>238.92</c:v>
                </c:pt>
                <c:pt idx="23893">
                  <c:v>238.93</c:v>
                </c:pt>
                <c:pt idx="23894">
                  <c:v>238.94</c:v>
                </c:pt>
                <c:pt idx="23895">
                  <c:v>238.95</c:v>
                </c:pt>
                <c:pt idx="23896">
                  <c:v>238.96</c:v>
                </c:pt>
                <c:pt idx="23897">
                  <c:v>238.97</c:v>
                </c:pt>
                <c:pt idx="23898">
                  <c:v>238.98</c:v>
                </c:pt>
                <c:pt idx="23899">
                  <c:v>238.99</c:v>
                </c:pt>
                <c:pt idx="23900">
                  <c:v>239</c:v>
                </c:pt>
                <c:pt idx="23901">
                  <c:v>239.01</c:v>
                </c:pt>
                <c:pt idx="23902">
                  <c:v>239.02</c:v>
                </c:pt>
                <c:pt idx="23903">
                  <c:v>239.03</c:v>
                </c:pt>
                <c:pt idx="23904">
                  <c:v>239.04</c:v>
                </c:pt>
                <c:pt idx="23905">
                  <c:v>239.05</c:v>
                </c:pt>
                <c:pt idx="23906">
                  <c:v>239.06</c:v>
                </c:pt>
                <c:pt idx="23907">
                  <c:v>239.07</c:v>
                </c:pt>
                <c:pt idx="23908">
                  <c:v>239.08</c:v>
                </c:pt>
                <c:pt idx="23909">
                  <c:v>239.09</c:v>
                </c:pt>
                <c:pt idx="23910">
                  <c:v>239.1</c:v>
                </c:pt>
                <c:pt idx="23911">
                  <c:v>239.11</c:v>
                </c:pt>
                <c:pt idx="23912">
                  <c:v>239.12</c:v>
                </c:pt>
                <c:pt idx="23913">
                  <c:v>239.13</c:v>
                </c:pt>
                <c:pt idx="23914">
                  <c:v>239.14</c:v>
                </c:pt>
                <c:pt idx="23915">
                  <c:v>239.15</c:v>
                </c:pt>
                <c:pt idx="23916">
                  <c:v>239.16</c:v>
                </c:pt>
                <c:pt idx="23917">
                  <c:v>239.17</c:v>
                </c:pt>
                <c:pt idx="23918">
                  <c:v>239.18</c:v>
                </c:pt>
                <c:pt idx="23919">
                  <c:v>239.19</c:v>
                </c:pt>
                <c:pt idx="23920">
                  <c:v>239.2</c:v>
                </c:pt>
                <c:pt idx="23921">
                  <c:v>239.21</c:v>
                </c:pt>
                <c:pt idx="23922">
                  <c:v>239.22</c:v>
                </c:pt>
                <c:pt idx="23923">
                  <c:v>239.23</c:v>
                </c:pt>
                <c:pt idx="23924">
                  <c:v>239.24</c:v>
                </c:pt>
                <c:pt idx="23925">
                  <c:v>239.25</c:v>
                </c:pt>
                <c:pt idx="23926">
                  <c:v>239.26</c:v>
                </c:pt>
                <c:pt idx="23927">
                  <c:v>239.27</c:v>
                </c:pt>
                <c:pt idx="23928">
                  <c:v>239.28</c:v>
                </c:pt>
                <c:pt idx="23929">
                  <c:v>239.29</c:v>
                </c:pt>
                <c:pt idx="23930">
                  <c:v>239.3</c:v>
                </c:pt>
                <c:pt idx="23931">
                  <c:v>239.31</c:v>
                </c:pt>
                <c:pt idx="23932">
                  <c:v>239.32</c:v>
                </c:pt>
                <c:pt idx="23933">
                  <c:v>239.33</c:v>
                </c:pt>
                <c:pt idx="23934">
                  <c:v>239.34</c:v>
                </c:pt>
                <c:pt idx="23935">
                  <c:v>239.35</c:v>
                </c:pt>
                <c:pt idx="23936">
                  <c:v>239.36</c:v>
                </c:pt>
                <c:pt idx="23937">
                  <c:v>239.37</c:v>
                </c:pt>
                <c:pt idx="23938">
                  <c:v>239.38</c:v>
                </c:pt>
                <c:pt idx="23939">
                  <c:v>239.39</c:v>
                </c:pt>
                <c:pt idx="23940">
                  <c:v>239.4</c:v>
                </c:pt>
                <c:pt idx="23941">
                  <c:v>239.41</c:v>
                </c:pt>
                <c:pt idx="23942">
                  <c:v>239.42</c:v>
                </c:pt>
                <c:pt idx="23943">
                  <c:v>239.43</c:v>
                </c:pt>
                <c:pt idx="23944">
                  <c:v>239.44</c:v>
                </c:pt>
                <c:pt idx="23945">
                  <c:v>239.45</c:v>
                </c:pt>
                <c:pt idx="23946">
                  <c:v>239.46</c:v>
                </c:pt>
                <c:pt idx="23947">
                  <c:v>239.47</c:v>
                </c:pt>
                <c:pt idx="23948">
                  <c:v>239.48</c:v>
                </c:pt>
                <c:pt idx="23949">
                  <c:v>239.49</c:v>
                </c:pt>
                <c:pt idx="23950">
                  <c:v>239.5</c:v>
                </c:pt>
                <c:pt idx="23951">
                  <c:v>239.51</c:v>
                </c:pt>
                <c:pt idx="23952">
                  <c:v>239.52</c:v>
                </c:pt>
                <c:pt idx="23953">
                  <c:v>239.53</c:v>
                </c:pt>
                <c:pt idx="23954">
                  <c:v>239.54</c:v>
                </c:pt>
                <c:pt idx="23955">
                  <c:v>239.55</c:v>
                </c:pt>
                <c:pt idx="23956">
                  <c:v>239.56</c:v>
                </c:pt>
                <c:pt idx="23957">
                  <c:v>239.57</c:v>
                </c:pt>
                <c:pt idx="23958">
                  <c:v>239.58</c:v>
                </c:pt>
                <c:pt idx="23959">
                  <c:v>239.59</c:v>
                </c:pt>
                <c:pt idx="23960">
                  <c:v>239.6</c:v>
                </c:pt>
                <c:pt idx="23961">
                  <c:v>239.61</c:v>
                </c:pt>
                <c:pt idx="23962">
                  <c:v>239.62</c:v>
                </c:pt>
                <c:pt idx="23963">
                  <c:v>239.63</c:v>
                </c:pt>
                <c:pt idx="23964">
                  <c:v>239.64</c:v>
                </c:pt>
                <c:pt idx="23965">
                  <c:v>239.65</c:v>
                </c:pt>
                <c:pt idx="23966">
                  <c:v>239.66</c:v>
                </c:pt>
                <c:pt idx="23967">
                  <c:v>239.67</c:v>
                </c:pt>
                <c:pt idx="23968">
                  <c:v>239.68</c:v>
                </c:pt>
                <c:pt idx="23969">
                  <c:v>239.69</c:v>
                </c:pt>
                <c:pt idx="23970">
                  <c:v>239.7</c:v>
                </c:pt>
                <c:pt idx="23971">
                  <c:v>239.71</c:v>
                </c:pt>
                <c:pt idx="23972">
                  <c:v>239.72</c:v>
                </c:pt>
                <c:pt idx="23973">
                  <c:v>239.73</c:v>
                </c:pt>
                <c:pt idx="23974">
                  <c:v>239.74</c:v>
                </c:pt>
                <c:pt idx="23975">
                  <c:v>239.75</c:v>
                </c:pt>
                <c:pt idx="23976">
                  <c:v>239.76</c:v>
                </c:pt>
                <c:pt idx="23977">
                  <c:v>239.77</c:v>
                </c:pt>
                <c:pt idx="23978">
                  <c:v>239.78</c:v>
                </c:pt>
                <c:pt idx="23979">
                  <c:v>239.79</c:v>
                </c:pt>
                <c:pt idx="23980">
                  <c:v>239.8</c:v>
                </c:pt>
                <c:pt idx="23981">
                  <c:v>239.81</c:v>
                </c:pt>
                <c:pt idx="23982">
                  <c:v>239.82</c:v>
                </c:pt>
                <c:pt idx="23983">
                  <c:v>239.83</c:v>
                </c:pt>
                <c:pt idx="23984">
                  <c:v>239.84</c:v>
                </c:pt>
                <c:pt idx="23985">
                  <c:v>239.85</c:v>
                </c:pt>
                <c:pt idx="23986">
                  <c:v>239.86</c:v>
                </c:pt>
                <c:pt idx="23987">
                  <c:v>239.87</c:v>
                </c:pt>
                <c:pt idx="23988">
                  <c:v>239.88</c:v>
                </c:pt>
                <c:pt idx="23989">
                  <c:v>239.89</c:v>
                </c:pt>
                <c:pt idx="23990">
                  <c:v>239.9</c:v>
                </c:pt>
                <c:pt idx="23991">
                  <c:v>239.91</c:v>
                </c:pt>
                <c:pt idx="23992">
                  <c:v>239.92</c:v>
                </c:pt>
                <c:pt idx="23993">
                  <c:v>239.93</c:v>
                </c:pt>
                <c:pt idx="23994">
                  <c:v>239.94</c:v>
                </c:pt>
                <c:pt idx="23995">
                  <c:v>239.95</c:v>
                </c:pt>
                <c:pt idx="23996">
                  <c:v>239.96</c:v>
                </c:pt>
                <c:pt idx="23997">
                  <c:v>239.97</c:v>
                </c:pt>
                <c:pt idx="23998">
                  <c:v>239.98</c:v>
                </c:pt>
                <c:pt idx="23999">
                  <c:v>239.99</c:v>
                </c:pt>
                <c:pt idx="24000">
                  <c:v>240</c:v>
                </c:pt>
                <c:pt idx="24001">
                  <c:v>240.01</c:v>
                </c:pt>
                <c:pt idx="24002">
                  <c:v>240.02</c:v>
                </c:pt>
                <c:pt idx="24003">
                  <c:v>240.03</c:v>
                </c:pt>
                <c:pt idx="24004">
                  <c:v>240.04</c:v>
                </c:pt>
                <c:pt idx="24005">
                  <c:v>240.05</c:v>
                </c:pt>
                <c:pt idx="24006">
                  <c:v>240.06</c:v>
                </c:pt>
                <c:pt idx="24007">
                  <c:v>240.07</c:v>
                </c:pt>
                <c:pt idx="24008">
                  <c:v>240.08</c:v>
                </c:pt>
                <c:pt idx="24009">
                  <c:v>240.09</c:v>
                </c:pt>
                <c:pt idx="24010">
                  <c:v>240.1</c:v>
                </c:pt>
                <c:pt idx="24011">
                  <c:v>240.11</c:v>
                </c:pt>
                <c:pt idx="24012">
                  <c:v>240.12</c:v>
                </c:pt>
                <c:pt idx="24013">
                  <c:v>240.13</c:v>
                </c:pt>
                <c:pt idx="24014">
                  <c:v>240.14</c:v>
                </c:pt>
                <c:pt idx="24015">
                  <c:v>240.15</c:v>
                </c:pt>
                <c:pt idx="24016">
                  <c:v>240.16</c:v>
                </c:pt>
                <c:pt idx="24017">
                  <c:v>240.17</c:v>
                </c:pt>
                <c:pt idx="24018">
                  <c:v>240.18</c:v>
                </c:pt>
                <c:pt idx="24019">
                  <c:v>240.19</c:v>
                </c:pt>
                <c:pt idx="24020">
                  <c:v>240.2</c:v>
                </c:pt>
                <c:pt idx="24021">
                  <c:v>240.21</c:v>
                </c:pt>
                <c:pt idx="24022">
                  <c:v>240.22</c:v>
                </c:pt>
                <c:pt idx="24023">
                  <c:v>240.23</c:v>
                </c:pt>
                <c:pt idx="24024">
                  <c:v>240.24</c:v>
                </c:pt>
                <c:pt idx="24025">
                  <c:v>240.25</c:v>
                </c:pt>
                <c:pt idx="24026">
                  <c:v>240.26</c:v>
                </c:pt>
                <c:pt idx="24027">
                  <c:v>240.27</c:v>
                </c:pt>
                <c:pt idx="24028">
                  <c:v>240.28</c:v>
                </c:pt>
                <c:pt idx="24029">
                  <c:v>240.29</c:v>
                </c:pt>
                <c:pt idx="24030">
                  <c:v>240.3</c:v>
                </c:pt>
                <c:pt idx="24031">
                  <c:v>240.31</c:v>
                </c:pt>
                <c:pt idx="24032">
                  <c:v>240.32</c:v>
                </c:pt>
                <c:pt idx="24033">
                  <c:v>240.33</c:v>
                </c:pt>
                <c:pt idx="24034">
                  <c:v>240.34</c:v>
                </c:pt>
                <c:pt idx="24035">
                  <c:v>240.35</c:v>
                </c:pt>
                <c:pt idx="24036">
                  <c:v>240.36</c:v>
                </c:pt>
                <c:pt idx="24037">
                  <c:v>240.37</c:v>
                </c:pt>
                <c:pt idx="24038">
                  <c:v>240.38</c:v>
                </c:pt>
                <c:pt idx="24039">
                  <c:v>240.39</c:v>
                </c:pt>
                <c:pt idx="24040">
                  <c:v>240.4</c:v>
                </c:pt>
                <c:pt idx="24041">
                  <c:v>240.41</c:v>
                </c:pt>
                <c:pt idx="24042">
                  <c:v>240.42</c:v>
                </c:pt>
                <c:pt idx="24043">
                  <c:v>240.43</c:v>
                </c:pt>
                <c:pt idx="24044">
                  <c:v>240.44</c:v>
                </c:pt>
                <c:pt idx="24045">
                  <c:v>240.45</c:v>
                </c:pt>
                <c:pt idx="24046">
                  <c:v>240.46</c:v>
                </c:pt>
                <c:pt idx="24047">
                  <c:v>240.47</c:v>
                </c:pt>
                <c:pt idx="24048">
                  <c:v>240.48</c:v>
                </c:pt>
                <c:pt idx="24049">
                  <c:v>240.49</c:v>
                </c:pt>
                <c:pt idx="24050">
                  <c:v>240.5</c:v>
                </c:pt>
                <c:pt idx="24051">
                  <c:v>240.51</c:v>
                </c:pt>
                <c:pt idx="24052">
                  <c:v>240.52</c:v>
                </c:pt>
                <c:pt idx="24053">
                  <c:v>240.53</c:v>
                </c:pt>
                <c:pt idx="24054">
                  <c:v>240.54</c:v>
                </c:pt>
                <c:pt idx="24055">
                  <c:v>240.55</c:v>
                </c:pt>
                <c:pt idx="24056">
                  <c:v>240.56</c:v>
                </c:pt>
                <c:pt idx="24057">
                  <c:v>240.57</c:v>
                </c:pt>
                <c:pt idx="24058">
                  <c:v>240.58</c:v>
                </c:pt>
                <c:pt idx="24059">
                  <c:v>240.59</c:v>
                </c:pt>
                <c:pt idx="24060">
                  <c:v>240.6</c:v>
                </c:pt>
                <c:pt idx="24061">
                  <c:v>240.61</c:v>
                </c:pt>
                <c:pt idx="24062">
                  <c:v>240.62</c:v>
                </c:pt>
                <c:pt idx="24063">
                  <c:v>240.63</c:v>
                </c:pt>
                <c:pt idx="24064">
                  <c:v>240.64</c:v>
                </c:pt>
                <c:pt idx="24065">
                  <c:v>240.65</c:v>
                </c:pt>
                <c:pt idx="24066">
                  <c:v>240.66</c:v>
                </c:pt>
                <c:pt idx="24067">
                  <c:v>240.67</c:v>
                </c:pt>
                <c:pt idx="24068">
                  <c:v>240.68</c:v>
                </c:pt>
                <c:pt idx="24069">
                  <c:v>240.69</c:v>
                </c:pt>
                <c:pt idx="24070">
                  <c:v>240.7</c:v>
                </c:pt>
                <c:pt idx="24071">
                  <c:v>240.71</c:v>
                </c:pt>
                <c:pt idx="24072">
                  <c:v>240.72</c:v>
                </c:pt>
                <c:pt idx="24073">
                  <c:v>240.73</c:v>
                </c:pt>
                <c:pt idx="24074">
                  <c:v>240.74</c:v>
                </c:pt>
                <c:pt idx="24075">
                  <c:v>240.75</c:v>
                </c:pt>
                <c:pt idx="24076">
                  <c:v>240.76</c:v>
                </c:pt>
                <c:pt idx="24077">
                  <c:v>240.77</c:v>
                </c:pt>
                <c:pt idx="24078">
                  <c:v>240.78</c:v>
                </c:pt>
                <c:pt idx="24079">
                  <c:v>240.79</c:v>
                </c:pt>
                <c:pt idx="24080">
                  <c:v>240.8</c:v>
                </c:pt>
                <c:pt idx="24081">
                  <c:v>240.81</c:v>
                </c:pt>
                <c:pt idx="24082">
                  <c:v>240.82</c:v>
                </c:pt>
                <c:pt idx="24083">
                  <c:v>240.83</c:v>
                </c:pt>
                <c:pt idx="24084">
                  <c:v>240.84</c:v>
                </c:pt>
                <c:pt idx="24085">
                  <c:v>240.85</c:v>
                </c:pt>
                <c:pt idx="24086">
                  <c:v>240.86</c:v>
                </c:pt>
                <c:pt idx="24087">
                  <c:v>240.87</c:v>
                </c:pt>
                <c:pt idx="24088">
                  <c:v>240.88</c:v>
                </c:pt>
                <c:pt idx="24089">
                  <c:v>240.89</c:v>
                </c:pt>
                <c:pt idx="24090">
                  <c:v>240.9</c:v>
                </c:pt>
                <c:pt idx="24091">
                  <c:v>240.91</c:v>
                </c:pt>
                <c:pt idx="24092">
                  <c:v>240.92</c:v>
                </c:pt>
                <c:pt idx="24093">
                  <c:v>240.93</c:v>
                </c:pt>
                <c:pt idx="24094">
                  <c:v>240.94</c:v>
                </c:pt>
                <c:pt idx="24095">
                  <c:v>240.95</c:v>
                </c:pt>
                <c:pt idx="24096">
                  <c:v>240.96</c:v>
                </c:pt>
                <c:pt idx="24097">
                  <c:v>240.97</c:v>
                </c:pt>
                <c:pt idx="24098">
                  <c:v>240.98</c:v>
                </c:pt>
                <c:pt idx="24099">
                  <c:v>240.99</c:v>
                </c:pt>
                <c:pt idx="24100">
                  <c:v>241</c:v>
                </c:pt>
                <c:pt idx="24101">
                  <c:v>241.01</c:v>
                </c:pt>
                <c:pt idx="24102">
                  <c:v>241.02</c:v>
                </c:pt>
                <c:pt idx="24103">
                  <c:v>241.03</c:v>
                </c:pt>
                <c:pt idx="24104">
                  <c:v>241.04</c:v>
                </c:pt>
                <c:pt idx="24105">
                  <c:v>241.05</c:v>
                </c:pt>
                <c:pt idx="24106">
                  <c:v>241.06</c:v>
                </c:pt>
                <c:pt idx="24107">
                  <c:v>241.07</c:v>
                </c:pt>
                <c:pt idx="24108">
                  <c:v>241.08</c:v>
                </c:pt>
                <c:pt idx="24109">
                  <c:v>241.09</c:v>
                </c:pt>
                <c:pt idx="24110">
                  <c:v>241.1</c:v>
                </c:pt>
                <c:pt idx="24111">
                  <c:v>241.11</c:v>
                </c:pt>
                <c:pt idx="24112">
                  <c:v>241.12</c:v>
                </c:pt>
                <c:pt idx="24113">
                  <c:v>241.13</c:v>
                </c:pt>
                <c:pt idx="24114">
                  <c:v>241.14</c:v>
                </c:pt>
                <c:pt idx="24115">
                  <c:v>241.15</c:v>
                </c:pt>
                <c:pt idx="24116">
                  <c:v>241.16</c:v>
                </c:pt>
                <c:pt idx="24117">
                  <c:v>241.17</c:v>
                </c:pt>
                <c:pt idx="24118">
                  <c:v>241.18</c:v>
                </c:pt>
                <c:pt idx="24119">
                  <c:v>241.19</c:v>
                </c:pt>
                <c:pt idx="24120">
                  <c:v>241.2</c:v>
                </c:pt>
                <c:pt idx="24121">
                  <c:v>241.21</c:v>
                </c:pt>
                <c:pt idx="24122">
                  <c:v>241.22</c:v>
                </c:pt>
                <c:pt idx="24123">
                  <c:v>241.23</c:v>
                </c:pt>
                <c:pt idx="24124">
                  <c:v>241.24</c:v>
                </c:pt>
                <c:pt idx="24125">
                  <c:v>241.25</c:v>
                </c:pt>
                <c:pt idx="24126">
                  <c:v>241.26</c:v>
                </c:pt>
                <c:pt idx="24127">
                  <c:v>241.27</c:v>
                </c:pt>
                <c:pt idx="24128">
                  <c:v>241.28</c:v>
                </c:pt>
                <c:pt idx="24129">
                  <c:v>241.29</c:v>
                </c:pt>
                <c:pt idx="24130">
                  <c:v>241.3</c:v>
                </c:pt>
                <c:pt idx="24131">
                  <c:v>241.31</c:v>
                </c:pt>
                <c:pt idx="24132">
                  <c:v>241.32</c:v>
                </c:pt>
                <c:pt idx="24133">
                  <c:v>241.33</c:v>
                </c:pt>
                <c:pt idx="24134">
                  <c:v>241.34</c:v>
                </c:pt>
                <c:pt idx="24135">
                  <c:v>241.35</c:v>
                </c:pt>
                <c:pt idx="24136">
                  <c:v>241.36</c:v>
                </c:pt>
                <c:pt idx="24137">
                  <c:v>241.37</c:v>
                </c:pt>
                <c:pt idx="24138">
                  <c:v>241.38</c:v>
                </c:pt>
                <c:pt idx="24139">
                  <c:v>241.39</c:v>
                </c:pt>
                <c:pt idx="24140">
                  <c:v>241.4</c:v>
                </c:pt>
                <c:pt idx="24141">
                  <c:v>241.41</c:v>
                </c:pt>
                <c:pt idx="24142">
                  <c:v>241.42</c:v>
                </c:pt>
                <c:pt idx="24143">
                  <c:v>241.43</c:v>
                </c:pt>
                <c:pt idx="24144">
                  <c:v>241.44</c:v>
                </c:pt>
                <c:pt idx="24145">
                  <c:v>241.45</c:v>
                </c:pt>
                <c:pt idx="24146">
                  <c:v>241.46</c:v>
                </c:pt>
                <c:pt idx="24147">
                  <c:v>241.47</c:v>
                </c:pt>
                <c:pt idx="24148">
                  <c:v>241.48</c:v>
                </c:pt>
                <c:pt idx="24149">
                  <c:v>241.49</c:v>
                </c:pt>
                <c:pt idx="24150">
                  <c:v>241.5</c:v>
                </c:pt>
                <c:pt idx="24151">
                  <c:v>241.51</c:v>
                </c:pt>
                <c:pt idx="24152">
                  <c:v>241.52</c:v>
                </c:pt>
                <c:pt idx="24153">
                  <c:v>241.53</c:v>
                </c:pt>
                <c:pt idx="24154">
                  <c:v>241.54</c:v>
                </c:pt>
                <c:pt idx="24155">
                  <c:v>241.55</c:v>
                </c:pt>
                <c:pt idx="24156">
                  <c:v>241.56</c:v>
                </c:pt>
                <c:pt idx="24157">
                  <c:v>241.57</c:v>
                </c:pt>
                <c:pt idx="24158">
                  <c:v>241.58</c:v>
                </c:pt>
                <c:pt idx="24159">
                  <c:v>241.59</c:v>
                </c:pt>
                <c:pt idx="24160">
                  <c:v>241.6</c:v>
                </c:pt>
                <c:pt idx="24161">
                  <c:v>241.61</c:v>
                </c:pt>
                <c:pt idx="24162">
                  <c:v>241.62</c:v>
                </c:pt>
                <c:pt idx="24163">
                  <c:v>241.63</c:v>
                </c:pt>
                <c:pt idx="24164">
                  <c:v>241.64</c:v>
                </c:pt>
                <c:pt idx="24165">
                  <c:v>241.65</c:v>
                </c:pt>
                <c:pt idx="24166">
                  <c:v>241.66</c:v>
                </c:pt>
                <c:pt idx="24167">
                  <c:v>241.67</c:v>
                </c:pt>
                <c:pt idx="24168">
                  <c:v>241.68</c:v>
                </c:pt>
                <c:pt idx="24169">
                  <c:v>241.69</c:v>
                </c:pt>
                <c:pt idx="24170">
                  <c:v>241.7</c:v>
                </c:pt>
                <c:pt idx="24171">
                  <c:v>241.71</c:v>
                </c:pt>
                <c:pt idx="24172">
                  <c:v>241.72</c:v>
                </c:pt>
                <c:pt idx="24173">
                  <c:v>241.73</c:v>
                </c:pt>
                <c:pt idx="24174">
                  <c:v>241.74</c:v>
                </c:pt>
                <c:pt idx="24175">
                  <c:v>241.75</c:v>
                </c:pt>
                <c:pt idx="24176">
                  <c:v>241.76</c:v>
                </c:pt>
                <c:pt idx="24177">
                  <c:v>241.77</c:v>
                </c:pt>
                <c:pt idx="24178">
                  <c:v>241.78</c:v>
                </c:pt>
                <c:pt idx="24179">
                  <c:v>241.79</c:v>
                </c:pt>
                <c:pt idx="24180">
                  <c:v>241.8</c:v>
                </c:pt>
                <c:pt idx="24181">
                  <c:v>241.81</c:v>
                </c:pt>
                <c:pt idx="24182">
                  <c:v>241.82</c:v>
                </c:pt>
                <c:pt idx="24183">
                  <c:v>241.83</c:v>
                </c:pt>
                <c:pt idx="24184">
                  <c:v>241.84</c:v>
                </c:pt>
                <c:pt idx="24185">
                  <c:v>241.85</c:v>
                </c:pt>
                <c:pt idx="24186">
                  <c:v>241.86</c:v>
                </c:pt>
                <c:pt idx="24187">
                  <c:v>241.87</c:v>
                </c:pt>
                <c:pt idx="24188">
                  <c:v>241.88</c:v>
                </c:pt>
                <c:pt idx="24189">
                  <c:v>241.89</c:v>
                </c:pt>
                <c:pt idx="24190">
                  <c:v>241.9</c:v>
                </c:pt>
                <c:pt idx="24191">
                  <c:v>241.91</c:v>
                </c:pt>
                <c:pt idx="24192">
                  <c:v>241.92</c:v>
                </c:pt>
                <c:pt idx="24193">
                  <c:v>241.93</c:v>
                </c:pt>
                <c:pt idx="24194">
                  <c:v>241.94</c:v>
                </c:pt>
                <c:pt idx="24195">
                  <c:v>241.95</c:v>
                </c:pt>
                <c:pt idx="24196">
                  <c:v>241.96</c:v>
                </c:pt>
                <c:pt idx="24197">
                  <c:v>241.97</c:v>
                </c:pt>
                <c:pt idx="24198">
                  <c:v>241.98</c:v>
                </c:pt>
                <c:pt idx="24199">
                  <c:v>241.99</c:v>
                </c:pt>
                <c:pt idx="24200">
                  <c:v>242</c:v>
                </c:pt>
                <c:pt idx="24201">
                  <c:v>242.01</c:v>
                </c:pt>
                <c:pt idx="24202">
                  <c:v>242.02</c:v>
                </c:pt>
                <c:pt idx="24203">
                  <c:v>242.03</c:v>
                </c:pt>
                <c:pt idx="24204">
                  <c:v>242.04</c:v>
                </c:pt>
                <c:pt idx="24205">
                  <c:v>242.05</c:v>
                </c:pt>
                <c:pt idx="24206">
                  <c:v>242.06</c:v>
                </c:pt>
                <c:pt idx="24207">
                  <c:v>242.07</c:v>
                </c:pt>
                <c:pt idx="24208">
                  <c:v>242.08</c:v>
                </c:pt>
                <c:pt idx="24209">
                  <c:v>242.09</c:v>
                </c:pt>
                <c:pt idx="24210">
                  <c:v>242.1</c:v>
                </c:pt>
                <c:pt idx="24211">
                  <c:v>242.11</c:v>
                </c:pt>
                <c:pt idx="24212">
                  <c:v>242.12</c:v>
                </c:pt>
                <c:pt idx="24213">
                  <c:v>242.13</c:v>
                </c:pt>
                <c:pt idx="24214">
                  <c:v>242.14</c:v>
                </c:pt>
                <c:pt idx="24215">
                  <c:v>242.15</c:v>
                </c:pt>
                <c:pt idx="24216">
                  <c:v>242.16</c:v>
                </c:pt>
                <c:pt idx="24217">
                  <c:v>242.17</c:v>
                </c:pt>
                <c:pt idx="24218">
                  <c:v>242.18</c:v>
                </c:pt>
                <c:pt idx="24219">
                  <c:v>242.19</c:v>
                </c:pt>
                <c:pt idx="24220">
                  <c:v>242.2</c:v>
                </c:pt>
                <c:pt idx="24221">
                  <c:v>242.21</c:v>
                </c:pt>
                <c:pt idx="24222">
                  <c:v>242.22</c:v>
                </c:pt>
                <c:pt idx="24223">
                  <c:v>242.23</c:v>
                </c:pt>
                <c:pt idx="24224">
                  <c:v>242.24</c:v>
                </c:pt>
                <c:pt idx="24225">
                  <c:v>242.25</c:v>
                </c:pt>
                <c:pt idx="24226">
                  <c:v>242.26</c:v>
                </c:pt>
                <c:pt idx="24227">
                  <c:v>242.27</c:v>
                </c:pt>
                <c:pt idx="24228">
                  <c:v>242.28</c:v>
                </c:pt>
                <c:pt idx="24229">
                  <c:v>242.29</c:v>
                </c:pt>
                <c:pt idx="24230">
                  <c:v>242.3</c:v>
                </c:pt>
                <c:pt idx="24231">
                  <c:v>242.31</c:v>
                </c:pt>
                <c:pt idx="24232">
                  <c:v>242.32</c:v>
                </c:pt>
                <c:pt idx="24233">
                  <c:v>242.33</c:v>
                </c:pt>
                <c:pt idx="24234">
                  <c:v>242.34</c:v>
                </c:pt>
                <c:pt idx="24235">
                  <c:v>242.35</c:v>
                </c:pt>
                <c:pt idx="24236">
                  <c:v>242.36</c:v>
                </c:pt>
                <c:pt idx="24237">
                  <c:v>242.37</c:v>
                </c:pt>
                <c:pt idx="24238">
                  <c:v>242.38</c:v>
                </c:pt>
                <c:pt idx="24239">
                  <c:v>242.39</c:v>
                </c:pt>
                <c:pt idx="24240">
                  <c:v>242.4</c:v>
                </c:pt>
                <c:pt idx="24241">
                  <c:v>242.41</c:v>
                </c:pt>
                <c:pt idx="24242">
                  <c:v>242.42</c:v>
                </c:pt>
                <c:pt idx="24243">
                  <c:v>242.43</c:v>
                </c:pt>
                <c:pt idx="24244">
                  <c:v>242.44</c:v>
                </c:pt>
                <c:pt idx="24245">
                  <c:v>242.45</c:v>
                </c:pt>
                <c:pt idx="24246">
                  <c:v>242.46</c:v>
                </c:pt>
                <c:pt idx="24247">
                  <c:v>242.47</c:v>
                </c:pt>
                <c:pt idx="24248">
                  <c:v>242.48</c:v>
                </c:pt>
                <c:pt idx="24249">
                  <c:v>242.49</c:v>
                </c:pt>
                <c:pt idx="24250">
                  <c:v>242.5</c:v>
                </c:pt>
                <c:pt idx="24251">
                  <c:v>242.51</c:v>
                </c:pt>
                <c:pt idx="24252">
                  <c:v>242.52</c:v>
                </c:pt>
                <c:pt idx="24253">
                  <c:v>242.53</c:v>
                </c:pt>
                <c:pt idx="24254">
                  <c:v>242.54</c:v>
                </c:pt>
                <c:pt idx="24255">
                  <c:v>242.55</c:v>
                </c:pt>
                <c:pt idx="24256">
                  <c:v>242.56</c:v>
                </c:pt>
                <c:pt idx="24257">
                  <c:v>242.57</c:v>
                </c:pt>
                <c:pt idx="24258">
                  <c:v>242.58</c:v>
                </c:pt>
                <c:pt idx="24259">
                  <c:v>242.59</c:v>
                </c:pt>
                <c:pt idx="24260">
                  <c:v>242.6</c:v>
                </c:pt>
                <c:pt idx="24261">
                  <c:v>242.61</c:v>
                </c:pt>
                <c:pt idx="24262">
                  <c:v>242.62</c:v>
                </c:pt>
                <c:pt idx="24263">
                  <c:v>242.63</c:v>
                </c:pt>
                <c:pt idx="24264">
                  <c:v>242.64</c:v>
                </c:pt>
                <c:pt idx="24265">
                  <c:v>242.65</c:v>
                </c:pt>
                <c:pt idx="24266">
                  <c:v>242.66</c:v>
                </c:pt>
                <c:pt idx="24267">
                  <c:v>242.67</c:v>
                </c:pt>
                <c:pt idx="24268">
                  <c:v>242.68</c:v>
                </c:pt>
                <c:pt idx="24269">
                  <c:v>242.69</c:v>
                </c:pt>
                <c:pt idx="24270">
                  <c:v>242.7</c:v>
                </c:pt>
                <c:pt idx="24271">
                  <c:v>242.71</c:v>
                </c:pt>
                <c:pt idx="24272">
                  <c:v>242.72</c:v>
                </c:pt>
                <c:pt idx="24273">
                  <c:v>242.73</c:v>
                </c:pt>
                <c:pt idx="24274">
                  <c:v>242.74</c:v>
                </c:pt>
                <c:pt idx="24275">
                  <c:v>242.75</c:v>
                </c:pt>
                <c:pt idx="24276">
                  <c:v>242.76</c:v>
                </c:pt>
                <c:pt idx="24277">
                  <c:v>242.77</c:v>
                </c:pt>
                <c:pt idx="24278">
                  <c:v>242.78</c:v>
                </c:pt>
                <c:pt idx="24279">
                  <c:v>242.79</c:v>
                </c:pt>
                <c:pt idx="24280">
                  <c:v>242.8</c:v>
                </c:pt>
                <c:pt idx="24281">
                  <c:v>242.81</c:v>
                </c:pt>
                <c:pt idx="24282">
                  <c:v>242.82</c:v>
                </c:pt>
                <c:pt idx="24283">
                  <c:v>242.83</c:v>
                </c:pt>
                <c:pt idx="24284">
                  <c:v>242.84</c:v>
                </c:pt>
                <c:pt idx="24285">
                  <c:v>242.85</c:v>
                </c:pt>
                <c:pt idx="24286">
                  <c:v>242.86</c:v>
                </c:pt>
                <c:pt idx="24287">
                  <c:v>242.87</c:v>
                </c:pt>
                <c:pt idx="24288">
                  <c:v>242.88</c:v>
                </c:pt>
                <c:pt idx="24289">
                  <c:v>242.89</c:v>
                </c:pt>
                <c:pt idx="24290">
                  <c:v>242.9</c:v>
                </c:pt>
                <c:pt idx="24291">
                  <c:v>242.91</c:v>
                </c:pt>
                <c:pt idx="24292">
                  <c:v>242.92</c:v>
                </c:pt>
                <c:pt idx="24293">
                  <c:v>242.93</c:v>
                </c:pt>
                <c:pt idx="24294">
                  <c:v>242.94</c:v>
                </c:pt>
                <c:pt idx="24295">
                  <c:v>242.95</c:v>
                </c:pt>
                <c:pt idx="24296">
                  <c:v>242.96</c:v>
                </c:pt>
                <c:pt idx="24297">
                  <c:v>242.97</c:v>
                </c:pt>
                <c:pt idx="24298">
                  <c:v>242.98</c:v>
                </c:pt>
                <c:pt idx="24299">
                  <c:v>242.99</c:v>
                </c:pt>
                <c:pt idx="24300">
                  <c:v>243</c:v>
                </c:pt>
                <c:pt idx="24301">
                  <c:v>243.01</c:v>
                </c:pt>
                <c:pt idx="24302">
                  <c:v>243.02</c:v>
                </c:pt>
                <c:pt idx="24303">
                  <c:v>243.03</c:v>
                </c:pt>
                <c:pt idx="24304">
                  <c:v>243.04</c:v>
                </c:pt>
                <c:pt idx="24305">
                  <c:v>243.05</c:v>
                </c:pt>
                <c:pt idx="24306">
                  <c:v>243.06</c:v>
                </c:pt>
                <c:pt idx="24307">
                  <c:v>243.07</c:v>
                </c:pt>
                <c:pt idx="24308">
                  <c:v>243.08</c:v>
                </c:pt>
                <c:pt idx="24309">
                  <c:v>243.09</c:v>
                </c:pt>
                <c:pt idx="24310">
                  <c:v>243.1</c:v>
                </c:pt>
                <c:pt idx="24311">
                  <c:v>243.11</c:v>
                </c:pt>
                <c:pt idx="24312">
                  <c:v>243.12</c:v>
                </c:pt>
                <c:pt idx="24313">
                  <c:v>243.13</c:v>
                </c:pt>
                <c:pt idx="24314">
                  <c:v>243.14</c:v>
                </c:pt>
                <c:pt idx="24315">
                  <c:v>243.15</c:v>
                </c:pt>
                <c:pt idx="24316">
                  <c:v>243.16</c:v>
                </c:pt>
                <c:pt idx="24317">
                  <c:v>243.17</c:v>
                </c:pt>
                <c:pt idx="24318">
                  <c:v>243.18</c:v>
                </c:pt>
                <c:pt idx="24319">
                  <c:v>243.19</c:v>
                </c:pt>
                <c:pt idx="24320">
                  <c:v>243.2</c:v>
                </c:pt>
                <c:pt idx="24321">
                  <c:v>243.21</c:v>
                </c:pt>
                <c:pt idx="24322">
                  <c:v>243.22</c:v>
                </c:pt>
                <c:pt idx="24323">
                  <c:v>243.23</c:v>
                </c:pt>
                <c:pt idx="24324">
                  <c:v>243.24</c:v>
                </c:pt>
                <c:pt idx="24325">
                  <c:v>243.25</c:v>
                </c:pt>
                <c:pt idx="24326">
                  <c:v>243.26</c:v>
                </c:pt>
                <c:pt idx="24327">
                  <c:v>243.27</c:v>
                </c:pt>
                <c:pt idx="24328">
                  <c:v>243.28</c:v>
                </c:pt>
                <c:pt idx="24329">
                  <c:v>243.29</c:v>
                </c:pt>
                <c:pt idx="24330">
                  <c:v>243.3</c:v>
                </c:pt>
                <c:pt idx="24331">
                  <c:v>243.31</c:v>
                </c:pt>
                <c:pt idx="24332">
                  <c:v>243.32</c:v>
                </c:pt>
                <c:pt idx="24333">
                  <c:v>243.33</c:v>
                </c:pt>
                <c:pt idx="24334">
                  <c:v>243.34</c:v>
                </c:pt>
                <c:pt idx="24335">
                  <c:v>243.35</c:v>
                </c:pt>
                <c:pt idx="24336">
                  <c:v>243.36</c:v>
                </c:pt>
                <c:pt idx="24337">
                  <c:v>243.37</c:v>
                </c:pt>
                <c:pt idx="24338">
                  <c:v>243.38</c:v>
                </c:pt>
                <c:pt idx="24339">
                  <c:v>243.39</c:v>
                </c:pt>
                <c:pt idx="24340">
                  <c:v>243.4</c:v>
                </c:pt>
                <c:pt idx="24341">
                  <c:v>243.41</c:v>
                </c:pt>
                <c:pt idx="24342">
                  <c:v>243.42</c:v>
                </c:pt>
                <c:pt idx="24343">
                  <c:v>243.43</c:v>
                </c:pt>
                <c:pt idx="24344">
                  <c:v>243.44</c:v>
                </c:pt>
                <c:pt idx="24345">
                  <c:v>243.45</c:v>
                </c:pt>
                <c:pt idx="24346">
                  <c:v>243.46</c:v>
                </c:pt>
                <c:pt idx="24347">
                  <c:v>243.47</c:v>
                </c:pt>
                <c:pt idx="24348">
                  <c:v>243.48</c:v>
                </c:pt>
                <c:pt idx="24349">
                  <c:v>243.49</c:v>
                </c:pt>
                <c:pt idx="24350">
                  <c:v>243.5</c:v>
                </c:pt>
                <c:pt idx="24351">
                  <c:v>243.51</c:v>
                </c:pt>
                <c:pt idx="24352">
                  <c:v>243.52</c:v>
                </c:pt>
                <c:pt idx="24353">
                  <c:v>243.53</c:v>
                </c:pt>
                <c:pt idx="24354">
                  <c:v>243.54</c:v>
                </c:pt>
                <c:pt idx="24355">
                  <c:v>243.55</c:v>
                </c:pt>
                <c:pt idx="24356">
                  <c:v>243.56</c:v>
                </c:pt>
                <c:pt idx="24357">
                  <c:v>243.57</c:v>
                </c:pt>
                <c:pt idx="24358">
                  <c:v>243.58</c:v>
                </c:pt>
                <c:pt idx="24359">
                  <c:v>243.59</c:v>
                </c:pt>
                <c:pt idx="24360">
                  <c:v>243.6</c:v>
                </c:pt>
                <c:pt idx="24361">
                  <c:v>243.61</c:v>
                </c:pt>
                <c:pt idx="24362">
                  <c:v>243.62</c:v>
                </c:pt>
                <c:pt idx="24363">
                  <c:v>243.63</c:v>
                </c:pt>
                <c:pt idx="24364">
                  <c:v>243.64</c:v>
                </c:pt>
                <c:pt idx="24365">
                  <c:v>243.65</c:v>
                </c:pt>
                <c:pt idx="24366">
                  <c:v>243.66</c:v>
                </c:pt>
                <c:pt idx="24367">
                  <c:v>243.67</c:v>
                </c:pt>
                <c:pt idx="24368">
                  <c:v>243.68</c:v>
                </c:pt>
                <c:pt idx="24369">
                  <c:v>243.69</c:v>
                </c:pt>
                <c:pt idx="24370">
                  <c:v>243.7</c:v>
                </c:pt>
                <c:pt idx="24371">
                  <c:v>243.71</c:v>
                </c:pt>
                <c:pt idx="24372">
                  <c:v>243.72</c:v>
                </c:pt>
                <c:pt idx="24373">
                  <c:v>243.73</c:v>
                </c:pt>
                <c:pt idx="24374">
                  <c:v>243.74</c:v>
                </c:pt>
                <c:pt idx="24375">
                  <c:v>243.75</c:v>
                </c:pt>
                <c:pt idx="24376">
                  <c:v>243.76</c:v>
                </c:pt>
                <c:pt idx="24377">
                  <c:v>243.77</c:v>
                </c:pt>
                <c:pt idx="24378">
                  <c:v>243.78</c:v>
                </c:pt>
                <c:pt idx="24379">
                  <c:v>243.79</c:v>
                </c:pt>
                <c:pt idx="24380">
                  <c:v>243.8</c:v>
                </c:pt>
                <c:pt idx="24381">
                  <c:v>243.81</c:v>
                </c:pt>
                <c:pt idx="24382">
                  <c:v>243.82</c:v>
                </c:pt>
                <c:pt idx="24383">
                  <c:v>243.83</c:v>
                </c:pt>
                <c:pt idx="24384">
                  <c:v>243.84</c:v>
                </c:pt>
                <c:pt idx="24385">
                  <c:v>243.85</c:v>
                </c:pt>
                <c:pt idx="24386">
                  <c:v>243.86</c:v>
                </c:pt>
                <c:pt idx="24387">
                  <c:v>243.87</c:v>
                </c:pt>
                <c:pt idx="24388">
                  <c:v>243.88</c:v>
                </c:pt>
                <c:pt idx="24389">
                  <c:v>243.89</c:v>
                </c:pt>
                <c:pt idx="24390">
                  <c:v>243.9</c:v>
                </c:pt>
                <c:pt idx="24391">
                  <c:v>243.91</c:v>
                </c:pt>
                <c:pt idx="24392">
                  <c:v>243.92</c:v>
                </c:pt>
                <c:pt idx="24393">
                  <c:v>243.93</c:v>
                </c:pt>
                <c:pt idx="24394">
                  <c:v>243.94</c:v>
                </c:pt>
                <c:pt idx="24395">
                  <c:v>243.95</c:v>
                </c:pt>
                <c:pt idx="24396">
                  <c:v>243.96</c:v>
                </c:pt>
                <c:pt idx="24397">
                  <c:v>243.97</c:v>
                </c:pt>
                <c:pt idx="24398">
                  <c:v>243.98</c:v>
                </c:pt>
                <c:pt idx="24399">
                  <c:v>243.99</c:v>
                </c:pt>
                <c:pt idx="24400">
                  <c:v>244</c:v>
                </c:pt>
                <c:pt idx="24401">
                  <c:v>244.01</c:v>
                </c:pt>
                <c:pt idx="24402">
                  <c:v>244.02</c:v>
                </c:pt>
                <c:pt idx="24403">
                  <c:v>244.03</c:v>
                </c:pt>
                <c:pt idx="24404">
                  <c:v>244.04</c:v>
                </c:pt>
                <c:pt idx="24405">
                  <c:v>244.05</c:v>
                </c:pt>
                <c:pt idx="24406">
                  <c:v>244.06</c:v>
                </c:pt>
                <c:pt idx="24407">
                  <c:v>244.07</c:v>
                </c:pt>
                <c:pt idx="24408">
                  <c:v>244.08</c:v>
                </c:pt>
                <c:pt idx="24409">
                  <c:v>244.09</c:v>
                </c:pt>
                <c:pt idx="24410">
                  <c:v>244.1</c:v>
                </c:pt>
                <c:pt idx="24411">
                  <c:v>244.11</c:v>
                </c:pt>
                <c:pt idx="24412">
                  <c:v>244.12</c:v>
                </c:pt>
                <c:pt idx="24413">
                  <c:v>244.13</c:v>
                </c:pt>
                <c:pt idx="24414">
                  <c:v>244.14</c:v>
                </c:pt>
                <c:pt idx="24415">
                  <c:v>244.15</c:v>
                </c:pt>
                <c:pt idx="24416">
                  <c:v>244.16</c:v>
                </c:pt>
                <c:pt idx="24417">
                  <c:v>244.17</c:v>
                </c:pt>
                <c:pt idx="24418">
                  <c:v>244.18</c:v>
                </c:pt>
                <c:pt idx="24419">
                  <c:v>244.19</c:v>
                </c:pt>
                <c:pt idx="24420">
                  <c:v>244.2</c:v>
                </c:pt>
                <c:pt idx="24421">
                  <c:v>244.21</c:v>
                </c:pt>
                <c:pt idx="24422">
                  <c:v>244.22</c:v>
                </c:pt>
                <c:pt idx="24423">
                  <c:v>244.23</c:v>
                </c:pt>
                <c:pt idx="24424">
                  <c:v>244.24</c:v>
                </c:pt>
                <c:pt idx="24425">
                  <c:v>244.25</c:v>
                </c:pt>
                <c:pt idx="24426">
                  <c:v>244.26</c:v>
                </c:pt>
                <c:pt idx="24427">
                  <c:v>244.27</c:v>
                </c:pt>
                <c:pt idx="24428">
                  <c:v>244.28</c:v>
                </c:pt>
                <c:pt idx="24429">
                  <c:v>244.29</c:v>
                </c:pt>
                <c:pt idx="24430">
                  <c:v>244.3</c:v>
                </c:pt>
                <c:pt idx="24431">
                  <c:v>244.31</c:v>
                </c:pt>
                <c:pt idx="24432">
                  <c:v>244.32</c:v>
                </c:pt>
                <c:pt idx="24433">
                  <c:v>244.33</c:v>
                </c:pt>
                <c:pt idx="24434">
                  <c:v>244.34</c:v>
                </c:pt>
                <c:pt idx="24435">
                  <c:v>244.35</c:v>
                </c:pt>
                <c:pt idx="24436">
                  <c:v>244.36</c:v>
                </c:pt>
                <c:pt idx="24437">
                  <c:v>244.37</c:v>
                </c:pt>
                <c:pt idx="24438">
                  <c:v>244.38</c:v>
                </c:pt>
                <c:pt idx="24439">
                  <c:v>244.39</c:v>
                </c:pt>
                <c:pt idx="24440">
                  <c:v>244.4</c:v>
                </c:pt>
                <c:pt idx="24441">
                  <c:v>244.41</c:v>
                </c:pt>
                <c:pt idx="24442">
                  <c:v>244.42</c:v>
                </c:pt>
                <c:pt idx="24443">
                  <c:v>244.43</c:v>
                </c:pt>
                <c:pt idx="24444">
                  <c:v>244.44</c:v>
                </c:pt>
                <c:pt idx="24445">
                  <c:v>244.45</c:v>
                </c:pt>
                <c:pt idx="24446">
                  <c:v>244.46</c:v>
                </c:pt>
                <c:pt idx="24447">
                  <c:v>244.47</c:v>
                </c:pt>
                <c:pt idx="24448">
                  <c:v>244.48</c:v>
                </c:pt>
                <c:pt idx="24449">
                  <c:v>244.49</c:v>
                </c:pt>
                <c:pt idx="24450">
                  <c:v>244.5</c:v>
                </c:pt>
                <c:pt idx="24451">
                  <c:v>244.51</c:v>
                </c:pt>
                <c:pt idx="24452">
                  <c:v>244.52</c:v>
                </c:pt>
                <c:pt idx="24453">
                  <c:v>244.53</c:v>
                </c:pt>
                <c:pt idx="24454">
                  <c:v>244.54</c:v>
                </c:pt>
                <c:pt idx="24455">
                  <c:v>244.55</c:v>
                </c:pt>
                <c:pt idx="24456">
                  <c:v>244.56</c:v>
                </c:pt>
                <c:pt idx="24457">
                  <c:v>244.57</c:v>
                </c:pt>
                <c:pt idx="24458">
                  <c:v>244.58</c:v>
                </c:pt>
                <c:pt idx="24459">
                  <c:v>244.59</c:v>
                </c:pt>
                <c:pt idx="24460">
                  <c:v>244.6</c:v>
                </c:pt>
                <c:pt idx="24461">
                  <c:v>244.61</c:v>
                </c:pt>
                <c:pt idx="24462">
                  <c:v>244.62</c:v>
                </c:pt>
                <c:pt idx="24463">
                  <c:v>244.63</c:v>
                </c:pt>
                <c:pt idx="24464">
                  <c:v>244.64</c:v>
                </c:pt>
                <c:pt idx="24465">
                  <c:v>244.65</c:v>
                </c:pt>
                <c:pt idx="24466">
                  <c:v>244.66</c:v>
                </c:pt>
                <c:pt idx="24467">
                  <c:v>244.67</c:v>
                </c:pt>
                <c:pt idx="24468">
                  <c:v>244.68</c:v>
                </c:pt>
                <c:pt idx="24469">
                  <c:v>244.69</c:v>
                </c:pt>
                <c:pt idx="24470">
                  <c:v>244.7</c:v>
                </c:pt>
                <c:pt idx="24471">
                  <c:v>244.71</c:v>
                </c:pt>
                <c:pt idx="24472">
                  <c:v>244.72</c:v>
                </c:pt>
                <c:pt idx="24473">
                  <c:v>244.73</c:v>
                </c:pt>
                <c:pt idx="24474">
                  <c:v>244.74</c:v>
                </c:pt>
                <c:pt idx="24475">
                  <c:v>244.75</c:v>
                </c:pt>
                <c:pt idx="24476">
                  <c:v>244.76</c:v>
                </c:pt>
                <c:pt idx="24477">
                  <c:v>244.77</c:v>
                </c:pt>
                <c:pt idx="24478">
                  <c:v>244.78</c:v>
                </c:pt>
                <c:pt idx="24479">
                  <c:v>244.79</c:v>
                </c:pt>
                <c:pt idx="24480">
                  <c:v>244.8</c:v>
                </c:pt>
                <c:pt idx="24481">
                  <c:v>244.81</c:v>
                </c:pt>
                <c:pt idx="24482">
                  <c:v>244.82</c:v>
                </c:pt>
                <c:pt idx="24483">
                  <c:v>244.83</c:v>
                </c:pt>
                <c:pt idx="24484">
                  <c:v>244.84</c:v>
                </c:pt>
                <c:pt idx="24485">
                  <c:v>244.85</c:v>
                </c:pt>
                <c:pt idx="24486">
                  <c:v>244.86</c:v>
                </c:pt>
                <c:pt idx="24487">
                  <c:v>244.87</c:v>
                </c:pt>
                <c:pt idx="24488">
                  <c:v>244.88</c:v>
                </c:pt>
                <c:pt idx="24489">
                  <c:v>244.89</c:v>
                </c:pt>
                <c:pt idx="24490">
                  <c:v>244.9</c:v>
                </c:pt>
                <c:pt idx="24491">
                  <c:v>244.91</c:v>
                </c:pt>
                <c:pt idx="24492">
                  <c:v>244.92</c:v>
                </c:pt>
                <c:pt idx="24493">
                  <c:v>244.93</c:v>
                </c:pt>
                <c:pt idx="24494">
                  <c:v>244.94</c:v>
                </c:pt>
                <c:pt idx="24495">
                  <c:v>244.95</c:v>
                </c:pt>
                <c:pt idx="24496">
                  <c:v>244.96</c:v>
                </c:pt>
                <c:pt idx="24497">
                  <c:v>244.97</c:v>
                </c:pt>
                <c:pt idx="24498">
                  <c:v>244.98</c:v>
                </c:pt>
                <c:pt idx="24499">
                  <c:v>244.99</c:v>
                </c:pt>
                <c:pt idx="24500">
                  <c:v>245</c:v>
                </c:pt>
                <c:pt idx="24501">
                  <c:v>245.01</c:v>
                </c:pt>
                <c:pt idx="24502">
                  <c:v>245.02</c:v>
                </c:pt>
                <c:pt idx="24503">
                  <c:v>245.03</c:v>
                </c:pt>
                <c:pt idx="24504">
                  <c:v>245.04</c:v>
                </c:pt>
                <c:pt idx="24505">
                  <c:v>245.05</c:v>
                </c:pt>
                <c:pt idx="24506">
                  <c:v>245.06</c:v>
                </c:pt>
                <c:pt idx="24507">
                  <c:v>245.07</c:v>
                </c:pt>
                <c:pt idx="24508">
                  <c:v>245.08</c:v>
                </c:pt>
                <c:pt idx="24509">
                  <c:v>245.09</c:v>
                </c:pt>
                <c:pt idx="24510">
                  <c:v>245.1</c:v>
                </c:pt>
                <c:pt idx="24511">
                  <c:v>245.11</c:v>
                </c:pt>
                <c:pt idx="24512">
                  <c:v>245.12</c:v>
                </c:pt>
                <c:pt idx="24513">
                  <c:v>245.13</c:v>
                </c:pt>
                <c:pt idx="24514">
                  <c:v>245.14</c:v>
                </c:pt>
                <c:pt idx="24515">
                  <c:v>245.15</c:v>
                </c:pt>
                <c:pt idx="24516">
                  <c:v>245.16</c:v>
                </c:pt>
                <c:pt idx="24517">
                  <c:v>245.17</c:v>
                </c:pt>
                <c:pt idx="24518">
                  <c:v>245.18</c:v>
                </c:pt>
                <c:pt idx="24519">
                  <c:v>245.19</c:v>
                </c:pt>
                <c:pt idx="24520">
                  <c:v>245.2</c:v>
                </c:pt>
                <c:pt idx="24521">
                  <c:v>245.21</c:v>
                </c:pt>
                <c:pt idx="24522">
                  <c:v>245.22</c:v>
                </c:pt>
                <c:pt idx="24523">
                  <c:v>245.23</c:v>
                </c:pt>
                <c:pt idx="24524">
                  <c:v>245.24</c:v>
                </c:pt>
                <c:pt idx="24525">
                  <c:v>245.25</c:v>
                </c:pt>
                <c:pt idx="24526">
                  <c:v>245.26</c:v>
                </c:pt>
                <c:pt idx="24527">
                  <c:v>245.27</c:v>
                </c:pt>
                <c:pt idx="24528">
                  <c:v>245.28</c:v>
                </c:pt>
                <c:pt idx="24529">
                  <c:v>245.29</c:v>
                </c:pt>
                <c:pt idx="24530">
                  <c:v>245.3</c:v>
                </c:pt>
                <c:pt idx="24531">
                  <c:v>245.31</c:v>
                </c:pt>
                <c:pt idx="24532">
                  <c:v>245.32</c:v>
                </c:pt>
                <c:pt idx="24533">
                  <c:v>245.33</c:v>
                </c:pt>
                <c:pt idx="24534">
                  <c:v>245.34</c:v>
                </c:pt>
                <c:pt idx="24535">
                  <c:v>245.35</c:v>
                </c:pt>
                <c:pt idx="24536">
                  <c:v>245.36</c:v>
                </c:pt>
                <c:pt idx="24537">
                  <c:v>245.37</c:v>
                </c:pt>
                <c:pt idx="24538">
                  <c:v>245.38</c:v>
                </c:pt>
                <c:pt idx="24539">
                  <c:v>245.39</c:v>
                </c:pt>
                <c:pt idx="24540">
                  <c:v>245.4</c:v>
                </c:pt>
                <c:pt idx="24541">
                  <c:v>245.41</c:v>
                </c:pt>
                <c:pt idx="24542">
                  <c:v>245.42</c:v>
                </c:pt>
                <c:pt idx="24543">
                  <c:v>245.43</c:v>
                </c:pt>
                <c:pt idx="24544">
                  <c:v>245.44</c:v>
                </c:pt>
                <c:pt idx="24545">
                  <c:v>245.45</c:v>
                </c:pt>
                <c:pt idx="24546">
                  <c:v>245.46</c:v>
                </c:pt>
                <c:pt idx="24547">
                  <c:v>245.47</c:v>
                </c:pt>
                <c:pt idx="24548">
                  <c:v>245.48</c:v>
                </c:pt>
                <c:pt idx="24549">
                  <c:v>245.49</c:v>
                </c:pt>
                <c:pt idx="24550">
                  <c:v>245.5</c:v>
                </c:pt>
                <c:pt idx="24551">
                  <c:v>245.51</c:v>
                </c:pt>
                <c:pt idx="24552">
                  <c:v>245.52</c:v>
                </c:pt>
                <c:pt idx="24553">
                  <c:v>245.53</c:v>
                </c:pt>
                <c:pt idx="24554">
                  <c:v>245.54</c:v>
                </c:pt>
                <c:pt idx="24555">
                  <c:v>245.55</c:v>
                </c:pt>
                <c:pt idx="24556">
                  <c:v>245.56</c:v>
                </c:pt>
                <c:pt idx="24557">
                  <c:v>245.57</c:v>
                </c:pt>
                <c:pt idx="24558">
                  <c:v>245.58</c:v>
                </c:pt>
                <c:pt idx="24559">
                  <c:v>245.59</c:v>
                </c:pt>
                <c:pt idx="24560">
                  <c:v>245.6</c:v>
                </c:pt>
                <c:pt idx="24561">
                  <c:v>245.61</c:v>
                </c:pt>
                <c:pt idx="24562">
                  <c:v>245.62</c:v>
                </c:pt>
                <c:pt idx="24563">
                  <c:v>245.63</c:v>
                </c:pt>
                <c:pt idx="24564">
                  <c:v>245.64</c:v>
                </c:pt>
                <c:pt idx="24565">
                  <c:v>245.65</c:v>
                </c:pt>
                <c:pt idx="24566">
                  <c:v>245.66</c:v>
                </c:pt>
                <c:pt idx="24567">
                  <c:v>245.67</c:v>
                </c:pt>
                <c:pt idx="24568">
                  <c:v>245.68</c:v>
                </c:pt>
                <c:pt idx="24569">
                  <c:v>245.69</c:v>
                </c:pt>
                <c:pt idx="24570">
                  <c:v>245.7</c:v>
                </c:pt>
                <c:pt idx="24571">
                  <c:v>245.71</c:v>
                </c:pt>
                <c:pt idx="24572">
                  <c:v>245.72</c:v>
                </c:pt>
                <c:pt idx="24573">
                  <c:v>245.73</c:v>
                </c:pt>
                <c:pt idx="24574">
                  <c:v>245.74</c:v>
                </c:pt>
                <c:pt idx="24575">
                  <c:v>245.75</c:v>
                </c:pt>
                <c:pt idx="24576">
                  <c:v>245.76</c:v>
                </c:pt>
                <c:pt idx="24577">
                  <c:v>245.77</c:v>
                </c:pt>
                <c:pt idx="24578">
                  <c:v>245.78</c:v>
                </c:pt>
                <c:pt idx="24579">
                  <c:v>245.79</c:v>
                </c:pt>
                <c:pt idx="24580">
                  <c:v>245.8</c:v>
                </c:pt>
                <c:pt idx="24581">
                  <c:v>245.81</c:v>
                </c:pt>
                <c:pt idx="24582">
                  <c:v>245.82</c:v>
                </c:pt>
                <c:pt idx="24583">
                  <c:v>245.83</c:v>
                </c:pt>
                <c:pt idx="24584">
                  <c:v>245.84</c:v>
                </c:pt>
                <c:pt idx="24585">
                  <c:v>245.85</c:v>
                </c:pt>
                <c:pt idx="24586">
                  <c:v>245.86</c:v>
                </c:pt>
                <c:pt idx="24587">
                  <c:v>245.87</c:v>
                </c:pt>
                <c:pt idx="24588">
                  <c:v>245.88</c:v>
                </c:pt>
                <c:pt idx="24589">
                  <c:v>245.89</c:v>
                </c:pt>
                <c:pt idx="24590">
                  <c:v>245.9</c:v>
                </c:pt>
                <c:pt idx="24591">
                  <c:v>245.91</c:v>
                </c:pt>
                <c:pt idx="24592">
                  <c:v>245.92</c:v>
                </c:pt>
                <c:pt idx="24593">
                  <c:v>245.93</c:v>
                </c:pt>
                <c:pt idx="24594">
                  <c:v>245.94</c:v>
                </c:pt>
                <c:pt idx="24595">
                  <c:v>245.95</c:v>
                </c:pt>
                <c:pt idx="24596">
                  <c:v>245.96</c:v>
                </c:pt>
                <c:pt idx="24597">
                  <c:v>245.97</c:v>
                </c:pt>
                <c:pt idx="24598">
                  <c:v>245.98</c:v>
                </c:pt>
                <c:pt idx="24599">
                  <c:v>245.99</c:v>
                </c:pt>
                <c:pt idx="24600">
                  <c:v>246</c:v>
                </c:pt>
                <c:pt idx="24601">
                  <c:v>246.01</c:v>
                </c:pt>
                <c:pt idx="24602">
                  <c:v>246.02</c:v>
                </c:pt>
                <c:pt idx="24603">
                  <c:v>246.03</c:v>
                </c:pt>
                <c:pt idx="24604">
                  <c:v>246.04</c:v>
                </c:pt>
                <c:pt idx="24605">
                  <c:v>246.05</c:v>
                </c:pt>
                <c:pt idx="24606">
                  <c:v>246.06</c:v>
                </c:pt>
                <c:pt idx="24607">
                  <c:v>246.07</c:v>
                </c:pt>
                <c:pt idx="24608">
                  <c:v>246.08</c:v>
                </c:pt>
                <c:pt idx="24609">
                  <c:v>246.09</c:v>
                </c:pt>
                <c:pt idx="24610">
                  <c:v>246.1</c:v>
                </c:pt>
                <c:pt idx="24611">
                  <c:v>246.11</c:v>
                </c:pt>
                <c:pt idx="24612">
                  <c:v>246.12</c:v>
                </c:pt>
                <c:pt idx="24613">
                  <c:v>246.13</c:v>
                </c:pt>
                <c:pt idx="24614">
                  <c:v>246.14</c:v>
                </c:pt>
                <c:pt idx="24615">
                  <c:v>246.15</c:v>
                </c:pt>
                <c:pt idx="24616">
                  <c:v>246.16</c:v>
                </c:pt>
                <c:pt idx="24617">
                  <c:v>246.17</c:v>
                </c:pt>
                <c:pt idx="24618">
                  <c:v>246.18</c:v>
                </c:pt>
                <c:pt idx="24619">
                  <c:v>246.19</c:v>
                </c:pt>
                <c:pt idx="24620">
                  <c:v>246.2</c:v>
                </c:pt>
                <c:pt idx="24621">
                  <c:v>246.21</c:v>
                </c:pt>
                <c:pt idx="24622">
                  <c:v>246.22</c:v>
                </c:pt>
                <c:pt idx="24623">
                  <c:v>246.23</c:v>
                </c:pt>
                <c:pt idx="24624">
                  <c:v>246.24</c:v>
                </c:pt>
                <c:pt idx="24625">
                  <c:v>246.25</c:v>
                </c:pt>
                <c:pt idx="24626">
                  <c:v>246.26</c:v>
                </c:pt>
                <c:pt idx="24627">
                  <c:v>246.27</c:v>
                </c:pt>
                <c:pt idx="24628">
                  <c:v>246.28</c:v>
                </c:pt>
                <c:pt idx="24629">
                  <c:v>246.29</c:v>
                </c:pt>
                <c:pt idx="24630">
                  <c:v>246.3</c:v>
                </c:pt>
                <c:pt idx="24631">
                  <c:v>246.31</c:v>
                </c:pt>
                <c:pt idx="24632">
                  <c:v>246.32</c:v>
                </c:pt>
                <c:pt idx="24633">
                  <c:v>246.33</c:v>
                </c:pt>
                <c:pt idx="24634">
                  <c:v>246.34</c:v>
                </c:pt>
                <c:pt idx="24635">
                  <c:v>246.35</c:v>
                </c:pt>
                <c:pt idx="24636">
                  <c:v>246.36</c:v>
                </c:pt>
                <c:pt idx="24637">
                  <c:v>246.37</c:v>
                </c:pt>
                <c:pt idx="24638">
                  <c:v>246.38</c:v>
                </c:pt>
                <c:pt idx="24639">
                  <c:v>246.39</c:v>
                </c:pt>
                <c:pt idx="24640">
                  <c:v>246.4</c:v>
                </c:pt>
                <c:pt idx="24641">
                  <c:v>246.41</c:v>
                </c:pt>
                <c:pt idx="24642">
                  <c:v>246.42</c:v>
                </c:pt>
                <c:pt idx="24643">
                  <c:v>246.43</c:v>
                </c:pt>
                <c:pt idx="24644">
                  <c:v>246.44</c:v>
                </c:pt>
                <c:pt idx="24645">
                  <c:v>246.45</c:v>
                </c:pt>
                <c:pt idx="24646">
                  <c:v>246.46</c:v>
                </c:pt>
                <c:pt idx="24647">
                  <c:v>246.47</c:v>
                </c:pt>
                <c:pt idx="24648">
                  <c:v>246.48</c:v>
                </c:pt>
                <c:pt idx="24649">
                  <c:v>246.49</c:v>
                </c:pt>
                <c:pt idx="24650">
                  <c:v>246.5</c:v>
                </c:pt>
                <c:pt idx="24651">
                  <c:v>246.51</c:v>
                </c:pt>
                <c:pt idx="24652">
                  <c:v>246.52</c:v>
                </c:pt>
                <c:pt idx="24653">
                  <c:v>246.53</c:v>
                </c:pt>
                <c:pt idx="24654">
                  <c:v>246.54</c:v>
                </c:pt>
                <c:pt idx="24655">
                  <c:v>246.55</c:v>
                </c:pt>
                <c:pt idx="24656">
                  <c:v>246.56</c:v>
                </c:pt>
                <c:pt idx="24657">
                  <c:v>246.57</c:v>
                </c:pt>
                <c:pt idx="24658">
                  <c:v>246.58</c:v>
                </c:pt>
                <c:pt idx="24659">
                  <c:v>246.59</c:v>
                </c:pt>
                <c:pt idx="24660">
                  <c:v>246.6</c:v>
                </c:pt>
                <c:pt idx="24661">
                  <c:v>246.61</c:v>
                </c:pt>
                <c:pt idx="24662">
                  <c:v>246.62</c:v>
                </c:pt>
                <c:pt idx="24663">
                  <c:v>246.63</c:v>
                </c:pt>
                <c:pt idx="24664">
                  <c:v>246.64</c:v>
                </c:pt>
                <c:pt idx="24665">
                  <c:v>246.65</c:v>
                </c:pt>
                <c:pt idx="24666">
                  <c:v>246.66</c:v>
                </c:pt>
                <c:pt idx="24667">
                  <c:v>246.67</c:v>
                </c:pt>
                <c:pt idx="24668">
                  <c:v>246.68</c:v>
                </c:pt>
                <c:pt idx="24669">
                  <c:v>246.69</c:v>
                </c:pt>
                <c:pt idx="24670">
                  <c:v>246.7</c:v>
                </c:pt>
                <c:pt idx="24671">
                  <c:v>246.71</c:v>
                </c:pt>
                <c:pt idx="24672">
                  <c:v>246.72</c:v>
                </c:pt>
                <c:pt idx="24673">
                  <c:v>246.73</c:v>
                </c:pt>
                <c:pt idx="24674">
                  <c:v>246.74</c:v>
                </c:pt>
                <c:pt idx="24675">
                  <c:v>246.75</c:v>
                </c:pt>
                <c:pt idx="24676">
                  <c:v>246.76</c:v>
                </c:pt>
                <c:pt idx="24677">
                  <c:v>246.77</c:v>
                </c:pt>
                <c:pt idx="24678">
                  <c:v>246.78</c:v>
                </c:pt>
                <c:pt idx="24679">
                  <c:v>246.79</c:v>
                </c:pt>
                <c:pt idx="24680">
                  <c:v>246.8</c:v>
                </c:pt>
                <c:pt idx="24681">
                  <c:v>246.81</c:v>
                </c:pt>
                <c:pt idx="24682">
                  <c:v>246.82</c:v>
                </c:pt>
                <c:pt idx="24683">
                  <c:v>246.83</c:v>
                </c:pt>
                <c:pt idx="24684">
                  <c:v>246.84</c:v>
                </c:pt>
                <c:pt idx="24685">
                  <c:v>246.85</c:v>
                </c:pt>
                <c:pt idx="24686">
                  <c:v>246.86</c:v>
                </c:pt>
                <c:pt idx="24687">
                  <c:v>246.87</c:v>
                </c:pt>
                <c:pt idx="24688">
                  <c:v>246.88</c:v>
                </c:pt>
                <c:pt idx="24689">
                  <c:v>246.89</c:v>
                </c:pt>
                <c:pt idx="24690">
                  <c:v>246.9</c:v>
                </c:pt>
                <c:pt idx="24691">
                  <c:v>246.91</c:v>
                </c:pt>
                <c:pt idx="24692">
                  <c:v>246.92</c:v>
                </c:pt>
                <c:pt idx="24693">
                  <c:v>246.93</c:v>
                </c:pt>
                <c:pt idx="24694">
                  <c:v>246.94</c:v>
                </c:pt>
                <c:pt idx="24695">
                  <c:v>246.95</c:v>
                </c:pt>
                <c:pt idx="24696">
                  <c:v>246.96</c:v>
                </c:pt>
                <c:pt idx="24697">
                  <c:v>246.97</c:v>
                </c:pt>
                <c:pt idx="24698">
                  <c:v>246.98</c:v>
                </c:pt>
                <c:pt idx="24699">
                  <c:v>246.99</c:v>
                </c:pt>
                <c:pt idx="24700">
                  <c:v>247</c:v>
                </c:pt>
                <c:pt idx="24701">
                  <c:v>247.01</c:v>
                </c:pt>
                <c:pt idx="24702">
                  <c:v>247.02</c:v>
                </c:pt>
                <c:pt idx="24703">
                  <c:v>247.03</c:v>
                </c:pt>
                <c:pt idx="24704">
                  <c:v>247.04</c:v>
                </c:pt>
                <c:pt idx="24705">
                  <c:v>247.05</c:v>
                </c:pt>
                <c:pt idx="24706">
                  <c:v>247.06</c:v>
                </c:pt>
                <c:pt idx="24707">
                  <c:v>247.07</c:v>
                </c:pt>
                <c:pt idx="24708">
                  <c:v>247.08</c:v>
                </c:pt>
                <c:pt idx="24709">
                  <c:v>247.09</c:v>
                </c:pt>
                <c:pt idx="24710">
                  <c:v>247.1</c:v>
                </c:pt>
                <c:pt idx="24711">
                  <c:v>247.11</c:v>
                </c:pt>
                <c:pt idx="24712">
                  <c:v>247.12</c:v>
                </c:pt>
                <c:pt idx="24713">
                  <c:v>247.13</c:v>
                </c:pt>
                <c:pt idx="24714">
                  <c:v>247.14</c:v>
                </c:pt>
                <c:pt idx="24715">
                  <c:v>247.15</c:v>
                </c:pt>
                <c:pt idx="24716">
                  <c:v>247.16</c:v>
                </c:pt>
                <c:pt idx="24717">
                  <c:v>247.17</c:v>
                </c:pt>
                <c:pt idx="24718">
                  <c:v>247.18</c:v>
                </c:pt>
                <c:pt idx="24719">
                  <c:v>247.19</c:v>
                </c:pt>
                <c:pt idx="24720">
                  <c:v>247.2</c:v>
                </c:pt>
                <c:pt idx="24721">
                  <c:v>247.21</c:v>
                </c:pt>
                <c:pt idx="24722">
                  <c:v>247.22</c:v>
                </c:pt>
                <c:pt idx="24723">
                  <c:v>247.23</c:v>
                </c:pt>
                <c:pt idx="24724">
                  <c:v>247.24</c:v>
                </c:pt>
                <c:pt idx="24725">
                  <c:v>247.25</c:v>
                </c:pt>
                <c:pt idx="24726">
                  <c:v>247.26</c:v>
                </c:pt>
                <c:pt idx="24727">
                  <c:v>247.27</c:v>
                </c:pt>
                <c:pt idx="24728">
                  <c:v>247.28</c:v>
                </c:pt>
                <c:pt idx="24729">
                  <c:v>247.29</c:v>
                </c:pt>
                <c:pt idx="24730">
                  <c:v>247.3</c:v>
                </c:pt>
                <c:pt idx="24731">
                  <c:v>247.31</c:v>
                </c:pt>
                <c:pt idx="24732">
                  <c:v>247.32</c:v>
                </c:pt>
                <c:pt idx="24733">
                  <c:v>247.33</c:v>
                </c:pt>
                <c:pt idx="24734">
                  <c:v>247.34</c:v>
                </c:pt>
                <c:pt idx="24735">
                  <c:v>247.35</c:v>
                </c:pt>
                <c:pt idx="24736">
                  <c:v>247.36</c:v>
                </c:pt>
                <c:pt idx="24737">
                  <c:v>247.37</c:v>
                </c:pt>
                <c:pt idx="24738">
                  <c:v>247.38</c:v>
                </c:pt>
                <c:pt idx="24739">
                  <c:v>247.39</c:v>
                </c:pt>
                <c:pt idx="24740">
                  <c:v>247.4</c:v>
                </c:pt>
                <c:pt idx="24741">
                  <c:v>247.41</c:v>
                </c:pt>
                <c:pt idx="24742">
                  <c:v>247.42</c:v>
                </c:pt>
                <c:pt idx="24743">
                  <c:v>247.43</c:v>
                </c:pt>
                <c:pt idx="24744">
                  <c:v>247.44</c:v>
                </c:pt>
                <c:pt idx="24745">
                  <c:v>247.45</c:v>
                </c:pt>
                <c:pt idx="24746">
                  <c:v>247.46</c:v>
                </c:pt>
                <c:pt idx="24747">
                  <c:v>247.47</c:v>
                </c:pt>
                <c:pt idx="24748">
                  <c:v>247.48</c:v>
                </c:pt>
                <c:pt idx="24749">
                  <c:v>247.49</c:v>
                </c:pt>
                <c:pt idx="24750">
                  <c:v>247.5</c:v>
                </c:pt>
                <c:pt idx="24751">
                  <c:v>247.51</c:v>
                </c:pt>
                <c:pt idx="24752">
                  <c:v>247.52</c:v>
                </c:pt>
                <c:pt idx="24753">
                  <c:v>247.53</c:v>
                </c:pt>
                <c:pt idx="24754">
                  <c:v>247.54</c:v>
                </c:pt>
                <c:pt idx="24755">
                  <c:v>247.55</c:v>
                </c:pt>
                <c:pt idx="24756">
                  <c:v>247.56</c:v>
                </c:pt>
                <c:pt idx="24757">
                  <c:v>247.57</c:v>
                </c:pt>
                <c:pt idx="24758">
                  <c:v>247.58</c:v>
                </c:pt>
                <c:pt idx="24759">
                  <c:v>247.59</c:v>
                </c:pt>
                <c:pt idx="24760">
                  <c:v>247.6</c:v>
                </c:pt>
                <c:pt idx="24761">
                  <c:v>247.61</c:v>
                </c:pt>
                <c:pt idx="24762">
                  <c:v>247.62</c:v>
                </c:pt>
                <c:pt idx="24763">
                  <c:v>247.63</c:v>
                </c:pt>
                <c:pt idx="24764">
                  <c:v>247.64</c:v>
                </c:pt>
                <c:pt idx="24765">
                  <c:v>247.65</c:v>
                </c:pt>
                <c:pt idx="24766">
                  <c:v>247.66</c:v>
                </c:pt>
                <c:pt idx="24767">
                  <c:v>247.67</c:v>
                </c:pt>
                <c:pt idx="24768">
                  <c:v>247.68</c:v>
                </c:pt>
                <c:pt idx="24769">
                  <c:v>247.69</c:v>
                </c:pt>
                <c:pt idx="24770">
                  <c:v>247.7</c:v>
                </c:pt>
                <c:pt idx="24771">
                  <c:v>247.71</c:v>
                </c:pt>
                <c:pt idx="24772">
                  <c:v>247.72</c:v>
                </c:pt>
                <c:pt idx="24773">
                  <c:v>247.73</c:v>
                </c:pt>
                <c:pt idx="24774">
                  <c:v>247.74</c:v>
                </c:pt>
                <c:pt idx="24775">
                  <c:v>247.75</c:v>
                </c:pt>
                <c:pt idx="24776">
                  <c:v>247.76</c:v>
                </c:pt>
                <c:pt idx="24777">
                  <c:v>247.77</c:v>
                </c:pt>
                <c:pt idx="24778">
                  <c:v>247.78</c:v>
                </c:pt>
                <c:pt idx="24779">
                  <c:v>247.79</c:v>
                </c:pt>
                <c:pt idx="24780">
                  <c:v>247.8</c:v>
                </c:pt>
                <c:pt idx="24781">
                  <c:v>247.81</c:v>
                </c:pt>
                <c:pt idx="24782">
                  <c:v>247.82</c:v>
                </c:pt>
                <c:pt idx="24783">
                  <c:v>247.83</c:v>
                </c:pt>
                <c:pt idx="24784">
                  <c:v>247.84</c:v>
                </c:pt>
                <c:pt idx="24785">
                  <c:v>247.85</c:v>
                </c:pt>
                <c:pt idx="24786">
                  <c:v>247.86</c:v>
                </c:pt>
                <c:pt idx="24787">
                  <c:v>247.87</c:v>
                </c:pt>
                <c:pt idx="24788">
                  <c:v>247.88</c:v>
                </c:pt>
                <c:pt idx="24789">
                  <c:v>247.89</c:v>
                </c:pt>
                <c:pt idx="24790">
                  <c:v>247.9</c:v>
                </c:pt>
                <c:pt idx="24791">
                  <c:v>247.91</c:v>
                </c:pt>
                <c:pt idx="24792">
                  <c:v>247.92</c:v>
                </c:pt>
                <c:pt idx="24793">
                  <c:v>247.93</c:v>
                </c:pt>
                <c:pt idx="24794">
                  <c:v>247.94</c:v>
                </c:pt>
                <c:pt idx="24795">
                  <c:v>247.95</c:v>
                </c:pt>
                <c:pt idx="24796">
                  <c:v>247.96</c:v>
                </c:pt>
                <c:pt idx="24797">
                  <c:v>247.97</c:v>
                </c:pt>
                <c:pt idx="24798">
                  <c:v>247.98</c:v>
                </c:pt>
                <c:pt idx="24799">
                  <c:v>247.99</c:v>
                </c:pt>
                <c:pt idx="24800">
                  <c:v>248</c:v>
                </c:pt>
                <c:pt idx="24801">
                  <c:v>248.01</c:v>
                </c:pt>
                <c:pt idx="24802">
                  <c:v>248.02</c:v>
                </c:pt>
                <c:pt idx="24803">
                  <c:v>248.03</c:v>
                </c:pt>
                <c:pt idx="24804">
                  <c:v>248.04</c:v>
                </c:pt>
                <c:pt idx="24805">
                  <c:v>248.05</c:v>
                </c:pt>
                <c:pt idx="24806">
                  <c:v>248.06</c:v>
                </c:pt>
                <c:pt idx="24807">
                  <c:v>248.07</c:v>
                </c:pt>
                <c:pt idx="24808">
                  <c:v>248.08</c:v>
                </c:pt>
                <c:pt idx="24809">
                  <c:v>248.09</c:v>
                </c:pt>
                <c:pt idx="24810">
                  <c:v>248.1</c:v>
                </c:pt>
                <c:pt idx="24811">
                  <c:v>248.11</c:v>
                </c:pt>
                <c:pt idx="24812">
                  <c:v>248.12</c:v>
                </c:pt>
                <c:pt idx="24813">
                  <c:v>248.13</c:v>
                </c:pt>
                <c:pt idx="24814">
                  <c:v>248.14</c:v>
                </c:pt>
                <c:pt idx="24815">
                  <c:v>248.15</c:v>
                </c:pt>
                <c:pt idx="24816">
                  <c:v>248.16</c:v>
                </c:pt>
                <c:pt idx="24817">
                  <c:v>248.17</c:v>
                </c:pt>
                <c:pt idx="24818">
                  <c:v>248.18</c:v>
                </c:pt>
                <c:pt idx="24819">
                  <c:v>248.19</c:v>
                </c:pt>
                <c:pt idx="24820">
                  <c:v>248.2</c:v>
                </c:pt>
                <c:pt idx="24821">
                  <c:v>248.21</c:v>
                </c:pt>
                <c:pt idx="24822">
                  <c:v>248.22</c:v>
                </c:pt>
                <c:pt idx="24823">
                  <c:v>248.23</c:v>
                </c:pt>
                <c:pt idx="24824">
                  <c:v>248.24</c:v>
                </c:pt>
                <c:pt idx="24825">
                  <c:v>248.25</c:v>
                </c:pt>
                <c:pt idx="24826">
                  <c:v>248.26</c:v>
                </c:pt>
                <c:pt idx="24827">
                  <c:v>248.27</c:v>
                </c:pt>
                <c:pt idx="24828">
                  <c:v>248.28</c:v>
                </c:pt>
                <c:pt idx="24829">
                  <c:v>248.29</c:v>
                </c:pt>
                <c:pt idx="24830">
                  <c:v>248.3</c:v>
                </c:pt>
                <c:pt idx="24831">
                  <c:v>248.31</c:v>
                </c:pt>
                <c:pt idx="24832">
                  <c:v>248.32</c:v>
                </c:pt>
                <c:pt idx="24833">
                  <c:v>248.33</c:v>
                </c:pt>
                <c:pt idx="24834">
                  <c:v>248.34</c:v>
                </c:pt>
                <c:pt idx="24835">
                  <c:v>248.35</c:v>
                </c:pt>
                <c:pt idx="24836">
                  <c:v>248.36</c:v>
                </c:pt>
                <c:pt idx="24837">
                  <c:v>248.37</c:v>
                </c:pt>
                <c:pt idx="24838">
                  <c:v>248.38</c:v>
                </c:pt>
                <c:pt idx="24839">
                  <c:v>248.39</c:v>
                </c:pt>
                <c:pt idx="24840">
                  <c:v>248.4</c:v>
                </c:pt>
                <c:pt idx="24841">
                  <c:v>248.41</c:v>
                </c:pt>
                <c:pt idx="24842">
                  <c:v>248.42</c:v>
                </c:pt>
                <c:pt idx="24843">
                  <c:v>248.43</c:v>
                </c:pt>
                <c:pt idx="24844">
                  <c:v>248.44</c:v>
                </c:pt>
                <c:pt idx="24845">
                  <c:v>248.45</c:v>
                </c:pt>
                <c:pt idx="24846">
                  <c:v>248.46</c:v>
                </c:pt>
                <c:pt idx="24847">
                  <c:v>248.47</c:v>
                </c:pt>
                <c:pt idx="24848">
                  <c:v>248.48</c:v>
                </c:pt>
                <c:pt idx="24849">
                  <c:v>248.49</c:v>
                </c:pt>
                <c:pt idx="24850">
                  <c:v>248.5</c:v>
                </c:pt>
                <c:pt idx="24851">
                  <c:v>248.51</c:v>
                </c:pt>
                <c:pt idx="24852">
                  <c:v>248.52</c:v>
                </c:pt>
                <c:pt idx="24853">
                  <c:v>248.53</c:v>
                </c:pt>
                <c:pt idx="24854">
                  <c:v>248.54</c:v>
                </c:pt>
                <c:pt idx="24855">
                  <c:v>248.55</c:v>
                </c:pt>
                <c:pt idx="24856">
                  <c:v>248.56</c:v>
                </c:pt>
                <c:pt idx="24857">
                  <c:v>248.57</c:v>
                </c:pt>
                <c:pt idx="24858">
                  <c:v>248.58</c:v>
                </c:pt>
                <c:pt idx="24859">
                  <c:v>248.59</c:v>
                </c:pt>
                <c:pt idx="24860">
                  <c:v>248.6</c:v>
                </c:pt>
                <c:pt idx="24861">
                  <c:v>248.61</c:v>
                </c:pt>
                <c:pt idx="24862">
                  <c:v>248.62</c:v>
                </c:pt>
                <c:pt idx="24863">
                  <c:v>248.63</c:v>
                </c:pt>
                <c:pt idx="24864">
                  <c:v>248.64</c:v>
                </c:pt>
                <c:pt idx="24865">
                  <c:v>248.65</c:v>
                </c:pt>
                <c:pt idx="24866">
                  <c:v>248.66</c:v>
                </c:pt>
                <c:pt idx="24867">
                  <c:v>248.67</c:v>
                </c:pt>
                <c:pt idx="24868">
                  <c:v>248.68</c:v>
                </c:pt>
                <c:pt idx="24869">
                  <c:v>248.69</c:v>
                </c:pt>
                <c:pt idx="24870">
                  <c:v>248.7</c:v>
                </c:pt>
                <c:pt idx="24871">
                  <c:v>248.71</c:v>
                </c:pt>
                <c:pt idx="24872">
                  <c:v>248.72</c:v>
                </c:pt>
                <c:pt idx="24873">
                  <c:v>248.73</c:v>
                </c:pt>
                <c:pt idx="24874">
                  <c:v>248.74</c:v>
                </c:pt>
                <c:pt idx="24875">
                  <c:v>248.75</c:v>
                </c:pt>
                <c:pt idx="24876">
                  <c:v>248.76</c:v>
                </c:pt>
                <c:pt idx="24877">
                  <c:v>248.77</c:v>
                </c:pt>
                <c:pt idx="24878">
                  <c:v>248.78</c:v>
                </c:pt>
                <c:pt idx="24879">
                  <c:v>248.79</c:v>
                </c:pt>
                <c:pt idx="24880">
                  <c:v>248.8</c:v>
                </c:pt>
                <c:pt idx="24881">
                  <c:v>248.81</c:v>
                </c:pt>
                <c:pt idx="24882">
                  <c:v>248.82</c:v>
                </c:pt>
                <c:pt idx="24883">
                  <c:v>248.83</c:v>
                </c:pt>
                <c:pt idx="24884">
                  <c:v>248.84</c:v>
                </c:pt>
                <c:pt idx="24885">
                  <c:v>248.85</c:v>
                </c:pt>
                <c:pt idx="24886">
                  <c:v>248.86</c:v>
                </c:pt>
                <c:pt idx="24887">
                  <c:v>248.87</c:v>
                </c:pt>
                <c:pt idx="24888">
                  <c:v>248.88</c:v>
                </c:pt>
                <c:pt idx="24889">
                  <c:v>248.89</c:v>
                </c:pt>
                <c:pt idx="24890">
                  <c:v>248.9</c:v>
                </c:pt>
                <c:pt idx="24891">
                  <c:v>248.91</c:v>
                </c:pt>
                <c:pt idx="24892">
                  <c:v>248.92</c:v>
                </c:pt>
                <c:pt idx="24893">
                  <c:v>248.93</c:v>
                </c:pt>
                <c:pt idx="24894">
                  <c:v>248.94</c:v>
                </c:pt>
                <c:pt idx="24895">
                  <c:v>248.95</c:v>
                </c:pt>
                <c:pt idx="24896">
                  <c:v>248.96</c:v>
                </c:pt>
                <c:pt idx="24897">
                  <c:v>248.97</c:v>
                </c:pt>
                <c:pt idx="24898">
                  <c:v>248.98</c:v>
                </c:pt>
                <c:pt idx="24899">
                  <c:v>248.99</c:v>
                </c:pt>
                <c:pt idx="24900">
                  <c:v>249</c:v>
                </c:pt>
                <c:pt idx="24901">
                  <c:v>249.01</c:v>
                </c:pt>
                <c:pt idx="24902">
                  <c:v>249.02</c:v>
                </c:pt>
                <c:pt idx="24903">
                  <c:v>249.03</c:v>
                </c:pt>
                <c:pt idx="24904">
                  <c:v>249.04</c:v>
                </c:pt>
                <c:pt idx="24905">
                  <c:v>249.05</c:v>
                </c:pt>
                <c:pt idx="24906">
                  <c:v>249.06</c:v>
                </c:pt>
                <c:pt idx="24907">
                  <c:v>249.07</c:v>
                </c:pt>
                <c:pt idx="24908">
                  <c:v>249.08</c:v>
                </c:pt>
                <c:pt idx="24909">
                  <c:v>249.09</c:v>
                </c:pt>
                <c:pt idx="24910">
                  <c:v>249.1</c:v>
                </c:pt>
                <c:pt idx="24911">
                  <c:v>249.11</c:v>
                </c:pt>
                <c:pt idx="24912">
                  <c:v>249.12</c:v>
                </c:pt>
                <c:pt idx="24913">
                  <c:v>249.13</c:v>
                </c:pt>
                <c:pt idx="24914">
                  <c:v>249.14</c:v>
                </c:pt>
                <c:pt idx="24915">
                  <c:v>249.15</c:v>
                </c:pt>
                <c:pt idx="24916">
                  <c:v>249.16</c:v>
                </c:pt>
                <c:pt idx="24917">
                  <c:v>249.17</c:v>
                </c:pt>
                <c:pt idx="24918">
                  <c:v>249.18</c:v>
                </c:pt>
                <c:pt idx="24919">
                  <c:v>249.19</c:v>
                </c:pt>
                <c:pt idx="24920">
                  <c:v>249.2</c:v>
                </c:pt>
                <c:pt idx="24921">
                  <c:v>249.21</c:v>
                </c:pt>
                <c:pt idx="24922">
                  <c:v>249.22</c:v>
                </c:pt>
                <c:pt idx="24923">
                  <c:v>249.23</c:v>
                </c:pt>
                <c:pt idx="24924">
                  <c:v>249.24</c:v>
                </c:pt>
                <c:pt idx="24925">
                  <c:v>249.25</c:v>
                </c:pt>
                <c:pt idx="24926">
                  <c:v>249.26</c:v>
                </c:pt>
                <c:pt idx="24927">
                  <c:v>249.27</c:v>
                </c:pt>
                <c:pt idx="24928">
                  <c:v>249.28</c:v>
                </c:pt>
                <c:pt idx="24929">
                  <c:v>249.29</c:v>
                </c:pt>
                <c:pt idx="24930">
                  <c:v>249.3</c:v>
                </c:pt>
                <c:pt idx="24931">
                  <c:v>249.31</c:v>
                </c:pt>
                <c:pt idx="24932">
                  <c:v>249.32</c:v>
                </c:pt>
                <c:pt idx="24933">
                  <c:v>249.33</c:v>
                </c:pt>
                <c:pt idx="24934">
                  <c:v>249.34</c:v>
                </c:pt>
                <c:pt idx="24935">
                  <c:v>249.35</c:v>
                </c:pt>
                <c:pt idx="24936">
                  <c:v>249.36</c:v>
                </c:pt>
                <c:pt idx="24937">
                  <c:v>249.37</c:v>
                </c:pt>
                <c:pt idx="24938">
                  <c:v>249.38</c:v>
                </c:pt>
                <c:pt idx="24939">
                  <c:v>249.39</c:v>
                </c:pt>
                <c:pt idx="24940">
                  <c:v>249.4</c:v>
                </c:pt>
                <c:pt idx="24941">
                  <c:v>249.41</c:v>
                </c:pt>
                <c:pt idx="24942">
                  <c:v>249.42</c:v>
                </c:pt>
                <c:pt idx="24943">
                  <c:v>249.43</c:v>
                </c:pt>
                <c:pt idx="24944">
                  <c:v>249.44</c:v>
                </c:pt>
                <c:pt idx="24945">
                  <c:v>249.45</c:v>
                </c:pt>
                <c:pt idx="24946">
                  <c:v>249.46</c:v>
                </c:pt>
                <c:pt idx="24947">
                  <c:v>249.47</c:v>
                </c:pt>
                <c:pt idx="24948">
                  <c:v>249.48</c:v>
                </c:pt>
                <c:pt idx="24949">
                  <c:v>249.49</c:v>
                </c:pt>
                <c:pt idx="24950">
                  <c:v>249.5</c:v>
                </c:pt>
                <c:pt idx="24951">
                  <c:v>249.51</c:v>
                </c:pt>
                <c:pt idx="24952">
                  <c:v>249.52</c:v>
                </c:pt>
                <c:pt idx="24953">
                  <c:v>249.53</c:v>
                </c:pt>
                <c:pt idx="24954">
                  <c:v>249.54</c:v>
                </c:pt>
                <c:pt idx="24955">
                  <c:v>249.55</c:v>
                </c:pt>
                <c:pt idx="24956">
                  <c:v>249.56</c:v>
                </c:pt>
                <c:pt idx="24957">
                  <c:v>249.57</c:v>
                </c:pt>
                <c:pt idx="24958">
                  <c:v>249.58</c:v>
                </c:pt>
                <c:pt idx="24959">
                  <c:v>249.59</c:v>
                </c:pt>
                <c:pt idx="24960">
                  <c:v>249.6</c:v>
                </c:pt>
                <c:pt idx="24961">
                  <c:v>249.61</c:v>
                </c:pt>
                <c:pt idx="24962">
                  <c:v>249.62</c:v>
                </c:pt>
                <c:pt idx="24963">
                  <c:v>249.63</c:v>
                </c:pt>
                <c:pt idx="24964">
                  <c:v>249.64</c:v>
                </c:pt>
                <c:pt idx="24965">
                  <c:v>249.65</c:v>
                </c:pt>
                <c:pt idx="24966">
                  <c:v>249.66</c:v>
                </c:pt>
                <c:pt idx="24967">
                  <c:v>249.67</c:v>
                </c:pt>
                <c:pt idx="24968">
                  <c:v>249.68</c:v>
                </c:pt>
                <c:pt idx="24969">
                  <c:v>249.69</c:v>
                </c:pt>
                <c:pt idx="24970">
                  <c:v>249.7</c:v>
                </c:pt>
                <c:pt idx="24971">
                  <c:v>249.71</c:v>
                </c:pt>
                <c:pt idx="24972">
                  <c:v>249.72</c:v>
                </c:pt>
                <c:pt idx="24973">
                  <c:v>249.73</c:v>
                </c:pt>
                <c:pt idx="24974">
                  <c:v>249.74</c:v>
                </c:pt>
                <c:pt idx="24975">
                  <c:v>249.75</c:v>
                </c:pt>
                <c:pt idx="24976">
                  <c:v>249.76</c:v>
                </c:pt>
                <c:pt idx="24977">
                  <c:v>249.77</c:v>
                </c:pt>
                <c:pt idx="24978">
                  <c:v>249.78</c:v>
                </c:pt>
                <c:pt idx="24979">
                  <c:v>249.79</c:v>
                </c:pt>
                <c:pt idx="24980">
                  <c:v>249.8</c:v>
                </c:pt>
                <c:pt idx="24981">
                  <c:v>249.81</c:v>
                </c:pt>
                <c:pt idx="24982">
                  <c:v>249.82</c:v>
                </c:pt>
                <c:pt idx="24983">
                  <c:v>249.83</c:v>
                </c:pt>
                <c:pt idx="24984">
                  <c:v>249.84</c:v>
                </c:pt>
                <c:pt idx="24985">
                  <c:v>249.85</c:v>
                </c:pt>
                <c:pt idx="24986">
                  <c:v>249.86</c:v>
                </c:pt>
                <c:pt idx="24987">
                  <c:v>249.87</c:v>
                </c:pt>
                <c:pt idx="24988">
                  <c:v>249.88</c:v>
                </c:pt>
                <c:pt idx="24989">
                  <c:v>249.89</c:v>
                </c:pt>
                <c:pt idx="24990">
                  <c:v>249.9</c:v>
                </c:pt>
                <c:pt idx="24991">
                  <c:v>249.91</c:v>
                </c:pt>
                <c:pt idx="24992">
                  <c:v>249.92</c:v>
                </c:pt>
                <c:pt idx="24993">
                  <c:v>249.93</c:v>
                </c:pt>
                <c:pt idx="24994">
                  <c:v>249.94</c:v>
                </c:pt>
                <c:pt idx="24995">
                  <c:v>249.95</c:v>
                </c:pt>
                <c:pt idx="24996">
                  <c:v>249.96</c:v>
                </c:pt>
                <c:pt idx="24997">
                  <c:v>249.97</c:v>
                </c:pt>
                <c:pt idx="24998">
                  <c:v>249.98</c:v>
                </c:pt>
                <c:pt idx="24999">
                  <c:v>249.99</c:v>
                </c:pt>
                <c:pt idx="25000">
                  <c:v>250</c:v>
                </c:pt>
                <c:pt idx="25001">
                  <c:v>250.01</c:v>
                </c:pt>
                <c:pt idx="25002">
                  <c:v>250.02</c:v>
                </c:pt>
                <c:pt idx="25003">
                  <c:v>250.03</c:v>
                </c:pt>
                <c:pt idx="25004">
                  <c:v>250.04</c:v>
                </c:pt>
                <c:pt idx="25005">
                  <c:v>250.05</c:v>
                </c:pt>
                <c:pt idx="25006">
                  <c:v>250.06</c:v>
                </c:pt>
                <c:pt idx="25007">
                  <c:v>250.07</c:v>
                </c:pt>
                <c:pt idx="25008">
                  <c:v>250.08</c:v>
                </c:pt>
                <c:pt idx="25009">
                  <c:v>250.09</c:v>
                </c:pt>
                <c:pt idx="25010">
                  <c:v>250.1</c:v>
                </c:pt>
                <c:pt idx="25011">
                  <c:v>250.11</c:v>
                </c:pt>
                <c:pt idx="25012">
                  <c:v>250.12</c:v>
                </c:pt>
                <c:pt idx="25013">
                  <c:v>250.13</c:v>
                </c:pt>
                <c:pt idx="25014">
                  <c:v>250.14</c:v>
                </c:pt>
                <c:pt idx="25015">
                  <c:v>250.15</c:v>
                </c:pt>
                <c:pt idx="25016">
                  <c:v>250.16</c:v>
                </c:pt>
                <c:pt idx="25017">
                  <c:v>250.17</c:v>
                </c:pt>
                <c:pt idx="25018">
                  <c:v>250.18</c:v>
                </c:pt>
                <c:pt idx="25019">
                  <c:v>250.19</c:v>
                </c:pt>
                <c:pt idx="25020">
                  <c:v>250.2</c:v>
                </c:pt>
                <c:pt idx="25021">
                  <c:v>250.21</c:v>
                </c:pt>
                <c:pt idx="25022">
                  <c:v>250.22</c:v>
                </c:pt>
                <c:pt idx="25023">
                  <c:v>250.23</c:v>
                </c:pt>
                <c:pt idx="25024">
                  <c:v>250.24</c:v>
                </c:pt>
                <c:pt idx="25025">
                  <c:v>250.25</c:v>
                </c:pt>
                <c:pt idx="25026">
                  <c:v>250.26</c:v>
                </c:pt>
                <c:pt idx="25027">
                  <c:v>250.27</c:v>
                </c:pt>
                <c:pt idx="25028">
                  <c:v>250.28</c:v>
                </c:pt>
                <c:pt idx="25029">
                  <c:v>250.29</c:v>
                </c:pt>
                <c:pt idx="25030">
                  <c:v>250.3</c:v>
                </c:pt>
                <c:pt idx="25031">
                  <c:v>250.31</c:v>
                </c:pt>
                <c:pt idx="25032">
                  <c:v>250.32</c:v>
                </c:pt>
                <c:pt idx="25033">
                  <c:v>250.33</c:v>
                </c:pt>
                <c:pt idx="25034">
                  <c:v>250.34</c:v>
                </c:pt>
                <c:pt idx="25035">
                  <c:v>250.35</c:v>
                </c:pt>
                <c:pt idx="25036">
                  <c:v>250.36</c:v>
                </c:pt>
                <c:pt idx="25037">
                  <c:v>250.37</c:v>
                </c:pt>
                <c:pt idx="25038">
                  <c:v>250.38</c:v>
                </c:pt>
                <c:pt idx="25039">
                  <c:v>250.39</c:v>
                </c:pt>
                <c:pt idx="25040">
                  <c:v>250.4</c:v>
                </c:pt>
                <c:pt idx="25041">
                  <c:v>250.41</c:v>
                </c:pt>
                <c:pt idx="25042">
                  <c:v>250.42</c:v>
                </c:pt>
                <c:pt idx="25043">
                  <c:v>250.43</c:v>
                </c:pt>
                <c:pt idx="25044">
                  <c:v>250.44</c:v>
                </c:pt>
                <c:pt idx="25045">
                  <c:v>250.45</c:v>
                </c:pt>
                <c:pt idx="25046">
                  <c:v>250.46</c:v>
                </c:pt>
                <c:pt idx="25047">
                  <c:v>250.47</c:v>
                </c:pt>
                <c:pt idx="25048">
                  <c:v>250.48</c:v>
                </c:pt>
                <c:pt idx="25049">
                  <c:v>250.49</c:v>
                </c:pt>
                <c:pt idx="25050">
                  <c:v>250.5</c:v>
                </c:pt>
                <c:pt idx="25051">
                  <c:v>250.51</c:v>
                </c:pt>
                <c:pt idx="25052">
                  <c:v>250.52</c:v>
                </c:pt>
                <c:pt idx="25053">
                  <c:v>250.53</c:v>
                </c:pt>
                <c:pt idx="25054">
                  <c:v>250.54</c:v>
                </c:pt>
                <c:pt idx="25055">
                  <c:v>250.55</c:v>
                </c:pt>
                <c:pt idx="25056">
                  <c:v>250.56</c:v>
                </c:pt>
                <c:pt idx="25057">
                  <c:v>250.57</c:v>
                </c:pt>
                <c:pt idx="25058">
                  <c:v>250.58</c:v>
                </c:pt>
                <c:pt idx="25059">
                  <c:v>250.59</c:v>
                </c:pt>
                <c:pt idx="25060">
                  <c:v>250.6</c:v>
                </c:pt>
                <c:pt idx="25061">
                  <c:v>250.61</c:v>
                </c:pt>
                <c:pt idx="25062">
                  <c:v>250.62</c:v>
                </c:pt>
                <c:pt idx="25063">
                  <c:v>250.63</c:v>
                </c:pt>
                <c:pt idx="25064">
                  <c:v>250.64</c:v>
                </c:pt>
                <c:pt idx="25065">
                  <c:v>250.65</c:v>
                </c:pt>
                <c:pt idx="25066">
                  <c:v>250.66</c:v>
                </c:pt>
                <c:pt idx="25067">
                  <c:v>250.67</c:v>
                </c:pt>
                <c:pt idx="25068">
                  <c:v>250.68</c:v>
                </c:pt>
                <c:pt idx="25069">
                  <c:v>250.69</c:v>
                </c:pt>
                <c:pt idx="25070">
                  <c:v>250.7</c:v>
                </c:pt>
                <c:pt idx="25071">
                  <c:v>250.71</c:v>
                </c:pt>
                <c:pt idx="25072">
                  <c:v>250.72</c:v>
                </c:pt>
                <c:pt idx="25073">
                  <c:v>250.73</c:v>
                </c:pt>
                <c:pt idx="25074">
                  <c:v>250.74</c:v>
                </c:pt>
                <c:pt idx="25075">
                  <c:v>250.75</c:v>
                </c:pt>
                <c:pt idx="25076">
                  <c:v>250.76</c:v>
                </c:pt>
                <c:pt idx="25077">
                  <c:v>250.77</c:v>
                </c:pt>
                <c:pt idx="25078">
                  <c:v>250.78</c:v>
                </c:pt>
                <c:pt idx="25079">
                  <c:v>250.79</c:v>
                </c:pt>
                <c:pt idx="25080">
                  <c:v>250.8</c:v>
                </c:pt>
                <c:pt idx="25081">
                  <c:v>250.81</c:v>
                </c:pt>
                <c:pt idx="25082">
                  <c:v>250.82</c:v>
                </c:pt>
                <c:pt idx="25083">
                  <c:v>250.83</c:v>
                </c:pt>
                <c:pt idx="25084">
                  <c:v>250.84</c:v>
                </c:pt>
                <c:pt idx="25085">
                  <c:v>250.85</c:v>
                </c:pt>
                <c:pt idx="25086">
                  <c:v>250.86</c:v>
                </c:pt>
                <c:pt idx="25087">
                  <c:v>250.87</c:v>
                </c:pt>
                <c:pt idx="25088">
                  <c:v>250.88</c:v>
                </c:pt>
                <c:pt idx="25089">
                  <c:v>250.89</c:v>
                </c:pt>
                <c:pt idx="25090">
                  <c:v>250.9</c:v>
                </c:pt>
                <c:pt idx="25091">
                  <c:v>250.91</c:v>
                </c:pt>
                <c:pt idx="25092">
                  <c:v>250.92</c:v>
                </c:pt>
                <c:pt idx="25093">
                  <c:v>250.93</c:v>
                </c:pt>
                <c:pt idx="25094">
                  <c:v>250.94</c:v>
                </c:pt>
                <c:pt idx="25095">
                  <c:v>250.95</c:v>
                </c:pt>
                <c:pt idx="25096">
                  <c:v>250.96</c:v>
                </c:pt>
                <c:pt idx="25097">
                  <c:v>250.97</c:v>
                </c:pt>
                <c:pt idx="25098">
                  <c:v>250.98</c:v>
                </c:pt>
                <c:pt idx="25099">
                  <c:v>250.99</c:v>
                </c:pt>
                <c:pt idx="25100">
                  <c:v>251</c:v>
                </c:pt>
                <c:pt idx="25101">
                  <c:v>251.01</c:v>
                </c:pt>
                <c:pt idx="25102">
                  <c:v>251.02</c:v>
                </c:pt>
                <c:pt idx="25103">
                  <c:v>251.03</c:v>
                </c:pt>
                <c:pt idx="25104">
                  <c:v>251.04</c:v>
                </c:pt>
                <c:pt idx="25105">
                  <c:v>251.05</c:v>
                </c:pt>
                <c:pt idx="25106">
                  <c:v>251.06</c:v>
                </c:pt>
                <c:pt idx="25107">
                  <c:v>251.07</c:v>
                </c:pt>
                <c:pt idx="25108">
                  <c:v>251.08</c:v>
                </c:pt>
                <c:pt idx="25109">
                  <c:v>251.09</c:v>
                </c:pt>
                <c:pt idx="25110">
                  <c:v>251.1</c:v>
                </c:pt>
                <c:pt idx="25111">
                  <c:v>251.11</c:v>
                </c:pt>
                <c:pt idx="25112">
                  <c:v>251.12</c:v>
                </c:pt>
                <c:pt idx="25113">
                  <c:v>251.13</c:v>
                </c:pt>
                <c:pt idx="25114">
                  <c:v>251.14</c:v>
                </c:pt>
                <c:pt idx="25115">
                  <c:v>251.15</c:v>
                </c:pt>
                <c:pt idx="25116">
                  <c:v>251.16</c:v>
                </c:pt>
                <c:pt idx="25117">
                  <c:v>251.17</c:v>
                </c:pt>
                <c:pt idx="25118">
                  <c:v>251.18</c:v>
                </c:pt>
                <c:pt idx="25119">
                  <c:v>251.19</c:v>
                </c:pt>
                <c:pt idx="25120">
                  <c:v>251.2</c:v>
                </c:pt>
                <c:pt idx="25121">
                  <c:v>251.21</c:v>
                </c:pt>
                <c:pt idx="25122">
                  <c:v>251.22</c:v>
                </c:pt>
                <c:pt idx="25123">
                  <c:v>251.23</c:v>
                </c:pt>
                <c:pt idx="25124">
                  <c:v>251.24</c:v>
                </c:pt>
                <c:pt idx="25125">
                  <c:v>251.25</c:v>
                </c:pt>
                <c:pt idx="25126">
                  <c:v>251.26</c:v>
                </c:pt>
                <c:pt idx="25127">
                  <c:v>251.27</c:v>
                </c:pt>
                <c:pt idx="25128">
                  <c:v>251.28</c:v>
                </c:pt>
                <c:pt idx="25129">
                  <c:v>251.29</c:v>
                </c:pt>
                <c:pt idx="25130">
                  <c:v>251.3</c:v>
                </c:pt>
                <c:pt idx="25131">
                  <c:v>251.31</c:v>
                </c:pt>
                <c:pt idx="25132">
                  <c:v>251.32</c:v>
                </c:pt>
                <c:pt idx="25133">
                  <c:v>251.33</c:v>
                </c:pt>
                <c:pt idx="25134">
                  <c:v>251.34</c:v>
                </c:pt>
                <c:pt idx="25135">
                  <c:v>251.35</c:v>
                </c:pt>
                <c:pt idx="25136">
                  <c:v>251.36</c:v>
                </c:pt>
                <c:pt idx="25137">
                  <c:v>251.37</c:v>
                </c:pt>
                <c:pt idx="25138">
                  <c:v>251.38</c:v>
                </c:pt>
                <c:pt idx="25139">
                  <c:v>251.39</c:v>
                </c:pt>
                <c:pt idx="25140">
                  <c:v>251.4</c:v>
                </c:pt>
                <c:pt idx="25141">
                  <c:v>251.41</c:v>
                </c:pt>
                <c:pt idx="25142">
                  <c:v>251.42</c:v>
                </c:pt>
                <c:pt idx="25143">
                  <c:v>251.43</c:v>
                </c:pt>
                <c:pt idx="25144">
                  <c:v>251.44</c:v>
                </c:pt>
                <c:pt idx="25145">
                  <c:v>251.45</c:v>
                </c:pt>
                <c:pt idx="25146">
                  <c:v>251.46</c:v>
                </c:pt>
                <c:pt idx="25147">
                  <c:v>251.47</c:v>
                </c:pt>
                <c:pt idx="25148">
                  <c:v>251.48</c:v>
                </c:pt>
                <c:pt idx="25149">
                  <c:v>251.49</c:v>
                </c:pt>
                <c:pt idx="25150">
                  <c:v>251.5</c:v>
                </c:pt>
                <c:pt idx="25151">
                  <c:v>251.51</c:v>
                </c:pt>
                <c:pt idx="25152">
                  <c:v>251.52</c:v>
                </c:pt>
                <c:pt idx="25153">
                  <c:v>251.53</c:v>
                </c:pt>
                <c:pt idx="25154">
                  <c:v>251.54</c:v>
                </c:pt>
                <c:pt idx="25155">
                  <c:v>251.55</c:v>
                </c:pt>
                <c:pt idx="25156">
                  <c:v>251.56</c:v>
                </c:pt>
                <c:pt idx="25157">
                  <c:v>251.57</c:v>
                </c:pt>
                <c:pt idx="25158">
                  <c:v>251.58</c:v>
                </c:pt>
                <c:pt idx="25159">
                  <c:v>251.59</c:v>
                </c:pt>
                <c:pt idx="25160">
                  <c:v>251.6</c:v>
                </c:pt>
                <c:pt idx="25161">
                  <c:v>251.61</c:v>
                </c:pt>
                <c:pt idx="25162">
                  <c:v>251.62</c:v>
                </c:pt>
                <c:pt idx="25163">
                  <c:v>251.63</c:v>
                </c:pt>
                <c:pt idx="25164">
                  <c:v>251.64</c:v>
                </c:pt>
                <c:pt idx="25165">
                  <c:v>251.65</c:v>
                </c:pt>
                <c:pt idx="25166">
                  <c:v>251.66</c:v>
                </c:pt>
                <c:pt idx="25167">
                  <c:v>251.67</c:v>
                </c:pt>
                <c:pt idx="25168">
                  <c:v>251.68</c:v>
                </c:pt>
                <c:pt idx="25169">
                  <c:v>251.69</c:v>
                </c:pt>
                <c:pt idx="25170">
                  <c:v>251.7</c:v>
                </c:pt>
                <c:pt idx="25171">
                  <c:v>251.71</c:v>
                </c:pt>
                <c:pt idx="25172">
                  <c:v>251.72</c:v>
                </c:pt>
                <c:pt idx="25173">
                  <c:v>251.73</c:v>
                </c:pt>
                <c:pt idx="25174">
                  <c:v>251.74</c:v>
                </c:pt>
                <c:pt idx="25175">
                  <c:v>251.75</c:v>
                </c:pt>
                <c:pt idx="25176">
                  <c:v>251.76</c:v>
                </c:pt>
                <c:pt idx="25177">
                  <c:v>251.77</c:v>
                </c:pt>
                <c:pt idx="25178">
                  <c:v>251.78</c:v>
                </c:pt>
                <c:pt idx="25179">
                  <c:v>251.79</c:v>
                </c:pt>
                <c:pt idx="25180">
                  <c:v>251.8</c:v>
                </c:pt>
                <c:pt idx="25181">
                  <c:v>251.81</c:v>
                </c:pt>
                <c:pt idx="25182">
                  <c:v>251.82</c:v>
                </c:pt>
                <c:pt idx="25183">
                  <c:v>251.83</c:v>
                </c:pt>
                <c:pt idx="25184">
                  <c:v>251.84</c:v>
                </c:pt>
                <c:pt idx="25185">
                  <c:v>251.85</c:v>
                </c:pt>
                <c:pt idx="25186">
                  <c:v>251.86</c:v>
                </c:pt>
                <c:pt idx="25187">
                  <c:v>251.87</c:v>
                </c:pt>
                <c:pt idx="25188">
                  <c:v>251.88</c:v>
                </c:pt>
                <c:pt idx="25189">
                  <c:v>251.89</c:v>
                </c:pt>
                <c:pt idx="25190">
                  <c:v>251.9</c:v>
                </c:pt>
                <c:pt idx="25191">
                  <c:v>251.91</c:v>
                </c:pt>
                <c:pt idx="25192">
                  <c:v>251.92</c:v>
                </c:pt>
                <c:pt idx="25193">
                  <c:v>251.93</c:v>
                </c:pt>
                <c:pt idx="25194">
                  <c:v>251.94</c:v>
                </c:pt>
                <c:pt idx="25195">
                  <c:v>251.95</c:v>
                </c:pt>
                <c:pt idx="25196">
                  <c:v>251.96</c:v>
                </c:pt>
                <c:pt idx="25197">
                  <c:v>251.97</c:v>
                </c:pt>
                <c:pt idx="25198">
                  <c:v>251.98</c:v>
                </c:pt>
                <c:pt idx="25199">
                  <c:v>251.99</c:v>
                </c:pt>
                <c:pt idx="25200">
                  <c:v>252</c:v>
                </c:pt>
                <c:pt idx="25201">
                  <c:v>252.01</c:v>
                </c:pt>
                <c:pt idx="25202">
                  <c:v>252.02</c:v>
                </c:pt>
                <c:pt idx="25203">
                  <c:v>252.03</c:v>
                </c:pt>
                <c:pt idx="25204">
                  <c:v>252.04</c:v>
                </c:pt>
                <c:pt idx="25205">
                  <c:v>252.05</c:v>
                </c:pt>
                <c:pt idx="25206">
                  <c:v>252.06</c:v>
                </c:pt>
                <c:pt idx="25207">
                  <c:v>252.07</c:v>
                </c:pt>
                <c:pt idx="25208">
                  <c:v>252.08</c:v>
                </c:pt>
                <c:pt idx="25209">
                  <c:v>252.09</c:v>
                </c:pt>
                <c:pt idx="25210">
                  <c:v>252.1</c:v>
                </c:pt>
                <c:pt idx="25211">
                  <c:v>252.11</c:v>
                </c:pt>
                <c:pt idx="25212">
                  <c:v>252.12</c:v>
                </c:pt>
                <c:pt idx="25213">
                  <c:v>252.13</c:v>
                </c:pt>
                <c:pt idx="25214">
                  <c:v>252.14</c:v>
                </c:pt>
                <c:pt idx="25215">
                  <c:v>252.15</c:v>
                </c:pt>
                <c:pt idx="25216">
                  <c:v>252.16</c:v>
                </c:pt>
                <c:pt idx="25217">
                  <c:v>252.17</c:v>
                </c:pt>
                <c:pt idx="25218">
                  <c:v>252.18</c:v>
                </c:pt>
                <c:pt idx="25219">
                  <c:v>252.19</c:v>
                </c:pt>
                <c:pt idx="25220">
                  <c:v>252.2</c:v>
                </c:pt>
                <c:pt idx="25221">
                  <c:v>252.21</c:v>
                </c:pt>
                <c:pt idx="25222">
                  <c:v>252.22</c:v>
                </c:pt>
                <c:pt idx="25223">
                  <c:v>252.23</c:v>
                </c:pt>
                <c:pt idx="25224">
                  <c:v>252.24</c:v>
                </c:pt>
                <c:pt idx="25225">
                  <c:v>252.25</c:v>
                </c:pt>
                <c:pt idx="25226">
                  <c:v>252.26</c:v>
                </c:pt>
                <c:pt idx="25227">
                  <c:v>252.27</c:v>
                </c:pt>
                <c:pt idx="25228">
                  <c:v>252.28</c:v>
                </c:pt>
                <c:pt idx="25229">
                  <c:v>252.29</c:v>
                </c:pt>
                <c:pt idx="25230">
                  <c:v>252.3</c:v>
                </c:pt>
                <c:pt idx="25231">
                  <c:v>252.31</c:v>
                </c:pt>
                <c:pt idx="25232">
                  <c:v>252.32</c:v>
                </c:pt>
                <c:pt idx="25233">
                  <c:v>252.33</c:v>
                </c:pt>
                <c:pt idx="25234">
                  <c:v>252.34</c:v>
                </c:pt>
                <c:pt idx="25235">
                  <c:v>252.35</c:v>
                </c:pt>
                <c:pt idx="25236">
                  <c:v>252.36</c:v>
                </c:pt>
                <c:pt idx="25237">
                  <c:v>252.37</c:v>
                </c:pt>
                <c:pt idx="25238">
                  <c:v>252.38</c:v>
                </c:pt>
                <c:pt idx="25239">
                  <c:v>252.39</c:v>
                </c:pt>
                <c:pt idx="25240">
                  <c:v>252.4</c:v>
                </c:pt>
                <c:pt idx="25241">
                  <c:v>252.41</c:v>
                </c:pt>
                <c:pt idx="25242">
                  <c:v>252.42</c:v>
                </c:pt>
                <c:pt idx="25243">
                  <c:v>252.43</c:v>
                </c:pt>
                <c:pt idx="25244">
                  <c:v>252.44</c:v>
                </c:pt>
                <c:pt idx="25245">
                  <c:v>252.45</c:v>
                </c:pt>
                <c:pt idx="25246">
                  <c:v>252.46</c:v>
                </c:pt>
                <c:pt idx="25247">
                  <c:v>252.47</c:v>
                </c:pt>
                <c:pt idx="25248">
                  <c:v>252.48</c:v>
                </c:pt>
                <c:pt idx="25249">
                  <c:v>252.49</c:v>
                </c:pt>
                <c:pt idx="25250">
                  <c:v>252.5</c:v>
                </c:pt>
                <c:pt idx="25251">
                  <c:v>252.51</c:v>
                </c:pt>
                <c:pt idx="25252">
                  <c:v>252.52</c:v>
                </c:pt>
                <c:pt idx="25253">
                  <c:v>252.53</c:v>
                </c:pt>
                <c:pt idx="25254">
                  <c:v>252.54</c:v>
                </c:pt>
                <c:pt idx="25255">
                  <c:v>252.55</c:v>
                </c:pt>
                <c:pt idx="25256">
                  <c:v>252.56</c:v>
                </c:pt>
                <c:pt idx="25257">
                  <c:v>252.57</c:v>
                </c:pt>
                <c:pt idx="25258">
                  <c:v>252.58</c:v>
                </c:pt>
                <c:pt idx="25259">
                  <c:v>252.59</c:v>
                </c:pt>
                <c:pt idx="25260">
                  <c:v>252.6</c:v>
                </c:pt>
                <c:pt idx="25261">
                  <c:v>252.61</c:v>
                </c:pt>
                <c:pt idx="25262">
                  <c:v>252.62</c:v>
                </c:pt>
                <c:pt idx="25263">
                  <c:v>252.63</c:v>
                </c:pt>
                <c:pt idx="25264">
                  <c:v>252.64</c:v>
                </c:pt>
                <c:pt idx="25265">
                  <c:v>252.65</c:v>
                </c:pt>
                <c:pt idx="25266">
                  <c:v>252.66</c:v>
                </c:pt>
                <c:pt idx="25267">
                  <c:v>252.67</c:v>
                </c:pt>
                <c:pt idx="25268">
                  <c:v>252.68</c:v>
                </c:pt>
                <c:pt idx="25269">
                  <c:v>252.69</c:v>
                </c:pt>
                <c:pt idx="25270">
                  <c:v>252.7</c:v>
                </c:pt>
                <c:pt idx="25271">
                  <c:v>252.71</c:v>
                </c:pt>
                <c:pt idx="25272">
                  <c:v>252.72</c:v>
                </c:pt>
                <c:pt idx="25273">
                  <c:v>252.73</c:v>
                </c:pt>
                <c:pt idx="25274">
                  <c:v>252.74</c:v>
                </c:pt>
                <c:pt idx="25275">
                  <c:v>252.75</c:v>
                </c:pt>
                <c:pt idx="25276">
                  <c:v>252.76</c:v>
                </c:pt>
                <c:pt idx="25277">
                  <c:v>252.77</c:v>
                </c:pt>
                <c:pt idx="25278">
                  <c:v>252.78</c:v>
                </c:pt>
                <c:pt idx="25279">
                  <c:v>252.79</c:v>
                </c:pt>
                <c:pt idx="25280">
                  <c:v>252.8</c:v>
                </c:pt>
                <c:pt idx="25281">
                  <c:v>252.81</c:v>
                </c:pt>
                <c:pt idx="25282">
                  <c:v>252.82</c:v>
                </c:pt>
                <c:pt idx="25283">
                  <c:v>252.83</c:v>
                </c:pt>
                <c:pt idx="25284">
                  <c:v>252.84</c:v>
                </c:pt>
                <c:pt idx="25285">
                  <c:v>252.85</c:v>
                </c:pt>
                <c:pt idx="25286">
                  <c:v>252.86</c:v>
                </c:pt>
                <c:pt idx="25287">
                  <c:v>252.87</c:v>
                </c:pt>
                <c:pt idx="25288">
                  <c:v>252.88</c:v>
                </c:pt>
                <c:pt idx="25289">
                  <c:v>252.89</c:v>
                </c:pt>
                <c:pt idx="25290">
                  <c:v>252.9</c:v>
                </c:pt>
                <c:pt idx="25291">
                  <c:v>252.91</c:v>
                </c:pt>
                <c:pt idx="25292">
                  <c:v>252.92</c:v>
                </c:pt>
                <c:pt idx="25293">
                  <c:v>252.93</c:v>
                </c:pt>
                <c:pt idx="25294">
                  <c:v>252.94</c:v>
                </c:pt>
                <c:pt idx="25295">
                  <c:v>252.95</c:v>
                </c:pt>
                <c:pt idx="25296">
                  <c:v>252.96</c:v>
                </c:pt>
                <c:pt idx="25297">
                  <c:v>252.97</c:v>
                </c:pt>
                <c:pt idx="25298">
                  <c:v>252.98</c:v>
                </c:pt>
                <c:pt idx="25299">
                  <c:v>252.99</c:v>
                </c:pt>
                <c:pt idx="25300">
                  <c:v>253</c:v>
                </c:pt>
                <c:pt idx="25301">
                  <c:v>253.01</c:v>
                </c:pt>
                <c:pt idx="25302">
                  <c:v>253.02</c:v>
                </c:pt>
                <c:pt idx="25303">
                  <c:v>253.03</c:v>
                </c:pt>
                <c:pt idx="25304">
                  <c:v>253.04</c:v>
                </c:pt>
                <c:pt idx="25305">
                  <c:v>253.05</c:v>
                </c:pt>
                <c:pt idx="25306">
                  <c:v>253.06</c:v>
                </c:pt>
                <c:pt idx="25307">
                  <c:v>253.07</c:v>
                </c:pt>
                <c:pt idx="25308">
                  <c:v>253.08</c:v>
                </c:pt>
                <c:pt idx="25309">
                  <c:v>253.09</c:v>
                </c:pt>
                <c:pt idx="25310">
                  <c:v>253.1</c:v>
                </c:pt>
                <c:pt idx="25311">
                  <c:v>253.11</c:v>
                </c:pt>
                <c:pt idx="25312">
                  <c:v>253.12</c:v>
                </c:pt>
                <c:pt idx="25313">
                  <c:v>253.13</c:v>
                </c:pt>
                <c:pt idx="25314">
                  <c:v>253.14</c:v>
                </c:pt>
                <c:pt idx="25315">
                  <c:v>253.15</c:v>
                </c:pt>
                <c:pt idx="25316">
                  <c:v>253.16</c:v>
                </c:pt>
                <c:pt idx="25317">
                  <c:v>253.17</c:v>
                </c:pt>
                <c:pt idx="25318">
                  <c:v>253.18</c:v>
                </c:pt>
                <c:pt idx="25319">
                  <c:v>253.19</c:v>
                </c:pt>
                <c:pt idx="25320">
                  <c:v>253.2</c:v>
                </c:pt>
                <c:pt idx="25321">
                  <c:v>253.21</c:v>
                </c:pt>
                <c:pt idx="25322">
                  <c:v>253.22</c:v>
                </c:pt>
                <c:pt idx="25323">
                  <c:v>253.23</c:v>
                </c:pt>
                <c:pt idx="25324">
                  <c:v>253.24</c:v>
                </c:pt>
                <c:pt idx="25325">
                  <c:v>253.25</c:v>
                </c:pt>
                <c:pt idx="25326">
                  <c:v>253.26</c:v>
                </c:pt>
                <c:pt idx="25327">
                  <c:v>253.27</c:v>
                </c:pt>
                <c:pt idx="25328">
                  <c:v>253.28</c:v>
                </c:pt>
                <c:pt idx="25329">
                  <c:v>253.29</c:v>
                </c:pt>
                <c:pt idx="25330">
                  <c:v>253.3</c:v>
                </c:pt>
                <c:pt idx="25331">
                  <c:v>253.31</c:v>
                </c:pt>
                <c:pt idx="25332">
                  <c:v>253.32</c:v>
                </c:pt>
                <c:pt idx="25333">
                  <c:v>253.33</c:v>
                </c:pt>
                <c:pt idx="25334">
                  <c:v>253.34</c:v>
                </c:pt>
                <c:pt idx="25335">
                  <c:v>253.35</c:v>
                </c:pt>
                <c:pt idx="25336">
                  <c:v>253.36</c:v>
                </c:pt>
                <c:pt idx="25337">
                  <c:v>253.37</c:v>
                </c:pt>
                <c:pt idx="25338">
                  <c:v>253.38</c:v>
                </c:pt>
                <c:pt idx="25339">
                  <c:v>253.39</c:v>
                </c:pt>
                <c:pt idx="25340">
                  <c:v>253.4</c:v>
                </c:pt>
                <c:pt idx="25341">
                  <c:v>253.41</c:v>
                </c:pt>
                <c:pt idx="25342">
                  <c:v>253.42</c:v>
                </c:pt>
                <c:pt idx="25343">
                  <c:v>253.43</c:v>
                </c:pt>
                <c:pt idx="25344">
                  <c:v>253.44</c:v>
                </c:pt>
                <c:pt idx="25345">
                  <c:v>253.45</c:v>
                </c:pt>
                <c:pt idx="25346">
                  <c:v>253.46</c:v>
                </c:pt>
                <c:pt idx="25347">
                  <c:v>253.47</c:v>
                </c:pt>
                <c:pt idx="25348">
                  <c:v>253.48</c:v>
                </c:pt>
                <c:pt idx="25349">
                  <c:v>253.49</c:v>
                </c:pt>
                <c:pt idx="25350">
                  <c:v>253.5</c:v>
                </c:pt>
                <c:pt idx="25351">
                  <c:v>253.51</c:v>
                </c:pt>
                <c:pt idx="25352">
                  <c:v>253.52</c:v>
                </c:pt>
                <c:pt idx="25353">
                  <c:v>253.53</c:v>
                </c:pt>
                <c:pt idx="25354">
                  <c:v>253.54</c:v>
                </c:pt>
                <c:pt idx="25355">
                  <c:v>253.55</c:v>
                </c:pt>
                <c:pt idx="25356">
                  <c:v>253.56</c:v>
                </c:pt>
                <c:pt idx="25357">
                  <c:v>253.57</c:v>
                </c:pt>
                <c:pt idx="25358">
                  <c:v>253.58</c:v>
                </c:pt>
                <c:pt idx="25359">
                  <c:v>253.59</c:v>
                </c:pt>
                <c:pt idx="25360">
                  <c:v>253.6</c:v>
                </c:pt>
                <c:pt idx="25361">
                  <c:v>253.61</c:v>
                </c:pt>
                <c:pt idx="25362">
                  <c:v>253.62</c:v>
                </c:pt>
                <c:pt idx="25363">
                  <c:v>253.63</c:v>
                </c:pt>
                <c:pt idx="25364">
                  <c:v>253.64</c:v>
                </c:pt>
                <c:pt idx="25365">
                  <c:v>253.65</c:v>
                </c:pt>
                <c:pt idx="25366">
                  <c:v>253.66</c:v>
                </c:pt>
                <c:pt idx="25367">
                  <c:v>253.67</c:v>
                </c:pt>
                <c:pt idx="25368">
                  <c:v>253.68</c:v>
                </c:pt>
                <c:pt idx="25369">
                  <c:v>253.69</c:v>
                </c:pt>
                <c:pt idx="25370">
                  <c:v>253.7</c:v>
                </c:pt>
                <c:pt idx="25371">
                  <c:v>253.71</c:v>
                </c:pt>
                <c:pt idx="25372">
                  <c:v>253.72</c:v>
                </c:pt>
                <c:pt idx="25373">
                  <c:v>253.73</c:v>
                </c:pt>
                <c:pt idx="25374">
                  <c:v>253.74</c:v>
                </c:pt>
                <c:pt idx="25375">
                  <c:v>253.75</c:v>
                </c:pt>
                <c:pt idx="25376">
                  <c:v>253.76</c:v>
                </c:pt>
                <c:pt idx="25377">
                  <c:v>253.77</c:v>
                </c:pt>
                <c:pt idx="25378">
                  <c:v>253.78</c:v>
                </c:pt>
                <c:pt idx="25379">
                  <c:v>253.79</c:v>
                </c:pt>
                <c:pt idx="25380">
                  <c:v>253.8</c:v>
                </c:pt>
                <c:pt idx="25381">
                  <c:v>253.81</c:v>
                </c:pt>
                <c:pt idx="25382">
                  <c:v>253.82</c:v>
                </c:pt>
                <c:pt idx="25383">
                  <c:v>253.83</c:v>
                </c:pt>
                <c:pt idx="25384">
                  <c:v>253.84</c:v>
                </c:pt>
                <c:pt idx="25385">
                  <c:v>253.85</c:v>
                </c:pt>
                <c:pt idx="25386">
                  <c:v>253.86</c:v>
                </c:pt>
                <c:pt idx="25387">
                  <c:v>253.87</c:v>
                </c:pt>
                <c:pt idx="25388">
                  <c:v>253.88</c:v>
                </c:pt>
                <c:pt idx="25389">
                  <c:v>253.89</c:v>
                </c:pt>
                <c:pt idx="25390">
                  <c:v>253.9</c:v>
                </c:pt>
                <c:pt idx="25391">
                  <c:v>253.91</c:v>
                </c:pt>
                <c:pt idx="25392">
                  <c:v>253.92</c:v>
                </c:pt>
                <c:pt idx="25393">
                  <c:v>253.93</c:v>
                </c:pt>
                <c:pt idx="25394">
                  <c:v>253.94</c:v>
                </c:pt>
                <c:pt idx="25395">
                  <c:v>253.95</c:v>
                </c:pt>
                <c:pt idx="25396">
                  <c:v>253.96</c:v>
                </c:pt>
                <c:pt idx="25397">
                  <c:v>253.97</c:v>
                </c:pt>
                <c:pt idx="25398">
                  <c:v>253.98</c:v>
                </c:pt>
                <c:pt idx="25399">
                  <c:v>253.99</c:v>
                </c:pt>
                <c:pt idx="25400">
                  <c:v>254</c:v>
                </c:pt>
                <c:pt idx="25401">
                  <c:v>254.01</c:v>
                </c:pt>
                <c:pt idx="25402">
                  <c:v>254.02</c:v>
                </c:pt>
                <c:pt idx="25403">
                  <c:v>254.03</c:v>
                </c:pt>
                <c:pt idx="25404">
                  <c:v>254.04</c:v>
                </c:pt>
                <c:pt idx="25405">
                  <c:v>254.05</c:v>
                </c:pt>
                <c:pt idx="25406">
                  <c:v>254.06</c:v>
                </c:pt>
                <c:pt idx="25407">
                  <c:v>254.07</c:v>
                </c:pt>
                <c:pt idx="25408">
                  <c:v>254.08</c:v>
                </c:pt>
                <c:pt idx="25409">
                  <c:v>254.09</c:v>
                </c:pt>
                <c:pt idx="25410">
                  <c:v>254.1</c:v>
                </c:pt>
                <c:pt idx="25411">
                  <c:v>254.11</c:v>
                </c:pt>
                <c:pt idx="25412">
                  <c:v>254.12</c:v>
                </c:pt>
                <c:pt idx="25413">
                  <c:v>254.13</c:v>
                </c:pt>
                <c:pt idx="25414">
                  <c:v>254.14</c:v>
                </c:pt>
                <c:pt idx="25415">
                  <c:v>254.15</c:v>
                </c:pt>
                <c:pt idx="25416">
                  <c:v>254.16</c:v>
                </c:pt>
                <c:pt idx="25417">
                  <c:v>254.17</c:v>
                </c:pt>
                <c:pt idx="25418">
                  <c:v>254.18</c:v>
                </c:pt>
                <c:pt idx="25419">
                  <c:v>254.19</c:v>
                </c:pt>
                <c:pt idx="25420">
                  <c:v>254.2</c:v>
                </c:pt>
                <c:pt idx="25421">
                  <c:v>254.21</c:v>
                </c:pt>
                <c:pt idx="25422">
                  <c:v>254.22</c:v>
                </c:pt>
                <c:pt idx="25423">
                  <c:v>254.23</c:v>
                </c:pt>
                <c:pt idx="25424">
                  <c:v>254.24</c:v>
                </c:pt>
                <c:pt idx="25425">
                  <c:v>254.25</c:v>
                </c:pt>
                <c:pt idx="25426">
                  <c:v>254.26</c:v>
                </c:pt>
                <c:pt idx="25427">
                  <c:v>254.27</c:v>
                </c:pt>
                <c:pt idx="25428">
                  <c:v>254.28</c:v>
                </c:pt>
                <c:pt idx="25429">
                  <c:v>254.29</c:v>
                </c:pt>
                <c:pt idx="25430">
                  <c:v>254.3</c:v>
                </c:pt>
                <c:pt idx="25431">
                  <c:v>254.31</c:v>
                </c:pt>
                <c:pt idx="25432">
                  <c:v>254.32</c:v>
                </c:pt>
                <c:pt idx="25433">
                  <c:v>254.33</c:v>
                </c:pt>
                <c:pt idx="25434">
                  <c:v>254.34</c:v>
                </c:pt>
                <c:pt idx="25435">
                  <c:v>254.35</c:v>
                </c:pt>
                <c:pt idx="25436">
                  <c:v>254.36</c:v>
                </c:pt>
                <c:pt idx="25437">
                  <c:v>254.37</c:v>
                </c:pt>
                <c:pt idx="25438">
                  <c:v>254.38</c:v>
                </c:pt>
                <c:pt idx="25439">
                  <c:v>254.39</c:v>
                </c:pt>
                <c:pt idx="25440">
                  <c:v>254.4</c:v>
                </c:pt>
                <c:pt idx="25441">
                  <c:v>254.41</c:v>
                </c:pt>
                <c:pt idx="25442">
                  <c:v>254.42</c:v>
                </c:pt>
                <c:pt idx="25443">
                  <c:v>254.43</c:v>
                </c:pt>
                <c:pt idx="25444">
                  <c:v>254.44</c:v>
                </c:pt>
                <c:pt idx="25445">
                  <c:v>254.45</c:v>
                </c:pt>
                <c:pt idx="25446">
                  <c:v>254.46</c:v>
                </c:pt>
                <c:pt idx="25447">
                  <c:v>254.47</c:v>
                </c:pt>
                <c:pt idx="25448">
                  <c:v>254.48</c:v>
                </c:pt>
                <c:pt idx="25449">
                  <c:v>254.49</c:v>
                </c:pt>
                <c:pt idx="25450">
                  <c:v>254.5</c:v>
                </c:pt>
                <c:pt idx="25451">
                  <c:v>254.51</c:v>
                </c:pt>
                <c:pt idx="25452">
                  <c:v>254.52</c:v>
                </c:pt>
                <c:pt idx="25453">
                  <c:v>254.53</c:v>
                </c:pt>
                <c:pt idx="25454">
                  <c:v>254.54</c:v>
                </c:pt>
                <c:pt idx="25455">
                  <c:v>254.55</c:v>
                </c:pt>
                <c:pt idx="25456">
                  <c:v>254.56</c:v>
                </c:pt>
                <c:pt idx="25457">
                  <c:v>254.57</c:v>
                </c:pt>
                <c:pt idx="25458">
                  <c:v>254.58</c:v>
                </c:pt>
                <c:pt idx="25459">
                  <c:v>254.59</c:v>
                </c:pt>
                <c:pt idx="25460">
                  <c:v>254.6</c:v>
                </c:pt>
                <c:pt idx="25461">
                  <c:v>254.61</c:v>
                </c:pt>
                <c:pt idx="25462">
                  <c:v>254.62</c:v>
                </c:pt>
                <c:pt idx="25463">
                  <c:v>254.63</c:v>
                </c:pt>
                <c:pt idx="25464">
                  <c:v>254.64</c:v>
                </c:pt>
                <c:pt idx="25465">
                  <c:v>254.65</c:v>
                </c:pt>
                <c:pt idx="25466">
                  <c:v>254.66</c:v>
                </c:pt>
                <c:pt idx="25467">
                  <c:v>254.67</c:v>
                </c:pt>
                <c:pt idx="25468">
                  <c:v>254.68</c:v>
                </c:pt>
                <c:pt idx="25469">
                  <c:v>254.69</c:v>
                </c:pt>
                <c:pt idx="25470">
                  <c:v>254.7</c:v>
                </c:pt>
                <c:pt idx="25471">
                  <c:v>254.71</c:v>
                </c:pt>
                <c:pt idx="25472">
                  <c:v>254.72</c:v>
                </c:pt>
                <c:pt idx="25473">
                  <c:v>254.73</c:v>
                </c:pt>
                <c:pt idx="25474">
                  <c:v>254.74</c:v>
                </c:pt>
                <c:pt idx="25475">
                  <c:v>254.75</c:v>
                </c:pt>
                <c:pt idx="25476">
                  <c:v>254.76</c:v>
                </c:pt>
                <c:pt idx="25477">
                  <c:v>254.77</c:v>
                </c:pt>
                <c:pt idx="25478">
                  <c:v>254.78</c:v>
                </c:pt>
                <c:pt idx="25479">
                  <c:v>254.79</c:v>
                </c:pt>
                <c:pt idx="25480">
                  <c:v>254.8</c:v>
                </c:pt>
                <c:pt idx="25481">
                  <c:v>254.81</c:v>
                </c:pt>
                <c:pt idx="25482">
                  <c:v>254.82</c:v>
                </c:pt>
                <c:pt idx="25483">
                  <c:v>254.83</c:v>
                </c:pt>
                <c:pt idx="25484">
                  <c:v>254.84</c:v>
                </c:pt>
                <c:pt idx="25485">
                  <c:v>254.85</c:v>
                </c:pt>
                <c:pt idx="25486">
                  <c:v>254.86</c:v>
                </c:pt>
                <c:pt idx="25487">
                  <c:v>254.87</c:v>
                </c:pt>
                <c:pt idx="25488">
                  <c:v>254.88</c:v>
                </c:pt>
                <c:pt idx="25489">
                  <c:v>254.89</c:v>
                </c:pt>
                <c:pt idx="25490">
                  <c:v>254.9</c:v>
                </c:pt>
                <c:pt idx="25491">
                  <c:v>254.91</c:v>
                </c:pt>
                <c:pt idx="25492">
                  <c:v>254.92</c:v>
                </c:pt>
                <c:pt idx="25493">
                  <c:v>254.93</c:v>
                </c:pt>
                <c:pt idx="25494">
                  <c:v>254.94</c:v>
                </c:pt>
                <c:pt idx="25495">
                  <c:v>254.95</c:v>
                </c:pt>
                <c:pt idx="25496">
                  <c:v>254.96</c:v>
                </c:pt>
                <c:pt idx="25497">
                  <c:v>254.97</c:v>
                </c:pt>
                <c:pt idx="25498">
                  <c:v>254.98</c:v>
                </c:pt>
                <c:pt idx="25499">
                  <c:v>254.99</c:v>
                </c:pt>
                <c:pt idx="25500">
                  <c:v>255</c:v>
                </c:pt>
                <c:pt idx="25501">
                  <c:v>255.01</c:v>
                </c:pt>
                <c:pt idx="25502">
                  <c:v>255.02</c:v>
                </c:pt>
                <c:pt idx="25503">
                  <c:v>255.03</c:v>
                </c:pt>
                <c:pt idx="25504">
                  <c:v>255.04</c:v>
                </c:pt>
                <c:pt idx="25505">
                  <c:v>255.05</c:v>
                </c:pt>
                <c:pt idx="25506">
                  <c:v>255.06</c:v>
                </c:pt>
                <c:pt idx="25507">
                  <c:v>255.07</c:v>
                </c:pt>
                <c:pt idx="25508">
                  <c:v>255.08</c:v>
                </c:pt>
                <c:pt idx="25509">
                  <c:v>255.09</c:v>
                </c:pt>
                <c:pt idx="25510">
                  <c:v>255.1</c:v>
                </c:pt>
                <c:pt idx="25511">
                  <c:v>255.11</c:v>
                </c:pt>
                <c:pt idx="25512">
                  <c:v>255.12</c:v>
                </c:pt>
                <c:pt idx="25513">
                  <c:v>255.13</c:v>
                </c:pt>
                <c:pt idx="25514">
                  <c:v>255.14</c:v>
                </c:pt>
                <c:pt idx="25515">
                  <c:v>255.15</c:v>
                </c:pt>
                <c:pt idx="25516">
                  <c:v>255.16</c:v>
                </c:pt>
                <c:pt idx="25517">
                  <c:v>255.17</c:v>
                </c:pt>
                <c:pt idx="25518">
                  <c:v>255.18</c:v>
                </c:pt>
                <c:pt idx="25519">
                  <c:v>255.19</c:v>
                </c:pt>
                <c:pt idx="25520">
                  <c:v>255.2</c:v>
                </c:pt>
                <c:pt idx="25521">
                  <c:v>255.21</c:v>
                </c:pt>
                <c:pt idx="25522">
                  <c:v>255.22</c:v>
                </c:pt>
                <c:pt idx="25523">
                  <c:v>255.23</c:v>
                </c:pt>
                <c:pt idx="25524">
                  <c:v>255.24</c:v>
                </c:pt>
                <c:pt idx="25525">
                  <c:v>255.25</c:v>
                </c:pt>
                <c:pt idx="25526">
                  <c:v>255.26</c:v>
                </c:pt>
                <c:pt idx="25527">
                  <c:v>255.27</c:v>
                </c:pt>
                <c:pt idx="25528">
                  <c:v>255.28</c:v>
                </c:pt>
                <c:pt idx="25529">
                  <c:v>255.29</c:v>
                </c:pt>
                <c:pt idx="25530">
                  <c:v>255.3</c:v>
                </c:pt>
                <c:pt idx="25531">
                  <c:v>255.31</c:v>
                </c:pt>
                <c:pt idx="25532">
                  <c:v>255.32</c:v>
                </c:pt>
                <c:pt idx="25533">
                  <c:v>255.33</c:v>
                </c:pt>
                <c:pt idx="25534">
                  <c:v>255.34</c:v>
                </c:pt>
                <c:pt idx="25535">
                  <c:v>255.35</c:v>
                </c:pt>
                <c:pt idx="25536">
                  <c:v>255.36</c:v>
                </c:pt>
                <c:pt idx="25537">
                  <c:v>255.37</c:v>
                </c:pt>
                <c:pt idx="25538">
                  <c:v>255.38</c:v>
                </c:pt>
                <c:pt idx="25539">
                  <c:v>255.39</c:v>
                </c:pt>
                <c:pt idx="25540">
                  <c:v>255.4</c:v>
                </c:pt>
                <c:pt idx="25541">
                  <c:v>255.41</c:v>
                </c:pt>
                <c:pt idx="25542">
                  <c:v>255.42</c:v>
                </c:pt>
                <c:pt idx="25543">
                  <c:v>255.43</c:v>
                </c:pt>
                <c:pt idx="25544">
                  <c:v>255.44</c:v>
                </c:pt>
                <c:pt idx="25545">
                  <c:v>255.45</c:v>
                </c:pt>
                <c:pt idx="25546">
                  <c:v>255.46</c:v>
                </c:pt>
                <c:pt idx="25547">
                  <c:v>255.47</c:v>
                </c:pt>
                <c:pt idx="25548">
                  <c:v>255.48</c:v>
                </c:pt>
                <c:pt idx="25549">
                  <c:v>255.49</c:v>
                </c:pt>
                <c:pt idx="25550">
                  <c:v>255.5</c:v>
                </c:pt>
                <c:pt idx="25551">
                  <c:v>255.51</c:v>
                </c:pt>
                <c:pt idx="25552">
                  <c:v>255.52</c:v>
                </c:pt>
                <c:pt idx="25553">
                  <c:v>255.53</c:v>
                </c:pt>
                <c:pt idx="25554">
                  <c:v>255.54</c:v>
                </c:pt>
                <c:pt idx="25555">
                  <c:v>255.55</c:v>
                </c:pt>
                <c:pt idx="25556">
                  <c:v>255.56</c:v>
                </c:pt>
                <c:pt idx="25557">
                  <c:v>255.57</c:v>
                </c:pt>
                <c:pt idx="25558">
                  <c:v>255.58</c:v>
                </c:pt>
                <c:pt idx="25559">
                  <c:v>255.59</c:v>
                </c:pt>
                <c:pt idx="25560">
                  <c:v>255.6</c:v>
                </c:pt>
                <c:pt idx="25561">
                  <c:v>255.61</c:v>
                </c:pt>
                <c:pt idx="25562">
                  <c:v>255.62</c:v>
                </c:pt>
                <c:pt idx="25563">
                  <c:v>255.63</c:v>
                </c:pt>
                <c:pt idx="25564">
                  <c:v>255.64</c:v>
                </c:pt>
                <c:pt idx="25565">
                  <c:v>255.65</c:v>
                </c:pt>
                <c:pt idx="25566">
                  <c:v>255.66</c:v>
                </c:pt>
                <c:pt idx="25567">
                  <c:v>255.67</c:v>
                </c:pt>
                <c:pt idx="25568">
                  <c:v>255.68</c:v>
                </c:pt>
                <c:pt idx="25569">
                  <c:v>255.69</c:v>
                </c:pt>
                <c:pt idx="25570">
                  <c:v>255.7</c:v>
                </c:pt>
                <c:pt idx="25571">
                  <c:v>255.71</c:v>
                </c:pt>
                <c:pt idx="25572">
                  <c:v>255.72</c:v>
                </c:pt>
                <c:pt idx="25573">
                  <c:v>255.73</c:v>
                </c:pt>
                <c:pt idx="25574">
                  <c:v>255.74</c:v>
                </c:pt>
                <c:pt idx="25575">
                  <c:v>255.75</c:v>
                </c:pt>
                <c:pt idx="25576">
                  <c:v>255.76</c:v>
                </c:pt>
                <c:pt idx="25577">
                  <c:v>255.77</c:v>
                </c:pt>
                <c:pt idx="25578">
                  <c:v>255.78</c:v>
                </c:pt>
                <c:pt idx="25579">
                  <c:v>255.79</c:v>
                </c:pt>
                <c:pt idx="25580">
                  <c:v>255.8</c:v>
                </c:pt>
                <c:pt idx="25581">
                  <c:v>255.81</c:v>
                </c:pt>
                <c:pt idx="25582">
                  <c:v>255.82</c:v>
                </c:pt>
                <c:pt idx="25583">
                  <c:v>255.83</c:v>
                </c:pt>
                <c:pt idx="25584">
                  <c:v>255.84</c:v>
                </c:pt>
                <c:pt idx="25585">
                  <c:v>255.85</c:v>
                </c:pt>
                <c:pt idx="25586">
                  <c:v>255.86</c:v>
                </c:pt>
                <c:pt idx="25587">
                  <c:v>255.87</c:v>
                </c:pt>
                <c:pt idx="25588">
                  <c:v>255.88</c:v>
                </c:pt>
                <c:pt idx="25589">
                  <c:v>255.89</c:v>
                </c:pt>
                <c:pt idx="25590">
                  <c:v>255.9</c:v>
                </c:pt>
                <c:pt idx="25591">
                  <c:v>255.91</c:v>
                </c:pt>
                <c:pt idx="25592">
                  <c:v>255.92</c:v>
                </c:pt>
                <c:pt idx="25593">
                  <c:v>255.93</c:v>
                </c:pt>
                <c:pt idx="25594">
                  <c:v>255.94</c:v>
                </c:pt>
                <c:pt idx="25595">
                  <c:v>255.95</c:v>
                </c:pt>
                <c:pt idx="25596">
                  <c:v>255.96</c:v>
                </c:pt>
                <c:pt idx="25597">
                  <c:v>255.97</c:v>
                </c:pt>
                <c:pt idx="25598">
                  <c:v>255.98</c:v>
                </c:pt>
                <c:pt idx="25599">
                  <c:v>255.99</c:v>
                </c:pt>
                <c:pt idx="25600">
                  <c:v>256</c:v>
                </c:pt>
                <c:pt idx="25601">
                  <c:v>256.01</c:v>
                </c:pt>
                <c:pt idx="25602">
                  <c:v>256.02</c:v>
                </c:pt>
                <c:pt idx="25603">
                  <c:v>256.02999999999997</c:v>
                </c:pt>
                <c:pt idx="25604">
                  <c:v>256.04000000000002</c:v>
                </c:pt>
                <c:pt idx="25605">
                  <c:v>256.05</c:v>
                </c:pt>
                <c:pt idx="25606">
                  <c:v>256.06</c:v>
                </c:pt>
                <c:pt idx="25607">
                  <c:v>256.07</c:v>
                </c:pt>
                <c:pt idx="25608">
                  <c:v>256.08</c:v>
                </c:pt>
                <c:pt idx="25609">
                  <c:v>256.08999999999997</c:v>
                </c:pt>
                <c:pt idx="25610">
                  <c:v>256.10000000000002</c:v>
                </c:pt>
                <c:pt idx="25611">
                  <c:v>256.11</c:v>
                </c:pt>
                <c:pt idx="25612">
                  <c:v>256.12</c:v>
                </c:pt>
                <c:pt idx="25613">
                  <c:v>256.13</c:v>
                </c:pt>
                <c:pt idx="25614">
                  <c:v>256.14</c:v>
                </c:pt>
                <c:pt idx="25615">
                  <c:v>256.14999999999998</c:v>
                </c:pt>
                <c:pt idx="25616">
                  <c:v>256.16000000000003</c:v>
                </c:pt>
                <c:pt idx="25617">
                  <c:v>256.17</c:v>
                </c:pt>
                <c:pt idx="25618">
                  <c:v>256.18</c:v>
                </c:pt>
                <c:pt idx="25619">
                  <c:v>256.19</c:v>
                </c:pt>
                <c:pt idx="25620">
                  <c:v>256.2</c:v>
                </c:pt>
                <c:pt idx="25621">
                  <c:v>256.20999999999998</c:v>
                </c:pt>
                <c:pt idx="25622">
                  <c:v>256.22000000000003</c:v>
                </c:pt>
                <c:pt idx="25623">
                  <c:v>256.23</c:v>
                </c:pt>
                <c:pt idx="25624">
                  <c:v>256.24</c:v>
                </c:pt>
                <c:pt idx="25625">
                  <c:v>256.25</c:v>
                </c:pt>
                <c:pt idx="25626">
                  <c:v>256.26</c:v>
                </c:pt>
                <c:pt idx="25627">
                  <c:v>256.27</c:v>
                </c:pt>
                <c:pt idx="25628">
                  <c:v>256.27999999999997</c:v>
                </c:pt>
                <c:pt idx="25629">
                  <c:v>256.29000000000002</c:v>
                </c:pt>
                <c:pt idx="25630">
                  <c:v>256.3</c:v>
                </c:pt>
                <c:pt idx="25631">
                  <c:v>256.31</c:v>
                </c:pt>
                <c:pt idx="25632">
                  <c:v>256.32</c:v>
                </c:pt>
                <c:pt idx="25633">
                  <c:v>256.33</c:v>
                </c:pt>
                <c:pt idx="25634">
                  <c:v>256.33999999999997</c:v>
                </c:pt>
                <c:pt idx="25635">
                  <c:v>256.35000000000002</c:v>
                </c:pt>
                <c:pt idx="25636">
                  <c:v>256.36</c:v>
                </c:pt>
                <c:pt idx="25637">
                  <c:v>256.37</c:v>
                </c:pt>
                <c:pt idx="25638">
                  <c:v>256.38</c:v>
                </c:pt>
                <c:pt idx="25639">
                  <c:v>256.39</c:v>
                </c:pt>
                <c:pt idx="25640">
                  <c:v>256.39999999999998</c:v>
                </c:pt>
                <c:pt idx="25641">
                  <c:v>256.41000000000003</c:v>
                </c:pt>
                <c:pt idx="25642">
                  <c:v>256.42</c:v>
                </c:pt>
                <c:pt idx="25643">
                  <c:v>256.43</c:v>
                </c:pt>
                <c:pt idx="25644">
                  <c:v>256.44</c:v>
                </c:pt>
                <c:pt idx="25645">
                  <c:v>256.45</c:v>
                </c:pt>
                <c:pt idx="25646">
                  <c:v>256.45999999999998</c:v>
                </c:pt>
                <c:pt idx="25647">
                  <c:v>256.47000000000003</c:v>
                </c:pt>
                <c:pt idx="25648">
                  <c:v>256.48</c:v>
                </c:pt>
                <c:pt idx="25649">
                  <c:v>256.49</c:v>
                </c:pt>
                <c:pt idx="25650">
                  <c:v>256.5</c:v>
                </c:pt>
                <c:pt idx="25651">
                  <c:v>256.51</c:v>
                </c:pt>
                <c:pt idx="25652">
                  <c:v>256.52</c:v>
                </c:pt>
                <c:pt idx="25653">
                  <c:v>256.52999999999997</c:v>
                </c:pt>
                <c:pt idx="25654">
                  <c:v>256.54000000000002</c:v>
                </c:pt>
                <c:pt idx="25655">
                  <c:v>256.55</c:v>
                </c:pt>
                <c:pt idx="25656">
                  <c:v>256.56</c:v>
                </c:pt>
                <c:pt idx="25657">
                  <c:v>256.57</c:v>
                </c:pt>
                <c:pt idx="25658">
                  <c:v>256.58</c:v>
                </c:pt>
                <c:pt idx="25659">
                  <c:v>256.58999999999997</c:v>
                </c:pt>
                <c:pt idx="25660">
                  <c:v>256.60000000000002</c:v>
                </c:pt>
                <c:pt idx="25661">
                  <c:v>256.61</c:v>
                </c:pt>
                <c:pt idx="25662">
                  <c:v>256.62</c:v>
                </c:pt>
                <c:pt idx="25663">
                  <c:v>256.63</c:v>
                </c:pt>
                <c:pt idx="25664">
                  <c:v>256.64</c:v>
                </c:pt>
                <c:pt idx="25665">
                  <c:v>256.64999999999998</c:v>
                </c:pt>
                <c:pt idx="25666">
                  <c:v>256.66000000000003</c:v>
                </c:pt>
                <c:pt idx="25667">
                  <c:v>256.67</c:v>
                </c:pt>
                <c:pt idx="25668">
                  <c:v>256.68</c:v>
                </c:pt>
                <c:pt idx="25669">
                  <c:v>256.69</c:v>
                </c:pt>
                <c:pt idx="25670">
                  <c:v>256.7</c:v>
                </c:pt>
                <c:pt idx="25671">
                  <c:v>256.70999999999998</c:v>
                </c:pt>
                <c:pt idx="25672">
                  <c:v>256.72000000000003</c:v>
                </c:pt>
                <c:pt idx="25673">
                  <c:v>256.73</c:v>
                </c:pt>
                <c:pt idx="25674">
                  <c:v>256.74</c:v>
                </c:pt>
                <c:pt idx="25675">
                  <c:v>256.75</c:v>
                </c:pt>
                <c:pt idx="25676">
                  <c:v>256.76</c:v>
                </c:pt>
                <c:pt idx="25677">
                  <c:v>256.77</c:v>
                </c:pt>
                <c:pt idx="25678">
                  <c:v>256.77999999999997</c:v>
                </c:pt>
                <c:pt idx="25679">
                  <c:v>256.79000000000002</c:v>
                </c:pt>
                <c:pt idx="25680">
                  <c:v>256.8</c:v>
                </c:pt>
                <c:pt idx="25681">
                  <c:v>256.81</c:v>
                </c:pt>
                <c:pt idx="25682">
                  <c:v>256.82</c:v>
                </c:pt>
                <c:pt idx="25683">
                  <c:v>256.83</c:v>
                </c:pt>
                <c:pt idx="25684">
                  <c:v>256.83999999999997</c:v>
                </c:pt>
                <c:pt idx="25685">
                  <c:v>256.85000000000002</c:v>
                </c:pt>
                <c:pt idx="25686">
                  <c:v>256.86</c:v>
                </c:pt>
                <c:pt idx="25687">
                  <c:v>256.87</c:v>
                </c:pt>
                <c:pt idx="25688">
                  <c:v>256.88</c:v>
                </c:pt>
                <c:pt idx="25689">
                  <c:v>256.89</c:v>
                </c:pt>
                <c:pt idx="25690">
                  <c:v>256.89999999999998</c:v>
                </c:pt>
                <c:pt idx="25691">
                  <c:v>256.91000000000003</c:v>
                </c:pt>
                <c:pt idx="25692">
                  <c:v>256.92</c:v>
                </c:pt>
                <c:pt idx="25693">
                  <c:v>256.93</c:v>
                </c:pt>
                <c:pt idx="25694">
                  <c:v>256.94</c:v>
                </c:pt>
                <c:pt idx="25695">
                  <c:v>256.95</c:v>
                </c:pt>
                <c:pt idx="25696">
                  <c:v>256.95999999999998</c:v>
                </c:pt>
                <c:pt idx="25697">
                  <c:v>256.97000000000003</c:v>
                </c:pt>
                <c:pt idx="25698">
                  <c:v>256.98</c:v>
                </c:pt>
                <c:pt idx="25699">
                  <c:v>256.99</c:v>
                </c:pt>
                <c:pt idx="25700">
                  <c:v>257</c:v>
                </c:pt>
                <c:pt idx="25701">
                  <c:v>257.01</c:v>
                </c:pt>
                <c:pt idx="25702">
                  <c:v>257.02</c:v>
                </c:pt>
                <c:pt idx="25703">
                  <c:v>257.02999999999997</c:v>
                </c:pt>
                <c:pt idx="25704">
                  <c:v>257.04000000000002</c:v>
                </c:pt>
                <c:pt idx="25705">
                  <c:v>257.05</c:v>
                </c:pt>
                <c:pt idx="25706">
                  <c:v>257.06</c:v>
                </c:pt>
                <c:pt idx="25707">
                  <c:v>257.07</c:v>
                </c:pt>
                <c:pt idx="25708">
                  <c:v>257.08</c:v>
                </c:pt>
                <c:pt idx="25709">
                  <c:v>257.08999999999997</c:v>
                </c:pt>
                <c:pt idx="25710">
                  <c:v>257.10000000000002</c:v>
                </c:pt>
                <c:pt idx="25711">
                  <c:v>257.11</c:v>
                </c:pt>
                <c:pt idx="25712">
                  <c:v>257.12</c:v>
                </c:pt>
                <c:pt idx="25713">
                  <c:v>257.13</c:v>
                </c:pt>
                <c:pt idx="25714">
                  <c:v>257.14</c:v>
                </c:pt>
                <c:pt idx="25715">
                  <c:v>257.14999999999998</c:v>
                </c:pt>
                <c:pt idx="25716">
                  <c:v>257.16000000000003</c:v>
                </c:pt>
                <c:pt idx="25717">
                  <c:v>257.17</c:v>
                </c:pt>
                <c:pt idx="25718">
                  <c:v>257.18</c:v>
                </c:pt>
                <c:pt idx="25719">
                  <c:v>257.19</c:v>
                </c:pt>
                <c:pt idx="25720">
                  <c:v>257.2</c:v>
                </c:pt>
                <c:pt idx="25721">
                  <c:v>257.20999999999998</c:v>
                </c:pt>
                <c:pt idx="25722">
                  <c:v>257.22000000000003</c:v>
                </c:pt>
                <c:pt idx="25723">
                  <c:v>257.23</c:v>
                </c:pt>
                <c:pt idx="25724">
                  <c:v>257.24</c:v>
                </c:pt>
                <c:pt idx="25725">
                  <c:v>257.25</c:v>
                </c:pt>
                <c:pt idx="25726">
                  <c:v>257.26</c:v>
                </c:pt>
                <c:pt idx="25727">
                  <c:v>257.27</c:v>
                </c:pt>
                <c:pt idx="25728">
                  <c:v>257.27999999999997</c:v>
                </c:pt>
                <c:pt idx="25729">
                  <c:v>257.29000000000002</c:v>
                </c:pt>
                <c:pt idx="25730">
                  <c:v>257.3</c:v>
                </c:pt>
                <c:pt idx="25731">
                  <c:v>257.31</c:v>
                </c:pt>
                <c:pt idx="25732">
                  <c:v>257.32</c:v>
                </c:pt>
                <c:pt idx="25733">
                  <c:v>257.33</c:v>
                </c:pt>
                <c:pt idx="25734">
                  <c:v>257.33999999999997</c:v>
                </c:pt>
                <c:pt idx="25735">
                  <c:v>257.35000000000002</c:v>
                </c:pt>
                <c:pt idx="25736">
                  <c:v>257.36</c:v>
                </c:pt>
                <c:pt idx="25737">
                  <c:v>257.37</c:v>
                </c:pt>
                <c:pt idx="25738">
                  <c:v>257.38</c:v>
                </c:pt>
                <c:pt idx="25739">
                  <c:v>257.39</c:v>
                </c:pt>
                <c:pt idx="25740">
                  <c:v>257.39999999999998</c:v>
                </c:pt>
                <c:pt idx="25741">
                  <c:v>257.41000000000003</c:v>
                </c:pt>
                <c:pt idx="25742">
                  <c:v>257.42</c:v>
                </c:pt>
                <c:pt idx="25743">
                  <c:v>257.43</c:v>
                </c:pt>
                <c:pt idx="25744">
                  <c:v>257.44</c:v>
                </c:pt>
                <c:pt idx="25745">
                  <c:v>257.45</c:v>
                </c:pt>
                <c:pt idx="25746">
                  <c:v>257.45999999999998</c:v>
                </c:pt>
                <c:pt idx="25747">
                  <c:v>257.47000000000003</c:v>
                </c:pt>
                <c:pt idx="25748">
                  <c:v>257.48</c:v>
                </c:pt>
                <c:pt idx="25749">
                  <c:v>257.49</c:v>
                </c:pt>
                <c:pt idx="25750">
                  <c:v>257.5</c:v>
                </c:pt>
                <c:pt idx="25751">
                  <c:v>257.51</c:v>
                </c:pt>
                <c:pt idx="25752">
                  <c:v>257.52</c:v>
                </c:pt>
                <c:pt idx="25753">
                  <c:v>257.52999999999997</c:v>
                </c:pt>
                <c:pt idx="25754">
                  <c:v>257.54000000000002</c:v>
                </c:pt>
                <c:pt idx="25755">
                  <c:v>257.55</c:v>
                </c:pt>
                <c:pt idx="25756">
                  <c:v>257.56</c:v>
                </c:pt>
                <c:pt idx="25757">
                  <c:v>257.57</c:v>
                </c:pt>
                <c:pt idx="25758">
                  <c:v>257.58</c:v>
                </c:pt>
                <c:pt idx="25759">
                  <c:v>257.58999999999997</c:v>
                </c:pt>
                <c:pt idx="25760">
                  <c:v>257.60000000000002</c:v>
                </c:pt>
                <c:pt idx="25761">
                  <c:v>257.61</c:v>
                </c:pt>
                <c:pt idx="25762">
                  <c:v>257.62</c:v>
                </c:pt>
                <c:pt idx="25763">
                  <c:v>257.63</c:v>
                </c:pt>
                <c:pt idx="25764">
                  <c:v>257.64</c:v>
                </c:pt>
                <c:pt idx="25765">
                  <c:v>257.64999999999998</c:v>
                </c:pt>
                <c:pt idx="25766">
                  <c:v>257.66000000000003</c:v>
                </c:pt>
                <c:pt idx="25767">
                  <c:v>257.67</c:v>
                </c:pt>
                <c:pt idx="25768">
                  <c:v>257.68</c:v>
                </c:pt>
                <c:pt idx="25769">
                  <c:v>257.69</c:v>
                </c:pt>
                <c:pt idx="25770">
                  <c:v>257.7</c:v>
                </c:pt>
                <c:pt idx="25771">
                  <c:v>257.70999999999998</c:v>
                </c:pt>
                <c:pt idx="25772">
                  <c:v>257.72000000000003</c:v>
                </c:pt>
                <c:pt idx="25773">
                  <c:v>257.73</c:v>
                </c:pt>
                <c:pt idx="25774">
                  <c:v>257.74</c:v>
                </c:pt>
                <c:pt idx="25775">
                  <c:v>257.75</c:v>
                </c:pt>
                <c:pt idx="25776">
                  <c:v>257.76</c:v>
                </c:pt>
                <c:pt idx="25777">
                  <c:v>257.77</c:v>
                </c:pt>
                <c:pt idx="25778">
                  <c:v>257.77999999999997</c:v>
                </c:pt>
                <c:pt idx="25779">
                  <c:v>257.79000000000002</c:v>
                </c:pt>
                <c:pt idx="25780">
                  <c:v>257.8</c:v>
                </c:pt>
                <c:pt idx="25781">
                  <c:v>257.81</c:v>
                </c:pt>
                <c:pt idx="25782">
                  <c:v>257.82</c:v>
                </c:pt>
                <c:pt idx="25783">
                  <c:v>257.83</c:v>
                </c:pt>
                <c:pt idx="25784">
                  <c:v>257.83999999999997</c:v>
                </c:pt>
                <c:pt idx="25785">
                  <c:v>257.85000000000002</c:v>
                </c:pt>
                <c:pt idx="25786">
                  <c:v>257.86</c:v>
                </c:pt>
                <c:pt idx="25787">
                  <c:v>257.87</c:v>
                </c:pt>
                <c:pt idx="25788">
                  <c:v>257.88</c:v>
                </c:pt>
                <c:pt idx="25789">
                  <c:v>257.89</c:v>
                </c:pt>
                <c:pt idx="25790">
                  <c:v>257.89999999999998</c:v>
                </c:pt>
                <c:pt idx="25791">
                  <c:v>257.91000000000003</c:v>
                </c:pt>
                <c:pt idx="25792">
                  <c:v>257.92</c:v>
                </c:pt>
                <c:pt idx="25793">
                  <c:v>257.93</c:v>
                </c:pt>
                <c:pt idx="25794">
                  <c:v>257.94</c:v>
                </c:pt>
                <c:pt idx="25795">
                  <c:v>257.95</c:v>
                </c:pt>
                <c:pt idx="25796">
                  <c:v>257.95999999999998</c:v>
                </c:pt>
                <c:pt idx="25797">
                  <c:v>257.97000000000003</c:v>
                </c:pt>
                <c:pt idx="25798">
                  <c:v>257.98</c:v>
                </c:pt>
                <c:pt idx="25799">
                  <c:v>257.99</c:v>
                </c:pt>
                <c:pt idx="25800">
                  <c:v>258</c:v>
                </c:pt>
                <c:pt idx="25801">
                  <c:v>258.01</c:v>
                </c:pt>
                <c:pt idx="25802">
                  <c:v>258.02</c:v>
                </c:pt>
                <c:pt idx="25803">
                  <c:v>258.02999999999997</c:v>
                </c:pt>
                <c:pt idx="25804">
                  <c:v>258.04000000000002</c:v>
                </c:pt>
                <c:pt idx="25805">
                  <c:v>258.05</c:v>
                </c:pt>
                <c:pt idx="25806">
                  <c:v>258.06</c:v>
                </c:pt>
                <c:pt idx="25807">
                  <c:v>258.07</c:v>
                </c:pt>
                <c:pt idx="25808">
                  <c:v>258.08</c:v>
                </c:pt>
                <c:pt idx="25809">
                  <c:v>258.08999999999997</c:v>
                </c:pt>
                <c:pt idx="25810">
                  <c:v>258.10000000000002</c:v>
                </c:pt>
                <c:pt idx="25811">
                  <c:v>258.11</c:v>
                </c:pt>
                <c:pt idx="25812">
                  <c:v>258.12</c:v>
                </c:pt>
                <c:pt idx="25813">
                  <c:v>258.13</c:v>
                </c:pt>
                <c:pt idx="25814">
                  <c:v>258.14</c:v>
                </c:pt>
                <c:pt idx="25815">
                  <c:v>258.14999999999998</c:v>
                </c:pt>
                <c:pt idx="25816">
                  <c:v>258.16000000000003</c:v>
                </c:pt>
                <c:pt idx="25817">
                  <c:v>258.17</c:v>
                </c:pt>
                <c:pt idx="25818">
                  <c:v>258.18</c:v>
                </c:pt>
                <c:pt idx="25819">
                  <c:v>258.19</c:v>
                </c:pt>
                <c:pt idx="25820">
                  <c:v>258.2</c:v>
                </c:pt>
                <c:pt idx="25821">
                  <c:v>258.20999999999998</c:v>
                </c:pt>
                <c:pt idx="25822">
                  <c:v>258.22000000000003</c:v>
                </c:pt>
                <c:pt idx="25823">
                  <c:v>258.23</c:v>
                </c:pt>
                <c:pt idx="25824">
                  <c:v>258.24</c:v>
                </c:pt>
                <c:pt idx="25825">
                  <c:v>258.25</c:v>
                </c:pt>
                <c:pt idx="25826">
                  <c:v>258.26</c:v>
                </c:pt>
                <c:pt idx="25827">
                  <c:v>258.27</c:v>
                </c:pt>
                <c:pt idx="25828">
                  <c:v>258.27999999999997</c:v>
                </c:pt>
                <c:pt idx="25829">
                  <c:v>258.29000000000002</c:v>
                </c:pt>
                <c:pt idx="25830">
                  <c:v>258.3</c:v>
                </c:pt>
                <c:pt idx="25831">
                  <c:v>258.31</c:v>
                </c:pt>
                <c:pt idx="25832">
                  <c:v>258.32</c:v>
                </c:pt>
                <c:pt idx="25833">
                  <c:v>258.33</c:v>
                </c:pt>
                <c:pt idx="25834">
                  <c:v>258.33999999999997</c:v>
                </c:pt>
                <c:pt idx="25835">
                  <c:v>258.35000000000002</c:v>
                </c:pt>
                <c:pt idx="25836">
                  <c:v>258.36</c:v>
                </c:pt>
                <c:pt idx="25837">
                  <c:v>258.37</c:v>
                </c:pt>
                <c:pt idx="25838">
                  <c:v>258.38</c:v>
                </c:pt>
                <c:pt idx="25839">
                  <c:v>258.39</c:v>
                </c:pt>
                <c:pt idx="25840">
                  <c:v>258.39999999999998</c:v>
                </c:pt>
                <c:pt idx="25841">
                  <c:v>258.41000000000003</c:v>
                </c:pt>
                <c:pt idx="25842">
                  <c:v>258.42</c:v>
                </c:pt>
                <c:pt idx="25843">
                  <c:v>258.43</c:v>
                </c:pt>
                <c:pt idx="25844">
                  <c:v>258.44</c:v>
                </c:pt>
                <c:pt idx="25845">
                  <c:v>258.45</c:v>
                </c:pt>
                <c:pt idx="25846">
                  <c:v>258.45999999999998</c:v>
                </c:pt>
                <c:pt idx="25847">
                  <c:v>258.47000000000003</c:v>
                </c:pt>
                <c:pt idx="25848">
                  <c:v>258.48</c:v>
                </c:pt>
                <c:pt idx="25849">
                  <c:v>258.49</c:v>
                </c:pt>
                <c:pt idx="25850">
                  <c:v>258.5</c:v>
                </c:pt>
                <c:pt idx="25851">
                  <c:v>258.51</c:v>
                </c:pt>
                <c:pt idx="25852">
                  <c:v>258.52</c:v>
                </c:pt>
                <c:pt idx="25853">
                  <c:v>258.52999999999997</c:v>
                </c:pt>
                <c:pt idx="25854">
                  <c:v>258.54000000000002</c:v>
                </c:pt>
                <c:pt idx="25855">
                  <c:v>258.55</c:v>
                </c:pt>
                <c:pt idx="25856">
                  <c:v>258.56</c:v>
                </c:pt>
                <c:pt idx="25857">
                  <c:v>258.57</c:v>
                </c:pt>
                <c:pt idx="25858">
                  <c:v>258.58</c:v>
                </c:pt>
                <c:pt idx="25859">
                  <c:v>258.58999999999997</c:v>
                </c:pt>
                <c:pt idx="25860">
                  <c:v>258.60000000000002</c:v>
                </c:pt>
                <c:pt idx="25861">
                  <c:v>258.61</c:v>
                </c:pt>
                <c:pt idx="25862">
                  <c:v>258.62</c:v>
                </c:pt>
                <c:pt idx="25863">
                  <c:v>258.63</c:v>
                </c:pt>
                <c:pt idx="25864">
                  <c:v>258.64</c:v>
                </c:pt>
                <c:pt idx="25865">
                  <c:v>258.64999999999998</c:v>
                </c:pt>
                <c:pt idx="25866">
                  <c:v>258.66000000000003</c:v>
                </c:pt>
                <c:pt idx="25867">
                  <c:v>258.67</c:v>
                </c:pt>
                <c:pt idx="25868">
                  <c:v>258.68</c:v>
                </c:pt>
                <c:pt idx="25869">
                  <c:v>258.69</c:v>
                </c:pt>
                <c:pt idx="25870">
                  <c:v>258.7</c:v>
                </c:pt>
                <c:pt idx="25871">
                  <c:v>258.70999999999998</c:v>
                </c:pt>
                <c:pt idx="25872">
                  <c:v>258.72000000000003</c:v>
                </c:pt>
                <c:pt idx="25873">
                  <c:v>258.73</c:v>
                </c:pt>
                <c:pt idx="25874">
                  <c:v>258.74</c:v>
                </c:pt>
                <c:pt idx="25875">
                  <c:v>258.75</c:v>
                </c:pt>
                <c:pt idx="25876">
                  <c:v>258.76</c:v>
                </c:pt>
                <c:pt idx="25877">
                  <c:v>258.77</c:v>
                </c:pt>
                <c:pt idx="25878">
                  <c:v>258.77999999999997</c:v>
                </c:pt>
                <c:pt idx="25879">
                  <c:v>258.79000000000002</c:v>
                </c:pt>
                <c:pt idx="25880">
                  <c:v>258.8</c:v>
                </c:pt>
                <c:pt idx="25881">
                  <c:v>258.81</c:v>
                </c:pt>
                <c:pt idx="25882">
                  <c:v>258.82</c:v>
                </c:pt>
                <c:pt idx="25883">
                  <c:v>258.83</c:v>
                </c:pt>
                <c:pt idx="25884">
                  <c:v>258.83999999999997</c:v>
                </c:pt>
                <c:pt idx="25885">
                  <c:v>258.85000000000002</c:v>
                </c:pt>
                <c:pt idx="25886">
                  <c:v>258.86</c:v>
                </c:pt>
                <c:pt idx="25887">
                  <c:v>258.87</c:v>
                </c:pt>
                <c:pt idx="25888">
                  <c:v>258.88</c:v>
                </c:pt>
                <c:pt idx="25889">
                  <c:v>258.89</c:v>
                </c:pt>
                <c:pt idx="25890">
                  <c:v>258.89999999999998</c:v>
                </c:pt>
                <c:pt idx="25891">
                  <c:v>258.91000000000003</c:v>
                </c:pt>
                <c:pt idx="25892">
                  <c:v>258.92</c:v>
                </c:pt>
                <c:pt idx="25893">
                  <c:v>258.93</c:v>
                </c:pt>
                <c:pt idx="25894">
                  <c:v>258.94</c:v>
                </c:pt>
                <c:pt idx="25895">
                  <c:v>258.95</c:v>
                </c:pt>
                <c:pt idx="25896">
                  <c:v>258.95999999999998</c:v>
                </c:pt>
                <c:pt idx="25897">
                  <c:v>258.97000000000003</c:v>
                </c:pt>
                <c:pt idx="25898">
                  <c:v>258.98</c:v>
                </c:pt>
                <c:pt idx="25899">
                  <c:v>258.99</c:v>
                </c:pt>
                <c:pt idx="25900">
                  <c:v>259</c:v>
                </c:pt>
                <c:pt idx="25901">
                  <c:v>259.01</c:v>
                </c:pt>
                <c:pt idx="25902">
                  <c:v>259.02</c:v>
                </c:pt>
                <c:pt idx="25903">
                  <c:v>259.02999999999997</c:v>
                </c:pt>
                <c:pt idx="25904">
                  <c:v>259.04000000000002</c:v>
                </c:pt>
                <c:pt idx="25905">
                  <c:v>259.05</c:v>
                </c:pt>
                <c:pt idx="25906">
                  <c:v>259.06</c:v>
                </c:pt>
                <c:pt idx="25907">
                  <c:v>259.07</c:v>
                </c:pt>
                <c:pt idx="25908">
                  <c:v>259.08</c:v>
                </c:pt>
                <c:pt idx="25909">
                  <c:v>259.08999999999997</c:v>
                </c:pt>
                <c:pt idx="25910">
                  <c:v>259.10000000000002</c:v>
                </c:pt>
                <c:pt idx="25911">
                  <c:v>259.11</c:v>
                </c:pt>
                <c:pt idx="25912">
                  <c:v>259.12</c:v>
                </c:pt>
                <c:pt idx="25913">
                  <c:v>259.13</c:v>
                </c:pt>
                <c:pt idx="25914">
                  <c:v>259.14</c:v>
                </c:pt>
                <c:pt idx="25915">
                  <c:v>259.14999999999998</c:v>
                </c:pt>
                <c:pt idx="25916">
                  <c:v>259.16000000000003</c:v>
                </c:pt>
                <c:pt idx="25917">
                  <c:v>259.17</c:v>
                </c:pt>
                <c:pt idx="25918">
                  <c:v>259.18</c:v>
                </c:pt>
                <c:pt idx="25919">
                  <c:v>259.19</c:v>
                </c:pt>
                <c:pt idx="25920">
                  <c:v>259.2</c:v>
                </c:pt>
                <c:pt idx="25921">
                  <c:v>259.20999999999998</c:v>
                </c:pt>
                <c:pt idx="25922">
                  <c:v>259.22000000000003</c:v>
                </c:pt>
                <c:pt idx="25923">
                  <c:v>259.23</c:v>
                </c:pt>
                <c:pt idx="25924">
                  <c:v>259.24</c:v>
                </c:pt>
                <c:pt idx="25925">
                  <c:v>259.25</c:v>
                </c:pt>
                <c:pt idx="25926">
                  <c:v>259.26</c:v>
                </c:pt>
                <c:pt idx="25927">
                  <c:v>259.27</c:v>
                </c:pt>
                <c:pt idx="25928">
                  <c:v>259.27999999999997</c:v>
                </c:pt>
                <c:pt idx="25929">
                  <c:v>259.29000000000002</c:v>
                </c:pt>
                <c:pt idx="25930">
                  <c:v>259.3</c:v>
                </c:pt>
                <c:pt idx="25931">
                  <c:v>259.31</c:v>
                </c:pt>
                <c:pt idx="25932">
                  <c:v>259.32</c:v>
                </c:pt>
                <c:pt idx="25933">
                  <c:v>259.33</c:v>
                </c:pt>
                <c:pt idx="25934">
                  <c:v>259.33999999999997</c:v>
                </c:pt>
                <c:pt idx="25935">
                  <c:v>259.35000000000002</c:v>
                </c:pt>
                <c:pt idx="25936">
                  <c:v>259.36</c:v>
                </c:pt>
                <c:pt idx="25937">
                  <c:v>259.37</c:v>
                </c:pt>
                <c:pt idx="25938">
                  <c:v>259.38</c:v>
                </c:pt>
                <c:pt idx="25939">
                  <c:v>259.39</c:v>
                </c:pt>
                <c:pt idx="25940">
                  <c:v>259.39999999999998</c:v>
                </c:pt>
                <c:pt idx="25941">
                  <c:v>259.41000000000003</c:v>
                </c:pt>
                <c:pt idx="25942">
                  <c:v>259.42</c:v>
                </c:pt>
                <c:pt idx="25943">
                  <c:v>259.43</c:v>
                </c:pt>
                <c:pt idx="25944">
                  <c:v>259.44</c:v>
                </c:pt>
                <c:pt idx="25945">
                  <c:v>259.45</c:v>
                </c:pt>
                <c:pt idx="25946">
                  <c:v>259.45999999999998</c:v>
                </c:pt>
                <c:pt idx="25947">
                  <c:v>259.47000000000003</c:v>
                </c:pt>
                <c:pt idx="25948">
                  <c:v>259.48</c:v>
                </c:pt>
                <c:pt idx="25949">
                  <c:v>259.49</c:v>
                </c:pt>
                <c:pt idx="25950">
                  <c:v>259.5</c:v>
                </c:pt>
                <c:pt idx="25951">
                  <c:v>259.51</c:v>
                </c:pt>
                <c:pt idx="25952">
                  <c:v>259.52</c:v>
                </c:pt>
                <c:pt idx="25953">
                  <c:v>259.52999999999997</c:v>
                </c:pt>
                <c:pt idx="25954">
                  <c:v>259.54000000000002</c:v>
                </c:pt>
                <c:pt idx="25955">
                  <c:v>259.55</c:v>
                </c:pt>
                <c:pt idx="25956">
                  <c:v>259.56</c:v>
                </c:pt>
                <c:pt idx="25957">
                  <c:v>259.57</c:v>
                </c:pt>
                <c:pt idx="25958">
                  <c:v>259.58</c:v>
                </c:pt>
                <c:pt idx="25959">
                  <c:v>259.58999999999997</c:v>
                </c:pt>
                <c:pt idx="25960">
                  <c:v>259.60000000000002</c:v>
                </c:pt>
                <c:pt idx="25961">
                  <c:v>259.61</c:v>
                </c:pt>
                <c:pt idx="25962">
                  <c:v>259.62</c:v>
                </c:pt>
                <c:pt idx="25963">
                  <c:v>259.63</c:v>
                </c:pt>
                <c:pt idx="25964">
                  <c:v>259.64</c:v>
                </c:pt>
                <c:pt idx="25965">
                  <c:v>259.64999999999998</c:v>
                </c:pt>
                <c:pt idx="25966">
                  <c:v>259.66000000000003</c:v>
                </c:pt>
                <c:pt idx="25967">
                  <c:v>259.67</c:v>
                </c:pt>
                <c:pt idx="25968">
                  <c:v>259.68</c:v>
                </c:pt>
                <c:pt idx="25969">
                  <c:v>259.69</c:v>
                </c:pt>
                <c:pt idx="25970">
                  <c:v>259.7</c:v>
                </c:pt>
                <c:pt idx="25971">
                  <c:v>259.70999999999998</c:v>
                </c:pt>
                <c:pt idx="25972">
                  <c:v>259.72000000000003</c:v>
                </c:pt>
                <c:pt idx="25973">
                  <c:v>259.73</c:v>
                </c:pt>
                <c:pt idx="25974">
                  <c:v>259.74</c:v>
                </c:pt>
                <c:pt idx="25975">
                  <c:v>259.75</c:v>
                </c:pt>
                <c:pt idx="25976">
                  <c:v>259.76</c:v>
                </c:pt>
                <c:pt idx="25977">
                  <c:v>259.77</c:v>
                </c:pt>
                <c:pt idx="25978">
                  <c:v>259.77999999999997</c:v>
                </c:pt>
                <c:pt idx="25979">
                  <c:v>259.79000000000002</c:v>
                </c:pt>
                <c:pt idx="25980">
                  <c:v>259.8</c:v>
                </c:pt>
                <c:pt idx="25981">
                  <c:v>259.81</c:v>
                </c:pt>
                <c:pt idx="25982">
                  <c:v>259.82</c:v>
                </c:pt>
                <c:pt idx="25983">
                  <c:v>259.83</c:v>
                </c:pt>
                <c:pt idx="25984">
                  <c:v>259.83999999999997</c:v>
                </c:pt>
                <c:pt idx="25985">
                  <c:v>259.85000000000002</c:v>
                </c:pt>
                <c:pt idx="25986">
                  <c:v>259.86</c:v>
                </c:pt>
                <c:pt idx="25987">
                  <c:v>259.87</c:v>
                </c:pt>
                <c:pt idx="25988">
                  <c:v>259.88</c:v>
                </c:pt>
                <c:pt idx="25989">
                  <c:v>259.89</c:v>
                </c:pt>
                <c:pt idx="25990">
                  <c:v>259.89999999999998</c:v>
                </c:pt>
                <c:pt idx="25991">
                  <c:v>259.91000000000003</c:v>
                </c:pt>
                <c:pt idx="25992">
                  <c:v>259.92</c:v>
                </c:pt>
                <c:pt idx="25993">
                  <c:v>259.93</c:v>
                </c:pt>
                <c:pt idx="25994">
                  <c:v>259.94</c:v>
                </c:pt>
                <c:pt idx="25995">
                  <c:v>259.95</c:v>
                </c:pt>
                <c:pt idx="25996">
                  <c:v>259.95999999999998</c:v>
                </c:pt>
                <c:pt idx="25997">
                  <c:v>259.97000000000003</c:v>
                </c:pt>
                <c:pt idx="25998">
                  <c:v>259.98</c:v>
                </c:pt>
                <c:pt idx="25999">
                  <c:v>259.99</c:v>
                </c:pt>
                <c:pt idx="26000">
                  <c:v>260</c:v>
                </c:pt>
                <c:pt idx="26001">
                  <c:v>260.01</c:v>
                </c:pt>
                <c:pt idx="26002">
                  <c:v>260.02</c:v>
                </c:pt>
                <c:pt idx="26003">
                  <c:v>260.02999999999997</c:v>
                </c:pt>
                <c:pt idx="26004">
                  <c:v>260.04000000000002</c:v>
                </c:pt>
                <c:pt idx="26005">
                  <c:v>260.05</c:v>
                </c:pt>
                <c:pt idx="26006">
                  <c:v>260.06</c:v>
                </c:pt>
                <c:pt idx="26007">
                  <c:v>260.07</c:v>
                </c:pt>
                <c:pt idx="26008">
                  <c:v>260.08</c:v>
                </c:pt>
                <c:pt idx="26009">
                  <c:v>260.08999999999997</c:v>
                </c:pt>
                <c:pt idx="26010">
                  <c:v>260.10000000000002</c:v>
                </c:pt>
                <c:pt idx="26011">
                  <c:v>260.11</c:v>
                </c:pt>
                <c:pt idx="26012">
                  <c:v>260.12</c:v>
                </c:pt>
                <c:pt idx="26013">
                  <c:v>260.13</c:v>
                </c:pt>
                <c:pt idx="26014">
                  <c:v>260.14</c:v>
                </c:pt>
                <c:pt idx="26015">
                  <c:v>260.14999999999998</c:v>
                </c:pt>
                <c:pt idx="26016">
                  <c:v>260.16000000000003</c:v>
                </c:pt>
                <c:pt idx="26017">
                  <c:v>260.17</c:v>
                </c:pt>
                <c:pt idx="26018">
                  <c:v>260.18</c:v>
                </c:pt>
                <c:pt idx="26019">
                  <c:v>260.19</c:v>
                </c:pt>
                <c:pt idx="26020">
                  <c:v>260.2</c:v>
                </c:pt>
                <c:pt idx="26021">
                  <c:v>260.20999999999998</c:v>
                </c:pt>
                <c:pt idx="26022">
                  <c:v>260.22000000000003</c:v>
                </c:pt>
                <c:pt idx="26023">
                  <c:v>260.23</c:v>
                </c:pt>
                <c:pt idx="26024">
                  <c:v>260.24</c:v>
                </c:pt>
                <c:pt idx="26025">
                  <c:v>260.25</c:v>
                </c:pt>
                <c:pt idx="26026">
                  <c:v>260.26</c:v>
                </c:pt>
                <c:pt idx="26027">
                  <c:v>260.27</c:v>
                </c:pt>
                <c:pt idx="26028">
                  <c:v>260.27999999999997</c:v>
                </c:pt>
                <c:pt idx="26029">
                  <c:v>260.29000000000002</c:v>
                </c:pt>
                <c:pt idx="26030">
                  <c:v>260.3</c:v>
                </c:pt>
                <c:pt idx="26031">
                  <c:v>260.31</c:v>
                </c:pt>
                <c:pt idx="26032">
                  <c:v>260.32</c:v>
                </c:pt>
                <c:pt idx="26033">
                  <c:v>260.33</c:v>
                </c:pt>
                <c:pt idx="26034">
                  <c:v>260.33999999999997</c:v>
                </c:pt>
                <c:pt idx="26035">
                  <c:v>260.35000000000002</c:v>
                </c:pt>
                <c:pt idx="26036">
                  <c:v>260.36</c:v>
                </c:pt>
                <c:pt idx="26037">
                  <c:v>260.37</c:v>
                </c:pt>
                <c:pt idx="26038">
                  <c:v>260.38</c:v>
                </c:pt>
                <c:pt idx="26039">
                  <c:v>260.39</c:v>
                </c:pt>
                <c:pt idx="26040">
                  <c:v>260.39999999999998</c:v>
                </c:pt>
                <c:pt idx="26041">
                  <c:v>260.41000000000003</c:v>
                </c:pt>
                <c:pt idx="26042">
                  <c:v>260.42</c:v>
                </c:pt>
                <c:pt idx="26043">
                  <c:v>260.43</c:v>
                </c:pt>
                <c:pt idx="26044">
                  <c:v>260.44</c:v>
                </c:pt>
                <c:pt idx="26045">
                  <c:v>260.45</c:v>
                </c:pt>
                <c:pt idx="26046">
                  <c:v>260.45999999999998</c:v>
                </c:pt>
                <c:pt idx="26047">
                  <c:v>260.47000000000003</c:v>
                </c:pt>
                <c:pt idx="26048">
                  <c:v>260.48</c:v>
                </c:pt>
                <c:pt idx="26049">
                  <c:v>260.49</c:v>
                </c:pt>
                <c:pt idx="26050">
                  <c:v>260.5</c:v>
                </c:pt>
                <c:pt idx="26051">
                  <c:v>260.51</c:v>
                </c:pt>
                <c:pt idx="26052">
                  <c:v>260.52</c:v>
                </c:pt>
                <c:pt idx="26053">
                  <c:v>260.52999999999997</c:v>
                </c:pt>
                <c:pt idx="26054">
                  <c:v>260.54000000000002</c:v>
                </c:pt>
                <c:pt idx="26055">
                  <c:v>260.55</c:v>
                </c:pt>
                <c:pt idx="26056">
                  <c:v>260.56</c:v>
                </c:pt>
                <c:pt idx="26057">
                  <c:v>260.57</c:v>
                </c:pt>
                <c:pt idx="26058">
                  <c:v>260.58</c:v>
                </c:pt>
                <c:pt idx="26059">
                  <c:v>260.58999999999997</c:v>
                </c:pt>
                <c:pt idx="26060">
                  <c:v>260.60000000000002</c:v>
                </c:pt>
                <c:pt idx="26061">
                  <c:v>260.61</c:v>
                </c:pt>
                <c:pt idx="26062">
                  <c:v>260.62</c:v>
                </c:pt>
                <c:pt idx="26063">
                  <c:v>260.63</c:v>
                </c:pt>
                <c:pt idx="26064">
                  <c:v>260.64</c:v>
                </c:pt>
                <c:pt idx="26065">
                  <c:v>260.64999999999998</c:v>
                </c:pt>
                <c:pt idx="26066">
                  <c:v>260.66000000000003</c:v>
                </c:pt>
                <c:pt idx="26067">
                  <c:v>260.67</c:v>
                </c:pt>
                <c:pt idx="26068">
                  <c:v>260.68</c:v>
                </c:pt>
                <c:pt idx="26069">
                  <c:v>260.69</c:v>
                </c:pt>
                <c:pt idx="26070">
                  <c:v>260.7</c:v>
                </c:pt>
                <c:pt idx="26071">
                  <c:v>260.70999999999998</c:v>
                </c:pt>
                <c:pt idx="26072">
                  <c:v>260.72000000000003</c:v>
                </c:pt>
                <c:pt idx="26073">
                  <c:v>260.73</c:v>
                </c:pt>
                <c:pt idx="26074">
                  <c:v>260.74</c:v>
                </c:pt>
                <c:pt idx="26075">
                  <c:v>260.75</c:v>
                </c:pt>
                <c:pt idx="26076">
                  <c:v>260.76</c:v>
                </c:pt>
                <c:pt idx="26077">
                  <c:v>260.77</c:v>
                </c:pt>
                <c:pt idx="26078">
                  <c:v>260.77999999999997</c:v>
                </c:pt>
                <c:pt idx="26079">
                  <c:v>260.79000000000002</c:v>
                </c:pt>
                <c:pt idx="26080">
                  <c:v>260.8</c:v>
                </c:pt>
                <c:pt idx="26081">
                  <c:v>260.81</c:v>
                </c:pt>
                <c:pt idx="26082">
                  <c:v>260.82</c:v>
                </c:pt>
                <c:pt idx="26083">
                  <c:v>260.83</c:v>
                </c:pt>
                <c:pt idx="26084">
                  <c:v>260.83999999999997</c:v>
                </c:pt>
                <c:pt idx="26085">
                  <c:v>260.85000000000002</c:v>
                </c:pt>
                <c:pt idx="26086">
                  <c:v>260.86</c:v>
                </c:pt>
                <c:pt idx="26087">
                  <c:v>260.87</c:v>
                </c:pt>
                <c:pt idx="26088">
                  <c:v>260.88</c:v>
                </c:pt>
                <c:pt idx="26089">
                  <c:v>260.89</c:v>
                </c:pt>
                <c:pt idx="26090">
                  <c:v>260.89999999999998</c:v>
                </c:pt>
                <c:pt idx="26091">
                  <c:v>260.91000000000003</c:v>
                </c:pt>
                <c:pt idx="26092">
                  <c:v>260.92</c:v>
                </c:pt>
                <c:pt idx="26093">
                  <c:v>260.93</c:v>
                </c:pt>
                <c:pt idx="26094">
                  <c:v>260.94</c:v>
                </c:pt>
                <c:pt idx="26095">
                  <c:v>260.95</c:v>
                </c:pt>
                <c:pt idx="26096">
                  <c:v>260.95999999999998</c:v>
                </c:pt>
                <c:pt idx="26097">
                  <c:v>260.97000000000003</c:v>
                </c:pt>
                <c:pt idx="26098">
                  <c:v>260.98</c:v>
                </c:pt>
                <c:pt idx="26099">
                  <c:v>260.99</c:v>
                </c:pt>
                <c:pt idx="26100">
                  <c:v>261</c:v>
                </c:pt>
                <c:pt idx="26101">
                  <c:v>261.01</c:v>
                </c:pt>
                <c:pt idx="26102">
                  <c:v>261.02</c:v>
                </c:pt>
                <c:pt idx="26103">
                  <c:v>261.02999999999997</c:v>
                </c:pt>
                <c:pt idx="26104">
                  <c:v>261.04000000000002</c:v>
                </c:pt>
                <c:pt idx="26105">
                  <c:v>261.05</c:v>
                </c:pt>
                <c:pt idx="26106">
                  <c:v>261.06</c:v>
                </c:pt>
                <c:pt idx="26107">
                  <c:v>261.07</c:v>
                </c:pt>
                <c:pt idx="26108">
                  <c:v>261.08</c:v>
                </c:pt>
                <c:pt idx="26109">
                  <c:v>261.08999999999997</c:v>
                </c:pt>
                <c:pt idx="26110">
                  <c:v>261.10000000000002</c:v>
                </c:pt>
                <c:pt idx="26111">
                  <c:v>261.11</c:v>
                </c:pt>
                <c:pt idx="26112">
                  <c:v>261.12</c:v>
                </c:pt>
                <c:pt idx="26113">
                  <c:v>261.13</c:v>
                </c:pt>
                <c:pt idx="26114">
                  <c:v>261.14</c:v>
                </c:pt>
                <c:pt idx="26115">
                  <c:v>261.14999999999998</c:v>
                </c:pt>
                <c:pt idx="26116">
                  <c:v>261.16000000000003</c:v>
                </c:pt>
                <c:pt idx="26117">
                  <c:v>261.17</c:v>
                </c:pt>
                <c:pt idx="26118">
                  <c:v>261.18</c:v>
                </c:pt>
                <c:pt idx="26119">
                  <c:v>261.19</c:v>
                </c:pt>
                <c:pt idx="26120">
                  <c:v>261.2</c:v>
                </c:pt>
                <c:pt idx="26121">
                  <c:v>261.20999999999998</c:v>
                </c:pt>
                <c:pt idx="26122">
                  <c:v>261.22000000000003</c:v>
                </c:pt>
                <c:pt idx="26123">
                  <c:v>261.23</c:v>
                </c:pt>
                <c:pt idx="26124">
                  <c:v>261.24</c:v>
                </c:pt>
                <c:pt idx="26125">
                  <c:v>261.25</c:v>
                </c:pt>
                <c:pt idx="26126">
                  <c:v>261.26</c:v>
                </c:pt>
                <c:pt idx="26127">
                  <c:v>261.27</c:v>
                </c:pt>
                <c:pt idx="26128">
                  <c:v>261.27999999999997</c:v>
                </c:pt>
                <c:pt idx="26129">
                  <c:v>261.29000000000002</c:v>
                </c:pt>
                <c:pt idx="26130">
                  <c:v>261.3</c:v>
                </c:pt>
                <c:pt idx="26131">
                  <c:v>261.31</c:v>
                </c:pt>
                <c:pt idx="26132">
                  <c:v>261.32</c:v>
                </c:pt>
                <c:pt idx="26133">
                  <c:v>261.33</c:v>
                </c:pt>
                <c:pt idx="26134">
                  <c:v>261.33999999999997</c:v>
                </c:pt>
                <c:pt idx="26135">
                  <c:v>261.35000000000002</c:v>
                </c:pt>
                <c:pt idx="26136">
                  <c:v>261.36</c:v>
                </c:pt>
                <c:pt idx="26137">
                  <c:v>261.37</c:v>
                </c:pt>
                <c:pt idx="26138">
                  <c:v>261.38</c:v>
                </c:pt>
                <c:pt idx="26139">
                  <c:v>261.39</c:v>
                </c:pt>
                <c:pt idx="26140">
                  <c:v>261.39999999999998</c:v>
                </c:pt>
                <c:pt idx="26141">
                  <c:v>261.41000000000003</c:v>
                </c:pt>
                <c:pt idx="26142">
                  <c:v>261.42</c:v>
                </c:pt>
                <c:pt idx="26143">
                  <c:v>261.43</c:v>
                </c:pt>
                <c:pt idx="26144">
                  <c:v>261.44</c:v>
                </c:pt>
                <c:pt idx="26145">
                  <c:v>261.45</c:v>
                </c:pt>
                <c:pt idx="26146">
                  <c:v>261.45999999999998</c:v>
                </c:pt>
                <c:pt idx="26147">
                  <c:v>261.47000000000003</c:v>
                </c:pt>
                <c:pt idx="26148">
                  <c:v>261.48</c:v>
                </c:pt>
                <c:pt idx="26149">
                  <c:v>261.49</c:v>
                </c:pt>
                <c:pt idx="26150">
                  <c:v>261.5</c:v>
                </c:pt>
                <c:pt idx="26151">
                  <c:v>261.51</c:v>
                </c:pt>
                <c:pt idx="26152">
                  <c:v>261.52</c:v>
                </c:pt>
                <c:pt idx="26153">
                  <c:v>261.52999999999997</c:v>
                </c:pt>
                <c:pt idx="26154">
                  <c:v>261.54000000000002</c:v>
                </c:pt>
                <c:pt idx="26155">
                  <c:v>261.55</c:v>
                </c:pt>
                <c:pt idx="26156">
                  <c:v>261.56</c:v>
                </c:pt>
                <c:pt idx="26157">
                  <c:v>261.57</c:v>
                </c:pt>
                <c:pt idx="26158">
                  <c:v>261.58</c:v>
                </c:pt>
                <c:pt idx="26159">
                  <c:v>261.58999999999997</c:v>
                </c:pt>
                <c:pt idx="26160">
                  <c:v>261.60000000000002</c:v>
                </c:pt>
                <c:pt idx="26161">
                  <c:v>261.61</c:v>
                </c:pt>
                <c:pt idx="26162">
                  <c:v>261.62</c:v>
                </c:pt>
                <c:pt idx="26163">
                  <c:v>261.63</c:v>
                </c:pt>
                <c:pt idx="26164">
                  <c:v>261.64</c:v>
                </c:pt>
                <c:pt idx="26165">
                  <c:v>261.64999999999998</c:v>
                </c:pt>
                <c:pt idx="26166">
                  <c:v>261.66000000000003</c:v>
                </c:pt>
                <c:pt idx="26167">
                  <c:v>261.67</c:v>
                </c:pt>
                <c:pt idx="26168">
                  <c:v>261.68</c:v>
                </c:pt>
                <c:pt idx="26169">
                  <c:v>261.69</c:v>
                </c:pt>
                <c:pt idx="26170">
                  <c:v>261.7</c:v>
                </c:pt>
                <c:pt idx="26171">
                  <c:v>261.70999999999998</c:v>
                </c:pt>
                <c:pt idx="26172">
                  <c:v>261.72000000000003</c:v>
                </c:pt>
                <c:pt idx="26173">
                  <c:v>261.73</c:v>
                </c:pt>
                <c:pt idx="26174">
                  <c:v>261.74</c:v>
                </c:pt>
                <c:pt idx="26175">
                  <c:v>261.75</c:v>
                </c:pt>
                <c:pt idx="26176">
                  <c:v>261.76</c:v>
                </c:pt>
                <c:pt idx="26177">
                  <c:v>261.77</c:v>
                </c:pt>
                <c:pt idx="26178">
                  <c:v>261.77999999999997</c:v>
                </c:pt>
                <c:pt idx="26179">
                  <c:v>261.79000000000002</c:v>
                </c:pt>
                <c:pt idx="26180">
                  <c:v>261.8</c:v>
                </c:pt>
                <c:pt idx="26181">
                  <c:v>261.81</c:v>
                </c:pt>
                <c:pt idx="26182">
                  <c:v>261.82</c:v>
                </c:pt>
                <c:pt idx="26183">
                  <c:v>261.83</c:v>
                </c:pt>
                <c:pt idx="26184">
                  <c:v>261.83999999999997</c:v>
                </c:pt>
                <c:pt idx="26185">
                  <c:v>261.85000000000002</c:v>
                </c:pt>
                <c:pt idx="26186">
                  <c:v>261.86</c:v>
                </c:pt>
                <c:pt idx="26187">
                  <c:v>261.87</c:v>
                </c:pt>
                <c:pt idx="26188">
                  <c:v>261.88</c:v>
                </c:pt>
                <c:pt idx="26189">
                  <c:v>261.89</c:v>
                </c:pt>
                <c:pt idx="26190">
                  <c:v>261.89999999999998</c:v>
                </c:pt>
                <c:pt idx="26191">
                  <c:v>261.91000000000003</c:v>
                </c:pt>
                <c:pt idx="26192">
                  <c:v>261.92</c:v>
                </c:pt>
                <c:pt idx="26193">
                  <c:v>261.93</c:v>
                </c:pt>
                <c:pt idx="26194">
                  <c:v>261.94</c:v>
                </c:pt>
                <c:pt idx="26195">
                  <c:v>261.95</c:v>
                </c:pt>
                <c:pt idx="26196">
                  <c:v>261.95999999999998</c:v>
                </c:pt>
                <c:pt idx="26197">
                  <c:v>261.97000000000003</c:v>
                </c:pt>
                <c:pt idx="26198">
                  <c:v>261.98</c:v>
                </c:pt>
                <c:pt idx="26199">
                  <c:v>261.99</c:v>
                </c:pt>
                <c:pt idx="26200">
                  <c:v>262</c:v>
                </c:pt>
                <c:pt idx="26201">
                  <c:v>262.01</c:v>
                </c:pt>
                <c:pt idx="26202">
                  <c:v>262.02</c:v>
                </c:pt>
                <c:pt idx="26203">
                  <c:v>262.02999999999997</c:v>
                </c:pt>
                <c:pt idx="26204">
                  <c:v>262.04000000000002</c:v>
                </c:pt>
                <c:pt idx="26205">
                  <c:v>262.05</c:v>
                </c:pt>
                <c:pt idx="26206">
                  <c:v>262.06</c:v>
                </c:pt>
                <c:pt idx="26207">
                  <c:v>262.07</c:v>
                </c:pt>
                <c:pt idx="26208">
                  <c:v>262.08</c:v>
                </c:pt>
                <c:pt idx="26209">
                  <c:v>262.08999999999997</c:v>
                </c:pt>
                <c:pt idx="26210">
                  <c:v>262.10000000000002</c:v>
                </c:pt>
                <c:pt idx="26211">
                  <c:v>262.11</c:v>
                </c:pt>
                <c:pt idx="26212">
                  <c:v>262.12</c:v>
                </c:pt>
                <c:pt idx="26213">
                  <c:v>262.13</c:v>
                </c:pt>
                <c:pt idx="26214">
                  <c:v>262.14</c:v>
                </c:pt>
                <c:pt idx="26215">
                  <c:v>262.14999999999998</c:v>
                </c:pt>
                <c:pt idx="26216">
                  <c:v>262.16000000000003</c:v>
                </c:pt>
                <c:pt idx="26217">
                  <c:v>262.17</c:v>
                </c:pt>
                <c:pt idx="26218">
                  <c:v>262.18</c:v>
                </c:pt>
                <c:pt idx="26219">
                  <c:v>262.19</c:v>
                </c:pt>
                <c:pt idx="26220">
                  <c:v>262.2</c:v>
                </c:pt>
                <c:pt idx="26221">
                  <c:v>262.20999999999998</c:v>
                </c:pt>
                <c:pt idx="26222">
                  <c:v>262.22000000000003</c:v>
                </c:pt>
                <c:pt idx="26223">
                  <c:v>262.23</c:v>
                </c:pt>
                <c:pt idx="26224">
                  <c:v>262.24</c:v>
                </c:pt>
                <c:pt idx="26225">
                  <c:v>262.25</c:v>
                </c:pt>
                <c:pt idx="26226">
                  <c:v>262.26</c:v>
                </c:pt>
                <c:pt idx="26227">
                  <c:v>262.27</c:v>
                </c:pt>
                <c:pt idx="26228">
                  <c:v>262.27999999999997</c:v>
                </c:pt>
                <c:pt idx="26229">
                  <c:v>262.29000000000002</c:v>
                </c:pt>
                <c:pt idx="26230">
                  <c:v>262.3</c:v>
                </c:pt>
                <c:pt idx="26231">
                  <c:v>262.31</c:v>
                </c:pt>
                <c:pt idx="26232">
                  <c:v>262.32</c:v>
                </c:pt>
                <c:pt idx="26233">
                  <c:v>262.33</c:v>
                </c:pt>
                <c:pt idx="26234">
                  <c:v>262.33999999999997</c:v>
                </c:pt>
                <c:pt idx="26235">
                  <c:v>262.35000000000002</c:v>
                </c:pt>
                <c:pt idx="26236">
                  <c:v>262.36</c:v>
                </c:pt>
                <c:pt idx="26237">
                  <c:v>262.37</c:v>
                </c:pt>
                <c:pt idx="26238">
                  <c:v>262.38</c:v>
                </c:pt>
                <c:pt idx="26239">
                  <c:v>262.39</c:v>
                </c:pt>
                <c:pt idx="26240">
                  <c:v>262.39999999999998</c:v>
                </c:pt>
                <c:pt idx="26241">
                  <c:v>262.41000000000003</c:v>
                </c:pt>
                <c:pt idx="26242">
                  <c:v>262.42</c:v>
                </c:pt>
                <c:pt idx="26243">
                  <c:v>262.43</c:v>
                </c:pt>
                <c:pt idx="26244">
                  <c:v>262.44</c:v>
                </c:pt>
                <c:pt idx="26245">
                  <c:v>262.45</c:v>
                </c:pt>
                <c:pt idx="26246">
                  <c:v>262.45999999999998</c:v>
                </c:pt>
                <c:pt idx="26247">
                  <c:v>262.47000000000003</c:v>
                </c:pt>
                <c:pt idx="26248">
                  <c:v>262.48</c:v>
                </c:pt>
                <c:pt idx="26249">
                  <c:v>262.49</c:v>
                </c:pt>
                <c:pt idx="26250">
                  <c:v>262.5</c:v>
                </c:pt>
                <c:pt idx="26251">
                  <c:v>262.51</c:v>
                </c:pt>
                <c:pt idx="26252">
                  <c:v>262.52</c:v>
                </c:pt>
                <c:pt idx="26253">
                  <c:v>262.52999999999997</c:v>
                </c:pt>
                <c:pt idx="26254">
                  <c:v>262.54000000000002</c:v>
                </c:pt>
                <c:pt idx="26255">
                  <c:v>262.55</c:v>
                </c:pt>
                <c:pt idx="26256">
                  <c:v>262.56</c:v>
                </c:pt>
                <c:pt idx="26257">
                  <c:v>262.57</c:v>
                </c:pt>
                <c:pt idx="26258">
                  <c:v>262.58</c:v>
                </c:pt>
                <c:pt idx="26259">
                  <c:v>262.58999999999997</c:v>
                </c:pt>
                <c:pt idx="26260">
                  <c:v>262.60000000000002</c:v>
                </c:pt>
                <c:pt idx="26261">
                  <c:v>262.61</c:v>
                </c:pt>
                <c:pt idx="26262">
                  <c:v>262.62</c:v>
                </c:pt>
                <c:pt idx="26263">
                  <c:v>262.63</c:v>
                </c:pt>
                <c:pt idx="26264">
                  <c:v>262.64</c:v>
                </c:pt>
                <c:pt idx="26265">
                  <c:v>262.64999999999998</c:v>
                </c:pt>
                <c:pt idx="26266">
                  <c:v>262.66000000000003</c:v>
                </c:pt>
                <c:pt idx="26267">
                  <c:v>262.67</c:v>
                </c:pt>
                <c:pt idx="26268">
                  <c:v>262.68</c:v>
                </c:pt>
                <c:pt idx="26269">
                  <c:v>262.69</c:v>
                </c:pt>
                <c:pt idx="26270">
                  <c:v>262.7</c:v>
                </c:pt>
                <c:pt idx="26271">
                  <c:v>262.70999999999998</c:v>
                </c:pt>
                <c:pt idx="26272">
                  <c:v>262.72000000000003</c:v>
                </c:pt>
                <c:pt idx="26273">
                  <c:v>262.73</c:v>
                </c:pt>
                <c:pt idx="26274">
                  <c:v>262.74</c:v>
                </c:pt>
                <c:pt idx="26275">
                  <c:v>262.75</c:v>
                </c:pt>
                <c:pt idx="26276">
                  <c:v>262.76</c:v>
                </c:pt>
                <c:pt idx="26277">
                  <c:v>262.77</c:v>
                </c:pt>
                <c:pt idx="26278">
                  <c:v>262.77999999999997</c:v>
                </c:pt>
                <c:pt idx="26279">
                  <c:v>262.79000000000002</c:v>
                </c:pt>
                <c:pt idx="26280">
                  <c:v>262.8</c:v>
                </c:pt>
                <c:pt idx="26281">
                  <c:v>262.81</c:v>
                </c:pt>
                <c:pt idx="26282">
                  <c:v>262.82</c:v>
                </c:pt>
                <c:pt idx="26283">
                  <c:v>262.83</c:v>
                </c:pt>
                <c:pt idx="26284">
                  <c:v>262.83999999999997</c:v>
                </c:pt>
                <c:pt idx="26285">
                  <c:v>262.85000000000002</c:v>
                </c:pt>
                <c:pt idx="26286">
                  <c:v>262.86</c:v>
                </c:pt>
                <c:pt idx="26287">
                  <c:v>262.87</c:v>
                </c:pt>
                <c:pt idx="26288">
                  <c:v>262.88</c:v>
                </c:pt>
                <c:pt idx="26289">
                  <c:v>262.89</c:v>
                </c:pt>
                <c:pt idx="26290">
                  <c:v>262.89999999999998</c:v>
                </c:pt>
                <c:pt idx="26291">
                  <c:v>262.91000000000003</c:v>
                </c:pt>
                <c:pt idx="26292">
                  <c:v>262.92</c:v>
                </c:pt>
                <c:pt idx="26293">
                  <c:v>262.93</c:v>
                </c:pt>
                <c:pt idx="26294">
                  <c:v>262.94</c:v>
                </c:pt>
                <c:pt idx="26295">
                  <c:v>262.95</c:v>
                </c:pt>
                <c:pt idx="26296">
                  <c:v>262.95999999999998</c:v>
                </c:pt>
                <c:pt idx="26297">
                  <c:v>262.97000000000003</c:v>
                </c:pt>
                <c:pt idx="26298">
                  <c:v>262.98</c:v>
                </c:pt>
                <c:pt idx="26299">
                  <c:v>262.99</c:v>
                </c:pt>
                <c:pt idx="26300">
                  <c:v>263</c:v>
                </c:pt>
                <c:pt idx="26301">
                  <c:v>263.01</c:v>
                </c:pt>
                <c:pt idx="26302">
                  <c:v>263.02</c:v>
                </c:pt>
                <c:pt idx="26303">
                  <c:v>263.02999999999997</c:v>
                </c:pt>
                <c:pt idx="26304">
                  <c:v>263.04000000000002</c:v>
                </c:pt>
                <c:pt idx="26305">
                  <c:v>263.05</c:v>
                </c:pt>
                <c:pt idx="26306">
                  <c:v>263.06</c:v>
                </c:pt>
                <c:pt idx="26307">
                  <c:v>263.07</c:v>
                </c:pt>
                <c:pt idx="26308">
                  <c:v>263.08</c:v>
                </c:pt>
                <c:pt idx="26309">
                  <c:v>263.08999999999997</c:v>
                </c:pt>
                <c:pt idx="26310">
                  <c:v>263.10000000000002</c:v>
                </c:pt>
                <c:pt idx="26311">
                  <c:v>263.11</c:v>
                </c:pt>
                <c:pt idx="26312">
                  <c:v>263.12</c:v>
                </c:pt>
                <c:pt idx="26313">
                  <c:v>263.13</c:v>
                </c:pt>
                <c:pt idx="26314">
                  <c:v>263.14</c:v>
                </c:pt>
                <c:pt idx="26315">
                  <c:v>263.14999999999998</c:v>
                </c:pt>
                <c:pt idx="26316">
                  <c:v>263.16000000000003</c:v>
                </c:pt>
                <c:pt idx="26317">
                  <c:v>263.17</c:v>
                </c:pt>
                <c:pt idx="26318">
                  <c:v>263.18</c:v>
                </c:pt>
                <c:pt idx="26319">
                  <c:v>263.19</c:v>
                </c:pt>
                <c:pt idx="26320">
                  <c:v>263.2</c:v>
                </c:pt>
                <c:pt idx="26321">
                  <c:v>263.20999999999998</c:v>
                </c:pt>
                <c:pt idx="26322">
                  <c:v>263.22000000000003</c:v>
                </c:pt>
                <c:pt idx="26323">
                  <c:v>263.23</c:v>
                </c:pt>
                <c:pt idx="26324">
                  <c:v>263.24</c:v>
                </c:pt>
                <c:pt idx="26325">
                  <c:v>263.25</c:v>
                </c:pt>
                <c:pt idx="26326">
                  <c:v>263.26</c:v>
                </c:pt>
                <c:pt idx="26327">
                  <c:v>263.27</c:v>
                </c:pt>
                <c:pt idx="26328">
                  <c:v>263.27999999999997</c:v>
                </c:pt>
                <c:pt idx="26329">
                  <c:v>263.29000000000002</c:v>
                </c:pt>
                <c:pt idx="26330">
                  <c:v>263.3</c:v>
                </c:pt>
                <c:pt idx="26331">
                  <c:v>263.31</c:v>
                </c:pt>
                <c:pt idx="26332">
                  <c:v>263.32</c:v>
                </c:pt>
                <c:pt idx="26333">
                  <c:v>263.33</c:v>
                </c:pt>
                <c:pt idx="26334">
                  <c:v>263.33999999999997</c:v>
                </c:pt>
                <c:pt idx="26335">
                  <c:v>263.35000000000002</c:v>
                </c:pt>
                <c:pt idx="26336">
                  <c:v>263.36</c:v>
                </c:pt>
                <c:pt idx="26337">
                  <c:v>263.37</c:v>
                </c:pt>
                <c:pt idx="26338">
                  <c:v>263.38</c:v>
                </c:pt>
                <c:pt idx="26339">
                  <c:v>263.39</c:v>
                </c:pt>
                <c:pt idx="26340">
                  <c:v>263.39999999999998</c:v>
                </c:pt>
                <c:pt idx="26341">
                  <c:v>263.41000000000003</c:v>
                </c:pt>
                <c:pt idx="26342">
                  <c:v>263.42</c:v>
                </c:pt>
                <c:pt idx="26343">
                  <c:v>263.43</c:v>
                </c:pt>
                <c:pt idx="26344">
                  <c:v>263.44</c:v>
                </c:pt>
                <c:pt idx="26345">
                  <c:v>263.45</c:v>
                </c:pt>
                <c:pt idx="26346">
                  <c:v>263.45999999999998</c:v>
                </c:pt>
                <c:pt idx="26347">
                  <c:v>263.47000000000003</c:v>
                </c:pt>
                <c:pt idx="26348">
                  <c:v>263.48</c:v>
                </c:pt>
                <c:pt idx="26349">
                  <c:v>263.49</c:v>
                </c:pt>
                <c:pt idx="26350">
                  <c:v>263.5</c:v>
                </c:pt>
                <c:pt idx="26351">
                  <c:v>263.51</c:v>
                </c:pt>
                <c:pt idx="26352">
                  <c:v>263.52</c:v>
                </c:pt>
                <c:pt idx="26353">
                  <c:v>263.52999999999997</c:v>
                </c:pt>
                <c:pt idx="26354">
                  <c:v>263.54000000000002</c:v>
                </c:pt>
                <c:pt idx="26355">
                  <c:v>263.55</c:v>
                </c:pt>
                <c:pt idx="26356">
                  <c:v>263.56</c:v>
                </c:pt>
                <c:pt idx="26357">
                  <c:v>263.57</c:v>
                </c:pt>
                <c:pt idx="26358">
                  <c:v>263.58</c:v>
                </c:pt>
                <c:pt idx="26359">
                  <c:v>263.58999999999997</c:v>
                </c:pt>
                <c:pt idx="26360">
                  <c:v>263.60000000000002</c:v>
                </c:pt>
                <c:pt idx="26361">
                  <c:v>263.61</c:v>
                </c:pt>
                <c:pt idx="26362">
                  <c:v>263.62</c:v>
                </c:pt>
                <c:pt idx="26363">
                  <c:v>263.63</c:v>
                </c:pt>
                <c:pt idx="26364">
                  <c:v>263.64</c:v>
                </c:pt>
                <c:pt idx="26365">
                  <c:v>263.64999999999998</c:v>
                </c:pt>
                <c:pt idx="26366">
                  <c:v>263.66000000000003</c:v>
                </c:pt>
                <c:pt idx="26367">
                  <c:v>263.67</c:v>
                </c:pt>
                <c:pt idx="26368">
                  <c:v>263.68</c:v>
                </c:pt>
                <c:pt idx="26369">
                  <c:v>263.69</c:v>
                </c:pt>
                <c:pt idx="26370">
                  <c:v>263.7</c:v>
                </c:pt>
                <c:pt idx="26371">
                  <c:v>263.70999999999998</c:v>
                </c:pt>
                <c:pt idx="26372">
                  <c:v>263.72000000000003</c:v>
                </c:pt>
                <c:pt idx="26373">
                  <c:v>263.73</c:v>
                </c:pt>
                <c:pt idx="26374">
                  <c:v>263.74</c:v>
                </c:pt>
                <c:pt idx="26375">
                  <c:v>263.75</c:v>
                </c:pt>
                <c:pt idx="26376">
                  <c:v>263.76</c:v>
                </c:pt>
                <c:pt idx="26377">
                  <c:v>263.77</c:v>
                </c:pt>
                <c:pt idx="26378">
                  <c:v>263.77999999999997</c:v>
                </c:pt>
                <c:pt idx="26379">
                  <c:v>263.79000000000002</c:v>
                </c:pt>
                <c:pt idx="26380">
                  <c:v>263.8</c:v>
                </c:pt>
                <c:pt idx="26381">
                  <c:v>263.81</c:v>
                </c:pt>
                <c:pt idx="26382">
                  <c:v>263.82</c:v>
                </c:pt>
                <c:pt idx="26383">
                  <c:v>263.83</c:v>
                </c:pt>
                <c:pt idx="26384">
                  <c:v>263.83999999999997</c:v>
                </c:pt>
                <c:pt idx="26385">
                  <c:v>263.85000000000002</c:v>
                </c:pt>
                <c:pt idx="26386">
                  <c:v>263.86</c:v>
                </c:pt>
                <c:pt idx="26387">
                  <c:v>263.87</c:v>
                </c:pt>
                <c:pt idx="26388">
                  <c:v>263.88</c:v>
                </c:pt>
                <c:pt idx="26389">
                  <c:v>263.89</c:v>
                </c:pt>
                <c:pt idx="26390">
                  <c:v>263.89999999999998</c:v>
                </c:pt>
                <c:pt idx="26391">
                  <c:v>263.91000000000003</c:v>
                </c:pt>
                <c:pt idx="26392">
                  <c:v>263.92</c:v>
                </c:pt>
                <c:pt idx="26393">
                  <c:v>263.93</c:v>
                </c:pt>
                <c:pt idx="26394">
                  <c:v>263.94</c:v>
                </c:pt>
                <c:pt idx="26395">
                  <c:v>263.95</c:v>
                </c:pt>
                <c:pt idx="26396">
                  <c:v>263.95999999999998</c:v>
                </c:pt>
                <c:pt idx="26397">
                  <c:v>263.97000000000003</c:v>
                </c:pt>
                <c:pt idx="26398">
                  <c:v>263.98</c:v>
                </c:pt>
                <c:pt idx="26399">
                  <c:v>263.99</c:v>
                </c:pt>
                <c:pt idx="26400">
                  <c:v>264</c:v>
                </c:pt>
                <c:pt idx="26401">
                  <c:v>264.01</c:v>
                </c:pt>
                <c:pt idx="26402">
                  <c:v>264.02</c:v>
                </c:pt>
                <c:pt idx="26403">
                  <c:v>264.02999999999997</c:v>
                </c:pt>
                <c:pt idx="26404">
                  <c:v>264.04000000000002</c:v>
                </c:pt>
                <c:pt idx="26405">
                  <c:v>264.05</c:v>
                </c:pt>
                <c:pt idx="26406">
                  <c:v>264.06</c:v>
                </c:pt>
                <c:pt idx="26407">
                  <c:v>264.07</c:v>
                </c:pt>
                <c:pt idx="26408">
                  <c:v>264.08</c:v>
                </c:pt>
                <c:pt idx="26409">
                  <c:v>264.08999999999997</c:v>
                </c:pt>
                <c:pt idx="26410">
                  <c:v>264.10000000000002</c:v>
                </c:pt>
                <c:pt idx="26411">
                  <c:v>264.11</c:v>
                </c:pt>
                <c:pt idx="26412">
                  <c:v>264.12</c:v>
                </c:pt>
                <c:pt idx="26413">
                  <c:v>264.13</c:v>
                </c:pt>
                <c:pt idx="26414">
                  <c:v>264.14</c:v>
                </c:pt>
                <c:pt idx="26415">
                  <c:v>264.14999999999998</c:v>
                </c:pt>
                <c:pt idx="26416">
                  <c:v>264.16000000000003</c:v>
                </c:pt>
                <c:pt idx="26417">
                  <c:v>264.17</c:v>
                </c:pt>
                <c:pt idx="26418">
                  <c:v>264.18</c:v>
                </c:pt>
                <c:pt idx="26419">
                  <c:v>264.19</c:v>
                </c:pt>
                <c:pt idx="26420">
                  <c:v>264.2</c:v>
                </c:pt>
                <c:pt idx="26421">
                  <c:v>264.20999999999998</c:v>
                </c:pt>
                <c:pt idx="26422">
                  <c:v>264.22000000000003</c:v>
                </c:pt>
                <c:pt idx="26423">
                  <c:v>264.23</c:v>
                </c:pt>
                <c:pt idx="26424">
                  <c:v>264.24</c:v>
                </c:pt>
                <c:pt idx="26425">
                  <c:v>264.25</c:v>
                </c:pt>
                <c:pt idx="26426">
                  <c:v>264.26</c:v>
                </c:pt>
                <c:pt idx="26427">
                  <c:v>264.27</c:v>
                </c:pt>
                <c:pt idx="26428">
                  <c:v>264.27999999999997</c:v>
                </c:pt>
                <c:pt idx="26429">
                  <c:v>264.29000000000002</c:v>
                </c:pt>
                <c:pt idx="26430">
                  <c:v>264.3</c:v>
                </c:pt>
                <c:pt idx="26431">
                  <c:v>264.31</c:v>
                </c:pt>
                <c:pt idx="26432">
                  <c:v>264.32</c:v>
                </c:pt>
                <c:pt idx="26433">
                  <c:v>264.33</c:v>
                </c:pt>
                <c:pt idx="26434">
                  <c:v>264.33999999999997</c:v>
                </c:pt>
                <c:pt idx="26435">
                  <c:v>264.35000000000002</c:v>
                </c:pt>
                <c:pt idx="26436">
                  <c:v>264.36</c:v>
                </c:pt>
                <c:pt idx="26437">
                  <c:v>264.37</c:v>
                </c:pt>
                <c:pt idx="26438">
                  <c:v>264.38</c:v>
                </c:pt>
                <c:pt idx="26439">
                  <c:v>264.39</c:v>
                </c:pt>
                <c:pt idx="26440">
                  <c:v>264.39999999999998</c:v>
                </c:pt>
                <c:pt idx="26441">
                  <c:v>264.41000000000003</c:v>
                </c:pt>
                <c:pt idx="26442">
                  <c:v>264.42</c:v>
                </c:pt>
                <c:pt idx="26443">
                  <c:v>264.43</c:v>
                </c:pt>
                <c:pt idx="26444">
                  <c:v>264.44</c:v>
                </c:pt>
                <c:pt idx="26445">
                  <c:v>264.45</c:v>
                </c:pt>
                <c:pt idx="26446">
                  <c:v>264.45999999999998</c:v>
                </c:pt>
                <c:pt idx="26447">
                  <c:v>264.47000000000003</c:v>
                </c:pt>
                <c:pt idx="26448">
                  <c:v>264.48</c:v>
                </c:pt>
                <c:pt idx="26449">
                  <c:v>264.49</c:v>
                </c:pt>
                <c:pt idx="26450">
                  <c:v>264.5</c:v>
                </c:pt>
                <c:pt idx="26451">
                  <c:v>264.51</c:v>
                </c:pt>
                <c:pt idx="26452">
                  <c:v>264.52</c:v>
                </c:pt>
                <c:pt idx="26453">
                  <c:v>264.52999999999997</c:v>
                </c:pt>
                <c:pt idx="26454">
                  <c:v>264.54000000000002</c:v>
                </c:pt>
                <c:pt idx="26455">
                  <c:v>264.55</c:v>
                </c:pt>
                <c:pt idx="26456">
                  <c:v>264.56</c:v>
                </c:pt>
                <c:pt idx="26457">
                  <c:v>264.57</c:v>
                </c:pt>
                <c:pt idx="26458">
                  <c:v>264.58</c:v>
                </c:pt>
                <c:pt idx="26459">
                  <c:v>264.58999999999997</c:v>
                </c:pt>
                <c:pt idx="26460">
                  <c:v>264.60000000000002</c:v>
                </c:pt>
                <c:pt idx="26461">
                  <c:v>264.61</c:v>
                </c:pt>
                <c:pt idx="26462">
                  <c:v>264.62</c:v>
                </c:pt>
                <c:pt idx="26463">
                  <c:v>264.63</c:v>
                </c:pt>
                <c:pt idx="26464">
                  <c:v>264.64</c:v>
                </c:pt>
                <c:pt idx="26465">
                  <c:v>264.64999999999998</c:v>
                </c:pt>
                <c:pt idx="26466">
                  <c:v>264.66000000000003</c:v>
                </c:pt>
                <c:pt idx="26467">
                  <c:v>264.67</c:v>
                </c:pt>
                <c:pt idx="26468">
                  <c:v>264.68</c:v>
                </c:pt>
                <c:pt idx="26469">
                  <c:v>264.69</c:v>
                </c:pt>
                <c:pt idx="26470">
                  <c:v>264.7</c:v>
                </c:pt>
                <c:pt idx="26471">
                  <c:v>264.70999999999998</c:v>
                </c:pt>
                <c:pt idx="26472">
                  <c:v>264.72000000000003</c:v>
                </c:pt>
                <c:pt idx="26473">
                  <c:v>264.73</c:v>
                </c:pt>
                <c:pt idx="26474">
                  <c:v>264.74</c:v>
                </c:pt>
                <c:pt idx="26475">
                  <c:v>264.75</c:v>
                </c:pt>
                <c:pt idx="26476">
                  <c:v>264.76</c:v>
                </c:pt>
                <c:pt idx="26477">
                  <c:v>264.77</c:v>
                </c:pt>
                <c:pt idx="26478">
                  <c:v>264.77999999999997</c:v>
                </c:pt>
                <c:pt idx="26479">
                  <c:v>264.79000000000002</c:v>
                </c:pt>
                <c:pt idx="26480">
                  <c:v>264.8</c:v>
                </c:pt>
                <c:pt idx="26481">
                  <c:v>264.81</c:v>
                </c:pt>
                <c:pt idx="26482">
                  <c:v>264.82</c:v>
                </c:pt>
                <c:pt idx="26483">
                  <c:v>264.83</c:v>
                </c:pt>
                <c:pt idx="26484">
                  <c:v>264.83999999999997</c:v>
                </c:pt>
                <c:pt idx="26485">
                  <c:v>264.85000000000002</c:v>
                </c:pt>
                <c:pt idx="26486">
                  <c:v>264.86</c:v>
                </c:pt>
                <c:pt idx="26487">
                  <c:v>264.87</c:v>
                </c:pt>
                <c:pt idx="26488">
                  <c:v>264.88</c:v>
                </c:pt>
                <c:pt idx="26489">
                  <c:v>264.89</c:v>
                </c:pt>
                <c:pt idx="26490">
                  <c:v>264.89999999999998</c:v>
                </c:pt>
                <c:pt idx="26491">
                  <c:v>264.91000000000003</c:v>
                </c:pt>
                <c:pt idx="26492">
                  <c:v>264.92</c:v>
                </c:pt>
                <c:pt idx="26493">
                  <c:v>264.93</c:v>
                </c:pt>
                <c:pt idx="26494">
                  <c:v>264.94</c:v>
                </c:pt>
                <c:pt idx="26495">
                  <c:v>264.95</c:v>
                </c:pt>
                <c:pt idx="26496">
                  <c:v>264.95999999999998</c:v>
                </c:pt>
                <c:pt idx="26497">
                  <c:v>264.97000000000003</c:v>
                </c:pt>
                <c:pt idx="26498">
                  <c:v>264.98</c:v>
                </c:pt>
                <c:pt idx="26499">
                  <c:v>264.99</c:v>
                </c:pt>
                <c:pt idx="26500">
                  <c:v>265</c:v>
                </c:pt>
                <c:pt idx="26501">
                  <c:v>265.01</c:v>
                </c:pt>
                <c:pt idx="26502">
                  <c:v>265.02</c:v>
                </c:pt>
                <c:pt idx="26503">
                  <c:v>265.02999999999997</c:v>
                </c:pt>
                <c:pt idx="26504">
                  <c:v>265.04000000000002</c:v>
                </c:pt>
                <c:pt idx="26505">
                  <c:v>265.05</c:v>
                </c:pt>
                <c:pt idx="26506">
                  <c:v>265.06</c:v>
                </c:pt>
                <c:pt idx="26507">
                  <c:v>265.07</c:v>
                </c:pt>
                <c:pt idx="26508">
                  <c:v>265.08</c:v>
                </c:pt>
                <c:pt idx="26509">
                  <c:v>265.08999999999997</c:v>
                </c:pt>
                <c:pt idx="26510">
                  <c:v>265.10000000000002</c:v>
                </c:pt>
                <c:pt idx="26511">
                  <c:v>265.11</c:v>
                </c:pt>
                <c:pt idx="26512">
                  <c:v>265.12</c:v>
                </c:pt>
                <c:pt idx="26513">
                  <c:v>265.13</c:v>
                </c:pt>
                <c:pt idx="26514">
                  <c:v>265.14</c:v>
                </c:pt>
                <c:pt idx="26515">
                  <c:v>265.14999999999998</c:v>
                </c:pt>
                <c:pt idx="26516">
                  <c:v>265.16000000000003</c:v>
                </c:pt>
                <c:pt idx="26517">
                  <c:v>265.17</c:v>
                </c:pt>
                <c:pt idx="26518">
                  <c:v>265.18</c:v>
                </c:pt>
                <c:pt idx="26519">
                  <c:v>265.19</c:v>
                </c:pt>
                <c:pt idx="26520">
                  <c:v>265.2</c:v>
                </c:pt>
                <c:pt idx="26521">
                  <c:v>265.20999999999998</c:v>
                </c:pt>
                <c:pt idx="26522">
                  <c:v>265.22000000000003</c:v>
                </c:pt>
                <c:pt idx="26523">
                  <c:v>265.23</c:v>
                </c:pt>
                <c:pt idx="26524">
                  <c:v>265.24</c:v>
                </c:pt>
                <c:pt idx="26525">
                  <c:v>265.25</c:v>
                </c:pt>
                <c:pt idx="26526">
                  <c:v>265.26</c:v>
                </c:pt>
                <c:pt idx="26527">
                  <c:v>265.27</c:v>
                </c:pt>
                <c:pt idx="26528">
                  <c:v>265.27999999999997</c:v>
                </c:pt>
                <c:pt idx="26529">
                  <c:v>265.29000000000002</c:v>
                </c:pt>
                <c:pt idx="26530">
                  <c:v>265.3</c:v>
                </c:pt>
                <c:pt idx="26531">
                  <c:v>265.31</c:v>
                </c:pt>
                <c:pt idx="26532">
                  <c:v>265.32</c:v>
                </c:pt>
                <c:pt idx="26533">
                  <c:v>265.33</c:v>
                </c:pt>
                <c:pt idx="26534">
                  <c:v>265.33999999999997</c:v>
                </c:pt>
                <c:pt idx="26535">
                  <c:v>265.35000000000002</c:v>
                </c:pt>
                <c:pt idx="26536">
                  <c:v>265.36</c:v>
                </c:pt>
                <c:pt idx="26537">
                  <c:v>265.37</c:v>
                </c:pt>
                <c:pt idx="26538">
                  <c:v>265.38</c:v>
                </c:pt>
                <c:pt idx="26539">
                  <c:v>265.39</c:v>
                </c:pt>
                <c:pt idx="26540">
                  <c:v>265.39999999999998</c:v>
                </c:pt>
                <c:pt idx="26541">
                  <c:v>265.41000000000003</c:v>
                </c:pt>
                <c:pt idx="26542">
                  <c:v>265.42</c:v>
                </c:pt>
                <c:pt idx="26543">
                  <c:v>265.43</c:v>
                </c:pt>
                <c:pt idx="26544">
                  <c:v>265.44</c:v>
                </c:pt>
                <c:pt idx="26545">
                  <c:v>265.45</c:v>
                </c:pt>
                <c:pt idx="26546">
                  <c:v>265.45999999999998</c:v>
                </c:pt>
                <c:pt idx="26547">
                  <c:v>265.47000000000003</c:v>
                </c:pt>
                <c:pt idx="26548">
                  <c:v>265.48</c:v>
                </c:pt>
                <c:pt idx="26549">
                  <c:v>265.49</c:v>
                </c:pt>
                <c:pt idx="26550">
                  <c:v>265.5</c:v>
                </c:pt>
                <c:pt idx="26551">
                  <c:v>265.51</c:v>
                </c:pt>
                <c:pt idx="26552">
                  <c:v>265.52</c:v>
                </c:pt>
                <c:pt idx="26553">
                  <c:v>265.52999999999997</c:v>
                </c:pt>
                <c:pt idx="26554">
                  <c:v>265.54000000000002</c:v>
                </c:pt>
                <c:pt idx="26555">
                  <c:v>265.55</c:v>
                </c:pt>
                <c:pt idx="26556">
                  <c:v>265.56</c:v>
                </c:pt>
                <c:pt idx="26557">
                  <c:v>265.57</c:v>
                </c:pt>
                <c:pt idx="26558">
                  <c:v>265.58</c:v>
                </c:pt>
                <c:pt idx="26559">
                  <c:v>265.58999999999997</c:v>
                </c:pt>
                <c:pt idx="26560">
                  <c:v>265.60000000000002</c:v>
                </c:pt>
                <c:pt idx="26561">
                  <c:v>265.61</c:v>
                </c:pt>
                <c:pt idx="26562">
                  <c:v>265.62</c:v>
                </c:pt>
                <c:pt idx="26563">
                  <c:v>265.63</c:v>
                </c:pt>
                <c:pt idx="26564">
                  <c:v>265.64</c:v>
                </c:pt>
                <c:pt idx="26565">
                  <c:v>265.64999999999998</c:v>
                </c:pt>
                <c:pt idx="26566">
                  <c:v>265.66000000000003</c:v>
                </c:pt>
                <c:pt idx="26567">
                  <c:v>265.67</c:v>
                </c:pt>
                <c:pt idx="26568">
                  <c:v>265.68</c:v>
                </c:pt>
                <c:pt idx="26569">
                  <c:v>265.69</c:v>
                </c:pt>
                <c:pt idx="26570">
                  <c:v>265.7</c:v>
                </c:pt>
                <c:pt idx="26571">
                  <c:v>265.70999999999998</c:v>
                </c:pt>
                <c:pt idx="26572">
                  <c:v>265.72000000000003</c:v>
                </c:pt>
                <c:pt idx="26573">
                  <c:v>265.73</c:v>
                </c:pt>
                <c:pt idx="26574">
                  <c:v>265.74</c:v>
                </c:pt>
                <c:pt idx="26575">
                  <c:v>265.75</c:v>
                </c:pt>
                <c:pt idx="26576">
                  <c:v>265.76</c:v>
                </c:pt>
                <c:pt idx="26577">
                  <c:v>265.77</c:v>
                </c:pt>
                <c:pt idx="26578">
                  <c:v>265.77999999999997</c:v>
                </c:pt>
                <c:pt idx="26579">
                  <c:v>265.79000000000002</c:v>
                </c:pt>
                <c:pt idx="26580">
                  <c:v>265.8</c:v>
                </c:pt>
                <c:pt idx="26581">
                  <c:v>265.81</c:v>
                </c:pt>
                <c:pt idx="26582">
                  <c:v>265.82</c:v>
                </c:pt>
                <c:pt idx="26583">
                  <c:v>265.83</c:v>
                </c:pt>
                <c:pt idx="26584">
                  <c:v>265.83999999999997</c:v>
                </c:pt>
                <c:pt idx="26585">
                  <c:v>265.85000000000002</c:v>
                </c:pt>
                <c:pt idx="26586">
                  <c:v>265.86</c:v>
                </c:pt>
                <c:pt idx="26587">
                  <c:v>265.87</c:v>
                </c:pt>
                <c:pt idx="26588">
                  <c:v>265.88</c:v>
                </c:pt>
                <c:pt idx="26589">
                  <c:v>265.89</c:v>
                </c:pt>
                <c:pt idx="26590">
                  <c:v>265.89999999999998</c:v>
                </c:pt>
                <c:pt idx="26591">
                  <c:v>265.91000000000003</c:v>
                </c:pt>
                <c:pt idx="26592">
                  <c:v>265.92</c:v>
                </c:pt>
                <c:pt idx="26593">
                  <c:v>265.93</c:v>
                </c:pt>
                <c:pt idx="26594">
                  <c:v>265.94</c:v>
                </c:pt>
                <c:pt idx="26595">
                  <c:v>265.95</c:v>
                </c:pt>
                <c:pt idx="26596">
                  <c:v>265.95999999999998</c:v>
                </c:pt>
                <c:pt idx="26597">
                  <c:v>265.97000000000003</c:v>
                </c:pt>
                <c:pt idx="26598">
                  <c:v>265.98</c:v>
                </c:pt>
                <c:pt idx="26599">
                  <c:v>265.99</c:v>
                </c:pt>
                <c:pt idx="26600">
                  <c:v>266</c:v>
                </c:pt>
                <c:pt idx="26601">
                  <c:v>266.01</c:v>
                </c:pt>
                <c:pt idx="26602">
                  <c:v>266.02</c:v>
                </c:pt>
                <c:pt idx="26603">
                  <c:v>266.02999999999997</c:v>
                </c:pt>
                <c:pt idx="26604">
                  <c:v>266.04000000000002</c:v>
                </c:pt>
                <c:pt idx="26605">
                  <c:v>266.05</c:v>
                </c:pt>
                <c:pt idx="26606">
                  <c:v>266.06</c:v>
                </c:pt>
                <c:pt idx="26607">
                  <c:v>266.07</c:v>
                </c:pt>
                <c:pt idx="26608">
                  <c:v>266.08</c:v>
                </c:pt>
                <c:pt idx="26609">
                  <c:v>266.08999999999997</c:v>
                </c:pt>
                <c:pt idx="26610">
                  <c:v>266.10000000000002</c:v>
                </c:pt>
                <c:pt idx="26611">
                  <c:v>266.11</c:v>
                </c:pt>
                <c:pt idx="26612">
                  <c:v>266.12</c:v>
                </c:pt>
                <c:pt idx="26613">
                  <c:v>266.13</c:v>
                </c:pt>
                <c:pt idx="26614">
                  <c:v>266.14</c:v>
                </c:pt>
                <c:pt idx="26615">
                  <c:v>266.14999999999998</c:v>
                </c:pt>
                <c:pt idx="26616">
                  <c:v>266.16000000000003</c:v>
                </c:pt>
                <c:pt idx="26617">
                  <c:v>266.17</c:v>
                </c:pt>
                <c:pt idx="26618">
                  <c:v>266.18</c:v>
                </c:pt>
                <c:pt idx="26619">
                  <c:v>266.19</c:v>
                </c:pt>
                <c:pt idx="26620">
                  <c:v>266.2</c:v>
                </c:pt>
                <c:pt idx="26621">
                  <c:v>266.20999999999998</c:v>
                </c:pt>
                <c:pt idx="26622">
                  <c:v>266.22000000000003</c:v>
                </c:pt>
                <c:pt idx="26623">
                  <c:v>266.23</c:v>
                </c:pt>
                <c:pt idx="26624">
                  <c:v>266.24</c:v>
                </c:pt>
                <c:pt idx="26625">
                  <c:v>266.25</c:v>
                </c:pt>
                <c:pt idx="26626">
                  <c:v>266.26</c:v>
                </c:pt>
                <c:pt idx="26627">
                  <c:v>266.27</c:v>
                </c:pt>
                <c:pt idx="26628">
                  <c:v>266.27999999999997</c:v>
                </c:pt>
                <c:pt idx="26629">
                  <c:v>266.29000000000002</c:v>
                </c:pt>
                <c:pt idx="26630">
                  <c:v>266.3</c:v>
                </c:pt>
                <c:pt idx="26631">
                  <c:v>266.31</c:v>
                </c:pt>
                <c:pt idx="26632">
                  <c:v>266.32</c:v>
                </c:pt>
                <c:pt idx="26633">
                  <c:v>266.33</c:v>
                </c:pt>
                <c:pt idx="26634">
                  <c:v>266.33999999999997</c:v>
                </c:pt>
                <c:pt idx="26635">
                  <c:v>266.35000000000002</c:v>
                </c:pt>
                <c:pt idx="26636">
                  <c:v>266.36</c:v>
                </c:pt>
                <c:pt idx="26637">
                  <c:v>266.37</c:v>
                </c:pt>
                <c:pt idx="26638">
                  <c:v>266.38</c:v>
                </c:pt>
                <c:pt idx="26639">
                  <c:v>266.39</c:v>
                </c:pt>
                <c:pt idx="26640">
                  <c:v>266.39999999999998</c:v>
                </c:pt>
                <c:pt idx="26641">
                  <c:v>266.41000000000003</c:v>
                </c:pt>
                <c:pt idx="26642">
                  <c:v>266.42</c:v>
                </c:pt>
                <c:pt idx="26643">
                  <c:v>266.43</c:v>
                </c:pt>
                <c:pt idx="26644">
                  <c:v>266.44</c:v>
                </c:pt>
                <c:pt idx="26645">
                  <c:v>266.45</c:v>
                </c:pt>
                <c:pt idx="26646">
                  <c:v>266.45999999999998</c:v>
                </c:pt>
                <c:pt idx="26647">
                  <c:v>266.47000000000003</c:v>
                </c:pt>
                <c:pt idx="26648">
                  <c:v>266.48</c:v>
                </c:pt>
                <c:pt idx="26649">
                  <c:v>266.49</c:v>
                </c:pt>
                <c:pt idx="26650">
                  <c:v>266.5</c:v>
                </c:pt>
                <c:pt idx="26651">
                  <c:v>266.51</c:v>
                </c:pt>
                <c:pt idx="26652">
                  <c:v>266.52</c:v>
                </c:pt>
                <c:pt idx="26653">
                  <c:v>266.52999999999997</c:v>
                </c:pt>
                <c:pt idx="26654">
                  <c:v>266.54000000000002</c:v>
                </c:pt>
                <c:pt idx="26655">
                  <c:v>266.55</c:v>
                </c:pt>
                <c:pt idx="26656">
                  <c:v>266.56</c:v>
                </c:pt>
                <c:pt idx="26657">
                  <c:v>266.57</c:v>
                </c:pt>
                <c:pt idx="26658">
                  <c:v>266.58</c:v>
                </c:pt>
                <c:pt idx="26659">
                  <c:v>266.58999999999997</c:v>
                </c:pt>
                <c:pt idx="26660">
                  <c:v>266.60000000000002</c:v>
                </c:pt>
                <c:pt idx="26661">
                  <c:v>266.61</c:v>
                </c:pt>
                <c:pt idx="26662">
                  <c:v>266.62</c:v>
                </c:pt>
                <c:pt idx="26663">
                  <c:v>266.63</c:v>
                </c:pt>
                <c:pt idx="26664">
                  <c:v>266.64</c:v>
                </c:pt>
                <c:pt idx="26665">
                  <c:v>266.64999999999998</c:v>
                </c:pt>
                <c:pt idx="26666">
                  <c:v>266.66000000000003</c:v>
                </c:pt>
                <c:pt idx="26667">
                  <c:v>266.67</c:v>
                </c:pt>
                <c:pt idx="26668">
                  <c:v>266.68</c:v>
                </c:pt>
                <c:pt idx="26669">
                  <c:v>266.69</c:v>
                </c:pt>
                <c:pt idx="26670">
                  <c:v>266.7</c:v>
                </c:pt>
                <c:pt idx="26671">
                  <c:v>266.70999999999998</c:v>
                </c:pt>
                <c:pt idx="26672">
                  <c:v>266.72000000000003</c:v>
                </c:pt>
                <c:pt idx="26673">
                  <c:v>266.73</c:v>
                </c:pt>
                <c:pt idx="26674">
                  <c:v>266.74</c:v>
                </c:pt>
                <c:pt idx="26675">
                  <c:v>266.75</c:v>
                </c:pt>
                <c:pt idx="26676">
                  <c:v>266.76</c:v>
                </c:pt>
                <c:pt idx="26677">
                  <c:v>266.77</c:v>
                </c:pt>
                <c:pt idx="26678">
                  <c:v>266.77999999999997</c:v>
                </c:pt>
                <c:pt idx="26679">
                  <c:v>266.79000000000002</c:v>
                </c:pt>
                <c:pt idx="26680">
                  <c:v>266.8</c:v>
                </c:pt>
                <c:pt idx="26681">
                  <c:v>266.81</c:v>
                </c:pt>
                <c:pt idx="26682">
                  <c:v>266.82</c:v>
                </c:pt>
                <c:pt idx="26683">
                  <c:v>266.83</c:v>
                </c:pt>
                <c:pt idx="26684">
                  <c:v>266.83999999999997</c:v>
                </c:pt>
                <c:pt idx="26685">
                  <c:v>266.85000000000002</c:v>
                </c:pt>
                <c:pt idx="26686">
                  <c:v>266.86</c:v>
                </c:pt>
                <c:pt idx="26687">
                  <c:v>266.87</c:v>
                </c:pt>
                <c:pt idx="26688">
                  <c:v>266.88</c:v>
                </c:pt>
                <c:pt idx="26689">
                  <c:v>266.89</c:v>
                </c:pt>
                <c:pt idx="26690">
                  <c:v>266.89999999999998</c:v>
                </c:pt>
                <c:pt idx="26691">
                  <c:v>266.91000000000003</c:v>
                </c:pt>
                <c:pt idx="26692">
                  <c:v>266.92</c:v>
                </c:pt>
                <c:pt idx="26693">
                  <c:v>266.93</c:v>
                </c:pt>
                <c:pt idx="26694">
                  <c:v>266.94</c:v>
                </c:pt>
                <c:pt idx="26695">
                  <c:v>266.95</c:v>
                </c:pt>
                <c:pt idx="26696">
                  <c:v>266.95999999999998</c:v>
                </c:pt>
                <c:pt idx="26697">
                  <c:v>266.97000000000003</c:v>
                </c:pt>
                <c:pt idx="26698">
                  <c:v>266.98</c:v>
                </c:pt>
                <c:pt idx="26699">
                  <c:v>266.99</c:v>
                </c:pt>
                <c:pt idx="26700">
                  <c:v>267</c:v>
                </c:pt>
                <c:pt idx="26701">
                  <c:v>267.01</c:v>
                </c:pt>
                <c:pt idx="26702">
                  <c:v>267.02</c:v>
                </c:pt>
                <c:pt idx="26703">
                  <c:v>267.02999999999997</c:v>
                </c:pt>
                <c:pt idx="26704">
                  <c:v>267.04000000000002</c:v>
                </c:pt>
                <c:pt idx="26705">
                  <c:v>267.05</c:v>
                </c:pt>
                <c:pt idx="26706">
                  <c:v>267.06</c:v>
                </c:pt>
                <c:pt idx="26707">
                  <c:v>267.07</c:v>
                </c:pt>
                <c:pt idx="26708">
                  <c:v>267.08</c:v>
                </c:pt>
                <c:pt idx="26709">
                  <c:v>267.08999999999997</c:v>
                </c:pt>
                <c:pt idx="26710">
                  <c:v>267.10000000000002</c:v>
                </c:pt>
                <c:pt idx="26711">
                  <c:v>267.11</c:v>
                </c:pt>
                <c:pt idx="26712">
                  <c:v>267.12</c:v>
                </c:pt>
                <c:pt idx="26713">
                  <c:v>267.13</c:v>
                </c:pt>
                <c:pt idx="26714">
                  <c:v>267.14</c:v>
                </c:pt>
                <c:pt idx="26715">
                  <c:v>267.14999999999998</c:v>
                </c:pt>
                <c:pt idx="26716">
                  <c:v>267.16000000000003</c:v>
                </c:pt>
                <c:pt idx="26717">
                  <c:v>267.17</c:v>
                </c:pt>
                <c:pt idx="26718">
                  <c:v>267.18</c:v>
                </c:pt>
                <c:pt idx="26719">
                  <c:v>267.19</c:v>
                </c:pt>
                <c:pt idx="26720">
                  <c:v>267.2</c:v>
                </c:pt>
                <c:pt idx="26721">
                  <c:v>267.20999999999998</c:v>
                </c:pt>
                <c:pt idx="26722">
                  <c:v>267.22000000000003</c:v>
                </c:pt>
                <c:pt idx="26723">
                  <c:v>267.23</c:v>
                </c:pt>
                <c:pt idx="26724">
                  <c:v>267.24</c:v>
                </c:pt>
                <c:pt idx="26725">
                  <c:v>267.25</c:v>
                </c:pt>
                <c:pt idx="26726">
                  <c:v>267.26</c:v>
                </c:pt>
                <c:pt idx="26727">
                  <c:v>267.27</c:v>
                </c:pt>
                <c:pt idx="26728">
                  <c:v>267.27999999999997</c:v>
                </c:pt>
                <c:pt idx="26729">
                  <c:v>267.29000000000002</c:v>
                </c:pt>
                <c:pt idx="26730">
                  <c:v>267.3</c:v>
                </c:pt>
                <c:pt idx="26731">
                  <c:v>267.31</c:v>
                </c:pt>
                <c:pt idx="26732">
                  <c:v>267.32</c:v>
                </c:pt>
                <c:pt idx="26733">
                  <c:v>267.33</c:v>
                </c:pt>
                <c:pt idx="26734">
                  <c:v>267.33999999999997</c:v>
                </c:pt>
                <c:pt idx="26735">
                  <c:v>267.35000000000002</c:v>
                </c:pt>
                <c:pt idx="26736">
                  <c:v>267.36</c:v>
                </c:pt>
                <c:pt idx="26737">
                  <c:v>267.37</c:v>
                </c:pt>
                <c:pt idx="26738">
                  <c:v>267.38</c:v>
                </c:pt>
                <c:pt idx="26739">
                  <c:v>267.39</c:v>
                </c:pt>
                <c:pt idx="26740">
                  <c:v>267.39999999999998</c:v>
                </c:pt>
                <c:pt idx="26741">
                  <c:v>267.41000000000003</c:v>
                </c:pt>
                <c:pt idx="26742">
                  <c:v>267.42</c:v>
                </c:pt>
                <c:pt idx="26743">
                  <c:v>267.43</c:v>
                </c:pt>
                <c:pt idx="26744">
                  <c:v>267.44</c:v>
                </c:pt>
                <c:pt idx="26745">
                  <c:v>267.45</c:v>
                </c:pt>
                <c:pt idx="26746">
                  <c:v>267.45999999999998</c:v>
                </c:pt>
                <c:pt idx="26747">
                  <c:v>267.47000000000003</c:v>
                </c:pt>
                <c:pt idx="26748">
                  <c:v>267.48</c:v>
                </c:pt>
                <c:pt idx="26749">
                  <c:v>267.49</c:v>
                </c:pt>
                <c:pt idx="26750">
                  <c:v>267.5</c:v>
                </c:pt>
                <c:pt idx="26751">
                  <c:v>267.51</c:v>
                </c:pt>
                <c:pt idx="26752">
                  <c:v>267.52</c:v>
                </c:pt>
                <c:pt idx="26753">
                  <c:v>267.52999999999997</c:v>
                </c:pt>
                <c:pt idx="26754">
                  <c:v>267.54000000000002</c:v>
                </c:pt>
                <c:pt idx="26755">
                  <c:v>267.55</c:v>
                </c:pt>
                <c:pt idx="26756">
                  <c:v>267.56</c:v>
                </c:pt>
                <c:pt idx="26757">
                  <c:v>267.57</c:v>
                </c:pt>
                <c:pt idx="26758">
                  <c:v>267.58</c:v>
                </c:pt>
                <c:pt idx="26759">
                  <c:v>267.58999999999997</c:v>
                </c:pt>
                <c:pt idx="26760">
                  <c:v>267.60000000000002</c:v>
                </c:pt>
                <c:pt idx="26761">
                  <c:v>267.61</c:v>
                </c:pt>
                <c:pt idx="26762">
                  <c:v>267.62</c:v>
                </c:pt>
                <c:pt idx="26763">
                  <c:v>267.63</c:v>
                </c:pt>
                <c:pt idx="26764">
                  <c:v>267.64</c:v>
                </c:pt>
                <c:pt idx="26765">
                  <c:v>267.64999999999998</c:v>
                </c:pt>
                <c:pt idx="26766">
                  <c:v>267.66000000000003</c:v>
                </c:pt>
                <c:pt idx="26767">
                  <c:v>267.67</c:v>
                </c:pt>
                <c:pt idx="26768">
                  <c:v>267.68</c:v>
                </c:pt>
                <c:pt idx="26769">
                  <c:v>267.69</c:v>
                </c:pt>
                <c:pt idx="26770">
                  <c:v>267.7</c:v>
                </c:pt>
                <c:pt idx="26771">
                  <c:v>267.70999999999998</c:v>
                </c:pt>
                <c:pt idx="26772">
                  <c:v>267.72000000000003</c:v>
                </c:pt>
                <c:pt idx="26773">
                  <c:v>267.73</c:v>
                </c:pt>
                <c:pt idx="26774">
                  <c:v>267.74</c:v>
                </c:pt>
                <c:pt idx="26775">
                  <c:v>267.75</c:v>
                </c:pt>
                <c:pt idx="26776">
                  <c:v>267.76</c:v>
                </c:pt>
                <c:pt idx="26777">
                  <c:v>267.77</c:v>
                </c:pt>
                <c:pt idx="26778">
                  <c:v>267.77999999999997</c:v>
                </c:pt>
                <c:pt idx="26779">
                  <c:v>267.79000000000002</c:v>
                </c:pt>
                <c:pt idx="26780">
                  <c:v>267.8</c:v>
                </c:pt>
                <c:pt idx="26781">
                  <c:v>267.81</c:v>
                </c:pt>
                <c:pt idx="26782">
                  <c:v>267.82</c:v>
                </c:pt>
                <c:pt idx="26783">
                  <c:v>267.83</c:v>
                </c:pt>
                <c:pt idx="26784">
                  <c:v>267.83999999999997</c:v>
                </c:pt>
                <c:pt idx="26785">
                  <c:v>267.85000000000002</c:v>
                </c:pt>
                <c:pt idx="26786">
                  <c:v>267.86</c:v>
                </c:pt>
                <c:pt idx="26787">
                  <c:v>267.87</c:v>
                </c:pt>
                <c:pt idx="26788">
                  <c:v>267.88</c:v>
                </c:pt>
                <c:pt idx="26789">
                  <c:v>267.89</c:v>
                </c:pt>
                <c:pt idx="26790">
                  <c:v>267.89999999999998</c:v>
                </c:pt>
                <c:pt idx="26791">
                  <c:v>267.91000000000003</c:v>
                </c:pt>
                <c:pt idx="26792">
                  <c:v>267.92</c:v>
                </c:pt>
                <c:pt idx="26793">
                  <c:v>267.93</c:v>
                </c:pt>
                <c:pt idx="26794">
                  <c:v>267.94</c:v>
                </c:pt>
                <c:pt idx="26795">
                  <c:v>267.95</c:v>
                </c:pt>
                <c:pt idx="26796">
                  <c:v>267.95999999999998</c:v>
                </c:pt>
                <c:pt idx="26797">
                  <c:v>267.97000000000003</c:v>
                </c:pt>
                <c:pt idx="26798">
                  <c:v>267.98</c:v>
                </c:pt>
                <c:pt idx="26799">
                  <c:v>267.99</c:v>
                </c:pt>
                <c:pt idx="26800">
                  <c:v>268</c:v>
                </c:pt>
                <c:pt idx="26801">
                  <c:v>268.01</c:v>
                </c:pt>
                <c:pt idx="26802">
                  <c:v>268.02</c:v>
                </c:pt>
                <c:pt idx="26803">
                  <c:v>268.02999999999997</c:v>
                </c:pt>
                <c:pt idx="26804">
                  <c:v>268.04000000000002</c:v>
                </c:pt>
                <c:pt idx="26805">
                  <c:v>268.05</c:v>
                </c:pt>
                <c:pt idx="26806">
                  <c:v>268.06</c:v>
                </c:pt>
                <c:pt idx="26807">
                  <c:v>268.07</c:v>
                </c:pt>
                <c:pt idx="26808">
                  <c:v>268.08</c:v>
                </c:pt>
                <c:pt idx="26809">
                  <c:v>268.08999999999997</c:v>
                </c:pt>
                <c:pt idx="26810">
                  <c:v>268.10000000000002</c:v>
                </c:pt>
                <c:pt idx="26811">
                  <c:v>268.11</c:v>
                </c:pt>
                <c:pt idx="26812">
                  <c:v>268.12</c:v>
                </c:pt>
                <c:pt idx="26813">
                  <c:v>268.13</c:v>
                </c:pt>
                <c:pt idx="26814">
                  <c:v>268.14</c:v>
                </c:pt>
                <c:pt idx="26815">
                  <c:v>268.14999999999998</c:v>
                </c:pt>
                <c:pt idx="26816">
                  <c:v>268.16000000000003</c:v>
                </c:pt>
                <c:pt idx="26817">
                  <c:v>268.17</c:v>
                </c:pt>
                <c:pt idx="26818">
                  <c:v>268.18</c:v>
                </c:pt>
                <c:pt idx="26819">
                  <c:v>268.19</c:v>
                </c:pt>
                <c:pt idx="26820">
                  <c:v>268.2</c:v>
                </c:pt>
                <c:pt idx="26821">
                  <c:v>268.20999999999998</c:v>
                </c:pt>
                <c:pt idx="26822">
                  <c:v>268.22000000000003</c:v>
                </c:pt>
                <c:pt idx="26823">
                  <c:v>268.23</c:v>
                </c:pt>
                <c:pt idx="26824">
                  <c:v>268.24</c:v>
                </c:pt>
                <c:pt idx="26825">
                  <c:v>268.25</c:v>
                </c:pt>
                <c:pt idx="26826">
                  <c:v>268.26</c:v>
                </c:pt>
                <c:pt idx="26827">
                  <c:v>268.27</c:v>
                </c:pt>
                <c:pt idx="26828">
                  <c:v>268.27999999999997</c:v>
                </c:pt>
                <c:pt idx="26829">
                  <c:v>268.29000000000002</c:v>
                </c:pt>
                <c:pt idx="26830">
                  <c:v>268.3</c:v>
                </c:pt>
                <c:pt idx="26831">
                  <c:v>268.31</c:v>
                </c:pt>
                <c:pt idx="26832">
                  <c:v>268.32</c:v>
                </c:pt>
                <c:pt idx="26833">
                  <c:v>268.33</c:v>
                </c:pt>
                <c:pt idx="26834">
                  <c:v>268.33999999999997</c:v>
                </c:pt>
                <c:pt idx="26835">
                  <c:v>268.35000000000002</c:v>
                </c:pt>
                <c:pt idx="26836">
                  <c:v>268.36</c:v>
                </c:pt>
                <c:pt idx="26837">
                  <c:v>268.37</c:v>
                </c:pt>
                <c:pt idx="26838">
                  <c:v>268.38</c:v>
                </c:pt>
                <c:pt idx="26839">
                  <c:v>268.39</c:v>
                </c:pt>
                <c:pt idx="26840">
                  <c:v>268.39999999999998</c:v>
                </c:pt>
                <c:pt idx="26841">
                  <c:v>268.41000000000003</c:v>
                </c:pt>
                <c:pt idx="26842">
                  <c:v>268.42</c:v>
                </c:pt>
                <c:pt idx="26843">
                  <c:v>268.43</c:v>
                </c:pt>
                <c:pt idx="26844">
                  <c:v>268.44</c:v>
                </c:pt>
                <c:pt idx="26845">
                  <c:v>268.45</c:v>
                </c:pt>
                <c:pt idx="26846">
                  <c:v>268.45999999999998</c:v>
                </c:pt>
                <c:pt idx="26847">
                  <c:v>268.47000000000003</c:v>
                </c:pt>
                <c:pt idx="26848">
                  <c:v>268.48</c:v>
                </c:pt>
                <c:pt idx="26849">
                  <c:v>268.49</c:v>
                </c:pt>
                <c:pt idx="26850">
                  <c:v>268.5</c:v>
                </c:pt>
                <c:pt idx="26851">
                  <c:v>268.51</c:v>
                </c:pt>
                <c:pt idx="26852">
                  <c:v>268.52</c:v>
                </c:pt>
                <c:pt idx="26853">
                  <c:v>268.52999999999997</c:v>
                </c:pt>
                <c:pt idx="26854">
                  <c:v>268.54000000000002</c:v>
                </c:pt>
                <c:pt idx="26855">
                  <c:v>268.55</c:v>
                </c:pt>
                <c:pt idx="26856">
                  <c:v>268.56</c:v>
                </c:pt>
                <c:pt idx="26857">
                  <c:v>268.57</c:v>
                </c:pt>
                <c:pt idx="26858">
                  <c:v>268.58</c:v>
                </c:pt>
                <c:pt idx="26859">
                  <c:v>268.58999999999997</c:v>
                </c:pt>
                <c:pt idx="26860">
                  <c:v>268.60000000000002</c:v>
                </c:pt>
                <c:pt idx="26861">
                  <c:v>268.61</c:v>
                </c:pt>
                <c:pt idx="26862">
                  <c:v>268.62</c:v>
                </c:pt>
                <c:pt idx="26863">
                  <c:v>268.63</c:v>
                </c:pt>
                <c:pt idx="26864">
                  <c:v>268.64</c:v>
                </c:pt>
                <c:pt idx="26865">
                  <c:v>268.64999999999998</c:v>
                </c:pt>
                <c:pt idx="26866">
                  <c:v>268.66000000000003</c:v>
                </c:pt>
                <c:pt idx="26867">
                  <c:v>268.67</c:v>
                </c:pt>
                <c:pt idx="26868">
                  <c:v>268.68</c:v>
                </c:pt>
                <c:pt idx="26869">
                  <c:v>268.69</c:v>
                </c:pt>
                <c:pt idx="26870">
                  <c:v>268.7</c:v>
                </c:pt>
                <c:pt idx="26871">
                  <c:v>268.70999999999998</c:v>
                </c:pt>
                <c:pt idx="26872">
                  <c:v>268.72000000000003</c:v>
                </c:pt>
                <c:pt idx="26873">
                  <c:v>268.73</c:v>
                </c:pt>
                <c:pt idx="26874">
                  <c:v>268.74</c:v>
                </c:pt>
                <c:pt idx="26875">
                  <c:v>268.75</c:v>
                </c:pt>
                <c:pt idx="26876">
                  <c:v>268.76</c:v>
                </c:pt>
                <c:pt idx="26877">
                  <c:v>268.77</c:v>
                </c:pt>
                <c:pt idx="26878">
                  <c:v>268.77999999999997</c:v>
                </c:pt>
                <c:pt idx="26879">
                  <c:v>268.79000000000002</c:v>
                </c:pt>
                <c:pt idx="26880">
                  <c:v>268.8</c:v>
                </c:pt>
                <c:pt idx="26881">
                  <c:v>268.81</c:v>
                </c:pt>
                <c:pt idx="26882">
                  <c:v>268.82</c:v>
                </c:pt>
                <c:pt idx="26883">
                  <c:v>268.83</c:v>
                </c:pt>
                <c:pt idx="26884">
                  <c:v>268.83999999999997</c:v>
                </c:pt>
                <c:pt idx="26885">
                  <c:v>268.85000000000002</c:v>
                </c:pt>
                <c:pt idx="26886">
                  <c:v>268.86</c:v>
                </c:pt>
                <c:pt idx="26887">
                  <c:v>268.87</c:v>
                </c:pt>
                <c:pt idx="26888">
                  <c:v>268.88</c:v>
                </c:pt>
                <c:pt idx="26889">
                  <c:v>268.89</c:v>
                </c:pt>
                <c:pt idx="26890">
                  <c:v>268.89999999999998</c:v>
                </c:pt>
                <c:pt idx="26891">
                  <c:v>268.91000000000003</c:v>
                </c:pt>
                <c:pt idx="26892">
                  <c:v>268.92</c:v>
                </c:pt>
                <c:pt idx="26893">
                  <c:v>268.93</c:v>
                </c:pt>
                <c:pt idx="26894">
                  <c:v>268.94</c:v>
                </c:pt>
                <c:pt idx="26895">
                  <c:v>268.95</c:v>
                </c:pt>
                <c:pt idx="26896">
                  <c:v>268.95999999999998</c:v>
                </c:pt>
                <c:pt idx="26897">
                  <c:v>268.97000000000003</c:v>
                </c:pt>
                <c:pt idx="26898">
                  <c:v>268.98</c:v>
                </c:pt>
                <c:pt idx="26899">
                  <c:v>268.99</c:v>
                </c:pt>
                <c:pt idx="26900">
                  <c:v>269</c:v>
                </c:pt>
                <c:pt idx="26901">
                  <c:v>269.01</c:v>
                </c:pt>
                <c:pt idx="26902">
                  <c:v>269.02</c:v>
                </c:pt>
                <c:pt idx="26903">
                  <c:v>269.02999999999997</c:v>
                </c:pt>
                <c:pt idx="26904">
                  <c:v>269.04000000000002</c:v>
                </c:pt>
                <c:pt idx="26905">
                  <c:v>269.05</c:v>
                </c:pt>
                <c:pt idx="26906">
                  <c:v>269.06</c:v>
                </c:pt>
                <c:pt idx="26907">
                  <c:v>269.07</c:v>
                </c:pt>
                <c:pt idx="26908">
                  <c:v>269.08</c:v>
                </c:pt>
                <c:pt idx="26909">
                  <c:v>269.08999999999997</c:v>
                </c:pt>
                <c:pt idx="26910">
                  <c:v>269.10000000000002</c:v>
                </c:pt>
                <c:pt idx="26911">
                  <c:v>269.11</c:v>
                </c:pt>
                <c:pt idx="26912">
                  <c:v>269.12</c:v>
                </c:pt>
                <c:pt idx="26913">
                  <c:v>269.13</c:v>
                </c:pt>
                <c:pt idx="26914">
                  <c:v>269.14</c:v>
                </c:pt>
                <c:pt idx="26915">
                  <c:v>269.14999999999998</c:v>
                </c:pt>
                <c:pt idx="26916">
                  <c:v>269.16000000000003</c:v>
                </c:pt>
                <c:pt idx="26917">
                  <c:v>269.17</c:v>
                </c:pt>
                <c:pt idx="26918">
                  <c:v>269.18</c:v>
                </c:pt>
                <c:pt idx="26919">
                  <c:v>269.19</c:v>
                </c:pt>
                <c:pt idx="26920">
                  <c:v>269.2</c:v>
                </c:pt>
                <c:pt idx="26921">
                  <c:v>269.20999999999998</c:v>
                </c:pt>
                <c:pt idx="26922">
                  <c:v>269.22000000000003</c:v>
                </c:pt>
                <c:pt idx="26923">
                  <c:v>269.23</c:v>
                </c:pt>
                <c:pt idx="26924">
                  <c:v>269.24</c:v>
                </c:pt>
                <c:pt idx="26925">
                  <c:v>269.25</c:v>
                </c:pt>
                <c:pt idx="26926">
                  <c:v>269.26</c:v>
                </c:pt>
                <c:pt idx="26927">
                  <c:v>269.27</c:v>
                </c:pt>
                <c:pt idx="26928">
                  <c:v>269.27999999999997</c:v>
                </c:pt>
                <c:pt idx="26929">
                  <c:v>269.29000000000002</c:v>
                </c:pt>
                <c:pt idx="26930">
                  <c:v>269.3</c:v>
                </c:pt>
                <c:pt idx="26931">
                  <c:v>269.31</c:v>
                </c:pt>
                <c:pt idx="26932">
                  <c:v>269.32</c:v>
                </c:pt>
                <c:pt idx="26933">
                  <c:v>269.33</c:v>
                </c:pt>
                <c:pt idx="26934">
                  <c:v>269.33999999999997</c:v>
                </c:pt>
                <c:pt idx="26935">
                  <c:v>269.35000000000002</c:v>
                </c:pt>
                <c:pt idx="26936">
                  <c:v>269.36</c:v>
                </c:pt>
                <c:pt idx="26937">
                  <c:v>269.37</c:v>
                </c:pt>
                <c:pt idx="26938">
                  <c:v>269.38</c:v>
                </c:pt>
                <c:pt idx="26939">
                  <c:v>269.39</c:v>
                </c:pt>
                <c:pt idx="26940">
                  <c:v>269.39999999999998</c:v>
                </c:pt>
                <c:pt idx="26941">
                  <c:v>269.41000000000003</c:v>
                </c:pt>
                <c:pt idx="26942">
                  <c:v>269.42</c:v>
                </c:pt>
                <c:pt idx="26943">
                  <c:v>269.43</c:v>
                </c:pt>
                <c:pt idx="26944">
                  <c:v>269.44</c:v>
                </c:pt>
                <c:pt idx="26945">
                  <c:v>269.45</c:v>
                </c:pt>
                <c:pt idx="26946">
                  <c:v>269.45999999999998</c:v>
                </c:pt>
                <c:pt idx="26947">
                  <c:v>269.47000000000003</c:v>
                </c:pt>
                <c:pt idx="26948">
                  <c:v>269.48</c:v>
                </c:pt>
                <c:pt idx="26949">
                  <c:v>269.49</c:v>
                </c:pt>
                <c:pt idx="26950">
                  <c:v>269.5</c:v>
                </c:pt>
                <c:pt idx="26951">
                  <c:v>269.51</c:v>
                </c:pt>
                <c:pt idx="26952">
                  <c:v>269.52</c:v>
                </c:pt>
                <c:pt idx="26953">
                  <c:v>269.52999999999997</c:v>
                </c:pt>
                <c:pt idx="26954">
                  <c:v>269.54000000000002</c:v>
                </c:pt>
                <c:pt idx="26955">
                  <c:v>269.55</c:v>
                </c:pt>
                <c:pt idx="26956">
                  <c:v>269.56</c:v>
                </c:pt>
                <c:pt idx="26957">
                  <c:v>269.57</c:v>
                </c:pt>
                <c:pt idx="26958">
                  <c:v>269.58</c:v>
                </c:pt>
                <c:pt idx="26959">
                  <c:v>269.58999999999997</c:v>
                </c:pt>
                <c:pt idx="26960">
                  <c:v>269.60000000000002</c:v>
                </c:pt>
                <c:pt idx="26961">
                  <c:v>269.61</c:v>
                </c:pt>
                <c:pt idx="26962">
                  <c:v>269.62</c:v>
                </c:pt>
                <c:pt idx="26963">
                  <c:v>269.63</c:v>
                </c:pt>
                <c:pt idx="26964">
                  <c:v>269.64</c:v>
                </c:pt>
                <c:pt idx="26965">
                  <c:v>269.64999999999998</c:v>
                </c:pt>
                <c:pt idx="26966">
                  <c:v>269.66000000000003</c:v>
                </c:pt>
                <c:pt idx="26967">
                  <c:v>269.67</c:v>
                </c:pt>
                <c:pt idx="26968">
                  <c:v>269.68</c:v>
                </c:pt>
                <c:pt idx="26969">
                  <c:v>269.69</c:v>
                </c:pt>
                <c:pt idx="26970">
                  <c:v>269.7</c:v>
                </c:pt>
                <c:pt idx="26971">
                  <c:v>269.70999999999998</c:v>
                </c:pt>
                <c:pt idx="26972">
                  <c:v>269.72000000000003</c:v>
                </c:pt>
                <c:pt idx="26973">
                  <c:v>269.73</c:v>
                </c:pt>
                <c:pt idx="26974">
                  <c:v>269.74</c:v>
                </c:pt>
                <c:pt idx="26975">
                  <c:v>269.75</c:v>
                </c:pt>
                <c:pt idx="26976">
                  <c:v>269.76</c:v>
                </c:pt>
                <c:pt idx="26977">
                  <c:v>269.77</c:v>
                </c:pt>
                <c:pt idx="26978">
                  <c:v>269.77999999999997</c:v>
                </c:pt>
                <c:pt idx="26979">
                  <c:v>269.79000000000002</c:v>
                </c:pt>
                <c:pt idx="26980">
                  <c:v>269.8</c:v>
                </c:pt>
                <c:pt idx="26981">
                  <c:v>269.81</c:v>
                </c:pt>
                <c:pt idx="26982">
                  <c:v>269.82</c:v>
                </c:pt>
                <c:pt idx="26983">
                  <c:v>269.83</c:v>
                </c:pt>
                <c:pt idx="26984">
                  <c:v>269.83999999999997</c:v>
                </c:pt>
                <c:pt idx="26985">
                  <c:v>269.85000000000002</c:v>
                </c:pt>
                <c:pt idx="26986">
                  <c:v>269.86</c:v>
                </c:pt>
                <c:pt idx="26987">
                  <c:v>269.87</c:v>
                </c:pt>
                <c:pt idx="26988">
                  <c:v>269.88</c:v>
                </c:pt>
                <c:pt idx="26989">
                  <c:v>269.89</c:v>
                </c:pt>
                <c:pt idx="26990">
                  <c:v>269.89999999999998</c:v>
                </c:pt>
                <c:pt idx="26991">
                  <c:v>269.91000000000003</c:v>
                </c:pt>
                <c:pt idx="26992">
                  <c:v>269.92</c:v>
                </c:pt>
                <c:pt idx="26993">
                  <c:v>269.93</c:v>
                </c:pt>
                <c:pt idx="26994">
                  <c:v>269.94</c:v>
                </c:pt>
                <c:pt idx="26995">
                  <c:v>269.95</c:v>
                </c:pt>
                <c:pt idx="26996">
                  <c:v>269.95999999999998</c:v>
                </c:pt>
                <c:pt idx="26997">
                  <c:v>269.97000000000003</c:v>
                </c:pt>
                <c:pt idx="26998">
                  <c:v>269.98</c:v>
                </c:pt>
                <c:pt idx="26999">
                  <c:v>269.99</c:v>
                </c:pt>
                <c:pt idx="27000">
                  <c:v>270</c:v>
                </c:pt>
                <c:pt idx="27001">
                  <c:v>270.01</c:v>
                </c:pt>
                <c:pt idx="27002">
                  <c:v>270.02</c:v>
                </c:pt>
                <c:pt idx="27003">
                  <c:v>270.02999999999997</c:v>
                </c:pt>
                <c:pt idx="27004">
                  <c:v>270.04000000000002</c:v>
                </c:pt>
                <c:pt idx="27005">
                  <c:v>270.05</c:v>
                </c:pt>
                <c:pt idx="27006">
                  <c:v>270.06</c:v>
                </c:pt>
                <c:pt idx="27007">
                  <c:v>270.07</c:v>
                </c:pt>
                <c:pt idx="27008">
                  <c:v>270.08</c:v>
                </c:pt>
                <c:pt idx="27009">
                  <c:v>270.08999999999997</c:v>
                </c:pt>
                <c:pt idx="27010">
                  <c:v>270.10000000000002</c:v>
                </c:pt>
                <c:pt idx="27011">
                  <c:v>270.11</c:v>
                </c:pt>
                <c:pt idx="27012">
                  <c:v>270.12</c:v>
                </c:pt>
                <c:pt idx="27013">
                  <c:v>270.13</c:v>
                </c:pt>
                <c:pt idx="27014">
                  <c:v>270.14</c:v>
                </c:pt>
                <c:pt idx="27015">
                  <c:v>270.14999999999998</c:v>
                </c:pt>
                <c:pt idx="27016">
                  <c:v>270.16000000000003</c:v>
                </c:pt>
                <c:pt idx="27017">
                  <c:v>270.17</c:v>
                </c:pt>
                <c:pt idx="27018">
                  <c:v>270.18</c:v>
                </c:pt>
                <c:pt idx="27019">
                  <c:v>270.19</c:v>
                </c:pt>
                <c:pt idx="27020">
                  <c:v>270.2</c:v>
                </c:pt>
                <c:pt idx="27021">
                  <c:v>270.20999999999998</c:v>
                </c:pt>
                <c:pt idx="27022">
                  <c:v>270.22000000000003</c:v>
                </c:pt>
                <c:pt idx="27023">
                  <c:v>270.23</c:v>
                </c:pt>
                <c:pt idx="27024">
                  <c:v>270.24</c:v>
                </c:pt>
                <c:pt idx="27025">
                  <c:v>270.25</c:v>
                </c:pt>
                <c:pt idx="27026">
                  <c:v>270.26</c:v>
                </c:pt>
                <c:pt idx="27027">
                  <c:v>270.27</c:v>
                </c:pt>
                <c:pt idx="27028">
                  <c:v>270.27999999999997</c:v>
                </c:pt>
                <c:pt idx="27029">
                  <c:v>270.29000000000002</c:v>
                </c:pt>
                <c:pt idx="27030">
                  <c:v>270.3</c:v>
                </c:pt>
                <c:pt idx="27031">
                  <c:v>270.31</c:v>
                </c:pt>
                <c:pt idx="27032">
                  <c:v>270.32</c:v>
                </c:pt>
                <c:pt idx="27033">
                  <c:v>270.33</c:v>
                </c:pt>
                <c:pt idx="27034">
                  <c:v>270.33999999999997</c:v>
                </c:pt>
                <c:pt idx="27035">
                  <c:v>270.35000000000002</c:v>
                </c:pt>
                <c:pt idx="27036">
                  <c:v>270.36</c:v>
                </c:pt>
                <c:pt idx="27037">
                  <c:v>270.37</c:v>
                </c:pt>
                <c:pt idx="27038">
                  <c:v>270.38</c:v>
                </c:pt>
                <c:pt idx="27039">
                  <c:v>270.39</c:v>
                </c:pt>
                <c:pt idx="27040">
                  <c:v>270.39999999999998</c:v>
                </c:pt>
                <c:pt idx="27041">
                  <c:v>270.41000000000003</c:v>
                </c:pt>
                <c:pt idx="27042">
                  <c:v>270.42</c:v>
                </c:pt>
                <c:pt idx="27043">
                  <c:v>270.43</c:v>
                </c:pt>
                <c:pt idx="27044">
                  <c:v>270.44</c:v>
                </c:pt>
                <c:pt idx="27045">
                  <c:v>270.45</c:v>
                </c:pt>
                <c:pt idx="27046">
                  <c:v>270.45999999999998</c:v>
                </c:pt>
                <c:pt idx="27047">
                  <c:v>270.47000000000003</c:v>
                </c:pt>
                <c:pt idx="27048">
                  <c:v>270.48</c:v>
                </c:pt>
                <c:pt idx="27049">
                  <c:v>270.49</c:v>
                </c:pt>
                <c:pt idx="27050">
                  <c:v>270.5</c:v>
                </c:pt>
                <c:pt idx="27051">
                  <c:v>270.51</c:v>
                </c:pt>
                <c:pt idx="27052">
                  <c:v>270.52</c:v>
                </c:pt>
                <c:pt idx="27053">
                  <c:v>270.52999999999997</c:v>
                </c:pt>
                <c:pt idx="27054">
                  <c:v>270.54000000000002</c:v>
                </c:pt>
                <c:pt idx="27055">
                  <c:v>270.55</c:v>
                </c:pt>
                <c:pt idx="27056">
                  <c:v>270.56</c:v>
                </c:pt>
                <c:pt idx="27057">
                  <c:v>270.57</c:v>
                </c:pt>
                <c:pt idx="27058">
                  <c:v>270.58</c:v>
                </c:pt>
                <c:pt idx="27059">
                  <c:v>270.58999999999997</c:v>
                </c:pt>
                <c:pt idx="27060">
                  <c:v>270.60000000000002</c:v>
                </c:pt>
                <c:pt idx="27061">
                  <c:v>270.61</c:v>
                </c:pt>
                <c:pt idx="27062">
                  <c:v>270.62</c:v>
                </c:pt>
                <c:pt idx="27063">
                  <c:v>270.63</c:v>
                </c:pt>
                <c:pt idx="27064">
                  <c:v>270.64</c:v>
                </c:pt>
                <c:pt idx="27065">
                  <c:v>270.64999999999998</c:v>
                </c:pt>
                <c:pt idx="27066">
                  <c:v>270.66000000000003</c:v>
                </c:pt>
                <c:pt idx="27067">
                  <c:v>270.67</c:v>
                </c:pt>
                <c:pt idx="27068">
                  <c:v>270.68</c:v>
                </c:pt>
                <c:pt idx="27069">
                  <c:v>270.69</c:v>
                </c:pt>
                <c:pt idx="27070">
                  <c:v>270.7</c:v>
                </c:pt>
                <c:pt idx="27071">
                  <c:v>270.70999999999998</c:v>
                </c:pt>
                <c:pt idx="27072">
                  <c:v>270.72000000000003</c:v>
                </c:pt>
                <c:pt idx="27073">
                  <c:v>270.73</c:v>
                </c:pt>
                <c:pt idx="27074">
                  <c:v>270.74</c:v>
                </c:pt>
                <c:pt idx="27075">
                  <c:v>270.75</c:v>
                </c:pt>
                <c:pt idx="27076">
                  <c:v>270.76</c:v>
                </c:pt>
                <c:pt idx="27077">
                  <c:v>270.77</c:v>
                </c:pt>
                <c:pt idx="27078">
                  <c:v>270.77999999999997</c:v>
                </c:pt>
                <c:pt idx="27079">
                  <c:v>270.79000000000002</c:v>
                </c:pt>
                <c:pt idx="27080">
                  <c:v>270.8</c:v>
                </c:pt>
                <c:pt idx="27081">
                  <c:v>270.81</c:v>
                </c:pt>
                <c:pt idx="27082">
                  <c:v>270.82</c:v>
                </c:pt>
                <c:pt idx="27083">
                  <c:v>270.83</c:v>
                </c:pt>
                <c:pt idx="27084">
                  <c:v>270.83999999999997</c:v>
                </c:pt>
                <c:pt idx="27085">
                  <c:v>270.85000000000002</c:v>
                </c:pt>
                <c:pt idx="27086">
                  <c:v>270.86</c:v>
                </c:pt>
                <c:pt idx="27087">
                  <c:v>270.87</c:v>
                </c:pt>
                <c:pt idx="27088">
                  <c:v>270.88</c:v>
                </c:pt>
                <c:pt idx="27089">
                  <c:v>270.89</c:v>
                </c:pt>
                <c:pt idx="27090">
                  <c:v>270.89999999999998</c:v>
                </c:pt>
                <c:pt idx="27091">
                  <c:v>270.91000000000003</c:v>
                </c:pt>
                <c:pt idx="27092">
                  <c:v>270.92</c:v>
                </c:pt>
                <c:pt idx="27093">
                  <c:v>270.93</c:v>
                </c:pt>
                <c:pt idx="27094">
                  <c:v>270.94</c:v>
                </c:pt>
                <c:pt idx="27095">
                  <c:v>270.95</c:v>
                </c:pt>
                <c:pt idx="27096">
                  <c:v>270.95999999999998</c:v>
                </c:pt>
                <c:pt idx="27097">
                  <c:v>270.97000000000003</c:v>
                </c:pt>
                <c:pt idx="27098">
                  <c:v>270.98</c:v>
                </c:pt>
                <c:pt idx="27099">
                  <c:v>270.99</c:v>
                </c:pt>
                <c:pt idx="27100">
                  <c:v>271</c:v>
                </c:pt>
                <c:pt idx="27101">
                  <c:v>271.01</c:v>
                </c:pt>
                <c:pt idx="27102">
                  <c:v>271.02</c:v>
                </c:pt>
                <c:pt idx="27103">
                  <c:v>271.02999999999997</c:v>
                </c:pt>
                <c:pt idx="27104">
                  <c:v>271.04000000000002</c:v>
                </c:pt>
                <c:pt idx="27105">
                  <c:v>271.05</c:v>
                </c:pt>
                <c:pt idx="27106">
                  <c:v>271.06</c:v>
                </c:pt>
                <c:pt idx="27107">
                  <c:v>271.07</c:v>
                </c:pt>
                <c:pt idx="27108">
                  <c:v>271.08</c:v>
                </c:pt>
                <c:pt idx="27109">
                  <c:v>271.08999999999997</c:v>
                </c:pt>
                <c:pt idx="27110">
                  <c:v>271.10000000000002</c:v>
                </c:pt>
                <c:pt idx="27111">
                  <c:v>271.11</c:v>
                </c:pt>
                <c:pt idx="27112">
                  <c:v>271.12</c:v>
                </c:pt>
                <c:pt idx="27113">
                  <c:v>271.13</c:v>
                </c:pt>
                <c:pt idx="27114">
                  <c:v>271.14</c:v>
                </c:pt>
                <c:pt idx="27115">
                  <c:v>271.14999999999998</c:v>
                </c:pt>
                <c:pt idx="27116">
                  <c:v>271.16000000000003</c:v>
                </c:pt>
                <c:pt idx="27117">
                  <c:v>271.17</c:v>
                </c:pt>
                <c:pt idx="27118">
                  <c:v>271.18</c:v>
                </c:pt>
                <c:pt idx="27119">
                  <c:v>271.19</c:v>
                </c:pt>
                <c:pt idx="27120">
                  <c:v>271.2</c:v>
                </c:pt>
                <c:pt idx="27121">
                  <c:v>271.20999999999998</c:v>
                </c:pt>
                <c:pt idx="27122">
                  <c:v>271.22000000000003</c:v>
                </c:pt>
                <c:pt idx="27123">
                  <c:v>271.23</c:v>
                </c:pt>
                <c:pt idx="27124">
                  <c:v>271.24</c:v>
                </c:pt>
                <c:pt idx="27125">
                  <c:v>271.25</c:v>
                </c:pt>
                <c:pt idx="27126">
                  <c:v>271.26</c:v>
                </c:pt>
                <c:pt idx="27127">
                  <c:v>271.27</c:v>
                </c:pt>
                <c:pt idx="27128">
                  <c:v>271.27999999999997</c:v>
                </c:pt>
                <c:pt idx="27129">
                  <c:v>271.29000000000002</c:v>
                </c:pt>
                <c:pt idx="27130">
                  <c:v>271.3</c:v>
                </c:pt>
                <c:pt idx="27131">
                  <c:v>271.31</c:v>
                </c:pt>
                <c:pt idx="27132">
                  <c:v>271.32</c:v>
                </c:pt>
                <c:pt idx="27133">
                  <c:v>271.33</c:v>
                </c:pt>
                <c:pt idx="27134">
                  <c:v>271.33999999999997</c:v>
                </c:pt>
                <c:pt idx="27135">
                  <c:v>271.35000000000002</c:v>
                </c:pt>
                <c:pt idx="27136">
                  <c:v>271.36</c:v>
                </c:pt>
                <c:pt idx="27137">
                  <c:v>271.37</c:v>
                </c:pt>
                <c:pt idx="27138">
                  <c:v>271.38</c:v>
                </c:pt>
                <c:pt idx="27139">
                  <c:v>271.39</c:v>
                </c:pt>
                <c:pt idx="27140">
                  <c:v>271.39999999999998</c:v>
                </c:pt>
                <c:pt idx="27141">
                  <c:v>271.41000000000003</c:v>
                </c:pt>
                <c:pt idx="27142">
                  <c:v>271.42</c:v>
                </c:pt>
                <c:pt idx="27143">
                  <c:v>271.43</c:v>
                </c:pt>
                <c:pt idx="27144">
                  <c:v>271.44</c:v>
                </c:pt>
                <c:pt idx="27145">
                  <c:v>271.45</c:v>
                </c:pt>
                <c:pt idx="27146">
                  <c:v>271.45999999999998</c:v>
                </c:pt>
                <c:pt idx="27147">
                  <c:v>271.47000000000003</c:v>
                </c:pt>
                <c:pt idx="27148">
                  <c:v>271.48</c:v>
                </c:pt>
                <c:pt idx="27149">
                  <c:v>271.49</c:v>
                </c:pt>
                <c:pt idx="27150">
                  <c:v>271.5</c:v>
                </c:pt>
                <c:pt idx="27151">
                  <c:v>271.51</c:v>
                </c:pt>
                <c:pt idx="27152">
                  <c:v>271.52</c:v>
                </c:pt>
                <c:pt idx="27153">
                  <c:v>271.52999999999997</c:v>
                </c:pt>
                <c:pt idx="27154">
                  <c:v>271.54000000000002</c:v>
                </c:pt>
                <c:pt idx="27155">
                  <c:v>271.55</c:v>
                </c:pt>
                <c:pt idx="27156">
                  <c:v>271.56</c:v>
                </c:pt>
                <c:pt idx="27157">
                  <c:v>271.57</c:v>
                </c:pt>
                <c:pt idx="27158">
                  <c:v>271.58</c:v>
                </c:pt>
                <c:pt idx="27159">
                  <c:v>271.58999999999997</c:v>
                </c:pt>
                <c:pt idx="27160">
                  <c:v>271.60000000000002</c:v>
                </c:pt>
                <c:pt idx="27161">
                  <c:v>271.61</c:v>
                </c:pt>
                <c:pt idx="27162">
                  <c:v>271.62</c:v>
                </c:pt>
                <c:pt idx="27163">
                  <c:v>271.63</c:v>
                </c:pt>
                <c:pt idx="27164">
                  <c:v>271.64</c:v>
                </c:pt>
                <c:pt idx="27165">
                  <c:v>271.64999999999998</c:v>
                </c:pt>
                <c:pt idx="27166">
                  <c:v>271.66000000000003</c:v>
                </c:pt>
                <c:pt idx="27167">
                  <c:v>271.67</c:v>
                </c:pt>
                <c:pt idx="27168">
                  <c:v>271.68</c:v>
                </c:pt>
                <c:pt idx="27169">
                  <c:v>271.69</c:v>
                </c:pt>
                <c:pt idx="27170">
                  <c:v>271.7</c:v>
                </c:pt>
                <c:pt idx="27171">
                  <c:v>271.70999999999998</c:v>
                </c:pt>
                <c:pt idx="27172">
                  <c:v>271.72000000000003</c:v>
                </c:pt>
                <c:pt idx="27173">
                  <c:v>271.73</c:v>
                </c:pt>
                <c:pt idx="27174">
                  <c:v>271.74</c:v>
                </c:pt>
                <c:pt idx="27175">
                  <c:v>271.75</c:v>
                </c:pt>
                <c:pt idx="27176">
                  <c:v>271.76</c:v>
                </c:pt>
                <c:pt idx="27177">
                  <c:v>271.77</c:v>
                </c:pt>
                <c:pt idx="27178">
                  <c:v>271.77999999999997</c:v>
                </c:pt>
                <c:pt idx="27179">
                  <c:v>271.79000000000002</c:v>
                </c:pt>
                <c:pt idx="27180">
                  <c:v>271.8</c:v>
                </c:pt>
                <c:pt idx="27181">
                  <c:v>271.81</c:v>
                </c:pt>
                <c:pt idx="27182">
                  <c:v>271.82</c:v>
                </c:pt>
                <c:pt idx="27183">
                  <c:v>271.83</c:v>
                </c:pt>
                <c:pt idx="27184">
                  <c:v>271.83999999999997</c:v>
                </c:pt>
                <c:pt idx="27185">
                  <c:v>271.85000000000002</c:v>
                </c:pt>
                <c:pt idx="27186">
                  <c:v>271.86</c:v>
                </c:pt>
                <c:pt idx="27187">
                  <c:v>271.87</c:v>
                </c:pt>
                <c:pt idx="27188">
                  <c:v>271.88</c:v>
                </c:pt>
                <c:pt idx="27189">
                  <c:v>271.89</c:v>
                </c:pt>
                <c:pt idx="27190">
                  <c:v>271.89999999999998</c:v>
                </c:pt>
                <c:pt idx="27191">
                  <c:v>271.91000000000003</c:v>
                </c:pt>
                <c:pt idx="27192">
                  <c:v>271.92</c:v>
                </c:pt>
                <c:pt idx="27193">
                  <c:v>271.93</c:v>
                </c:pt>
                <c:pt idx="27194">
                  <c:v>271.94</c:v>
                </c:pt>
                <c:pt idx="27195">
                  <c:v>271.95</c:v>
                </c:pt>
                <c:pt idx="27196">
                  <c:v>271.95999999999998</c:v>
                </c:pt>
                <c:pt idx="27197">
                  <c:v>271.97000000000003</c:v>
                </c:pt>
                <c:pt idx="27198">
                  <c:v>271.98</c:v>
                </c:pt>
                <c:pt idx="27199">
                  <c:v>271.99</c:v>
                </c:pt>
                <c:pt idx="27200">
                  <c:v>272</c:v>
                </c:pt>
                <c:pt idx="27201">
                  <c:v>272.01</c:v>
                </c:pt>
                <c:pt idx="27202">
                  <c:v>272.02</c:v>
                </c:pt>
                <c:pt idx="27203">
                  <c:v>272.02999999999997</c:v>
                </c:pt>
                <c:pt idx="27204">
                  <c:v>272.04000000000002</c:v>
                </c:pt>
                <c:pt idx="27205">
                  <c:v>272.05</c:v>
                </c:pt>
                <c:pt idx="27206">
                  <c:v>272.06</c:v>
                </c:pt>
                <c:pt idx="27207">
                  <c:v>272.07</c:v>
                </c:pt>
                <c:pt idx="27208">
                  <c:v>272.08</c:v>
                </c:pt>
                <c:pt idx="27209">
                  <c:v>272.08999999999997</c:v>
                </c:pt>
                <c:pt idx="27210">
                  <c:v>272.10000000000002</c:v>
                </c:pt>
                <c:pt idx="27211">
                  <c:v>272.11</c:v>
                </c:pt>
                <c:pt idx="27212">
                  <c:v>272.12</c:v>
                </c:pt>
                <c:pt idx="27213">
                  <c:v>272.13</c:v>
                </c:pt>
                <c:pt idx="27214">
                  <c:v>272.14</c:v>
                </c:pt>
                <c:pt idx="27215">
                  <c:v>272.14999999999998</c:v>
                </c:pt>
                <c:pt idx="27216">
                  <c:v>272.16000000000003</c:v>
                </c:pt>
                <c:pt idx="27217">
                  <c:v>272.17</c:v>
                </c:pt>
                <c:pt idx="27218">
                  <c:v>272.18</c:v>
                </c:pt>
                <c:pt idx="27219">
                  <c:v>272.19</c:v>
                </c:pt>
                <c:pt idx="27220">
                  <c:v>272.2</c:v>
                </c:pt>
                <c:pt idx="27221">
                  <c:v>272.20999999999998</c:v>
                </c:pt>
                <c:pt idx="27222">
                  <c:v>272.22000000000003</c:v>
                </c:pt>
                <c:pt idx="27223">
                  <c:v>272.23</c:v>
                </c:pt>
                <c:pt idx="27224">
                  <c:v>272.24</c:v>
                </c:pt>
                <c:pt idx="27225">
                  <c:v>272.25</c:v>
                </c:pt>
                <c:pt idx="27226">
                  <c:v>272.26</c:v>
                </c:pt>
                <c:pt idx="27227">
                  <c:v>272.27</c:v>
                </c:pt>
                <c:pt idx="27228">
                  <c:v>272.27999999999997</c:v>
                </c:pt>
                <c:pt idx="27229">
                  <c:v>272.29000000000002</c:v>
                </c:pt>
                <c:pt idx="27230">
                  <c:v>272.3</c:v>
                </c:pt>
                <c:pt idx="27231">
                  <c:v>272.31</c:v>
                </c:pt>
                <c:pt idx="27232">
                  <c:v>272.32</c:v>
                </c:pt>
                <c:pt idx="27233">
                  <c:v>272.33</c:v>
                </c:pt>
                <c:pt idx="27234">
                  <c:v>272.33999999999997</c:v>
                </c:pt>
                <c:pt idx="27235">
                  <c:v>272.35000000000002</c:v>
                </c:pt>
                <c:pt idx="27236">
                  <c:v>272.36</c:v>
                </c:pt>
                <c:pt idx="27237">
                  <c:v>272.37</c:v>
                </c:pt>
                <c:pt idx="27238">
                  <c:v>272.38</c:v>
                </c:pt>
                <c:pt idx="27239">
                  <c:v>272.39</c:v>
                </c:pt>
                <c:pt idx="27240">
                  <c:v>272.39999999999998</c:v>
                </c:pt>
                <c:pt idx="27241">
                  <c:v>272.41000000000003</c:v>
                </c:pt>
                <c:pt idx="27242">
                  <c:v>272.42</c:v>
                </c:pt>
                <c:pt idx="27243">
                  <c:v>272.43</c:v>
                </c:pt>
                <c:pt idx="27244">
                  <c:v>272.44</c:v>
                </c:pt>
                <c:pt idx="27245">
                  <c:v>272.45</c:v>
                </c:pt>
                <c:pt idx="27246">
                  <c:v>272.45999999999998</c:v>
                </c:pt>
                <c:pt idx="27247">
                  <c:v>272.47000000000003</c:v>
                </c:pt>
                <c:pt idx="27248">
                  <c:v>272.48</c:v>
                </c:pt>
                <c:pt idx="27249">
                  <c:v>272.49</c:v>
                </c:pt>
                <c:pt idx="27250">
                  <c:v>272.5</c:v>
                </c:pt>
                <c:pt idx="27251">
                  <c:v>272.51</c:v>
                </c:pt>
                <c:pt idx="27252">
                  <c:v>272.52</c:v>
                </c:pt>
                <c:pt idx="27253">
                  <c:v>272.52999999999997</c:v>
                </c:pt>
                <c:pt idx="27254">
                  <c:v>272.54000000000002</c:v>
                </c:pt>
                <c:pt idx="27255">
                  <c:v>272.55</c:v>
                </c:pt>
                <c:pt idx="27256">
                  <c:v>272.56</c:v>
                </c:pt>
                <c:pt idx="27257">
                  <c:v>272.57</c:v>
                </c:pt>
                <c:pt idx="27258">
                  <c:v>272.58</c:v>
                </c:pt>
                <c:pt idx="27259">
                  <c:v>272.58999999999997</c:v>
                </c:pt>
                <c:pt idx="27260">
                  <c:v>272.60000000000002</c:v>
                </c:pt>
                <c:pt idx="27261">
                  <c:v>272.61</c:v>
                </c:pt>
                <c:pt idx="27262">
                  <c:v>272.62</c:v>
                </c:pt>
                <c:pt idx="27263">
                  <c:v>272.63</c:v>
                </c:pt>
                <c:pt idx="27264">
                  <c:v>272.64</c:v>
                </c:pt>
                <c:pt idx="27265">
                  <c:v>272.64999999999998</c:v>
                </c:pt>
                <c:pt idx="27266">
                  <c:v>272.66000000000003</c:v>
                </c:pt>
                <c:pt idx="27267">
                  <c:v>272.67</c:v>
                </c:pt>
                <c:pt idx="27268">
                  <c:v>272.68</c:v>
                </c:pt>
                <c:pt idx="27269">
                  <c:v>272.69</c:v>
                </c:pt>
                <c:pt idx="27270">
                  <c:v>272.7</c:v>
                </c:pt>
                <c:pt idx="27271">
                  <c:v>272.70999999999998</c:v>
                </c:pt>
                <c:pt idx="27272">
                  <c:v>272.72000000000003</c:v>
                </c:pt>
                <c:pt idx="27273">
                  <c:v>272.73</c:v>
                </c:pt>
                <c:pt idx="27274">
                  <c:v>272.74</c:v>
                </c:pt>
                <c:pt idx="27275">
                  <c:v>272.75</c:v>
                </c:pt>
                <c:pt idx="27276">
                  <c:v>272.76</c:v>
                </c:pt>
                <c:pt idx="27277">
                  <c:v>272.77</c:v>
                </c:pt>
                <c:pt idx="27278">
                  <c:v>272.77999999999997</c:v>
                </c:pt>
                <c:pt idx="27279">
                  <c:v>272.79000000000002</c:v>
                </c:pt>
                <c:pt idx="27280">
                  <c:v>272.8</c:v>
                </c:pt>
                <c:pt idx="27281">
                  <c:v>272.81</c:v>
                </c:pt>
                <c:pt idx="27282">
                  <c:v>272.82</c:v>
                </c:pt>
                <c:pt idx="27283">
                  <c:v>272.83</c:v>
                </c:pt>
                <c:pt idx="27284">
                  <c:v>272.83999999999997</c:v>
                </c:pt>
                <c:pt idx="27285">
                  <c:v>272.85000000000002</c:v>
                </c:pt>
                <c:pt idx="27286">
                  <c:v>272.86</c:v>
                </c:pt>
                <c:pt idx="27287">
                  <c:v>272.87</c:v>
                </c:pt>
                <c:pt idx="27288">
                  <c:v>272.88</c:v>
                </c:pt>
                <c:pt idx="27289">
                  <c:v>272.89</c:v>
                </c:pt>
                <c:pt idx="27290">
                  <c:v>272.89999999999998</c:v>
                </c:pt>
                <c:pt idx="27291">
                  <c:v>272.91000000000003</c:v>
                </c:pt>
                <c:pt idx="27292">
                  <c:v>272.92</c:v>
                </c:pt>
                <c:pt idx="27293">
                  <c:v>272.93</c:v>
                </c:pt>
                <c:pt idx="27294">
                  <c:v>272.94</c:v>
                </c:pt>
                <c:pt idx="27295">
                  <c:v>272.95</c:v>
                </c:pt>
                <c:pt idx="27296">
                  <c:v>272.95999999999998</c:v>
                </c:pt>
                <c:pt idx="27297">
                  <c:v>272.97000000000003</c:v>
                </c:pt>
                <c:pt idx="27298">
                  <c:v>272.98</c:v>
                </c:pt>
                <c:pt idx="27299">
                  <c:v>272.99</c:v>
                </c:pt>
                <c:pt idx="27300">
                  <c:v>273</c:v>
                </c:pt>
                <c:pt idx="27301">
                  <c:v>273.01</c:v>
                </c:pt>
                <c:pt idx="27302">
                  <c:v>273.02</c:v>
                </c:pt>
                <c:pt idx="27303">
                  <c:v>273.02999999999997</c:v>
                </c:pt>
                <c:pt idx="27304">
                  <c:v>273.04000000000002</c:v>
                </c:pt>
                <c:pt idx="27305">
                  <c:v>273.05</c:v>
                </c:pt>
                <c:pt idx="27306">
                  <c:v>273.06</c:v>
                </c:pt>
                <c:pt idx="27307">
                  <c:v>273.07</c:v>
                </c:pt>
                <c:pt idx="27308">
                  <c:v>273.08</c:v>
                </c:pt>
                <c:pt idx="27309">
                  <c:v>273.08999999999997</c:v>
                </c:pt>
                <c:pt idx="27310">
                  <c:v>273.10000000000002</c:v>
                </c:pt>
                <c:pt idx="27311">
                  <c:v>273.11</c:v>
                </c:pt>
                <c:pt idx="27312">
                  <c:v>273.12</c:v>
                </c:pt>
                <c:pt idx="27313">
                  <c:v>273.13</c:v>
                </c:pt>
                <c:pt idx="27314">
                  <c:v>273.14</c:v>
                </c:pt>
                <c:pt idx="27315">
                  <c:v>273.14999999999998</c:v>
                </c:pt>
                <c:pt idx="27316">
                  <c:v>273.16000000000003</c:v>
                </c:pt>
                <c:pt idx="27317">
                  <c:v>273.17</c:v>
                </c:pt>
                <c:pt idx="27318">
                  <c:v>273.18</c:v>
                </c:pt>
                <c:pt idx="27319">
                  <c:v>273.19</c:v>
                </c:pt>
                <c:pt idx="27320">
                  <c:v>273.2</c:v>
                </c:pt>
                <c:pt idx="27321">
                  <c:v>273.20999999999998</c:v>
                </c:pt>
                <c:pt idx="27322">
                  <c:v>273.22000000000003</c:v>
                </c:pt>
                <c:pt idx="27323">
                  <c:v>273.23</c:v>
                </c:pt>
                <c:pt idx="27324">
                  <c:v>273.24</c:v>
                </c:pt>
                <c:pt idx="27325">
                  <c:v>273.25</c:v>
                </c:pt>
                <c:pt idx="27326">
                  <c:v>273.26</c:v>
                </c:pt>
                <c:pt idx="27327">
                  <c:v>273.27</c:v>
                </c:pt>
                <c:pt idx="27328">
                  <c:v>273.27999999999997</c:v>
                </c:pt>
                <c:pt idx="27329">
                  <c:v>273.29000000000002</c:v>
                </c:pt>
                <c:pt idx="27330">
                  <c:v>273.3</c:v>
                </c:pt>
                <c:pt idx="27331">
                  <c:v>273.31</c:v>
                </c:pt>
                <c:pt idx="27332">
                  <c:v>273.32</c:v>
                </c:pt>
                <c:pt idx="27333">
                  <c:v>273.33</c:v>
                </c:pt>
                <c:pt idx="27334">
                  <c:v>273.33999999999997</c:v>
                </c:pt>
                <c:pt idx="27335">
                  <c:v>273.35000000000002</c:v>
                </c:pt>
                <c:pt idx="27336">
                  <c:v>273.36</c:v>
                </c:pt>
                <c:pt idx="27337">
                  <c:v>273.37</c:v>
                </c:pt>
                <c:pt idx="27338">
                  <c:v>273.38</c:v>
                </c:pt>
                <c:pt idx="27339">
                  <c:v>273.39</c:v>
                </c:pt>
                <c:pt idx="27340">
                  <c:v>273.39999999999998</c:v>
                </c:pt>
                <c:pt idx="27341">
                  <c:v>273.41000000000003</c:v>
                </c:pt>
                <c:pt idx="27342">
                  <c:v>273.42</c:v>
                </c:pt>
                <c:pt idx="27343">
                  <c:v>273.43</c:v>
                </c:pt>
                <c:pt idx="27344">
                  <c:v>273.44</c:v>
                </c:pt>
                <c:pt idx="27345">
                  <c:v>273.45</c:v>
                </c:pt>
                <c:pt idx="27346">
                  <c:v>273.45999999999998</c:v>
                </c:pt>
                <c:pt idx="27347">
                  <c:v>273.47000000000003</c:v>
                </c:pt>
                <c:pt idx="27348">
                  <c:v>273.48</c:v>
                </c:pt>
                <c:pt idx="27349">
                  <c:v>273.49</c:v>
                </c:pt>
                <c:pt idx="27350">
                  <c:v>273.5</c:v>
                </c:pt>
                <c:pt idx="27351">
                  <c:v>273.51</c:v>
                </c:pt>
                <c:pt idx="27352">
                  <c:v>273.52</c:v>
                </c:pt>
                <c:pt idx="27353">
                  <c:v>273.52999999999997</c:v>
                </c:pt>
                <c:pt idx="27354">
                  <c:v>273.54000000000002</c:v>
                </c:pt>
                <c:pt idx="27355">
                  <c:v>273.55</c:v>
                </c:pt>
                <c:pt idx="27356">
                  <c:v>273.56</c:v>
                </c:pt>
                <c:pt idx="27357">
                  <c:v>273.57</c:v>
                </c:pt>
                <c:pt idx="27358">
                  <c:v>273.58</c:v>
                </c:pt>
                <c:pt idx="27359">
                  <c:v>273.58999999999997</c:v>
                </c:pt>
                <c:pt idx="27360">
                  <c:v>273.60000000000002</c:v>
                </c:pt>
                <c:pt idx="27361">
                  <c:v>273.61</c:v>
                </c:pt>
                <c:pt idx="27362">
                  <c:v>273.62</c:v>
                </c:pt>
                <c:pt idx="27363">
                  <c:v>273.63</c:v>
                </c:pt>
                <c:pt idx="27364">
                  <c:v>273.64</c:v>
                </c:pt>
                <c:pt idx="27365">
                  <c:v>273.64999999999998</c:v>
                </c:pt>
                <c:pt idx="27366">
                  <c:v>273.66000000000003</c:v>
                </c:pt>
                <c:pt idx="27367">
                  <c:v>273.67</c:v>
                </c:pt>
                <c:pt idx="27368">
                  <c:v>273.68</c:v>
                </c:pt>
                <c:pt idx="27369">
                  <c:v>273.69</c:v>
                </c:pt>
                <c:pt idx="27370">
                  <c:v>273.7</c:v>
                </c:pt>
                <c:pt idx="27371">
                  <c:v>273.70999999999998</c:v>
                </c:pt>
                <c:pt idx="27372">
                  <c:v>273.72000000000003</c:v>
                </c:pt>
                <c:pt idx="27373">
                  <c:v>273.73</c:v>
                </c:pt>
                <c:pt idx="27374">
                  <c:v>273.74</c:v>
                </c:pt>
                <c:pt idx="27375">
                  <c:v>273.75</c:v>
                </c:pt>
                <c:pt idx="27376">
                  <c:v>273.76</c:v>
                </c:pt>
                <c:pt idx="27377">
                  <c:v>273.77</c:v>
                </c:pt>
                <c:pt idx="27378">
                  <c:v>273.77999999999997</c:v>
                </c:pt>
                <c:pt idx="27379">
                  <c:v>273.79000000000002</c:v>
                </c:pt>
                <c:pt idx="27380">
                  <c:v>273.8</c:v>
                </c:pt>
                <c:pt idx="27381">
                  <c:v>273.81</c:v>
                </c:pt>
                <c:pt idx="27382">
                  <c:v>273.82</c:v>
                </c:pt>
                <c:pt idx="27383">
                  <c:v>273.83</c:v>
                </c:pt>
                <c:pt idx="27384">
                  <c:v>273.83999999999997</c:v>
                </c:pt>
                <c:pt idx="27385">
                  <c:v>273.85000000000002</c:v>
                </c:pt>
                <c:pt idx="27386">
                  <c:v>273.86</c:v>
                </c:pt>
                <c:pt idx="27387">
                  <c:v>273.87</c:v>
                </c:pt>
                <c:pt idx="27388">
                  <c:v>273.88</c:v>
                </c:pt>
                <c:pt idx="27389">
                  <c:v>273.89</c:v>
                </c:pt>
                <c:pt idx="27390">
                  <c:v>273.89999999999998</c:v>
                </c:pt>
                <c:pt idx="27391">
                  <c:v>273.91000000000003</c:v>
                </c:pt>
                <c:pt idx="27392">
                  <c:v>273.92</c:v>
                </c:pt>
                <c:pt idx="27393">
                  <c:v>273.93</c:v>
                </c:pt>
                <c:pt idx="27394">
                  <c:v>273.94</c:v>
                </c:pt>
                <c:pt idx="27395">
                  <c:v>273.95</c:v>
                </c:pt>
                <c:pt idx="27396">
                  <c:v>273.95999999999998</c:v>
                </c:pt>
                <c:pt idx="27397">
                  <c:v>273.97000000000003</c:v>
                </c:pt>
                <c:pt idx="27398">
                  <c:v>273.98</c:v>
                </c:pt>
                <c:pt idx="27399">
                  <c:v>273.99</c:v>
                </c:pt>
                <c:pt idx="27400">
                  <c:v>274</c:v>
                </c:pt>
                <c:pt idx="27401">
                  <c:v>274.01</c:v>
                </c:pt>
                <c:pt idx="27402">
                  <c:v>274.02</c:v>
                </c:pt>
                <c:pt idx="27403">
                  <c:v>274.02999999999997</c:v>
                </c:pt>
                <c:pt idx="27404">
                  <c:v>274.04000000000002</c:v>
                </c:pt>
                <c:pt idx="27405">
                  <c:v>274.05</c:v>
                </c:pt>
                <c:pt idx="27406">
                  <c:v>274.06</c:v>
                </c:pt>
                <c:pt idx="27407">
                  <c:v>274.07</c:v>
                </c:pt>
                <c:pt idx="27408">
                  <c:v>274.08</c:v>
                </c:pt>
                <c:pt idx="27409">
                  <c:v>274.08999999999997</c:v>
                </c:pt>
                <c:pt idx="27410">
                  <c:v>274.10000000000002</c:v>
                </c:pt>
                <c:pt idx="27411">
                  <c:v>274.11</c:v>
                </c:pt>
                <c:pt idx="27412">
                  <c:v>274.12</c:v>
                </c:pt>
                <c:pt idx="27413">
                  <c:v>274.13</c:v>
                </c:pt>
                <c:pt idx="27414">
                  <c:v>274.14</c:v>
                </c:pt>
                <c:pt idx="27415">
                  <c:v>274.14999999999998</c:v>
                </c:pt>
                <c:pt idx="27416">
                  <c:v>274.16000000000003</c:v>
                </c:pt>
                <c:pt idx="27417">
                  <c:v>274.17</c:v>
                </c:pt>
                <c:pt idx="27418">
                  <c:v>274.18</c:v>
                </c:pt>
                <c:pt idx="27419">
                  <c:v>274.19</c:v>
                </c:pt>
                <c:pt idx="27420">
                  <c:v>274.2</c:v>
                </c:pt>
                <c:pt idx="27421">
                  <c:v>274.20999999999998</c:v>
                </c:pt>
                <c:pt idx="27422">
                  <c:v>274.22000000000003</c:v>
                </c:pt>
                <c:pt idx="27423">
                  <c:v>274.23</c:v>
                </c:pt>
                <c:pt idx="27424">
                  <c:v>274.24</c:v>
                </c:pt>
                <c:pt idx="27425">
                  <c:v>274.25</c:v>
                </c:pt>
                <c:pt idx="27426">
                  <c:v>274.26</c:v>
                </c:pt>
                <c:pt idx="27427">
                  <c:v>274.27</c:v>
                </c:pt>
                <c:pt idx="27428">
                  <c:v>274.27999999999997</c:v>
                </c:pt>
                <c:pt idx="27429">
                  <c:v>274.29000000000002</c:v>
                </c:pt>
                <c:pt idx="27430">
                  <c:v>274.3</c:v>
                </c:pt>
                <c:pt idx="27431">
                  <c:v>274.31</c:v>
                </c:pt>
                <c:pt idx="27432">
                  <c:v>274.32</c:v>
                </c:pt>
                <c:pt idx="27433">
                  <c:v>274.33</c:v>
                </c:pt>
                <c:pt idx="27434">
                  <c:v>274.33999999999997</c:v>
                </c:pt>
                <c:pt idx="27435">
                  <c:v>274.35000000000002</c:v>
                </c:pt>
                <c:pt idx="27436">
                  <c:v>274.36</c:v>
                </c:pt>
                <c:pt idx="27437">
                  <c:v>274.37</c:v>
                </c:pt>
                <c:pt idx="27438">
                  <c:v>274.38</c:v>
                </c:pt>
                <c:pt idx="27439">
                  <c:v>274.39</c:v>
                </c:pt>
                <c:pt idx="27440">
                  <c:v>274.39999999999998</c:v>
                </c:pt>
                <c:pt idx="27441">
                  <c:v>274.41000000000003</c:v>
                </c:pt>
                <c:pt idx="27442">
                  <c:v>274.42</c:v>
                </c:pt>
                <c:pt idx="27443">
                  <c:v>274.43</c:v>
                </c:pt>
                <c:pt idx="27444">
                  <c:v>274.44</c:v>
                </c:pt>
                <c:pt idx="27445">
                  <c:v>274.45</c:v>
                </c:pt>
                <c:pt idx="27446">
                  <c:v>274.45999999999998</c:v>
                </c:pt>
                <c:pt idx="27447">
                  <c:v>274.47000000000003</c:v>
                </c:pt>
                <c:pt idx="27448">
                  <c:v>274.48</c:v>
                </c:pt>
                <c:pt idx="27449">
                  <c:v>274.49</c:v>
                </c:pt>
                <c:pt idx="27450">
                  <c:v>274.5</c:v>
                </c:pt>
                <c:pt idx="27451">
                  <c:v>274.51</c:v>
                </c:pt>
                <c:pt idx="27452">
                  <c:v>274.52</c:v>
                </c:pt>
                <c:pt idx="27453">
                  <c:v>274.52999999999997</c:v>
                </c:pt>
                <c:pt idx="27454">
                  <c:v>274.54000000000002</c:v>
                </c:pt>
                <c:pt idx="27455">
                  <c:v>274.55</c:v>
                </c:pt>
                <c:pt idx="27456">
                  <c:v>274.56</c:v>
                </c:pt>
                <c:pt idx="27457">
                  <c:v>274.57</c:v>
                </c:pt>
                <c:pt idx="27458">
                  <c:v>274.58</c:v>
                </c:pt>
                <c:pt idx="27459">
                  <c:v>274.58999999999997</c:v>
                </c:pt>
                <c:pt idx="27460">
                  <c:v>274.60000000000002</c:v>
                </c:pt>
                <c:pt idx="27461">
                  <c:v>274.61</c:v>
                </c:pt>
                <c:pt idx="27462">
                  <c:v>274.62</c:v>
                </c:pt>
                <c:pt idx="27463">
                  <c:v>274.63</c:v>
                </c:pt>
                <c:pt idx="27464">
                  <c:v>274.64</c:v>
                </c:pt>
                <c:pt idx="27465">
                  <c:v>274.64999999999998</c:v>
                </c:pt>
                <c:pt idx="27466">
                  <c:v>274.66000000000003</c:v>
                </c:pt>
                <c:pt idx="27467">
                  <c:v>274.67</c:v>
                </c:pt>
                <c:pt idx="27468">
                  <c:v>274.68</c:v>
                </c:pt>
                <c:pt idx="27469">
                  <c:v>274.69</c:v>
                </c:pt>
                <c:pt idx="27470">
                  <c:v>274.7</c:v>
                </c:pt>
                <c:pt idx="27471">
                  <c:v>274.70999999999998</c:v>
                </c:pt>
                <c:pt idx="27472">
                  <c:v>274.72000000000003</c:v>
                </c:pt>
                <c:pt idx="27473">
                  <c:v>274.73</c:v>
                </c:pt>
                <c:pt idx="27474">
                  <c:v>274.74</c:v>
                </c:pt>
                <c:pt idx="27475">
                  <c:v>274.75</c:v>
                </c:pt>
                <c:pt idx="27476">
                  <c:v>274.76</c:v>
                </c:pt>
                <c:pt idx="27477">
                  <c:v>274.77</c:v>
                </c:pt>
                <c:pt idx="27478">
                  <c:v>274.77999999999997</c:v>
                </c:pt>
                <c:pt idx="27479">
                  <c:v>274.79000000000002</c:v>
                </c:pt>
                <c:pt idx="27480">
                  <c:v>274.8</c:v>
                </c:pt>
                <c:pt idx="27481">
                  <c:v>274.81</c:v>
                </c:pt>
                <c:pt idx="27482">
                  <c:v>274.82</c:v>
                </c:pt>
                <c:pt idx="27483">
                  <c:v>274.83</c:v>
                </c:pt>
                <c:pt idx="27484">
                  <c:v>274.83999999999997</c:v>
                </c:pt>
                <c:pt idx="27485">
                  <c:v>274.85000000000002</c:v>
                </c:pt>
                <c:pt idx="27486">
                  <c:v>274.86</c:v>
                </c:pt>
                <c:pt idx="27487">
                  <c:v>274.87</c:v>
                </c:pt>
                <c:pt idx="27488">
                  <c:v>274.88</c:v>
                </c:pt>
                <c:pt idx="27489">
                  <c:v>274.89</c:v>
                </c:pt>
                <c:pt idx="27490">
                  <c:v>274.89999999999998</c:v>
                </c:pt>
                <c:pt idx="27491">
                  <c:v>274.91000000000003</c:v>
                </c:pt>
                <c:pt idx="27492">
                  <c:v>274.92</c:v>
                </c:pt>
                <c:pt idx="27493">
                  <c:v>274.93</c:v>
                </c:pt>
                <c:pt idx="27494">
                  <c:v>274.94</c:v>
                </c:pt>
                <c:pt idx="27495">
                  <c:v>274.95</c:v>
                </c:pt>
                <c:pt idx="27496">
                  <c:v>274.95999999999998</c:v>
                </c:pt>
                <c:pt idx="27497">
                  <c:v>274.97000000000003</c:v>
                </c:pt>
                <c:pt idx="27498">
                  <c:v>274.98</c:v>
                </c:pt>
                <c:pt idx="27499">
                  <c:v>274.99</c:v>
                </c:pt>
                <c:pt idx="27500">
                  <c:v>275</c:v>
                </c:pt>
                <c:pt idx="27501">
                  <c:v>275.01</c:v>
                </c:pt>
                <c:pt idx="27502">
                  <c:v>275.02</c:v>
                </c:pt>
                <c:pt idx="27503">
                  <c:v>275.02999999999997</c:v>
                </c:pt>
                <c:pt idx="27504">
                  <c:v>275.04000000000002</c:v>
                </c:pt>
                <c:pt idx="27505">
                  <c:v>275.05</c:v>
                </c:pt>
                <c:pt idx="27506">
                  <c:v>275.06</c:v>
                </c:pt>
                <c:pt idx="27507">
                  <c:v>275.07</c:v>
                </c:pt>
                <c:pt idx="27508">
                  <c:v>275.08</c:v>
                </c:pt>
                <c:pt idx="27509">
                  <c:v>275.08999999999997</c:v>
                </c:pt>
                <c:pt idx="27510">
                  <c:v>275.10000000000002</c:v>
                </c:pt>
                <c:pt idx="27511">
                  <c:v>275.11</c:v>
                </c:pt>
                <c:pt idx="27512">
                  <c:v>275.12</c:v>
                </c:pt>
                <c:pt idx="27513">
                  <c:v>275.13</c:v>
                </c:pt>
                <c:pt idx="27514">
                  <c:v>275.14</c:v>
                </c:pt>
                <c:pt idx="27515">
                  <c:v>275.14999999999998</c:v>
                </c:pt>
                <c:pt idx="27516">
                  <c:v>275.16000000000003</c:v>
                </c:pt>
                <c:pt idx="27517">
                  <c:v>275.17</c:v>
                </c:pt>
                <c:pt idx="27518">
                  <c:v>275.18</c:v>
                </c:pt>
                <c:pt idx="27519">
                  <c:v>275.19</c:v>
                </c:pt>
                <c:pt idx="27520">
                  <c:v>275.2</c:v>
                </c:pt>
                <c:pt idx="27521">
                  <c:v>275.20999999999998</c:v>
                </c:pt>
                <c:pt idx="27522">
                  <c:v>275.22000000000003</c:v>
                </c:pt>
                <c:pt idx="27523">
                  <c:v>275.23</c:v>
                </c:pt>
                <c:pt idx="27524">
                  <c:v>275.24</c:v>
                </c:pt>
                <c:pt idx="27525">
                  <c:v>275.25</c:v>
                </c:pt>
                <c:pt idx="27526">
                  <c:v>275.26</c:v>
                </c:pt>
                <c:pt idx="27527">
                  <c:v>275.27</c:v>
                </c:pt>
                <c:pt idx="27528">
                  <c:v>275.27999999999997</c:v>
                </c:pt>
                <c:pt idx="27529">
                  <c:v>275.29000000000002</c:v>
                </c:pt>
                <c:pt idx="27530">
                  <c:v>275.3</c:v>
                </c:pt>
                <c:pt idx="27531">
                  <c:v>275.31</c:v>
                </c:pt>
                <c:pt idx="27532">
                  <c:v>275.32</c:v>
                </c:pt>
                <c:pt idx="27533">
                  <c:v>275.33</c:v>
                </c:pt>
                <c:pt idx="27534">
                  <c:v>275.33999999999997</c:v>
                </c:pt>
                <c:pt idx="27535">
                  <c:v>275.35000000000002</c:v>
                </c:pt>
                <c:pt idx="27536">
                  <c:v>275.36</c:v>
                </c:pt>
                <c:pt idx="27537">
                  <c:v>275.37</c:v>
                </c:pt>
                <c:pt idx="27538">
                  <c:v>275.38</c:v>
                </c:pt>
                <c:pt idx="27539">
                  <c:v>275.39</c:v>
                </c:pt>
                <c:pt idx="27540">
                  <c:v>275.39999999999998</c:v>
                </c:pt>
                <c:pt idx="27541">
                  <c:v>275.41000000000003</c:v>
                </c:pt>
                <c:pt idx="27542">
                  <c:v>275.42</c:v>
                </c:pt>
                <c:pt idx="27543">
                  <c:v>275.43</c:v>
                </c:pt>
                <c:pt idx="27544">
                  <c:v>275.44</c:v>
                </c:pt>
                <c:pt idx="27545">
                  <c:v>275.45</c:v>
                </c:pt>
                <c:pt idx="27546">
                  <c:v>275.45999999999998</c:v>
                </c:pt>
                <c:pt idx="27547">
                  <c:v>275.47000000000003</c:v>
                </c:pt>
                <c:pt idx="27548">
                  <c:v>275.48</c:v>
                </c:pt>
                <c:pt idx="27549">
                  <c:v>275.49</c:v>
                </c:pt>
                <c:pt idx="27550">
                  <c:v>275.5</c:v>
                </c:pt>
                <c:pt idx="27551">
                  <c:v>275.51</c:v>
                </c:pt>
                <c:pt idx="27552">
                  <c:v>275.52</c:v>
                </c:pt>
                <c:pt idx="27553">
                  <c:v>275.52999999999997</c:v>
                </c:pt>
                <c:pt idx="27554">
                  <c:v>275.54000000000002</c:v>
                </c:pt>
                <c:pt idx="27555">
                  <c:v>275.55</c:v>
                </c:pt>
                <c:pt idx="27556">
                  <c:v>275.56</c:v>
                </c:pt>
                <c:pt idx="27557">
                  <c:v>275.57</c:v>
                </c:pt>
                <c:pt idx="27558">
                  <c:v>275.58</c:v>
                </c:pt>
                <c:pt idx="27559">
                  <c:v>275.58999999999997</c:v>
                </c:pt>
                <c:pt idx="27560">
                  <c:v>275.60000000000002</c:v>
                </c:pt>
                <c:pt idx="27561">
                  <c:v>275.61</c:v>
                </c:pt>
                <c:pt idx="27562">
                  <c:v>275.62</c:v>
                </c:pt>
                <c:pt idx="27563">
                  <c:v>275.63</c:v>
                </c:pt>
                <c:pt idx="27564">
                  <c:v>275.64</c:v>
                </c:pt>
                <c:pt idx="27565">
                  <c:v>275.64999999999998</c:v>
                </c:pt>
                <c:pt idx="27566">
                  <c:v>275.66000000000003</c:v>
                </c:pt>
                <c:pt idx="27567">
                  <c:v>275.67</c:v>
                </c:pt>
                <c:pt idx="27568">
                  <c:v>275.68</c:v>
                </c:pt>
                <c:pt idx="27569">
                  <c:v>275.69</c:v>
                </c:pt>
                <c:pt idx="27570">
                  <c:v>275.7</c:v>
                </c:pt>
                <c:pt idx="27571">
                  <c:v>275.70999999999998</c:v>
                </c:pt>
                <c:pt idx="27572">
                  <c:v>275.72000000000003</c:v>
                </c:pt>
                <c:pt idx="27573">
                  <c:v>275.73</c:v>
                </c:pt>
                <c:pt idx="27574">
                  <c:v>275.74</c:v>
                </c:pt>
                <c:pt idx="27575">
                  <c:v>275.75</c:v>
                </c:pt>
                <c:pt idx="27576">
                  <c:v>275.76</c:v>
                </c:pt>
                <c:pt idx="27577">
                  <c:v>275.77</c:v>
                </c:pt>
                <c:pt idx="27578">
                  <c:v>275.77999999999997</c:v>
                </c:pt>
                <c:pt idx="27579">
                  <c:v>275.79000000000002</c:v>
                </c:pt>
                <c:pt idx="27580">
                  <c:v>275.8</c:v>
                </c:pt>
                <c:pt idx="27581">
                  <c:v>275.81</c:v>
                </c:pt>
                <c:pt idx="27582">
                  <c:v>275.82</c:v>
                </c:pt>
                <c:pt idx="27583">
                  <c:v>275.83</c:v>
                </c:pt>
                <c:pt idx="27584">
                  <c:v>275.83999999999997</c:v>
                </c:pt>
                <c:pt idx="27585">
                  <c:v>275.85000000000002</c:v>
                </c:pt>
                <c:pt idx="27586">
                  <c:v>275.86</c:v>
                </c:pt>
                <c:pt idx="27587">
                  <c:v>275.87</c:v>
                </c:pt>
                <c:pt idx="27588">
                  <c:v>275.88</c:v>
                </c:pt>
                <c:pt idx="27589">
                  <c:v>275.89</c:v>
                </c:pt>
                <c:pt idx="27590">
                  <c:v>275.89999999999998</c:v>
                </c:pt>
                <c:pt idx="27591">
                  <c:v>275.91000000000003</c:v>
                </c:pt>
                <c:pt idx="27592">
                  <c:v>275.92</c:v>
                </c:pt>
                <c:pt idx="27593">
                  <c:v>275.93</c:v>
                </c:pt>
                <c:pt idx="27594">
                  <c:v>275.94</c:v>
                </c:pt>
                <c:pt idx="27595">
                  <c:v>275.95</c:v>
                </c:pt>
                <c:pt idx="27596">
                  <c:v>275.95999999999998</c:v>
                </c:pt>
                <c:pt idx="27597">
                  <c:v>275.97000000000003</c:v>
                </c:pt>
                <c:pt idx="27598">
                  <c:v>275.98</c:v>
                </c:pt>
                <c:pt idx="27599">
                  <c:v>275.99</c:v>
                </c:pt>
                <c:pt idx="27600">
                  <c:v>276</c:v>
                </c:pt>
                <c:pt idx="27601">
                  <c:v>276.01</c:v>
                </c:pt>
                <c:pt idx="27602">
                  <c:v>276.02</c:v>
                </c:pt>
                <c:pt idx="27603">
                  <c:v>276.02999999999997</c:v>
                </c:pt>
                <c:pt idx="27604">
                  <c:v>276.04000000000002</c:v>
                </c:pt>
                <c:pt idx="27605">
                  <c:v>276.05</c:v>
                </c:pt>
                <c:pt idx="27606">
                  <c:v>276.06</c:v>
                </c:pt>
                <c:pt idx="27607">
                  <c:v>276.07</c:v>
                </c:pt>
                <c:pt idx="27608">
                  <c:v>276.08</c:v>
                </c:pt>
                <c:pt idx="27609">
                  <c:v>276.08999999999997</c:v>
                </c:pt>
                <c:pt idx="27610">
                  <c:v>276.10000000000002</c:v>
                </c:pt>
                <c:pt idx="27611">
                  <c:v>276.11</c:v>
                </c:pt>
                <c:pt idx="27612">
                  <c:v>276.12</c:v>
                </c:pt>
                <c:pt idx="27613">
                  <c:v>276.13</c:v>
                </c:pt>
                <c:pt idx="27614">
                  <c:v>276.14</c:v>
                </c:pt>
                <c:pt idx="27615">
                  <c:v>276.14999999999998</c:v>
                </c:pt>
                <c:pt idx="27616">
                  <c:v>276.16000000000003</c:v>
                </c:pt>
                <c:pt idx="27617">
                  <c:v>276.17</c:v>
                </c:pt>
                <c:pt idx="27618">
                  <c:v>276.18</c:v>
                </c:pt>
                <c:pt idx="27619">
                  <c:v>276.19</c:v>
                </c:pt>
                <c:pt idx="27620">
                  <c:v>276.2</c:v>
                </c:pt>
                <c:pt idx="27621">
                  <c:v>276.20999999999998</c:v>
                </c:pt>
                <c:pt idx="27622">
                  <c:v>276.22000000000003</c:v>
                </c:pt>
                <c:pt idx="27623">
                  <c:v>276.23</c:v>
                </c:pt>
                <c:pt idx="27624">
                  <c:v>276.24</c:v>
                </c:pt>
                <c:pt idx="27625">
                  <c:v>276.25</c:v>
                </c:pt>
                <c:pt idx="27626">
                  <c:v>276.26</c:v>
                </c:pt>
                <c:pt idx="27627">
                  <c:v>276.27</c:v>
                </c:pt>
                <c:pt idx="27628">
                  <c:v>276.27999999999997</c:v>
                </c:pt>
                <c:pt idx="27629">
                  <c:v>276.29000000000002</c:v>
                </c:pt>
                <c:pt idx="27630">
                  <c:v>276.3</c:v>
                </c:pt>
                <c:pt idx="27631">
                  <c:v>276.31</c:v>
                </c:pt>
                <c:pt idx="27632">
                  <c:v>276.32</c:v>
                </c:pt>
                <c:pt idx="27633">
                  <c:v>276.33</c:v>
                </c:pt>
                <c:pt idx="27634">
                  <c:v>276.33999999999997</c:v>
                </c:pt>
                <c:pt idx="27635">
                  <c:v>276.35000000000002</c:v>
                </c:pt>
                <c:pt idx="27636">
                  <c:v>276.36</c:v>
                </c:pt>
                <c:pt idx="27637">
                  <c:v>276.37</c:v>
                </c:pt>
                <c:pt idx="27638">
                  <c:v>276.38</c:v>
                </c:pt>
                <c:pt idx="27639">
                  <c:v>276.39</c:v>
                </c:pt>
                <c:pt idx="27640">
                  <c:v>276.39999999999998</c:v>
                </c:pt>
                <c:pt idx="27641">
                  <c:v>276.41000000000003</c:v>
                </c:pt>
                <c:pt idx="27642">
                  <c:v>276.42</c:v>
                </c:pt>
                <c:pt idx="27643">
                  <c:v>276.43</c:v>
                </c:pt>
                <c:pt idx="27644">
                  <c:v>276.44</c:v>
                </c:pt>
                <c:pt idx="27645">
                  <c:v>276.45</c:v>
                </c:pt>
                <c:pt idx="27646">
                  <c:v>276.45999999999998</c:v>
                </c:pt>
                <c:pt idx="27647">
                  <c:v>276.47000000000003</c:v>
                </c:pt>
                <c:pt idx="27648">
                  <c:v>276.48</c:v>
                </c:pt>
                <c:pt idx="27649">
                  <c:v>276.49</c:v>
                </c:pt>
                <c:pt idx="27650">
                  <c:v>276.5</c:v>
                </c:pt>
                <c:pt idx="27651">
                  <c:v>276.51</c:v>
                </c:pt>
                <c:pt idx="27652">
                  <c:v>276.52</c:v>
                </c:pt>
                <c:pt idx="27653">
                  <c:v>276.52999999999997</c:v>
                </c:pt>
                <c:pt idx="27654">
                  <c:v>276.54000000000002</c:v>
                </c:pt>
                <c:pt idx="27655">
                  <c:v>276.55</c:v>
                </c:pt>
                <c:pt idx="27656">
                  <c:v>276.56</c:v>
                </c:pt>
                <c:pt idx="27657">
                  <c:v>276.57</c:v>
                </c:pt>
                <c:pt idx="27658">
                  <c:v>276.58</c:v>
                </c:pt>
                <c:pt idx="27659">
                  <c:v>276.58999999999997</c:v>
                </c:pt>
                <c:pt idx="27660">
                  <c:v>276.60000000000002</c:v>
                </c:pt>
                <c:pt idx="27661">
                  <c:v>276.61</c:v>
                </c:pt>
                <c:pt idx="27662">
                  <c:v>276.62</c:v>
                </c:pt>
                <c:pt idx="27663">
                  <c:v>276.63</c:v>
                </c:pt>
                <c:pt idx="27664">
                  <c:v>276.64</c:v>
                </c:pt>
                <c:pt idx="27665">
                  <c:v>276.64999999999998</c:v>
                </c:pt>
                <c:pt idx="27666">
                  <c:v>276.66000000000003</c:v>
                </c:pt>
                <c:pt idx="27667">
                  <c:v>276.67</c:v>
                </c:pt>
                <c:pt idx="27668">
                  <c:v>276.68</c:v>
                </c:pt>
                <c:pt idx="27669">
                  <c:v>276.69</c:v>
                </c:pt>
                <c:pt idx="27670">
                  <c:v>276.7</c:v>
                </c:pt>
                <c:pt idx="27671">
                  <c:v>276.70999999999998</c:v>
                </c:pt>
                <c:pt idx="27672">
                  <c:v>276.72000000000003</c:v>
                </c:pt>
                <c:pt idx="27673">
                  <c:v>276.73</c:v>
                </c:pt>
                <c:pt idx="27674">
                  <c:v>276.74</c:v>
                </c:pt>
                <c:pt idx="27675">
                  <c:v>276.75</c:v>
                </c:pt>
                <c:pt idx="27676">
                  <c:v>276.76</c:v>
                </c:pt>
                <c:pt idx="27677">
                  <c:v>276.77</c:v>
                </c:pt>
                <c:pt idx="27678">
                  <c:v>276.77999999999997</c:v>
                </c:pt>
                <c:pt idx="27679">
                  <c:v>276.79000000000002</c:v>
                </c:pt>
                <c:pt idx="27680">
                  <c:v>276.8</c:v>
                </c:pt>
                <c:pt idx="27681">
                  <c:v>276.81</c:v>
                </c:pt>
                <c:pt idx="27682">
                  <c:v>276.82</c:v>
                </c:pt>
                <c:pt idx="27683">
                  <c:v>276.83</c:v>
                </c:pt>
                <c:pt idx="27684">
                  <c:v>276.83999999999997</c:v>
                </c:pt>
                <c:pt idx="27685">
                  <c:v>276.85000000000002</c:v>
                </c:pt>
                <c:pt idx="27686">
                  <c:v>276.86</c:v>
                </c:pt>
                <c:pt idx="27687">
                  <c:v>276.87</c:v>
                </c:pt>
                <c:pt idx="27688">
                  <c:v>276.88</c:v>
                </c:pt>
                <c:pt idx="27689">
                  <c:v>276.89</c:v>
                </c:pt>
                <c:pt idx="27690">
                  <c:v>276.89999999999998</c:v>
                </c:pt>
                <c:pt idx="27691">
                  <c:v>276.91000000000003</c:v>
                </c:pt>
                <c:pt idx="27692">
                  <c:v>276.92</c:v>
                </c:pt>
                <c:pt idx="27693">
                  <c:v>276.93</c:v>
                </c:pt>
                <c:pt idx="27694">
                  <c:v>276.94</c:v>
                </c:pt>
                <c:pt idx="27695">
                  <c:v>276.95</c:v>
                </c:pt>
                <c:pt idx="27696">
                  <c:v>276.95999999999998</c:v>
                </c:pt>
                <c:pt idx="27697">
                  <c:v>276.97000000000003</c:v>
                </c:pt>
                <c:pt idx="27698">
                  <c:v>276.98</c:v>
                </c:pt>
                <c:pt idx="27699">
                  <c:v>276.99</c:v>
                </c:pt>
                <c:pt idx="27700">
                  <c:v>277</c:v>
                </c:pt>
                <c:pt idx="27701">
                  <c:v>277.01</c:v>
                </c:pt>
                <c:pt idx="27702">
                  <c:v>277.02</c:v>
                </c:pt>
                <c:pt idx="27703">
                  <c:v>277.02999999999997</c:v>
                </c:pt>
                <c:pt idx="27704">
                  <c:v>277.04000000000002</c:v>
                </c:pt>
                <c:pt idx="27705">
                  <c:v>277.05</c:v>
                </c:pt>
                <c:pt idx="27706">
                  <c:v>277.06</c:v>
                </c:pt>
                <c:pt idx="27707">
                  <c:v>277.07</c:v>
                </c:pt>
                <c:pt idx="27708">
                  <c:v>277.08</c:v>
                </c:pt>
                <c:pt idx="27709">
                  <c:v>277.08999999999997</c:v>
                </c:pt>
                <c:pt idx="27710">
                  <c:v>277.10000000000002</c:v>
                </c:pt>
                <c:pt idx="27711">
                  <c:v>277.11</c:v>
                </c:pt>
                <c:pt idx="27712">
                  <c:v>277.12</c:v>
                </c:pt>
                <c:pt idx="27713">
                  <c:v>277.13</c:v>
                </c:pt>
                <c:pt idx="27714">
                  <c:v>277.14</c:v>
                </c:pt>
                <c:pt idx="27715">
                  <c:v>277.14999999999998</c:v>
                </c:pt>
                <c:pt idx="27716">
                  <c:v>277.16000000000003</c:v>
                </c:pt>
                <c:pt idx="27717">
                  <c:v>277.17</c:v>
                </c:pt>
                <c:pt idx="27718">
                  <c:v>277.18</c:v>
                </c:pt>
                <c:pt idx="27719">
                  <c:v>277.19</c:v>
                </c:pt>
                <c:pt idx="27720">
                  <c:v>277.2</c:v>
                </c:pt>
                <c:pt idx="27721">
                  <c:v>277.20999999999998</c:v>
                </c:pt>
                <c:pt idx="27722">
                  <c:v>277.22000000000003</c:v>
                </c:pt>
                <c:pt idx="27723">
                  <c:v>277.23</c:v>
                </c:pt>
                <c:pt idx="27724">
                  <c:v>277.24</c:v>
                </c:pt>
                <c:pt idx="27725">
                  <c:v>277.25</c:v>
                </c:pt>
                <c:pt idx="27726">
                  <c:v>277.26</c:v>
                </c:pt>
                <c:pt idx="27727">
                  <c:v>277.27</c:v>
                </c:pt>
                <c:pt idx="27728">
                  <c:v>277.27999999999997</c:v>
                </c:pt>
                <c:pt idx="27729">
                  <c:v>277.29000000000002</c:v>
                </c:pt>
                <c:pt idx="27730">
                  <c:v>277.3</c:v>
                </c:pt>
                <c:pt idx="27731">
                  <c:v>277.31</c:v>
                </c:pt>
                <c:pt idx="27732">
                  <c:v>277.32</c:v>
                </c:pt>
                <c:pt idx="27733">
                  <c:v>277.33</c:v>
                </c:pt>
                <c:pt idx="27734">
                  <c:v>277.33999999999997</c:v>
                </c:pt>
                <c:pt idx="27735">
                  <c:v>277.35000000000002</c:v>
                </c:pt>
                <c:pt idx="27736">
                  <c:v>277.36</c:v>
                </c:pt>
                <c:pt idx="27737">
                  <c:v>277.37</c:v>
                </c:pt>
                <c:pt idx="27738">
                  <c:v>277.38</c:v>
                </c:pt>
                <c:pt idx="27739">
                  <c:v>277.39</c:v>
                </c:pt>
                <c:pt idx="27740">
                  <c:v>277.39999999999998</c:v>
                </c:pt>
                <c:pt idx="27741">
                  <c:v>277.41000000000003</c:v>
                </c:pt>
                <c:pt idx="27742">
                  <c:v>277.42</c:v>
                </c:pt>
                <c:pt idx="27743">
                  <c:v>277.43</c:v>
                </c:pt>
                <c:pt idx="27744">
                  <c:v>277.44</c:v>
                </c:pt>
                <c:pt idx="27745">
                  <c:v>277.45</c:v>
                </c:pt>
                <c:pt idx="27746">
                  <c:v>277.45999999999998</c:v>
                </c:pt>
                <c:pt idx="27747">
                  <c:v>277.47000000000003</c:v>
                </c:pt>
                <c:pt idx="27748">
                  <c:v>277.48</c:v>
                </c:pt>
                <c:pt idx="27749">
                  <c:v>277.49</c:v>
                </c:pt>
                <c:pt idx="27750">
                  <c:v>277.5</c:v>
                </c:pt>
                <c:pt idx="27751">
                  <c:v>277.51</c:v>
                </c:pt>
                <c:pt idx="27752">
                  <c:v>277.52</c:v>
                </c:pt>
                <c:pt idx="27753">
                  <c:v>277.52999999999997</c:v>
                </c:pt>
                <c:pt idx="27754">
                  <c:v>277.54000000000002</c:v>
                </c:pt>
                <c:pt idx="27755">
                  <c:v>277.55</c:v>
                </c:pt>
                <c:pt idx="27756">
                  <c:v>277.56</c:v>
                </c:pt>
                <c:pt idx="27757">
                  <c:v>277.57</c:v>
                </c:pt>
                <c:pt idx="27758">
                  <c:v>277.58</c:v>
                </c:pt>
                <c:pt idx="27759">
                  <c:v>277.58999999999997</c:v>
                </c:pt>
                <c:pt idx="27760">
                  <c:v>277.60000000000002</c:v>
                </c:pt>
                <c:pt idx="27761">
                  <c:v>277.61</c:v>
                </c:pt>
                <c:pt idx="27762">
                  <c:v>277.62</c:v>
                </c:pt>
                <c:pt idx="27763">
                  <c:v>277.63</c:v>
                </c:pt>
                <c:pt idx="27764">
                  <c:v>277.64</c:v>
                </c:pt>
                <c:pt idx="27765">
                  <c:v>277.64999999999998</c:v>
                </c:pt>
                <c:pt idx="27766">
                  <c:v>277.66000000000003</c:v>
                </c:pt>
                <c:pt idx="27767">
                  <c:v>277.67</c:v>
                </c:pt>
                <c:pt idx="27768">
                  <c:v>277.68</c:v>
                </c:pt>
                <c:pt idx="27769">
                  <c:v>277.69</c:v>
                </c:pt>
                <c:pt idx="27770">
                  <c:v>277.7</c:v>
                </c:pt>
                <c:pt idx="27771">
                  <c:v>277.70999999999998</c:v>
                </c:pt>
                <c:pt idx="27772">
                  <c:v>277.72000000000003</c:v>
                </c:pt>
                <c:pt idx="27773">
                  <c:v>277.73</c:v>
                </c:pt>
                <c:pt idx="27774">
                  <c:v>277.74</c:v>
                </c:pt>
                <c:pt idx="27775">
                  <c:v>277.75</c:v>
                </c:pt>
                <c:pt idx="27776">
                  <c:v>277.76</c:v>
                </c:pt>
                <c:pt idx="27777">
                  <c:v>277.77</c:v>
                </c:pt>
                <c:pt idx="27778">
                  <c:v>277.77999999999997</c:v>
                </c:pt>
                <c:pt idx="27779">
                  <c:v>277.79000000000002</c:v>
                </c:pt>
                <c:pt idx="27780">
                  <c:v>277.8</c:v>
                </c:pt>
                <c:pt idx="27781">
                  <c:v>277.81</c:v>
                </c:pt>
                <c:pt idx="27782">
                  <c:v>277.82</c:v>
                </c:pt>
                <c:pt idx="27783">
                  <c:v>277.83</c:v>
                </c:pt>
                <c:pt idx="27784">
                  <c:v>277.83999999999997</c:v>
                </c:pt>
                <c:pt idx="27785">
                  <c:v>277.85000000000002</c:v>
                </c:pt>
                <c:pt idx="27786">
                  <c:v>277.86</c:v>
                </c:pt>
                <c:pt idx="27787">
                  <c:v>277.87</c:v>
                </c:pt>
                <c:pt idx="27788">
                  <c:v>277.88</c:v>
                </c:pt>
                <c:pt idx="27789">
                  <c:v>277.89</c:v>
                </c:pt>
                <c:pt idx="27790">
                  <c:v>277.89999999999998</c:v>
                </c:pt>
                <c:pt idx="27791">
                  <c:v>277.91000000000003</c:v>
                </c:pt>
                <c:pt idx="27792">
                  <c:v>277.92</c:v>
                </c:pt>
                <c:pt idx="27793">
                  <c:v>277.93</c:v>
                </c:pt>
                <c:pt idx="27794">
                  <c:v>277.94</c:v>
                </c:pt>
                <c:pt idx="27795">
                  <c:v>277.95</c:v>
                </c:pt>
                <c:pt idx="27796">
                  <c:v>277.95999999999998</c:v>
                </c:pt>
                <c:pt idx="27797">
                  <c:v>277.97000000000003</c:v>
                </c:pt>
                <c:pt idx="27798">
                  <c:v>277.98</c:v>
                </c:pt>
                <c:pt idx="27799">
                  <c:v>277.99</c:v>
                </c:pt>
                <c:pt idx="27800">
                  <c:v>278</c:v>
                </c:pt>
                <c:pt idx="27801">
                  <c:v>278.01</c:v>
                </c:pt>
                <c:pt idx="27802">
                  <c:v>278.02</c:v>
                </c:pt>
                <c:pt idx="27803">
                  <c:v>278.02999999999997</c:v>
                </c:pt>
                <c:pt idx="27804">
                  <c:v>278.04000000000002</c:v>
                </c:pt>
                <c:pt idx="27805">
                  <c:v>278.05</c:v>
                </c:pt>
                <c:pt idx="27806">
                  <c:v>278.06</c:v>
                </c:pt>
                <c:pt idx="27807">
                  <c:v>278.07</c:v>
                </c:pt>
                <c:pt idx="27808">
                  <c:v>278.08</c:v>
                </c:pt>
                <c:pt idx="27809">
                  <c:v>278.08999999999997</c:v>
                </c:pt>
                <c:pt idx="27810">
                  <c:v>278.10000000000002</c:v>
                </c:pt>
                <c:pt idx="27811">
                  <c:v>278.11</c:v>
                </c:pt>
                <c:pt idx="27812">
                  <c:v>278.12</c:v>
                </c:pt>
                <c:pt idx="27813">
                  <c:v>278.13</c:v>
                </c:pt>
                <c:pt idx="27814">
                  <c:v>278.14</c:v>
                </c:pt>
                <c:pt idx="27815">
                  <c:v>278.14999999999998</c:v>
                </c:pt>
                <c:pt idx="27816">
                  <c:v>278.16000000000003</c:v>
                </c:pt>
                <c:pt idx="27817">
                  <c:v>278.17</c:v>
                </c:pt>
                <c:pt idx="27818">
                  <c:v>278.18</c:v>
                </c:pt>
                <c:pt idx="27819">
                  <c:v>278.19</c:v>
                </c:pt>
                <c:pt idx="27820">
                  <c:v>278.2</c:v>
                </c:pt>
                <c:pt idx="27821">
                  <c:v>278.20999999999998</c:v>
                </c:pt>
                <c:pt idx="27822">
                  <c:v>278.22000000000003</c:v>
                </c:pt>
                <c:pt idx="27823">
                  <c:v>278.23</c:v>
                </c:pt>
                <c:pt idx="27824">
                  <c:v>278.24</c:v>
                </c:pt>
                <c:pt idx="27825">
                  <c:v>278.25</c:v>
                </c:pt>
                <c:pt idx="27826">
                  <c:v>278.26</c:v>
                </c:pt>
                <c:pt idx="27827">
                  <c:v>278.27</c:v>
                </c:pt>
                <c:pt idx="27828">
                  <c:v>278.27999999999997</c:v>
                </c:pt>
                <c:pt idx="27829">
                  <c:v>278.29000000000002</c:v>
                </c:pt>
                <c:pt idx="27830">
                  <c:v>278.3</c:v>
                </c:pt>
                <c:pt idx="27831">
                  <c:v>278.31</c:v>
                </c:pt>
                <c:pt idx="27832">
                  <c:v>278.32</c:v>
                </c:pt>
                <c:pt idx="27833">
                  <c:v>278.33</c:v>
                </c:pt>
                <c:pt idx="27834">
                  <c:v>278.33999999999997</c:v>
                </c:pt>
                <c:pt idx="27835">
                  <c:v>278.35000000000002</c:v>
                </c:pt>
                <c:pt idx="27836">
                  <c:v>278.36</c:v>
                </c:pt>
                <c:pt idx="27837">
                  <c:v>278.37</c:v>
                </c:pt>
                <c:pt idx="27838">
                  <c:v>278.38</c:v>
                </c:pt>
                <c:pt idx="27839">
                  <c:v>278.39</c:v>
                </c:pt>
                <c:pt idx="27840">
                  <c:v>278.39999999999998</c:v>
                </c:pt>
                <c:pt idx="27841">
                  <c:v>278.41000000000003</c:v>
                </c:pt>
                <c:pt idx="27842">
                  <c:v>278.42</c:v>
                </c:pt>
                <c:pt idx="27843">
                  <c:v>278.43</c:v>
                </c:pt>
                <c:pt idx="27844">
                  <c:v>278.44</c:v>
                </c:pt>
                <c:pt idx="27845">
                  <c:v>278.45</c:v>
                </c:pt>
                <c:pt idx="27846">
                  <c:v>278.45999999999998</c:v>
                </c:pt>
                <c:pt idx="27847">
                  <c:v>278.47000000000003</c:v>
                </c:pt>
                <c:pt idx="27848">
                  <c:v>278.48</c:v>
                </c:pt>
                <c:pt idx="27849">
                  <c:v>278.49</c:v>
                </c:pt>
                <c:pt idx="27850">
                  <c:v>278.5</c:v>
                </c:pt>
                <c:pt idx="27851">
                  <c:v>278.51</c:v>
                </c:pt>
                <c:pt idx="27852">
                  <c:v>278.52</c:v>
                </c:pt>
                <c:pt idx="27853">
                  <c:v>278.52999999999997</c:v>
                </c:pt>
                <c:pt idx="27854">
                  <c:v>278.54000000000002</c:v>
                </c:pt>
                <c:pt idx="27855">
                  <c:v>278.55</c:v>
                </c:pt>
                <c:pt idx="27856">
                  <c:v>278.56</c:v>
                </c:pt>
                <c:pt idx="27857">
                  <c:v>278.57</c:v>
                </c:pt>
                <c:pt idx="27858">
                  <c:v>278.58</c:v>
                </c:pt>
                <c:pt idx="27859">
                  <c:v>278.58999999999997</c:v>
                </c:pt>
                <c:pt idx="27860">
                  <c:v>278.60000000000002</c:v>
                </c:pt>
                <c:pt idx="27861">
                  <c:v>278.61</c:v>
                </c:pt>
                <c:pt idx="27862">
                  <c:v>278.62</c:v>
                </c:pt>
                <c:pt idx="27863">
                  <c:v>278.63</c:v>
                </c:pt>
                <c:pt idx="27864">
                  <c:v>278.64</c:v>
                </c:pt>
                <c:pt idx="27865">
                  <c:v>278.64999999999998</c:v>
                </c:pt>
                <c:pt idx="27866">
                  <c:v>278.66000000000003</c:v>
                </c:pt>
                <c:pt idx="27867">
                  <c:v>278.67</c:v>
                </c:pt>
                <c:pt idx="27868">
                  <c:v>278.68</c:v>
                </c:pt>
                <c:pt idx="27869">
                  <c:v>278.69</c:v>
                </c:pt>
                <c:pt idx="27870">
                  <c:v>278.7</c:v>
                </c:pt>
                <c:pt idx="27871">
                  <c:v>278.70999999999998</c:v>
                </c:pt>
                <c:pt idx="27872">
                  <c:v>278.72000000000003</c:v>
                </c:pt>
                <c:pt idx="27873">
                  <c:v>278.73</c:v>
                </c:pt>
                <c:pt idx="27874">
                  <c:v>278.74</c:v>
                </c:pt>
                <c:pt idx="27875">
                  <c:v>278.75</c:v>
                </c:pt>
                <c:pt idx="27876">
                  <c:v>278.76</c:v>
                </c:pt>
                <c:pt idx="27877">
                  <c:v>278.77</c:v>
                </c:pt>
                <c:pt idx="27878">
                  <c:v>278.77999999999997</c:v>
                </c:pt>
                <c:pt idx="27879">
                  <c:v>278.79000000000002</c:v>
                </c:pt>
                <c:pt idx="27880">
                  <c:v>278.8</c:v>
                </c:pt>
                <c:pt idx="27881">
                  <c:v>278.81</c:v>
                </c:pt>
                <c:pt idx="27882">
                  <c:v>278.82</c:v>
                </c:pt>
                <c:pt idx="27883">
                  <c:v>278.83</c:v>
                </c:pt>
                <c:pt idx="27884">
                  <c:v>278.83999999999997</c:v>
                </c:pt>
                <c:pt idx="27885">
                  <c:v>278.85000000000002</c:v>
                </c:pt>
                <c:pt idx="27886">
                  <c:v>278.86</c:v>
                </c:pt>
                <c:pt idx="27887">
                  <c:v>278.87</c:v>
                </c:pt>
                <c:pt idx="27888">
                  <c:v>278.88</c:v>
                </c:pt>
                <c:pt idx="27889">
                  <c:v>278.89</c:v>
                </c:pt>
                <c:pt idx="27890">
                  <c:v>278.89999999999998</c:v>
                </c:pt>
                <c:pt idx="27891">
                  <c:v>278.91000000000003</c:v>
                </c:pt>
                <c:pt idx="27892">
                  <c:v>278.92</c:v>
                </c:pt>
                <c:pt idx="27893">
                  <c:v>278.93</c:v>
                </c:pt>
                <c:pt idx="27894">
                  <c:v>278.94</c:v>
                </c:pt>
                <c:pt idx="27895">
                  <c:v>278.95</c:v>
                </c:pt>
                <c:pt idx="27896">
                  <c:v>278.95999999999998</c:v>
                </c:pt>
                <c:pt idx="27897">
                  <c:v>278.97000000000003</c:v>
                </c:pt>
                <c:pt idx="27898">
                  <c:v>278.98</c:v>
                </c:pt>
                <c:pt idx="27899">
                  <c:v>278.99</c:v>
                </c:pt>
                <c:pt idx="27900">
                  <c:v>279</c:v>
                </c:pt>
                <c:pt idx="27901">
                  <c:v>279.01</c:v>
                </c:pt>
                <c:pt idx="27902">
                  <c:v>279.02</c:v>
                </c:pt>
                <c:pt idx="27903">
                  <c:v>279.02999999999997</c:v>
                </c:pt>
                <c:pt idx="27904">
                  <c:v>279.04000000000002</c:v>
                </c:pt>
                <c:pt idx="27905">
                  <c:v>279.05</c:v>
                </c:pt>
                <c:pt idx="27906">
                  <c:v>279.06</c:v>
                </c:pt>
                <c:pt idx="27907">
                  <c:v>279.07</c:v>
                </c:pt>
                <c:pt idx="27908">
                  <c:v>279.08</c:v>
                </c:pt>
                <c:pt idx="27909">
                  <c:v>279.08999999999997</c:v>
                </c:pt>
                <c:pt idx="27910">
                  <c:v>279.10000000000002</c:v>
                </c:pt>
                <c:pt idx="27911">
                  <c:v>279.11</c:v>
                </c:pt>
                <c:pt idx="27912">
                  <c:v>279.12</c:v>
                </c:pt>
                <c:pt idx="27913">
                  <c:v>279.13</c:v>
                </c:pt>
                <c:pt idx="27914">
                  <c:v>279.14</c:v>
                </c:pt>
                <c:pt idx="27915">
                  <c:v>279.14999999999998</c:v>
                </c:pt>
                <c:pt idx="27916">
                  <c:v>279.16000000000003</c:v>
                </c:pt>
                <c:pt idx="27917">
                  <c:v>279.17</c:v>
                </c:pt>
                <c:pt idx="27918">
                  <c:v>279.18</c:v>
                </c:pt>
                <c:pt idx="27919">
                  <c:v>279.19</c:v>
                </c:pt>
                <c:pt idx="27920">
                  <c:v>279.2</c:v>
                </c:pt>
                <c:pt idx="27921">
                  <c:v>279.20999999999998</c:v>
                </c:pt>
                <c:pt idx="27922">
                  <c:v>279.22000000000003</c:v>
                </c:pt>
                <c:pt idx="27923">
                  <c:v>279.23</c:v>
                </c:pt>
                <c:pt idx="27924">
                  <c:v>279.24</c:v>
                </c:pt>
                <c:pt idx="27925">
                  <c:v>279.25</c:v>
                </c:pt>
                <c:pt idx="27926">
                  <c:v>279.26</c:v>
                </c:pt>
                <c:pt idx="27927">
                  <c:v>279.27</c:v>
                </c:pt>
                <c:pt idx="27928">
                  <c:v>279.27999999999997</c:v>
                </c:pt>
                <c:pt idx="27929">
                  <c:v>279.29000000000002</c:v>
                </c:pt>
                <c:pt idx="27930">
                  <c:v>279.3</c:v>
                </c:pt>
                <c:pt idx="27931">
                  <c:v>279.31</c:v>
                </c:pt>
                <c:pt idx="27932">
                  <c:v>279.32</c:v>
                </c:pt>
                <c:pt idx="27933">
                  <c:v>279.33</c:v>
                </c:pt>
                <c:pt idx="27934">
                  <c:v>279.33999999999997</c:v>
                </c:pt>
                <c:pt idx="27935">
                  <c:v>279.35000000000002</c:v>
                </c:pt>
                <c:pt idx="27936">
                  <c:v>279.36</c:v>
                </c:pt>
                <c:pt idx="27937">
                  <c:v>279.37</c:v>
                </c:pt>
                <c:pt idx="27938">
                  <c:v>279.38</c:v>
                </c:pt>
                <c:pt idx="27939">
                  <c:v>279.39</c:v>
                </c:pt>
                <c:pt idx="27940">
                  <c:v>279.39999999999998</c:v>
                </c:pt>
                <c:pt idx="27941">
                  <c:v>279.41000000000003</c:v>
                </c:pt>
                <c:pt idx="27942">
                  <c:v>279.42</c:v>
                </c:pt>
                <c:pt idx="27943">
                  <c:v>279.43</c:v>
                </c:pt>
                <c:pt idx="27944">
                  <c:v>279.44</c:v>
                </c:pt>
                <c:pt idx="27945">
                  <c:v>279.45</c:v>
                </c:pt>
                <c:pt idx="27946">
                  <c:v>279.45999999999998</c:v>
                </c:pt>
                <c:pt idx="27947">
                  <c:v>279.47000000000003</c:v>
                </c:pt>
                <c:pt idx="27948">
                  <c:v>279.48</c:v>
                </c:pt>
                <c:pt idx="27949">
                  <c:v>279.49</c:v>
                </c:pt>
                <c:pt idx="27950">
                  <c:v>279.5</c:v>
                </c:pt>
                <c:pt idx="27951">
                  <c:v>279.51</c:v>
                </c:pt>
                <c:pt idx="27952">
                  <c:v>279.52</c:v>
                </c:pt>
                <c:pt idx="27953">
                  <c:v>279.52999999999997</c:v>
                </c:pt>
                <c:pt idx="27954">
                  <c:v>279.54000000000002</c:v>
                </c:pt>
                <c:pt idx="27955">
                  <c:v>279.55</c:v>
                </c:pt>
                <c:pt idx="27956">
                  <c:v>279.56</c:v>
                </c:pt>
                <c:pt idx="27957">
                  <c:v>279.57</c:v>
                </c:pt>
                <c:pt idx="27958">
                  <c:v>279.58</c:v>
                </c:pt>
                <c:pt idx="27959">
                  <c:v>279.58999999999997</c:v>
                </c:pt>
                <c:pt idx="27960">
                  <c:v>279.60000000000002</c:v>
                </c:pt>
                <c:pt idx="27961">
                  <c:v>279.61</c:v>
                </c:pt>
                <c:pt idx="27962">
                  <c:v>279.62</c:v>
                </c:pt>
                <c:pt idx="27963">
                  <c:v>279.63</c:v>
                </c:pt>
                <c:pt idx="27964">
                  <c:v>279.64</c:v>
                </c:pt>
                <c:pt idx="27965">
                  <c:v>279.64999999999998</c:v>
                </c:pt>
                <c:pt idx="27966">
                  <c:v>279.66000000000003</c:v>
                </c:pt>
                <c:pt idx="27967">
                  <c:v>279.67</c:v>
                </c:pt>
                <c:pt idx="27968">
                  <c:v>279.68</c:v>
                </c:pt>
                <c:pt idx="27969">
                  <c:v>279.69</c:v>
                </c:pt>
                <c:pt idx="27970">
                  <c:v>279.7</c:v>
                </c:pt>
                <c:pt idx="27971">
                  <c:v>279.70999999999998</c:v>
                </c:pt>
                <c:pt idx="27972">
                  <c:v>279.72000000000003</c:v>
                </c:pt>
                <c:pt idx="27973">
                  <c:v>279.73</c:v>
                </c:pt>
                <c:pt idx="27974">
                  <c:v>279.74</c:v>
                </c:pt>
                <c:pt idx="27975">
                  <c:v>279.75</c:v>
                </c:pt>
                <c:pt idx="27976">
                  <c:v>279.76</c:v>
                </c:pt>
                <c:pt idx="27977">
                  <c:v>279.77</c:v>
                </c:pt>
                <c:pt idx="27978">
                  <c:v>279.77999999999997</c:v>
                </c:pt>
                <c:pt idx="27979">
                  <c:v>279.79000000000002</c:v>
                </c:pt>
                <c:pt idx="27980">
                  <c:v>279.8</c:v>
                </c:pt>
                <c:pt idx="27981">
                  <c:v>279.81</c:v>
                </c:pt>
                <c:pt idx="27982">
                  <c:v>279.82</c:v>
                </c:pt>
                <c:pt idx="27983">
                  <c:v>279.83</c:v>
                </c:pt>
                <c:pt idx="27984">
                  <c:v>279.83999999999997</c:v>
                </c:pt>
                <c:pt idx="27985">
                  <c:v>279.85000000000002</c:v>
                </c:pt>
                <c:pt idx="27986">
                  <c:v>279.86</c:v>
                </c:pt>
                <c:pt idx="27987">
                  <c:v>279.87</c:v>
                </c:pt>
                <c:pt idx="27988">
                  <c:v>279.88</c:v>
                </c:pt>
                <c:pt idx="27989">
                  <c:v>279.89</c:v>
                </c:pt>
                <c:pt idx="27990">
                  <c:v>279.89999999999998</c:v>
                </c:pt>
                <c:pt idx="27991">
                  <c:v>279.91000000000003</c:v>
                </c:pt>
                <c:pt idx="27992">
                  <c:v>279.92</c:v>
                </c:pt>
                <c:pt idx="27993">
                  <c:v>279.93</c:v>
                </c:pt>
                <c:pt idx="27994">
                  <c:v>279.94</c:v>
                </c:pt>
                <c:pt idx="27995">
                  <c:v>279.95</c:v>
                </c:pt>
                <c:pt idx="27996">
                  <c:v>279.95999999999998</c:v>
                </c:pt>
                <c:pt idx="27997">
                  <c:v>279.97000000000003</c:v>
                </c:pt>
                <c:pt idx="27998">
                  <c:v>279.98</c:v>
                </c:pt>
                <c:pt idx="27999">
                  <c:v>279.99</c:v>
                </c:pt>
                <c:pt idx="28000">
                  <c:v>280</c:v>
                </c:pt>
                <c:pt idx="28001">
                  <c:v>280.01</c:v>
                </c:pt>
                <c:pt idx="28002">
                  <c:v>280.02</c:v>
                </c:pt>
                <c:pt idx="28003">
                  <c:v>280.02999999999997</c:v>
                </c:pt>
                <c:pt idx="28004">
                  <c:v>280.04000000000002</c:v>
                </c:pt>
                <c:pt idx="28005">
                  <c:v>280.05</c:v>
                </c:pt>
                <c:pt idx="28006">
                  <c:v>280.06</c:v>
                </c:pt>
                <c:pt idx="28007">
                  <c:v>280.07</c:v>
                </c:pt>
                <c:pt idx="28008">
                  <c:v>280.08</c:v>
                </c:pt>
                <c:pt idx="28009">
                  <c:v>280.08999999999997</c:v>
                </c:pt>
                <c:pt idx="28010">
                  <c:v>280.10000000000002</c:v>
                </c:pt>
                <c:pt idx="28011">
                  <c:v>280.11</c:v>
                </c:pt>
                <c:pt idx="28012">
                  <c:v>280.12</c:v>
                </c:pt>
                <c:pt idx="28013">
                  <c:v>280.13</c:v>
                </c:pt>
                <c:pt idx="28014">
                  <c:v>280.14</c:v>
                </c:pt>
                <c:pt idx="28015">
                  <c:v>280.14999999999998</c:v>
                </c:pt>
                <c:pt idx="28016">
                  <c:v>280.16000000000003</c:v>
                </c:pt>
                <c:pt idx="28017">
                  <c:v>280.17</c:v>
                </c:pt>
                <c:pt idx="28018">
                  <c:v>280.18</c:v>
                </c:pt>
                <c:pt idx="28019">
                  <c:v>280.19</c:v>
                </c:pt>
                <c:pt idx="28020">
                  <c:v>280.2</c:v>
                </c:pt>
                <c:pt idx="28021">
                  <c:v>280.20999999999998</c:v>
                </c:pt>
                <c:pt idx="28022">
                  <c:v>280.22000000000003</c:v>
                </c:pt>
                <c:pt idx="28023">
                  <c:v>280.23</c:v>
                </c:pt>
                <c:pt idx="28024">
                  <c:v>280.24</c:v>
                </c:pt>
                <c:pt idx="28025">
                  <c:v>280.25</c:v>
                </c:pt>
                <c:pt idx="28026">
                  <c:v>280.26</c:v>
                </c:pt>
                <c:pt idx="28027">
                  <c:v>280.27</c:v>
                </c:pt>
                <c:pt idx="28028">
                  <c:v>280.27999999999997</c:v>
                </c:pt>
                <c:pt idx="28029">
                  <c:v>280.29000000000002</c:v>
                </c:pt>
                <c:pt idx="28030">
                  <c:v>280.3</c:v>
                </c:pt>
                <c:pt idx="28031">
                  <c:v>280.31</c:v>
                </c:pt>
                <c:pt idx="28032">
                  <c:v>280.32</c:v>
                </c:pt>
                <c:pt idx="28033">
                  <c:v>280.33</c:v>
                </c:pt>
                <c:pt idx="28034">
                  <c:v>280.33999999999997</c:v>
                </c:pt>
                <c:pt idx="28035">
                  <c:v>280.35000000000002</c:v>
                </c:pt>
                <c:pt idx="28036">
                  <c:v>280.36</c:v>
                </c:pt>
                <c:pt idx="28037">
                  <c:v>280.37</c:v>
                </c:pt>
                <c:pt idx="28038">
                  <c:v>280.38</c:v>
                </c:pt>
                <c:pt idx="28039">
                  <c:v>280.39</c:v>
                </c:pt>
                <c:pt idx="28040">
                  <c:v>280.39999999999998</c:v>
                </c:pt>
                <c:pt idx="28041">
                  <c:v>280.41000000000003</c:v>
                </c:pt>
                <c:pt idx="28042">
                  <c:v>280.42</c:v>
                </c:pt>
                <c:pt idx="28043">
                  <c:v>280.43</c:v>
                </c:pt>
                <c:pt idx="28044">
                  <c:v>280.44</c:v>
                </c:pt>
                <c:pt idx="28045">
                  <c:v>280.45</c:v>
                </c:pt>
                <c:pt idx="28046">
                  <c:v>280.45999999999998</c:v>
                </c:pt>
                <c:pt idx="28047">
                  <c:v>280.47000000000003</c:v>
                </c:pt>
                <c:pt idx="28048">
                  <c:v>280.48</c:v>
                </c:pt>
                <c:pt idx="28049">
                  <c:v>280.49</c:v>
                </c:pt>
                <c:pt idx="28050">
                  <c:v>280.5</c:v>
                </c:pt>
                <c:pt idx="28051">
                  <c:v>280.51</c:v>
                </c:pt>
                <c:pt idx="28052">
                  <c:v>280.52</c:v>
                </c:pt>
                <c:pt idx="28053">
                  <c:v>280.52999999999997</c:v>
                </c:pt>
                <c:pt idx="28054">
                  <c:v>280.54000000000002</c:v>
                </c:pt>
                <c:pt idx="28055">
                  <c:v>280.55</c:v>
                </c:pt>
                <c:pt idx="28056">
                  <c:v>280.56</c:v>
                </c:pt>
                <c:pt idx="28057">
                  <c:v>280.57</c:v>
                </c:pt>
                <c:pt idx="28058">
                  <c:v>280.58</c:v>
                </c:pt>
                <c:pt idx="28059">
                  <c:v>280.58999999999997</c:v>
                </c:pt>
                <c:pt idx="28060">
                  <c:v>280.60000000000002</c:v>
                </c:pt>
                <c:pt idx="28061">
                  <c:v>280.61</c:v>
                </c:pt>
                <c:pt idx="28062">
                  <c:v>280.62</c:v>
                </c:pt>
                <c:pt idx="28063">
                  <c:v>280.63</c:v>
                </c:pt>
                <c:pt idx="28064">
                  <c:v>280.64</c:v>
                </c:pt>
                <c:pt idx="28065">
                  <c:v>280.64999999999998</c:v>
                </c:pt>
                <c:pt idx="28066">
                  <c:v>280.66000000000003</c:v>
                </c:pt>
                <c:pt idx="28067">
                  <c:v>280.67</c:v>
                </c:pt>
                <c:pt idx="28068">
                  <c:v>280.68</c:v>
                </c:pt>
                <c:pt idx="28069">
                  <c:v>280.69</c:v>
                </c:pt>
                <c:pt idx="28070">
                  <c:v>280.7</c:v>
                </c:pt>
                <c:pt idx="28071">
                  <c:v>280.70999999999998</c:v>
                </c:pt>
                <c:pt idx="28072">
                  <c:v>280.72000000000003</c:v>
                </c:pt>
                <c:pt idx="28073">
                  <c:v>280.73</c:v>
                </c:pt>
                <c:pt idx="28074">
                  <c:v>280.74</c:v>
                </c:pt>
                <c:pt idx="28075">
                  <c:v>280.75</c:v>
                </c:pt>
                <c:pt idx="28076">
                  <c:v>280.76</c:v>
                </c:pt>
                <c:pt idx="28077">
                  <c:v>280.77</c:v>
                </c:pt>
                <c:pt idx="28078">
                  <c:v>280.77999999999997</c:v>
                </c:pt>
                <c:pt idx="28079">
                  <c:v>280.79000000000002</c:v>
                </c:pt>
                <c:pt idx="28080">
                  <c:v>280.8</c:v>
                </c:pt>
                <c:pt idx="28081">
                  <c:v>280.81</c:v>
                </c:pt>
                <c:pt idx="28082">
                  <c:v>280.82</c:v>
                </c:pt>
                <c:pt idx="28083">
                  <c:v>280.83</c:v>
                </c:pt>
                <c:pt idx="28084">
                  <c:v>280.83999999999997</c:v>
                </c:pt>
                <c:pt idx="28085">
                  <c:v>280.85000000000002</c:v>
                </c:pt>
                <c:pt idx="28086">
                  <c:v>280.86</c:v>
                </c:pt>
                <c:pt idx="28087">
                  <c:v>280.87</c:v>
                </c:pt>
                <c:pt idx="28088">
                  <c:v>280.88</c:v>
                </c:pt>
                <c:pt idx="28089">
                  <c:v>280.89</c:v>
                </c:pt>
                <c:pt idx="28090">
                  <c:v>280.89999999999998</c:v>
                </c:pt>
                <c:pt idx="28091">
                  <c:v>280.91000000000003</c:v>
                </c:pt>
                <c:pt idx="28092">
                  <c:v>280.92</c:v>
                </c:pt>
                <c:pt idx="28093">
                  <c:v>280.93</c:v>
                </c:pt>
                <c:pt idx="28094">
                  <c:v>280.94</c:v>
                </c:pt>
                <c:pt idx="28095">
                  <c:v>280.95</c:v>
                </c:pt>
                <c:pt idx="28096">
                  <c:v>280.95999999999998</c:v>
                </c:pt>
                <c:pt idx="28097">
                  <c:v>280.97000000000003</c:v>
                </c:pt>
                <c:pt idx="28098">
                  <c:v>280.98</c:v>
                </c:pt>
                <c:pt idx="28099">
                  <c:v>280.99</c:v>
                </c:pt>
                <c:pt idx="28100">
                  <c:v>281</c:v>
                </c:pt>
                <c:pt idx="28101">
                  <c:v>281.01</c:v>
                </c:pt>
                <c:pt idx="28102">
                  <c:v>281.02</c:v>
                </c:pt>
                <c:pt idx="28103">
                  <c:v>281.02999999999997</c:v>
                </c:pt>
                <c:pt idx="28104">
                  <c:v>281.04000000000002</c:v>
                </c:pt>
                <c:pt idx="28105">
                  <c:v>281.05</c:v>
                </c:pt>
                <c:pt idx="28106">
                  <c:v>281.06</c:v>
                </c:pt>
                <c:pt idx="28107">
                  <c:v>281.07</c:v>
                </c:pt>
                <c:pt idx="28108">
                  <c:v>281.08</c:v>
                </c:pt>
                <c:pt idx="28109">
                  <c:v>281.08999999999997</c:v>
                </c:pt>
                <c:pt idx="28110">
                  <c:v>281.10000000000002</c:v>
                </c:pt>
                <c:pt idx="28111">
                  <c:v>281.11</c:v>
                </c:pt>
                <c:pt idx="28112">
                  <c:v>281.12</c:v>
                </c:pt>
                <c:pt idx="28113">
                  <c:v>281.13</c:v>
                </c:pt>
                <c:pt idx="28114">
                  <c:v>281.14</c:v>
                </c:pt>
                <c:pt idx="28115">
                  <c:v>281.14999999999998</c:v>
                </c:pt>
                <c:pt idx="28116">
                  <c:v>281.16000000000003</c:v>
                </c:pt>
                <c:pt idx="28117">
                  <c:v>281.17</c:v>
                </c:pt>
                <c:pt idx="28118">
                  <c:v>281.18</c:v>
                </c:pt>
                <c:pt idx="28119">
                  <c:v>281.19</c:v>
                </c:pt>
                <c:pt idx="28120">
                  <c:v>281.2</c:v>
                </c:pt>
                <c:pt idx="28121">
                  <c:v>281.20999999999998</c:v>
                </c:pt>
                <c:pt idx="28122">
                  <c:v>281.22000000000003</c:v>
                </c:pt>
                <c:pt idx="28123">
                  <c:v>281.23</c:v>
                </c:pt>
                <c:pt idx="28124">
                  <c:v>281.24</c:v>
                </c:pt>
                <c:pt idx="28125">
                  <c:v>281.25</c:v>
                </c:pt>
                <c:pt idx="28126">
                  <c:v>281.26</c:v>
                </c:pt>
                <c:pt idx="28127">
                  <c:v>281.27</c:v>
                </c:pt>
                <c:pt idx="28128">
                  <c:v>281.27999999999997</c:v>
                </c:pt>
                <c:pt idx="28129">
                  <c:v>281.29000000000002</c:v>
                </c:pt>
                <c:pt idx="28130">
                  <c:v>281.3</c:v>
                </c:pt>
                <c:pt idx="28131">
                  <c:v>281.31</c:v>
                </c:pt>
                <c:pt idx="28132">
                  <c:v>281.32</c:v>
                </c:pt>
                <c:pt idx="28133">
                  <c:v>281.33</c:v>
                </c:pt>
                <c:pt idx="28134">
                  <c:v>281.33999999999997</c:v>
                </c:pt>
                <c:pt idx="28135">
                  <c:v>281.35000000000002</c:v>
                </c:pt>
                <c:pt idx="28136">
                  <c:v>281.36</c:v>
                </c:pt>
                <c:pt idx="28137">
                  <c:v>281.37</c:v>
                </c:pt>
                <c:pt idx="28138">
                  <c:v>281.38</c:v>
                </c:pt>
                <c:pt idx="28139">
                  <c:v>281.39</c:v>
                </c:pt>
                <c:pt idx="28140">
                  <c:v>281.39999999999998</c:v>
                </c:pt>
                <c:pt idx="28141">
                  <c:v>281.41000000000003</c:v>
                </c:pt>
                <c:pt idx="28142">
                  <c:v>281.42</c:v>
                </c:pt>
                <c:pt idx="28143">
                  <c:v>281.43</c:v>
                </c:pt>
                <c:pt idx="28144">
                  <c:v>281.44</c:v>
                </c:pt>
                <c:pt idx="28145">
                  <c:v>281.45</c:v>
                </c:pt>
                <c:pt idx="28146">
                  <c:v>281.45999999999998</c:v>
                </c:pt>
                <c:pt idx="28147">
                  <c:v>281.47000000000003</c:v>
                </c:pt>
                <c:pt idx="28148">
                  <c:v>281.48</c:v>
                </c:pt>
                <c:pt idx="28149">
                  <c:v>281.49</c:v>
                </c:pt>
                <c:pt idx="28150">
                  <c:v>281.5</c:v>
                </c:pt>
                <c:pt idx="28151">
                  <c:v>281.51</c:v>
                </c:pt>
                <c:pt idx="28152">
                  <c:v>281.52</c:v>
                </c:pt>
                <c:pt idx="28153">
                  <c:v>281.52999999999997</c:v>
                </c:pt>
                <c:pt idx="28154">
                  <c:v>281.54000000000002</c:v>
                </c:pt>
                <c:pt idx="28155">
                  <c:v>281.55</c:v>
                </c:pt>
                <c:pt idx="28156">
                  <c:v>281.56</c:v>
                </c:pt>
                <c:pt idx="28157">
                  <c:v>281.57</c:v>
                </c:pt>
                <c:pt idx="28158">
                  <c:v>281.58</c:v>
                </c:pt>
                <c:pt idx="28159">
                  <c:v>281.58999999999997</c:v>
                </c:pt>
                <c:pt idx="28160">
                  <c:v>281.60000000000002</c:v>
                </c:pt>
                <c:pt idx="28161">
                  <c:v>281.61</c:v>
                </c:pt>
                <c:pt idx="28162">
                  <c:v>281.62</c:v>
                </c:pt>
                <c:pt idx="28163">
                  <c:v>281.63</c:v>
                </c:pt>
                <c:pt idx="28164">
                  <c:v>281.64</c:v>
                </c:pt>
                <c:pt idx="28165">
                  <c:v>281.64999999999998</c:v>
                </c:pt>
                <c:pt idx="28166">
                  <c:v>281.66000000000003</c:v>
                </c:pt>
                <c:pt idx="28167">
                  <c:v>281.67</c:v>
                </c:pt>
                <c:pt idx="28168">
                  <c:v>281.68</c:v>
                </c:pt>
                <c:pt idx="28169">
                  <c:v>281.69</c:v>
                </c:pt>
                <c:pt idx="28170">
                  <c:v>281.7</c:v>
                </c:pt>
                <c:pt idx="28171">
                  <c:v>281.70999999999998</c:v>
                </c:pt>
                <c:pt idx="28172">
                  <c:v>281.72000000000003</c:v>
                </c:pt>
                <c:pt idx="28173">
                  <c:v>281.73</c:v>
                </c:pt>
                <c:pt idx="28174">
                  <c:v>281.74</c:v>
                </c:pt>
                <c:pt idx="28175">
                  <c:v>281.75</c:v>
                </c:pt>
                <c:pt idx="28176">
                  <c:v>281.76</c:v>
                </c:pt>
                <c:pt idx="28177">
                  <c:v>281.77</c:v>
                </c:pt>
                <c:pt idx="28178">
                  <c:v>281.77999999999997</c:v>
                </c:pt>
                <c:pt idx="28179">
                  <c:v>281.79000000000002</c:v>
                </c:pt>
                <c:pt idx="28180">
                  <c:v>281.8</c:v>
                </c:pt>
                <c:pt idx="28181">
                  <c:v>281.81</c:v>
                </c:pt>
                <c:pt idx="28182">
                  <c:v>281.82</c:v>
                </c:pt>
                <c:pt idx="28183">
                  <c:v>281.83</c:v>
                </c:pt>
                <c:pt idx="28184">
                  <c:v>281.83999999999997</c:v>
                </c:pt>
                <c:pt idx="28185">
                  <c:v>281.85000000000002</c:v>
                </c:pt>
                <c:pt idx="28186">
                  <c:v>281.86</c:v>
                </c:pt>
                <c:pt idx="28187">
                  <c:v>281.87</c:v>
                </c:pt>
                <c:pt idx="28188">
                  <c:v>281.88</c:v>
                </c:pt>
                <c:pt idx="28189">
                  <c:v>281.89</c:v>
                </c:pt>
                <c:pt idx="28190">
                  <c:v>281.89999999999998</c:v>
                </c:pt>
                <c:pt idx="28191">
                  <c:v>281.91000000000003</c:v>
                </c:pt>
                <c:pt idx="28192">
                  <c:v>281.92</c:v>
                </c:pt>
                <c:pt idx="28193">
                  <c:v>281.93</c:v>
                </c:pt>
                <c:pt idx="28194">
                  <c:v>281.94</c:v>
                </c:pt>
                <c:pt idx="28195">
                  <c:v>281.95</c:v>
                </c:pt>
                <c:pt idx="28196">
                  <c:v>281.95999999999998</c:v>
                </c:pt>
                <c:pt idx="28197">
                  <c:v>281.97000000000003</c:v>
                </c:pt>
                <c:pt idx="28198">
                  <c:v>281.98</c:v>
                </c:pt>
                <c:pt idx="28199">
                  <c:v>281.99</c:v>
                </c:pt>
                <c:pt idx="28200">
                  <c:v>282</c:v>
                </c:pt>
                <c:pt idx="28201">
                  <c:v>282.01</c:v>
                </c:pt>
                <c:pt idx="28202">
                  <c:v>282.02</c:v>
                </c:pt>
                <c:pt idx="28203">
                  <c:v>282.02999999999997</c:v>
                </c:pt>
                <c:pt idx="28204">
                  <c:v>282.04000000000002</c:v>
                </c:pt>
                <c:pt idx="28205">
                  <c:v>282.05</c:v>
                </c:pt>
                <c:pt idx="28206">
                  <c:v>282.06</c:v>
                </c:pt>
                <c:pt idx="28207">
                  <c:v>282.07</c:v>
                </c:pt>
                <c:pt idx="28208">
                  <c:v>282.08</c:v>
                </c:pt>
                <c:pt idx="28209">
                  <c:v>282.08999999999997</c:v>
                </c:pt>
                <c:pt idx="28210">
                  <c:v>282.10000000000002</c:v>
                </c:pt>
                <c:pt idx="28211">
                  <c:v>282.11</c:v>
                </c:pt>
                <c:pt idx="28212">
                  <c:v>282.12</c:v>
                </c:pt>
                <c:pt idx="28213">
                  <c:v>282.13</c:v>
                </c:pt>
                <c:pt idx="28214">
                  <c:v>282.14</c:v>
                </c:pt>
                <c:pt idx="28215">
                  <c:v>282.14999999999998</c:v>
                </c:pt>
                <c:pt idx="28216">
                  <c:v>282.16000000000003</c:v>
                </c:pt>
                <c:pt idx="28217">
                  <c:v>282.17</c:v>
                </c:pt>
                <c:pt idx="28218">
                  <c:v>282.18</c:v>
                </c:pt>
                <c:pt idx="28219">
                  <c:v>282.19</c:v>
                </c:pt>
                <c:pt idx="28220">
                  <c:v>282.2</c:v>
                </c:pt>
                <c:pt idx="28221">
                  <c:v>282.20999999999998</c:v>
                </c:pt>
                <c:pt idx="28222">
                  <c:v>282.22000000000003</c:v>
                </c:pt>
                <c:pt idx="28223">
                  <c:v>282.23</c:v>
                </c:pt>
                <c:pt idx="28224">
                  <c:v>282.24</c:v>
                </c:pt>
                <c:pt idx="28225">
                  <c:v>282.25</c:v>
                </c:pt>
                <c:pt idx="28226">
                  <c:v>282.26</c:v>
                </c:pt>
                <c:pt idx="28227">
                  <c:v>282.27</c:v>
                </c:pt>
                <c:pt idx="28228">
                  <c:v>282.27999999999997</c:v>
                </c:pt>
                <c:pt idx="28229">
                  <c:v>282.29000000000002</c:v>
                </c:pt>
                <c:pt idx="28230">
                  <c:v>282.3</c:v>
                </c:pt>
                <c:pt idx="28231">
                  <c:v>282.31</c:v>
                </c:pt>
                <c:pt idx="28232">
                  <c:v>282.32</c:v>
                </c:pt>
                <c:pt idx="28233">
                  <c:v>282.33</c:v>
                </c:pt>
                <c:pt idx="28234">
                  <c:v>282.33999999999997</c:v>
                </c:pt>
                <c:pt idx="28235">
                  <c:v>282.35000000000002</c:v>
                </c:pt>
                <c:pt idx="28236">
                  <c:v>282.36</c:v>
                </c:pt>
                <c:pt idx="28237">
                  <c:v>282.37</c:v>
                </c:pt>
                <c:pt idx="28238">
                  <c:v>282.38</c:v>
                </c:pt>
                <c:pt idx="28239">
                  <c:v>282.39</c:v>
                </c:pt>
                <c:pt idx="28240">
                  <c:v>282.39999999999998</c:v>
                </c:pt>
                <c:pt idx="28241">
                  <c:v>282.41000000000003</c:v>
                </c:pt>
                <c:pt idx="28242">
                  <c:v>282.42</c:v>
                </c:pt>
                <c:pt idx="28243">
                  <c:v>282.43</c:v>
                </c:pt>
                <c:pt idx="28244">
                  <c:v>282.44</c:v>
                </c:pt>
                <c:pt idx="28245">
                  <c:v>282.45</c:v>
                </c:pt>
                <c:pt idx="28246">
                  <c:v>282.45999999999998</c:v>
                </c:pt>
                <c:pt idx="28247">
                  <c:v>282.47000000000003</c:v>
                </c:pt>
                <c:pt idx="28248">
                  <c:v>282.48</c:v>
                </c:pt>
                <c:pt idx="28249">
                  <c:v>282.49</c:v>
                </c:pt>
                <c:pt idx="28250">
                  <c:v>282.5</c:v>
                </c:pt>
                <c:pt idx="28251">
                  <c:v>282.51</c:v>
                </c:pt>
                <c:pt idx="28252">
                  <c:v>282.52</c:v>
                </c:pt>
                <c:pt idx="28253">
                  <c:v>282.52999999999997</c:v>
                </c:pt>
                <c:pt idx="28254">
                  <c:v>282.54000000000002</c:v>
                </c:pt>
                <c:pt idx="28255">
                  <c:v>282.55</c:v>
                </c:pt>
                <c:pt idx="28256">
                  <c:v>282.56</c:v>
                </c:pt>
                <c:pt idx="28257">
                  <c:v>282.57</c:v>
                </c:pt>
                <c:pt idx="28258">
                  <c:v>282.58</c:v>
                </c:pt>
                <c:pt idx="28259">
                  <c:v>282.58999999999997</c:v>
                </c:pt>
                <c:pt idx="28260">
                  <c:v>282.60000000000002</c:v>
                </c:pt>
                <c:pt idx="28261">
                  <c:v>282.61</c:v>
                </c:pt>
                <c:pt idx="28262">
                  <c:v>282.62</c:v>
                </c:pt>
                <c:pt idx="28263">
                  <c:v>282.63</c:v>
                </c:pt>
                <c:pt idx="28264">
                  <c:v>282.64</c:v>
                </c:pt>
                <c:pt idx="28265">
                  <c:v>282.64999999999998</c:v>
                </c:pt>
                <c:pt idx="28266">
                  <c:v>282.66000000000003</c:v>
                </c:pt>
                <c:pt idx="28267">
                  <c:v>282.67</c:v>
                </c:pt>
                <c:pt idx="28268">
                  <c:v>282.68</c:v>
                </c:pt>
                <c:pt idx="28269">
                  <c:v>282.69</c:v>
                </c:pt>
                <c:pt idx="28270">
                  <c:v>282.7</c:v>
                </c:pt>
                <c:pt idx="28271">
                  <c:v>282.70999999999998</c:v>
                </c:pt>
                <c:pt idx="28272">
                  <c:v>282.72000000000003</c:v>
                </c:pt>
                <c:pt idx="28273">
                  <c:v>282.73</c:v>
                </c:pt>
                <c:pt idx="28274">
                  <c:v>282.74</c:v>
                </c:pt>
                <c:pt idx="28275">
                  <c:v>282.75</c:v>
                </c:pt>
                <c:pt idx="28276">
                  <c:v>282.76</c:v>
                </c:pt>
                <c:pt idx="28277">
                  <c:v>282.77</c:v>
                </c:pt>
                <c:pt idx="28278">
                  <c:v>282.77999999999997</c:v>
                </c:pt>
                <c:pt idx="28279">
                  <c:v>282.79000000000002</c:v>
                </c:pt>
                <c:pt idx="28280">
                  <c:v>282.8</c:v>
                </c:pt>
                <c:pt idx="28281">
                  <c:v>282.81</c:v>
                </c:pt>
                <c:pt idx="28282">
                  <c:v>282.82</c:v>
                </c:pt>
                <c:pt idx="28283">
                  <c:v>282.83</c:v>
                </c:pt>
                <c:pt idx="28284">
                  <c:v>282.83999999999997</c:v>
                </c:pt>
                <c:pt idx="28285">
                  <c:v>282.85000000000002</c:v>
                </c:pt>
                <c:pt idx="28286">
                  <c:v>282.86</c:v>
                </c:pt>
                <c:pt idx="28287">
                  <c:v>282.87</c:v>
                </c:pt>
                <c:pt idx="28288">
                  <c:v>282.88</c:v>
                </c:pt>
                <c:pt idx="28289">
                  <c:v>282.89</c:v>
                </c:pt>
                <c:pt idx="28290">
                  <c:v>282.89999999999998</c:v>
                </c:pt>
                <c:pt idx="28291">
                  <c:v>282.91000000000003</c:v>
                </c:pt>
                <c:pt idx="28292">
                  <c:v>282.92</c:v>
                </c:pt>
                <c:pt idx="28293">
                  <c:v>282.93</c:v>
                </c:pt>
                <c:pt idx="28294">
                  <c:v>282.94</c:v>
                </c:pt>
                <c:pt idx="28295">
                  <c:v>282.95</c:v>
                </c:pt>
                <c:pt idx="28296">
                  <c:v>282.95999999999998</c:v>
                </c:pt>
                <c:pt idx="28297">
                  <c:v>282.97000000000003</c:v>
                </c:pt>
                <c:pt idx="28298">
                  <c:v>282.98</c:v>
                </c:pt>
                <c:pt idx="28299">
                  <c:v>282.99</c:v>
                </c:pt>
                <c:pt idx="28300">
                  <c:v>283</c:v>
                </c:pt>
                <c:pt idx="28301">
                  <c:v>283.01</c:v>
                </c:pt>
                <c:pt idx="28302">
                  <c:v>283.02</c:v>
                </c:pt>
                <c:pt idx="28303">
                  <c:v>283.02999999999997</c:v>
                </c:pt>
                <c:pt idx="28304">
                  <c:v>283.04000000000002</c:v>
                </c:pt>
                <c:pt idx="28305">
                  <c:v>283.05</c:v>
                </c:pt>
                <c:pt idx="28306">
                  <c:v>283.06</c:v>
                </c:pt>
                <c:pt idx="28307">
                  <c:v>283.07</c:v>
                </c:pt>
                <c:pt idx="28308">
                  <c:v>283.08</c:v>
                </c:pt>
                <c:pt idx="28309">
                  <c:v>283.08999999999997</c:v>
                </c:pt>
                <c:pt idx="28310">
                  <c:v>283.10000000000002</c:v>
                </c:pt>
                <c:pt idx="28311">
                  <c:v>283.11</c:v>
                </c:pt>
                <c:pt idx="28312">
                  <c:v>283.12</c:v>
                </c:pt>
                <c:pt idx="28313">
                  <c:v>283.13</c:v>
                </c:pt>
                <c:pt idx="28314">
                  <c:v>283.14</c:v>
                </c:pt>
                <c:pt idx="28315">
                  <c:v>283.14999999999998</c:v>
                </c:pt>
                <c:pt idx="28316">
                  <c:v>283.16000000000003</c:v>
                </c:pt>
                <c:pt idx="28317">
                  <c:v>283.17</c:v>
                </c:pt>
                <c:pt idx="28318">
                  <c:v>283.18</c:v>
                </c:pt>
                <c:pt idx="28319">
                  <c:v>283.19</c:v>
                </c:pt>
                <c:pt idx="28320">
                  <c:v>283.2</c:v>
                </c:pt>
                <c:pt idx="28321">
                  <c:v>283.20999999999998</c:v>
                </c:pt>
                <c:pt idx="28322">
                  <c:v>283.22000000000003</c:v>
                </c:pt>
                <c:pt idx="28323">
                  <c:v>283.23</c:v>
                </c:pt>
                <c:pt idx="28324">
                  <c:v>283.24</c:v>
                </c:pt>
                <c:pt idx="28325">
                  <c:v>283.25</c:v>
                </c:pt>
                <c:pt idx="28326">
                  <c:v>283.26</c:v>
                </c:pt>
                <c:pt idx="28327">
                  <c:v>283.27</c:v>
                </c:pt>
                <c:pt idx="28328">
                  <c:v>283.27999999999997</c:v>
                </c:pt>
                <c:pt idx="28329">
                  <c:v>283.29000000000002</c:v>
                </c:pt>
                <c:pt idx="28330">
                  <c:v>283.3</c:v>
                </c:pt>
                <c:pt idx="28331">
                  <c:v>283.31</c:v>
                </c:pt>
                <c:pt idx="28332">
                  <c:v>283.32</c:v>
                </c:pt>
                <c:pt idx="28333">
                  <c:v>283.33</c:v>
                </c:pt>
                <c:pt idx="28334">
                  <c:v>283.33999999999997</c:v>
                </c:pt>
                <c:pt idx="28335">
                  <c:v>283.35000000000002</c:v>
                </c:pt>
                <c:pt idx="28336">
                  <c:v>283.36</c:v>
                </c:pt>
                <c:pt idx="28337">
                  <c:v>283.37</c:v>
                </c:pt>
                <c:pt idx="28338">
                  <c:v>283.38</c:v>
                </c:pt>
                <c:pt idx="28339">
                  <c:v>283.39</c:v>
                </c:pt>
                <c:pt idx="28340">
                  <c:v>283.39999999999998</c:v>
                </c:pt>
                <c:pt idx="28341">
                  <c:v>283.41000000000003</c:v>
                </c:pt>
                <c:pt idx="28342">
                  <c:v>283.42</c:v>
                </c:pt>
                <c:pt idx="28343">
                  <c:v>283.43</c:v>
                </c:pt>
                <c:pt idx="28344">
                  <c:v>283.44</c:v>
                </c:pt>
                <c:pt idx="28345">
                  <c:v>283.45</c:v>
                </c:pt>
                <c:pt idx="28346">
                  <c:v>283.45999999999998</c:v>
                </c:pt>
                <c:pt idx="28347">
                  <c:v>283.47000000000003</c:v>
                </c:pt>
                <c:pt idx="28348">
                  <c:v>283.48</c:v>
                </c:pt>
                <c:pt idx="28349">
                  <c:v>283.49</c:v>
                </c:pt>
                <c:pt idx="28350">
                  <c:v>283.5</c:v>
                </c:pt>
                <c:pt idx="28351">
                  <c:v>283.51</c:v>
                </c:pt>
                <c:pt idx="28352">
                  <c:v>283.52</c:v>
                </c:pt>
                <c:pt idx="28353">
                  <c:v>283.52999999999997</c:v>
                </c:pt>
                <c:pt idx="28354">
                  <c:v>283.54000000000002</c:v>
                </c:pt>
                <c:pt idx="28355">
                  <c:v>283.55</c:v>
                </c:pt>
                <c:pt idx="28356">
                  <c:v>283.56</c:v>
                </c:pt>
                <c:pt idx="28357">
                  <c:v>283.57</c:v>
                </c:pt>
                <c:pt idx="28358">
                  <c:v>283.58</c:v>
                </c:pt>
                <c:pt idx="28359">
                  <c:v>283.58999999999997</c:v>
                </c:pt>
                <c:pt idx="28360">
                  <c:v>283.60000000000002</c:v>
                </c:pt>
                <c:pt idx="28361">
                  <c:v>283.61</c:v>
                </c:pt>
                <c:pt idx="28362">
                  <c:v>283.62</c:v>
                </c:pt>
                <c:pt idx="28363">
                  <c:v>283.63</c:v>
                </c:pt>
                <c:pt idx="28364">
                  <c:v>283.64</c:v>
                </c:pt>
                <c:pt idx="28365">
                  <c:v>283.64999999999998</c:v>
                </c:pt>
                <c:pt idx="28366">
                  <c:v>283.66000000000003</c:v>
                </c:pt>
                <c:pt idx="28367">
                  <c:v>283.67</c:v>
                </c:pt>
                <c:pt idx="28368">
                  <c:v>283.68</c:v>
                </c:pt>
                <c:pt idx="28369">
                  <c:v>283.69</c:v>
                </c:pt>
                <c:pt idx="28370">
                  <c:v>283.7</c:v>
                </c:pt>
                <c:pt idx="28371">
                  <c:v>283.70999999999998</c:v>
                </c:pt>
                <c:pt idx="28372">
                  <c:v>283.72000000000003</c:v>
                </c:pt>
                <c:pt idx="28373">
                  <c:v>283.73</c:v>
                </c:pt>
                <c:pt idx="28374">
                  <c:v>283.74</c:v>
                </c:pt>
                <c:pt idx="28375">
                  <c:v>283.75</c:v>
                </c:pt>
                <c:pt idx="28376">
                  <c:v>283.76</c:v>
                </c:pt>
                <c:pt idx="28377">
                  <c:v>283.77</c:v>
                </c:pt>
                <c:pt idx="28378">
                  <c:v>283.77999999999997</c:v>
                </c:pt>
                <c:pt idx="28379">
                  <c:v>283.79000000000002</c:v>
                </c:pt>
                <c:pt idx="28380">
                  <c:v>283.8</c:v>
                </c:pt>
                <c:pt idx="28381">
                  <c:v>283.81</c:v>
                </c:pt>
                <c:pt idx="28382">
                  <c:v>283.82</c:v>
                </c:pt>
                <c:pt idx="28383">
                  <c:v>283.83</c:v>
                </c:pt>
                <c:pt idx="28384">
                  <c:v>283.83999999999997</c:v>
                </c:pt>
                <c:pt idx="28385">
                  <c:v>283.85000000000002</c:v>
                </c:pt>
                <c:pt idx="28386">
                  <c:v>283.86</c:v>
                </c:pt>
                <c:pt idx="28387">
                  <c:v>283.87</c:v>
                </c:pt>
                <c:pt idx="28388">
                  <c:v>283.88</c:v>
                </c:pt>
                <c:pt idx="28389">
                  <c:v>283.89</c:v>
                </c:pt>
                <c:pt idx="28390">
                  <c:v>283.89999999999998</c:v>
                </c:pt>
                <c:pt idx="28391">
                  <c:v>283.91000000000003</c:v>
                </c:pt>
                <c:pt idx="28392">
                  <c:v>283.92</c:v>
                </c:pt>
                <c:pt idx="28393">
                  <c:v>283.93</c:v>
                </c:pt>
                <c:pt idx="28394">
                  <c:v>283.94</c:v>
                </c:pt>
                <c:pt idx="28395">
                  <c:v>283.95</c:v>
                </c:pt>
                <c:pt idx="28396">
                  <c:v>283.95999999999998</c:v>
                </c:pt>
                <c:pt idx="28397">
                  <c:v>283.97000000000003</c:v>
                </c:pt>
                <c:pt idx="28398">
                  <c:v>283.98</c:v>
                </c:pt>
                <c:pt idx="28399">
                  <c:v>283.99</c:v>
                </c:pt>
                <c:pt idx="28400">
                  <c:v>284</c:v>
                </c:pt>
                <c:pt idx="28401">
                  <c:v>284.01</c:v>
                </c:pt>
                <c:pt idx="28402">
                  <c:v>284.02</c:v>
                </c:pt>
                <c:pt idx="28403">
                  <c:v>284.02999999999997</c:v>
                </c:pt>
                <c:pt idx="28404">
                  <c:v>284.04000000000002</c:v>
                </c:pt>
                <c:pt idx="28405">
                  <c:v>284.05</c:v>
                </c:pt>
                <c:pt idx="28406">
                  <c:v>284.06</c:v>
                </c:pt>
                <c:pt idx="28407">
                  <c:v>284.07</c:v>
                </c:pt>
                <c:pt idx="28408">
                  <c:v>284.08</c:v>
                </c:pt>
                <c:pt idx="28409">
                  <c:v>284.08999999999997</c:v>
                </c:pt>
                <c:pt idx="28410">
                  <c:v>284.10000000000002</c:v>
                </c:pt>
                <c:pt idx="28411">
                  <c:v>284.11</c:v>
                </c:pt>
                <c:pt idx="28412">
                  <c:v>284.12</c:v>
                </c:pt>
                <c:pt idx="28413">
                  <c:v>284.13</c:v>
                </c:pt>
                <c:pt idx="28414">
                  <c:v>284.14</c:v>
                </c:pt>
                <c:pt idx="28415">
                  <c:v>284.14999999999998</c:v>
                </c:pt>
                <c:pt idx="28416">
                  <c:v>284.16000000000003</c:v>
                </c:pt>
                <c:pt idx="28417">
                  <c:v>284.17</c:v>
                </c:pt>
                <c:pt idx="28418">
                  <c:v>284.18</c:v>
                </c:pt>
                <c:pt idx="28419">
                  <c:v>284.19</c:v>
                </c:pt>
                <c:pt idx="28420">
                  <c:v>284.2</c:v>
                </c:pt>
                <c:pt idx="28421">
                  <c:v>284.20999999999998</c:v>
                </c:pt>
                <c:pt idx="28422">
                  <c:v>284.22000000000003</c:v>
                </c:pt>
                <c:pt idx="28423">
                  <c:v>284.23</c:v>
                </c:pt>
                <c:pt idx="28424">
                  <c:v>284.24</c:v>
                </c:pt>
                <c:pt idx="28425">
                  <c:v>284.25</c:v>
                </c:pt>
                <c:pt idx="28426">
                  <c:v>284.26</c:v>
                </c:pt>
                <c:pt idx="28427">
                  <c:v>284.27</c:v>
                </c:pt>
                <c:pt idx="28428">
                  <c:v>284.27999999999997</c:v>
                </c:pt>
                <c:pt idx="28429">
                  <c:v>284.29000000000002</c:v>
                </c:pt>
                <c:pt idx="28430">
                  <c:v>284.3</c:v>
                </c:pt>
                <c:pt idx="28431">
                  <c:v>284.31</c:v>
                </c:pt>
                <c:pt idx="28432">
                  <c:v>284.32</c:v>
                </c:pt>
                <c:pt idx="28433">
                  <c:v>284.33</c:v>
                </c:pt>
                <c:pt idx="28434">
                  <c:v>284.33999999999997</c:v>
                </c:pt>
                <c:pt idx="28435">
                  <c:v>284.35000000000002</c:v>
                </c:pt>
                <c:pt idx="28436">
                  <c:v>284.36</c:v>
                </c:pt>
                <c:pt idx="28437">
                  <c:v>284.37</c:v>
                </c:pt>
                <c:pt idx="28438">
                  <c:v>284.38</c:v>
                </c:pt>
                <c:pt idx="28439">
                  <c:v>284.39</c:v>
                </c:pt>
                <c:pt idx="28440">
                  <c:v>284.39999999999998</c:v>
                </c:pt>
                <c:pt idx="28441">
                  <c:v>284.41000000000003</c:v>
                </c:pt>
                <c:pt idx="28442">
                  <c:v>284.42</c:v>
                </c:pt>
                <c:pt idx="28443">
                  <c:v>284.43</c:v>
                </c:pt>
                <c:pt idx="28444">
                  <c:v>284.44</c:v>
                </c:pt>
                <c:pt idx="28445">
                  <c:v>284.45</c:v>
                </c:pt>
                <c:pt idx="28446">
                  <c:v>284.45999999999998</c:v>
                </c:pt>
                <c:pt idx="28447">
                  <c:v>284.47000000000003</c:v>
                </c:pt>
                <c:pt idx="28448">
                  <c:v>284.48</c:v>
                </c:pt>
                <c:pt idx="28449">
                  <c:v>284.49</c:v>
                </c:pt>
                <c:pt idx="28450">
                  <c:v>284.5</c:v>
                </c:pt>
                <c:pt idx="28451">
                  <c:v>284.51</c:v>
                </c:pt>
                <c:pt idx="28452">
                  <c:v>284.52</c:v>
                </c:pt>
                <c:pt idx="28453">
                  <c:v>284.52999999999997</c:v>
                </c:pt>
                <c:pt idx="28454">
                  <c:v>284.54000000000002</c:v>
                </c:pt>
                <c:pt idx="28455">
                  <c:v>284.55</c:v>
                </c:pt>
                <c:pt idx="28456">
                  <c:v>284.56</c:v>
                </c:pt>
                <c:pt idx="28457">
                  <c:v>284.57</c:v>
                </c:pt>
                <c:pt idx="28458">
                  <c:v>284.58</c:v>
                </c:pt>
                <c:pt idx="28459">
                  <c:v>284.58999999999997</c:v>
                </c:pt>
                <c:pt idx="28460">
                  <c:v>284.60000000000002</c:v>
                </c:pt>
                <c:pt idx="28461">
                  <c:v>284.61</c:v>
                </c:pt>
                <c:pt idx="28462">
                  <c:v>284.62</c:v>
                </c:pt>
                <c:pt idx="28463">
                  <c:v>284.63</c:v>
                </c:pt>
                <c:pt idx="28464">
                  <c:v>284.64</c:v>
                </c:pt>
                <c:pt idx="28465">
                  <c:v>284.64999999999998</c:v>
                </c:pt>
                <c:pt idx="28466">
                  <c:v>284.66000000000003</c:v>
                </c:pt>
                <c:pt idx="28467">
                  <c:v>284.67</c:v>
                </c:pt>
                <c:pt idx="28468">
                  <c:v>284.68</c:v>
                </c:pt>
                <c:pt idx="28469">
                  <c:v>284.69</c:v>
                </c:pt>
                <c:pt idx="28470">
                  <c:v>284.7</c:v>
                </c:pt>
                <c:pt idx="28471">
                  <c:v>284.70999999999998</c:v>
                </c:pt>
                <c:pt idx="28472">
                  <c:v>284.72000000000003</c:v>
                </c:pt>
                <c:pt idx="28473">
                  <c:v>284.73</c:v>
                </c:pt>
                <c:pt idx="28474">
                  <c:v>284.74</c:v>
                </c:pt>
                <c:pt idx="28475">
                  <c:v>284.75</c:v>
                </c:pt>
                <c:pt idx="28476">
                  <c:v>284.76</c:v>
                </c:pt>
                <c:pt idx="28477">
                  <c:v>284.77</c:v>
                </c:pt>
                <c:pt idx="28478">
                  <c:v>284.77999999999997</c:v>
                </c:pt>
                <c:pt idx="28479">
                  <c:v>284.79000000000002</c:v>
                </c:pt>
                <c:pt idx="28480">
                  <c:v>284.8</c:v>
                </c:pt>
                <c:pt idx="28481">
                  <c:v>284.81</c:v>
                </c:pt>
                <c:pt idx="28482">
                  <c:v>284.82</c:v>
                </c:pt>
                <c:pt idx="28483">
                  <c:v>284.83</c:v>
                </c:pt>
                <c:pt idx="28484">
                  <c:v>284.83999999999997</c:v>
                </c:pt>
                <c:pt idx="28485">
                  <c:v>284.85000000000002</c:v>
                </c:pt>
                <c:pt idx="28486">
                  <c:v>284.86</c:v>
                </c:pt>
                <c:pt idx="28487">
                  <c:v>284.87</c:v>
                </c:pt>
                <c:pt idx="28488">
                  <c:v>284.88</c:v>
                </c:pt>
                <c:pt idx="28489">
                  <c:v>284.89</c:v>
                </c:pt>
                <c:pt idx="28490">
                  <c:v>284.89999999999998</c:v>
                </c:pt>
                <c:pt idx="28491">
                  <c:v>284.91000000000003</c:v>
                </c:pt>
                <c:pt idx="28492">
                  <c:v>284.92</c:v>
                </c:pt>
                <c:pt idx="28493">
                  <c:v>284.93</c:v>
                </c:pt>
                <c:pt idx="28494">
                  <c:v>284.94</c:v>
                </c:pt>
                <c:pt idx="28495">
                  <c:v>284.95</c:v>
                </c:pt>
                <c:pt idx="28496">
                  <c:v>284.95999999999998</c:v>
                </c:pt>
                <c:pt idx="28497">
                  <c:v>284.97000000000003</c:v>
                </c:pt>
                <c:pt idx="28498">
                  <c:v>284.98</c:v>
                </c:pt>
                <c:pt idx="28499">
                  <c:v>284.99</c:v>
                </c:pt>
                <c:pt idx="28500">
                  <c:v>285</c:v>
                </c:pt>
                <c:pt idx="28501">
                  <c:v>285.01</c:v>
                </c:pt>
                <c:pt idx="28502">
                  <c:v>285.02</c:v>
                </c:pt>
                <c:pt idx="28503">
                  <c:v>285.02999999999997</c:v>
                </c:pt>
                <c:pt idx="28504">
                  <c:v>285.04000000000002</c:v>
                </c:pt>
                <c:pt idx="28505">
                  <c:v>285.05</c:v>
                </c:pt>
                <c:pt idx="28506">
                  <c:v>285.06</c:v>
                </c:pt>
                <c:pt idx="28507">
                  <c:v>285.07</c:v>
                </c:pt>
                <c:pt idx="28508">
                  <c:v>285.08</c:v>
                </c:pt>
                <c:pt idx="28509">
                  <c:v>285.08999999999997</c:v>
                </c:pt>
                <c:pt idx="28510">
                  <c:v>285.10000000000002</c:v>
                </c:pt>
                <c:pt idx="28511">
                  <c:v>285.11</c:v>
                </c:pt>
                <c:pt idx="28512">
                  <c:v>285.12</c:v>
                </c:pt>
                <c:pt idx="28513">
                  <c:v>285.13</c:v>
                </c:pt>
                <c:pt idx="28514">
                  <c:v>285.14</c:v>
                </c:pt>
                <c:pt idx="28515">
                  <c:v>285.14999999999998</c:v>
                </c:pt>
                <c:pt idx="28516">
                  <c:v>285.16000000000003</c:v>
                </c:pt>
                <c:pt idx="28517">
                  <c:v>285.17</c:v>
                </c:pt>
                <c:pt idx="28518">
                  <c:v>285.18</c:v>
                </c:pt>
                <c:pt idx="28519">
                  <c:v>285.19</c:v>
                </c:pt>
                <c:pt idx="28520">
                  <c:v>285.2</c:v>
                </c:pt>
                <c:pt idx="28521">
                  <c:v>285.20999999999998</c:v>
                </c:pt>
                <c:pt idx="28522">
                  <c:v>285.22000000000003</c:v>
                </c:pt>
                <c:pt idx="28523">
                  <c:v>285.23</c:v>
                </c:pt>
                <c:pt idx="28524">
                  <c:v>285.24</c:v>
                </c:pt>
                <c:pt idx="28525">
                  <c:v>285.25</c:v>
                </c:pt>
                <c:pt idx="28526">
                  <c:v>285.26</c:v>
                </c:pt>
                <c:pt idx="28527">
                  <c:v>285.27</c:v>
                </c:pt>
                <c:pt idx="28528">
                  <c:v>285.27999999999997</c:v>
                </c:pt>
                <c:pt idx="28529">
                  <c:v>285.29000000000002</c:v>
                </c:pt>
                <c:pt idx="28530">
                  <c:v>285.3</c:v>
                </c:pt>
                <c:pt idx="28531">
                  <c:v>285.31</c:v>
                </c:pt>
                <c:pt idx="28532">
                  <c:v>285.32</c:v>
                </c:pt>
                <c:pt idx="28533">
                  <c:v>285.33</c:v>
                </c:pt>
                <c:pt idx="28534">
                  <c:v>285.33999999999997</c:v>
                </c:pt>
                <c:pt idx="28535">
                  <c:v>285.35000000000002</c:v>
                </c:pt>
                <c:pt idx="28536">
                  <c:v>285.36</c:v>
                </c:pt>
                <c:pt idx="28537">
                  <c:v>285.37</c:v>
                </c:pt>
                <c:pt idx="28538">
                  <c:v>285.38</c:v>
                </c:pt>
                <c:pt idx="28539">
                  <c:v>285.39</c:v>
                </c:pt>
                <c:pt idx="28540">
                  <c:v>285.39999999999998</c:v>
                </c:pt>
                <c:pt idx="28541">
                  <c:v>285.41000000000003</c:v>
                </c:pt>
                <c:pt idx="28542">
                  <c:v>285.42</c:v>
                </c:pt>
                <c:pt idx="28543">
                  <c:v>285.43</c:v>
                </c:pt>
                <c:pt idx="28544">
                  <c:v>285.44</c:v>
                </c:pt>
                <c:pt idx="28545">
                  <c:v>285.45</c:v>
                </c:pt>
                <c:pt idx="28546">
                  <c:v>285.45999999999998</c:v>
                </c:pt>
                <c:pt idx="28547">
                  <c:v>285.47000000000003</c:v>
                </c:pt>
                <c:pt idx="28548">
                  <c:v>285.48</c:v>
                </c:pt>
                <c:pt idx="28549">
                  <c:v>285.49</c:v>
                </c:pt>
                <c:pt idx="28550">
                  <c:v>285.5</c:v>
                </c:pt>
                <c:pt idx="28551">
                  <c:v>285.51</c:v>
                </c:pt>
                <c:pt idx="28552">
                  <c:v>285.52</c:v>
                </c:pt>
                <c:pt idx="28553">
                  <c:v>285.52999999999997</c:v>
                </c:pt>
                <c:pt idx="28554">
                  <c:v>285.54000000000002</c:v>
                </c:pt>
                <c:pt idx="28555">
                  <c:v>285.55</c:v>
                </c:pt>
                <c:pt idx="28556">
                  <c:v>285.56</c:v>
                </c:pt>
                <c:pt idx="28557">
                  <c:v>285.57</c:v>
                </c:pt>
                <c:pt idx="28558">
                  <c:v>285.58</c:v>
                </c:pt>
                <c:pt idx="28559">
                  <c:v>285.58999999999997</c:v>
                </c:pt>
                <c:pt idx="28560">
                  <c:v>285.60000000000002</c:v>
                </c:pt>
                <c:pt idx="28561">
                  <c:v>285.61</c:v>
                </c:pt>
                <c:pt idx="28562">
                  <c:v>285.62</c:v>
                </c:pt>
                <c:pt idx="28563">
                  <c:v>285.63</c:v>
                </c:pt>
                <c:pt idx="28564">
                  <c:v>285.64</c:v>
                </c:pt>
                <c:pt idx="28565">
                  <c:v>285.64999999999998</c:v>
                </c:pt>
                <c:pt idx="28566">
                  <c:v>285.66000000000003</c:v>
                </c:pt>
                <c:pt idx="28567">
                  <c:v>285.67</c:v>
                </c:pt>
                <c:pt idx="28568">
                  <c:v>285.68</c:v>
                </c:pt>
                <c:pt idx="28569">
                  <c:v>285.69</c:v>
                </c:pt>
                <c:pt idx="28570">
                  <c:v>285.7</c:v>
                </c:pt>
                <c:pt idx="28571">
                  <c:v>285.70999999999998</c:v>
                </c:pt>
                <c:pt idx="28572">
                  <c:v>285.72000000000003</c:v>
                </c:pt>
                <c:pt idx="28573">
                  <c:v>285.73</c:v>
                </c:pt>
                <c:pt idx="28574">
                  <c:v>285.74</c:v>
                </c:pt>
                <c:pt idx="28575">
                  <c:v>285.75</c:v>
                </c:pt>
                <c:pt idx="28576">
                  <c:v>285.76</c:v>
                </c:pt>
                <c:pt idx="28577">
                  <c:v>285.77</c:v>
                </c:pt>
                <c:pt idx="28578">
                  <c:v>285.77999999999997</c:v>
                </c:pt>
                <c:pt idx="28579">
                  <c:v>285.79000000000002</c:v>
                </c:pt>
                <c:pt idx="28580">
                  <c:v>285.8</c:v>
                </c:pt>
                <c:pt idx="28581">
                  <c:v>285.81</c:v>
                </c:pt>
                <c:pt idx="28582">
                  <c:v>285.82</c:v>
                </c:pt>
                <c:pt idx="28583">
                  <c:v>285.83</c:v>
                </c:pt>
                <c:pt idx="28584">
                  <c:v>285.83999999999997</c:v>
                </c:pt>
                <c:pt idx="28585">
                  <c:v>285.85000000000002</c:v>
                </c:pt>
                <c:pt idx="28586">
                  <c:v>285.86</c:v>
                </c:pt>
                <c:pt idx="28587">
                  <c:v>285.87</c:v>
                </c:pt>
                <c:pt idx="28588">
                  <c:v>285.88</c:v>
                </c:pt>
                <c:pt idx="28589">
                  <c:v>285.89</c:v>
                </c:pt>
                <c:pt idx="28590">
                  <c:v>285.89999999999998</c:v>
                </c:pt>
                <c:pt idx="28591">
                  <c:v>285.91000000000003</c:v>
                </c:pt>
                <c:pt idx="28592">
                  <c:v>285.92</c:v>
                </c:pt>
                <c:pt idx="28593">
                  <c:v>285.93</c:v>
                </c:pt>
                <c:pt idx="28594">
                  <c:v>285.94</c:v>
                </c:pt>
                <c:pt idx="28595">
                  <c:v>285.95</c:v>
                </c:pt>
                <c:pt idx="28596">
                  <c:v>285.95999999999998</c:v>
                </c:pt>
                <c:pt idx="28597">
                  <c:v>285.97000000000003</c:v>
                </c:pt>
                <c:pt idx="28598">
                  <c:v>285.98</c:v>
                </c:pt>
                <c:pt idx="28599">
                  <c:v>285.99</c:v>
                </c:pt>
                <c:pt idx="28600">
                  <c:v>286</c:v>
                </c:pt>
                <c:pt idx="28601">
                  <c:v>286.01</c:v>
                </c:pt>
                <c:pt idx="28602">
                  <c:v>286.02</c:v>
                </c:pt>
                <c:pt idx="28603">
                  <c:v>286.02999999999997</c:v>
                </c:pt>
                <c:pt idx="28604">
                  <c:v>286.04000000000002</c:v>
                </c:pt>
                <c:pt idx="28605">
                  <c:v>286.05</c:v>
                </c:pt>
                <c:pt idx="28606">
                  <c:v>286.06</c:v>
                </c:pt>
                <c:pt idx="28607">
                  <c:v>286.07</c:v>
                </c:pt>
                <c:pt idx="28608">
                  <c:v>286.08</c:v>
                </c:pt>
                <c:pt idx="28609">
                  <c:v>286.08999999999997</c:v>
                </c:pt>
                <c:pt idx="28610">
                  <c:v>286.10000000000002</c:v>
                </c:pt>
                <c:pt idx="28611">
                  <c:v>286.11</c:v>
                </c:pt>
                <c:pt idx="28612">
                  <c:v>286.12</c:v>
                </c:pt>
                <c:pt idx="28613">
                  <c:v>286.13</c:v>
                </c:pt>
                <c:pt idx="28614">
                  <c:v>286.14</c:v>
                </c:pt>
                <c:pt idx="28615">
                  <c:v>286.14999999999998</c:v>
                </c:pt>
                <c:pt idx="28616">
                  <c:v>286.16000000000003</c:v>
                </c:pt>
                <c:pt idx="28617">
                  <c:v>286.17</c:v>
                </c:pt>
                <c:pt idx="28618">
                  <c:v>286.18</c:v>
                </c:pt>
                <c:pt idx="28619">
                  <c:v>286.19</c:v>
                </c:pt>
                <c:pt idx="28620">
                  <c:v>286.2</c:v>
                </c:pt>
                <c:pt idx="28621">
                  <c:v>286.20999999999998</c:v>
                </c:pt>
                <c:pt idx="28622">
                  <c:v>286.22000000000003</c:v>
                </c:pt>
                <c:pt idx="28623">
                  <c:v>286.23</c:v>
                </c:pt>
                <c:pt idx="28624">
                  <c:v>286.24</c:v>
                </c:pt>
                <c:pt idx="28625">
                  <c:v>286.25</c:v>
                </c:pt>
                <c:pt idx="28626">
                  <c:v>286.26</c:v>
                </c:pt>
                <c:pt idx="28627">
                  <c:v>286.27</c:v>
                </c:pt>
                <c:pt idx="28628">
                  <c:v>286.27999999999997</c:v>
                </c:pt>
                <c:pt idx="28629">
                  <c:v>286.29000000000002</c:v>
                </c:pt>
                <c:pt idx="28630">
                  <c:v>286.3</c:v>
                </c:pt>
                <c:pt idx="28631">
                  <c:v>286.31</c:v>
                </c:pt>
                <c:pt idx="28632">
                  <c:v>286.32</c:v>
                </c:pt>
                <c:pt idx="28633">
                  <c:v>286.33</c:v>
                </c:pt>
                <c:pt idx="28634">
                  <c:v>286.33999999999997</c:v>
                </c:pt>
                <c:pt idx="28635">
                  <c:v>286.35000000000002</c:v>
                </c:pt>
                <c:pt idx="28636">
                  <c:v>286.36</c:v>
                </c:pt>
                <c:pt idx="28637">
                  <c:v>286.37</c:v>
                </c:pt>
                <c:pt idx="28638">
                  <c:v>286.38</c:v>
                </c:pt>
                <c:pt idx="28639">
                  <c:v>286.39</c:v>
                </c:pt>
                <c:pt idx="28640">
                  <c:v>286.39999999999998</c:v>
                </c:pt>
                <c:pt idx="28641">
                  <c:v>286.41000000000003</c:v>
                </c:pt>
                <c:pt idx="28642">
                  <c:v>286.42</c:v>
                </c:pt>
                <c:pt idx="28643">
                  <c:v>286.43</c:v>
                </c:pt>
                <c:pt idx="28644">
                  <c:v>286.44</c:v>
                </c:pt>
                <c:pt idx="28645">
                  <c:v>286.45</c:v>
                </c:pt>
                <c:pt idx="28646">
                  <c:v>286.45999999999998</c:v>
                </c:pt>
                <c:pt idx="28647">
                  <c:v>286.47000000000003</c:v>
                </c:pt>
                <c:pt idx="28648">
                  <c:v>286.48</c:v>
                </c:pt>
                <c:pt idx="28649">
                  <c:v>286.49</c:v>
                </c:pt>
                <c:pt idx="28650">
                  <c:v>286.5</c:v>
                </c:pt>
                <c:pt idx="28651">
                  <c:v>286.51</c:v>
                </c:pt>
                <c:pt idx="28652">
                  <c:v>286.52</c:v>
                </c:pt>
                <c:pt idx="28653">
                  <c:v>286.52999999999997</c:v>
                </c:pt>
                <c:pt idx="28654">
                  <c:v>286.54000000000002</c:v>
                </c:pt>
                <c:pt idx="28655">
                  <c:v>286.55</c:v>
                </c:pt>
                <c:pt idx="28656">
                  <c:v>286.56</c:v>
                </c:pt>
                <c:pt idx="28657">
                  <c:v>286.57</c:v>
                </c:pt>
                <c:pt idx="28658">
                  <c:v>286.58</c:v>
                </c:pt>
                <c:pt idx="28659">
                  <c:v>286.58999999999997</c:v>
                </c:pt>
                <c:pt idx="28660">
                  <c:v>286.60000000000002</c:v>
                </c:pt>
                <c:pt idx="28661">
                  <c:v>286.61</c:v>
                </c:pt>
                <c:pt idx="28662">
                  <c:v>286.62</c:v>
                </c:pt>
                <c:pt idx="28663">
                  <c:v>286.63</c:v>
                </c:pt>
                <c:pt idx="28664">
                  <c:v>286.64</c:v>
                </c:pt>
                <c:pt idx="28665">
                  <c:v>286.64999999999998</c:v>
                </c:pt>
                <c:pt idx="28666">
                  <c:v>286.66000000000003</c:v>
                </c:pt>
                <c:pt idx="28667">
                  <c:v>286.67</c:v>
                </c:pt>
                <c:pt idx="28668">
                  <c:v>286.68</c:v>
                </c:pt>
                <c:pt idx="28669">
                  <c:v>286.69</c:v>
                </c:pt>
                <c:pt idx="28670">
                  <c:v>286.7</c:v>
                </c:pt>
                <c:pt idx="28671">
                  <c:v>286.70999999999998</c:v>
                </c:pt>
                <c:pt idx="28672">
                  <c:v>286.72000000000003</c:v>
                </c:pt>
                <c:pt idx="28673">
                  <c:v>286.73</c:v>
                </c:pt>
                <c:pt idx="28674">
                  <c:v>286.74</c:v>
                </c:pt>
                <c:pt idx="28675">
                  <c:v>286.75</c:v>
                </c:pt>
                <c:pt idx="28676">
                  <c:v>286.76</c:v>
                </c:pt>
                <c:pt idx="28677">
                  <c:v>286.77</c:v>
                </c:pt>
                <c:pt idx="28678">
                  <c:v>286.77999999999997</c:v>
                </c:pt>
                <c:pt idx="28679">
                  <c:v>286.79000000000002</c:v>
                </c:pt>
                <c:pt idx="28680">
                  <c:v>286.8</c:v>
                </c:pt>
                <c:pt idx="28681">
                  <c:v>286.81</c:v>
                </c:pt>
                <c:pt idx="28682">
                  <c:v>286.82</c:v>
                </c:pt>
                <c:pt idx="28683">
                  <c:v>286.83</c:v>
                </c:pt>
                <c:pt idx="28684">
                  <c:v>286.83999999999997</c:v>
                </c:pt>
                <c:pt idx="28685">
                  <c:v>286.85000000000002</c:v>
                </c:pt>
                <c:pt idx="28686">
                  <c:v>286.86</c:v>
                </c:pt>
                <c:pt idx="28687">
                  <c:v>286.87</c:v>
                </c:pt>
                <c:pt idx="28688">
                  <c:v>286.88</c:v>
                </c:pt>
                <c:pt idx="28689">
                  <c:v>286.89</c:v>
                </c:pt>
                <c:pt idx="28690">
                  <c:v>286.89999999999998</c:v>
                </c:pt>
                <c:pt idx="28691">
                  <c:v>286.91000000000003</c:v>
                </c:pt>
                <c:pt idx="28692">
                  <c:v>286.92</c:v>
                </c:pt>
                <c:pt idx="28693">
                  <c:v>286.93</c:v>
                </c:pt>
                <c:pt idx="28694">
                  <c:v>286.94</c:v>
                </c:pt>
                <c:pt idx="28695">
                  <c:v>286.95</c:v>
                </c:pt>
                <c:pt idx="28696">
                  <c:v>286.95999999999998</c:v>
                </c:pt>
                <c:pt idx="28697">
                  <c:v>286.97000000000003</c:v>
                </c:pt>
                <c:pt idx="28698">
                  <c:v>286.98</c:v>
                </c:pt>
                <c:pt idx="28699">
                  <c:v>286.99</c:v>
                </c:pt>
                <c:pt idx="28700">
                  <c:v>287</c:v>
                </c:pt>
                <c:pt idx="28701">
                  <c:v>287.01</c:v>
                </c:pt>
                <c:pt idx="28702">
                  <c:v>287.02</c:v>
                </c:pt>
                <c:pt idx="28703">
                  <c:v>287.02999999999997</c:v>
                </c:pt>
                <c:pt idx="28704">
                  <c:v>287.04000000000002</c:v>
                </c:pt>
                <c:pt idx="28705">
                  <c:v>287.05</c:v>
                </c:pt>
                <c:pt idx="28706">
                  <c:v>287.06</c:v>
                </c:pt>
                <c:pt idx="28707">
                  <c:v>287.07</c:v>
                </c:pt>
                <c:pt idx="28708">
                  <c:v>287.08</c:v>
                </c:pt>
                <c:pt idx="28709">
                  <c:v>287.08999999999997</c:v>
                </c:pt>
                <c:pt idx="28710">
                  <c:v>287.10000000000002</c:v>
                </c:pt>
                <c:pt idx="28711">
                  <c:v>287.11</c:v>
                </c:pt>
                <c:pt idx="28712">
                  <c:v>287.12</c:v>
                </c:pt>
                <c:pt idx="28713">
                  <c:v>287.13</c:v>
                </c:pt>
                <c:pt idx="28714">
                  <c:v>287.14</c:v>
                </c:pt>
                <c:pt idx="28715">
                  <c:v>287.14999999999998</c:v>
                </c:pt>
                <c:pt idx="28716">
                  <c:v>287.16000000000003</c:v>
                </c:pt>
                <c:pt idx="28717">
                  <c:v>287.17</c:v>
                </c:pt>
                <c:pt idx="28718">
                  <c:v>287.18</c:v>
                </c:pt>
                <c:pt idx="28719">
                  <c:v>287.19</c:v>
                </c:pt>
                <c:pt idx="28720">
                  <c:v>287.2</c:v>
                </c:pt>
                <c:pt idx="28721">
                  <c:v>287.20999999999998</c:v>
                </c:pt>
                <c:pt idx="28722">
                  <c:v>287.22000000000003</c:v>
                </c:pt>
                <c:pt idx="28723">
                  <c:v>287.23</c:v>
                </c:pt>
                <c:pt idx="28724">
                  <c:v>287.24</c:v>
                </c:pt>
                <c:pt idx="28725">
                  <c:v>287.25</c:v>
                </c:pt>
                <c:pt idx="28726">
                  <c:v>287.26</c:v>
                </c:pt>
                <c:pt idx="28727">
                  <c:v>287.27</c:v>
                </c:pt>
                <c:pt idx="28728">
                  <c:v>287.27999999999997</c:v>
                </c:pt>
                <c:pt idx="28729">
                  <c:v>287.29000000000002</c:v>
                </c:pt>
                <c:pt idx="28730">
                  <c:v>287.3</c:v>
                </c:pt>
                <c:pt idx="28731">
                  <c:v>287.31</c:v>
                </c:pt>
                <c:pt idx="28732">
                  <c:v>287.32</c:v>
                </c:pt>
                <c:pt idx="28733">
                  <c:v>287.33</c:v>
                </c:pt>
                <c:pt idx="28734">
                  <c:v>287.33999999999997</c:v>
                </c:pt>
                <c:pt idx="28735">
                  <c:v>287.35000000000002</c:v>
                </c:pt>
                <c:pt idx="28736">
                  <c:v>287.36</c:v>
                </c:pt>
                <c:pt idx="28737">
                  <c:v>287.37</c:v>
                </c:pt>
                <c:pt idx="28738">
                  <c:v>287.38</c:v>
                </c:pt>
                <c:pt idx="28739">
                  <c:v>287.39</c:v>
                </c:pt>
                <c:pt idx="28740">
                  <c:v>287.39999999999998</c:v>
                </c:pt>
                <c:pt idx="28741">
                  <c:v>287.41000000000003</c:v>
                </c:pt>
                <c:pt idx="28742">
                  <c:v>287.42</c:v>
                </c:pt>
                <c:pt idx="28743">
                  <c:v>287.43</c:v>
                </c:pt>
                <c:pt idx="28744">
                  <c:v>287.44</c:v>
                </c:pt>
                <c:pt idx="28745">
                  <c:v>287.45</c:v>
                </c:pt>
                <c:pt idx="28746">
                  <c:v>287.45999999999998</c:v>
                </c:pt>
                <c:pt idx="28747">
                  <c:v>287.47000000000003</c:v>
                </c:pt>
                <c:pt idx="28748">
                  <c:v>287.48</c:v>
                </c:pt>
                <c:pt idx="28749">
                  <c:v>287.49</c:v>
                </c:pt>
                <c:pt idx="28750">
                  <c:v>287.5</c:v>
                </c:pt>
                <c:pt idx="28751">
                  <c:v>287.51</c:v>
                </c:pt>
                <c:pt idx="28752">
                  <c:v>287.52</c:v>
                </c:pt>
                <c:pt idx="28753">
                  <c:v>287.52999999999997</c:v>
                </c:pt>
                <c:pt idx="28754">
                  <c:v>287.54000000000002</c:v>
                </c:pt>
                <c:pt idx="28755">
                  <c:v>287.55</c:v>
                </c:pt>
                <c:pt idx="28756">
                  <c:v>287.56</c:v>
                </c:pt>
                <c:pt idx="28757">
                  <c:v>287.57</c:v>
                </c:pt>
                <c:pt idx="28758">
                  <c:v>287.58</c:v>
                </c:pt>
                <c:pt idx="28759">
                  <c:v>287.58999999999997</c:v>
                </c:pt>
                <c:pt idx="28760">
                  <c:v>287.60000000000002</c:v>
                </c:pt>
                <c:pt idx="28761">
                  <c:v>287.61</c:v>
                </c:pt>
                <c:pt idx="28762">
                  <c:v>287.62</c:v>
                </c:pt>
                <c:pt idx="28763">
                  <c:v>287.63</c:v>
                </c:pt>
                <c:pt idx="28764">
                  <c:v>287.64</c:v>
                </c:pt>
                <c:pt idx="28765">
                  <c:v>287.64999999999998</c:v>
                </c:pt>
                <c:pt idx="28766">
                  <c:v>287.66000000000003</c:v>
                </c:pt>
                <c:pt idx="28767">
                  <c:v>287.67</c:v>
                </c:pt>
                <c:pt idx="28768">
                  <c:v>287.68</c:v>
                </c:pt>
                <c:pt idx="28769">
                  <c:v>287.69</c:v>
                </c:pt>
                <c:pt idx="28770">
                  <c:v>287.7</c:v>
                </c:pt>
                <c:pt idx="28771">
                  <c:v>287.70999999999998</c:v>
                </c:pt>
                <c:pt idx="28772">
                  <c:v>287.72000000000003</c:v>
                </c:pt>
                <c:pt idx="28773">
                  <c:v>287.73</c:v>
                </c:pt>
                <c:pt idx="28774">
                  <c:v>287.74</c:v>
                </c:pt>
                <c:pt idx="28775">
                  <c:v>287.75</c:v>
                </c:pt>
                <c:pt idx="28776">
                  <c:v>287.76</c:v>
                </c:pt>
                <c:pt idx="28777">
                  <c:v>287.77</c:v>
                </c:pt>
                <c:pt idx="28778">
                  <c:v>287.77999999999997</c:v>
                </c:pt>
                <c:pt idx="28779">
                  <c:v>287.79000000000002</c:v>
                </c:pt>
                <c:pt idx="28780">
                  <c:v>287.8</c:v>
                </c:pt>
                <c:pt idx="28781">
                  <c:v>287.81</c:v>
                </c:pt>
                <c:pt idx="28782">
                  <c:v>287.82</c:v>
                </c:pt>
                <c:pt idx="28783">
                  <c:v>287.83</c:v>
                </c:pt>
                <c:pt idx="28784">
                  <c:v>287.83999999999997</c:v>
                </c:pt>
                <c:pt idx="28785">
                  <c:v>287.85000000000002</c:v>
                </c:pt>
                <c:pt idx="28786">
                  <c:v>287.86</c:v>
                </c:pt>
                <c:pt idx="28787">
                  <c:v>287.87</c:v>
                </c:pt>
                <c:pt idx="28788">
                  <c:v>287.88</c:v>
                </c:pt>
                <c:pt idx="28789">
                  <c:v>287.89</c:v>
                </c:pt>
                <c:pt idx="28790">
                  <c:v>287.89999999999998</c:v>
                </c:pt>
                <c:pt idx="28791">
                  <c:v>287.91000000000003</c:v>
                </c:pt>
                <c:pt idx="28792">
                  <c:v>287.92</c:v>
                </c:pt>
                <c:pt idx="28793">
                  <c:v>287.93</c:v>
                </c:pt>
                <c:pt idx="28794">
                  <c:v>287.94</c:v>
                </c:pt>
                <c:pt idx="28795">
                  <c:v>287.95</c:v>
                </c:pt>
                <c:pt idx="28796">
                  <c:v>287.95999999999998</c:v>
                </c:pt>
                <c:pt idx="28797">
                  <c:v>287.97000000000003</c:v>
                </c:pt>
                <c:pt idx="28798">
                  <c:v>287.98</c:v>
                </c:pt>
                <c:pt idx="28799">
                  <c:v>287.99</c:v>
                </c:pt>
                <c:pt idx="28800">
                  <c:v>288</c:v>
                </c:pt>
                <c:pt idx="28801">
                  <c:v>288.01</c:v>
                </c:pt>
                <c:pt idx="28802">
                  <c:v>288.02</c:v>
                </c:pt>
                <c:pt idx="28803">
                  <c:v>288.02999999999997</c:v>
                </c:pt>
                <c:pt idx="28804">
                  <c:v>288.04000000000002</c:v>
                </c:pt>
                <c:pt idx="28805">
                  <c:v>288.05</c:v>
                </c:pt>
                <c:pt idx="28806">
                  <c:v>288.06</c:v>
                </c:pt>
                <c:pt idx="28807">
                  <c:v>288.07</c:v>
                </c:pt>
                <c:pt idx="28808">
                  <c:v>288.08</c:v>
                </c:pt>
                <c:pt idx="28809">
                  <c:v>288.08999999999997</c:v>
                </c:pt>
                <c:pt idx="28810">
                  <c:v>288.10000000000002</c:v>
                </c:pt>
                <c:pt idx="28811">
                  <c:v>288.11</c:v>
                </c:pt>
                <c:pt idx="28812">
                  <c:v>288.12</c:v>
                </c:pt>
                <c:pt idx="28813">
                  <c:v>288.13</c:v>
                </c:pt>
                <c:pt idx="28814">
                  <c:v>288.14</c:v>
                </c:pt>
                <c:pt idx="28815">
                  <c:v>288.14999999999998</c:v>
                </c:pt>
                <c:pt idx="28816">
                  <c:v>288.16000000000003</c:v>
                </c:pt>
                <c:pt idx="28817">
                  <c:v>288.17</c:v>
                </c:pt>
                <c:pt idx="28818">
                  <c:v>288.18</c:v>
                </c:pt>
                <c:pt idx="28819">
                  <c:v>288.19</c:v>
                </c:pt>
                <c:pt idx="28820">
                  <c:v>288.2</c:v>
                </c:pt>
                <c:pt idx="28821">
                  <c:v>288.20999999999998</c:v>
                </c:pt>
                <c:pt idx="28822">
                  <c:v>288.22000000000003</c:v>
                </c:pt>
                <c:pt idx="28823">
                  <c:v>288.23</c:v>
                </c:pt>
                <c:pt idx="28824">
                  <c:v>288.24</c:v>
                </c:pt>
                <c:pt idx="28825">
                  <c:v>288.25</c:v>
                </c:pt>
                <c:pt idx="28826">
                  <c:v>288.26</c:v>
                </c:pt>
                <c:pt idx="28827">
                  <c:v>288.27</c:v>
                </c:pt>
                <c:pt idx="28828">
                  <c:v>288.27999999999997</c:v>
                </c:pt>
                <c:pt idx="28829">
                  <c:v>288.29000000000002</c:v>
                </c:pt>
                <c:pt idx="28830">
                  <c:v>288.3</c:v>
                </c:pt>
                <c:pt idx="28831">
                  <c:v>288.31</c:v>
                </c:pt>
                <c:pt idx="28832">
                  <c:v>288.32</c:v>
                </c:pt>
                <c:pt idx="28833">
                  <c:v>288.33</c:v>
                </c:pt>
                <c:pt idx="28834">
                  <c:v>288.33999999999997</c:v>
                </c:pt>
                <c:pt idx="28835">
                  <c:v>288.35000000000002</c:v>
                </c:pt>
                <c:pt idx="28836">
                  <c:v>288.36</c:v>
                </c:pt>
                <c:pt idx="28837">
                  <c:v>288.37</c:v>
                </c:pt>
                <c:pt idx="28838">
                  <c:v>288.38</c:v>
                </c:pt>
                <c:pt idx="28839">
                  <c:v>288.39</c:v>
                </c:pt>
                <c:pt idx="28840">
                  <c:v>288.39999999999998</c:v>
                </c:pt>
                <c:pt idx="28841">
                  <c:v>288.41000000000003</c:v>
                </c:pt>
                <c:pt idx="28842">
                  <c:v>288.42</c:v>
                </c:pt>
                <c:pt idx="28843">
                  <c:v>288.43</c:v>
                </c:pt>
                <c:pt idx="28844">
                  <c:v>288.44</c:v>
                </c:pt>
                <c:pt idx="28845">
                  <c:v>288.45</c:v>
                </c:pt>
                <c:pt idx="28846">
                  <c:v>288.45999999999998</c:v>
                </c:pt>
                <c:pt idx="28847">
                  <c:v>288.47000000000003</c:v>
                </c:pt>
                <c:pt idx="28848">
                  <c:v>288.48</c:v>
                </c:pt>
                <c:pt idx="28849">
                  <c:v>288.49</c:v>
                </c:pt>
                <c:pt idx="28850">
                  <c:v>288.5</c:v>
                </c:pt>
                <c:pt idx="28851">
                  <c:v>288.51</c:v>
                </c:pt>
                <c:pt idx="28852">
                  <c:v>288.52</c:v>
                </c:pt>
                <c:pt idx="28853">
                  <c:v>288.52999999999997</c:v>
                </c:pt>
                <c:pt idx="28854">
                  <c:v>288.54000000000002</c:v>
                </c:pt>
                <c:pt idx="28855">
                  <c:v>288.55</c:v>
                </c:pt>
                <c:pt idx="28856">
                  <c:v>288.56</c:v>
                </c:pt>
                <c:pt idx="28857">
                  <c:v>288.57</c:v>
                </c:pt>
                <c:pt idx="28858">
                  <c:v>288.58</c:v>
                </c:pt>
                <c:pt idx="28859">
                  <c:v>288.58999999999997</c:v>
                </c:pt>
                <c:pt idx="28860">
                  <c:v>288.60000000000002</c:v>
                </c:pt>
                <c:pt idx="28861">
                  <c:v>288.61</c:v>
                </c:pt>
                <c:pt idx="28862">
                  <c:v>288.62</c:v>
                </c:pt>
                <c:pt idx="28863">
                  <c:v>288.63</c:v>
                </c:pt>
                <c:pt idx="28864">
                  <c:v>288.64</c:v>
                </c:pt>
                <c:pt idx="28865">
                  <c:v>288.64999999999998</c:v>
                </c:pt>
                <c:pt idx="28866">
                  <c:v>288.66000000000003</c:v>
                </c:pt>
                <c:pt idx="28867">
                  <c:v>288.67</c:v>
                </c:pt>
                <c:pt idx="28868">
                  <c:v>288.68</c:v>
                </c:pt>
                <c:pt idx="28869">
                  <c:v>288.69</c:v>
                </c:pt>
                <c:pt idx="28870">
                  <c:v>288.7</c:v>
                </c:pt>
                <c:pt idx="28871">
                  <c:v>288.70999999999998</c:v>
                </c:pt>
                <c:pt idx="28872">
                  <c:v>288.72000000000003</c:v>
                </c:pt>
                <c:pt idx="28873">
                  <c:v>288.73</c:v>
                </c:pt>
                <c:pt idx="28874">
                  <c:v>288.74</c:v>
                </c:pt>
                <c:pt idx="28875">
                  <c:v>288.75</c:v>
                </c:pt>
                <c:pt idx="28876">
                  <c:v>288.76</c:v>
                </c:pt>
                <c:pt idx="28877">
                  <c:v>288.77</c:v>
                </c:pt>
                <c:pt idx="28878">
                  <c:v>288.77999999999997</c:v>
                </c:pt>
                <c:pt idx="28879">
                  <c:v>288.79000000000002</c:v>
                </c:pt>
                <c:pt idx="28880">
                  <c:v>288.8</c:v>
                </c:pt>
                <c:pt idx="28881">
                  <c:v>288.81</c:v>
                </c:pt>
                <c:pt idx="28882">
                  <c:v>288.82</c:v>
                </c:pt>
                <c:pt idx="28883">
                  <c:v>288.83</c:v>
                </c:pt>
                <c:pt idx="28884">
                  <c:v>288.83999999999997</c:v>
                </c:pt>
                <c:pt idx="28885">
                  <c:v>288.85000000000002</c:v>
                </c:pt>
                <c:pt idx="28886">
                  <c:v>288.86</c:v>
                </c:pt>
                <c:pt idx="28887">
                  <c:v>288.87</c:v>
                </c:pt>
                <c:pt idx="28888">
                  <c:v>288.88</c:v>
                </c:pt>
                <c:pt idx="28889">
                  <c:v>288.89</c:v>
                </c:pt>
                <c:pt idx="28890">
                  <c:v>288.89999999999998</c:v>
                </c:pt>
                <c:pt idx="28891">
                  <c:v>288.91000000000003</c:v>
                </c:pt>
                <c:pt idx="28892">
                  <c:v>288.92</c:v>
                </c:pt>
                <c:pt idx="28893">
                  <c:v>288.93</c:v>
                </c:pt>
                <c:pt idx="28894">
                  <c:v>288.94</c:v>
                </c:pt>
                <c:pt idx="28895">
                  <c:v>288.95</c:v>
                </c:pt>
                <c:pt idx="28896">
                  <c:v>288.95999999999998</c:v>
                </c:pt>
                <c:pt idx="28897">
                  <c:v>288.97000000000003</c:v>
                </c:pt>
                <c:pt idx="28898">
                  <c:v>288.98</c:v>
                </c:pt>
                <c:pt idx="28899">
                  <c:v>288.99</c:v>
                </c:pt>
                <c:pt idx="28900">
                  <c:v>289</c:v>
                </c:pt>
                <c:pt idx="28901">
                  <c:v>289.01</c:v>
                </c:pt>
                <c:pt idx="28902">
                  <c:v>289.02</c:v>
                </c:pt>
                <c:pt idx="28903">
                  <c:v>289.02999999999997</c:v>
                </c:pt>
                <c:pt idx="28904">
                  <c:v>289.04000000000002</c:v>
                </c:pt>
                <c:pt idx="28905">
                  <c:v>289.05</c:v>
                </c:pt>
                <c:pt idx="28906">
                  <c:v>289.06</c:v>
                </c:pt>
                <c:pt idx="28907">
                  <c:v>289.07</c:v>
                </c:pt>
                <c:pt idx="28908">
                  <c:v>289.08</c:v>
                </c:pt>
                <c:pt idx="28909">
                  <c:v>289.08999999999997</c:v>
                </c:pt>
                <c:pt idx="28910">
                  <c:v>289.10000000000002</c:v>
                </c:pt>
                <c:pt idx="28911">
                  <c:v>289.11</c:v>
                </c:pt>
                <c:pt idx="28912">
                  <c:v>289.12</c:v>
                </c:pt>
                <c:pt idx="28913">
                  <c:v>289.13</c:v>
                </c:pt>
                <c:pt idx="28914">
                  <c:v>289.14</c:v>
                </c:pt>
                <c:pt idx="28915">
                  <c:v>289.14999999999998</c:v>
                </c:pt>
                <c:pt idx="28916">
                  <c:v>289.16000000000003</c:v>
                </c:pt>
                <c:pt idx="28917">
                  <c:v>289.17</c:v>
                </c:pt>
                <c:pt idx="28918">
                  <c:v>289.18</c:v>
                </c:pt>
                <c:pt idx="28919">
                  <c:v>289.19</c:v>
                </c:pt>
                <c:pt idx="28920">
                  <c:v>289.2</c:v>
                </c:pt>
                <c:pt idx="28921">
                  <c:v>289.20999999999998</c:v>
                </c:pt>
                <c:pt idx="28922">
                  <c:v>289.22000000000003</c:v>
                </c:pt>
                <c:pt idx="28923">
                  <c:v>289.23</c:v>
                </c:pt>
                <c:pt idx="28924">
                  <c:v>289.24</c:v>
                </c:pt>
                <c:pt idx="28925">
                  <c:v>289.25</c:v>
                </c:pt>
                <c:pt idx="28926">
                  <c:v>289.26</c:v>
                </c:pt>
                <c:pt idx="28927">
                  <c:v>289.27</c:v>
                </c:pt>
                <c:pt idx="28928">
                  <c:v>289.27999999999997</c:v>
                </c:pt>
                <c:pt idx="28929">
                  <c:v>289.29000000000002</c:v>
                </c:pt>
                <c:pt idx="28930">
                  <c:v>289.3</c:v>
                </c:pt>
                <c:pt idx="28931">
                  <c:v>289.31</c:v>
                </c:pt>
                <c:pt idx="28932">
                  <c:v>289.32</c:v>
                </c:pt>
                <c:pt idx="28933">
                  <c:v>289.33</c:v>
                </c:pt>
                <c:pt idx="28934">
                  <c:v>289.33999999999997</c:v>
                </c:pt>
                <c:pt idx="28935">
                  <c:v>289.35000000000002</c:v>
                </c:pt>
                <c:pt idx="28936">
                  <c:v>289.36</c:v>
                </c:pt>
                <c:pt idx="28937">
                  <c:v>289.37</c:v>
                </c:pt>
                <c:pt idx="28938">
                  <c:v>289.38</c:v>
                </c:pt>
                <c:pt idx="28939">
                  <c:v>289.39</c:v>
                </c:pt>
                <c:pt idx="28940">
                  <c:v>289.39999999999998</c:v>
                </c:pt>
                <c:pt idx="28941">
                  <c:v>289.41000000000003</c:v>
                </c:pt>
                <c:pt idx="28942">
                  <c:v>289.42</c:v>
                </c:pt>
                <c:pt idx="28943">
                  <c:v>289.43</c:v>
                </c:pt>
                <c:pt idx="28944">
                  <c:v>289.44</c:v>
                </c:pt>
                <c:pt idx="28945">
                  <c:v>289.45</c:v>
                </c:pt>
                <c:pt idx="28946">
                  <c:v>289.45999999999998</c:v>
                </c:pt>
                <c:pt idx="28947">
                  <c:v>289.47000000000003</c:v>
                </c:pt>
                <c:pt idx="28948">
                  <c:v>289.48</c:v>
                </c:pt>
                <c:pt idx="28949">
                  <c:v>289.49</c:v>
                </c:pt>
                <c:pt idx="28950">
                  <c:v>289.5</c:v>
                </c:pt>
                <c:pt idx="28951">
                  <c:v>289.51</c:v>
                </c:pt>
                <c:pt idx="28952">
                  <c:v>289.52</c:v>
                </c:pt>
                <c:pt idx="28953">
                  <c:v>289.52999999999997</c:v>
                </c:pt>
                <c:pt idx="28954">
                  <c:v>289.54000000000002</c:v>
                </c:pt>
                <c:pt idx="28955">
                  <c:v>289.55</c:v>
                </c:pt>
                <c:pt idx="28956">
                  <c:v>289.56</c:v>
                </c:pt>
                <c:pt idx="28957">
                  <c:v>289.57</c:v>
                </c:pt>
                <c:pt idx="28958">
                  <c:v>289.58</c:v>
                </c:pt>
                <c:pt idx="28959">
                  <c:v>289.58999999999997</c:v>
                </c:pt>
                <c:pt idx="28960">
                  <c:v>289.60000000000002</c:v>
                </c:pt>
                <c:pt idx="28961">
                  <c:v>289.61</c:v>
                </c:pt>
                <c:pt idx="28962">
                  <c:v>289.62</c:v>
                </c:pt>
                <c:pt idx="28963">
                  <c:v>289.63</c:v>
                </c:pt>
                <c:pt idx="28964">
                  <c:v>289.64</c:v>
                </c:pt>
                <c:pt idx="28965">
                  <c:v>289.64999999999998</c:v>
                </c:pt>
                <c:pt idx="28966">
                  <c:v>289.66000000000003</c:v>
                </c:pt>
                <c:pt idx="28967">
                  <c:v>289.67</c:v>
                </c:pt>
                <c:pt idx="28968">
                  <c:v>289.68</c:v>
                </c:pt>
                <c:pt idx="28969">
                  <c:v>289.69</c:v>
                </c:pt>
                <c:pt idx="28970">
                  <c:v>289.7</c:v>
                </c:pt>
                <c:pt idx="28971">
                  <c:v>289.70999999999998</c:v>
                </c:pt>
                <c:pt idx="28972">
                  <c:v>289.72000000000003</c:v>
                </c:pt>
                <c:pt idx="28973">
                  <c:v>289.73</c:v>
                </c:pt>
                <c:pt idx="28974">
                  <c:v>289.74</c:v>
                </c:pt>
                <c:pt idx="28975">
                  <c:v>289.75</c:v>
                </c:pt>
                <c:pt idx="28976">
                  <c:v>289.76</c:v>
                </c:pt>
                <c:pt idx="28977">
                  <c:v>289.77</c:v>
                </c:pt>
                <c:pt idx="28978">
                  <c:v>289.77999999999997</c:v>
                </c:pt>
                <c:pt idx="28979">
                  <c:v>289.79000000000002</c:v>
                </c:pt>
                <c:pt idx="28980">
                  <c:v>289.8</c:v>
                </c:pt>
                <c:pt idx="28981">
                  <c:v>289.81</c:v>
                </c:pt>
                <c:pt idx="28982">
                  <c:v>289.82</c:v>
                </c:pt>
                <c:pt idx="28983">
                  <c:v>289.83</c:v>
                </c:pt>
                <c:pt idx="28984">
                  <c:v>289.83999999999997</c:v>
                </c:pt>
                <c:pt idx="28985">
                  <c:v>289.85000000000002</c:v>
                </c:pt>
                <c:pt idx="28986">
                  <c:v>289.86</c:v>
                </c:pt>
                <c:pt idx="28987">
                  <c:v>289.87</c:v>
                </c:pt>
                <c:pt idx="28988">
                  <c:v>289.88</c:v>
                </c:pt>
                <c:pt idx="28989">
                  <c:v>289.89</c:v>
                </c:pt>
                <c:pt idx="28990">
                  <c:v>289.89999999999998</c:v>
                </c:pt>
                <c:pt idx="28991">
                  <c:v>289.91000000000003</c:v>
                </c:pt>
                <c:pt idx="28992">
                  <c:v>289.92</c:v>
                </c:pt>
                <c:pt idx="28993">
                  <c:v>289.93</c:v>
                </c:pt>
                <c:pt idx="28994">
                  <c:v>289.94</c:v>
                </c:pt>
                <c:pt idx="28995">
                  <c:v>289.95</c:v>
                </c:pt>
                <c:pt idx="28996">
                  <c:v>289.95999999999998</c:v>
                </c:pt>
                <c:pt idx="28997">
                  <c:v>289.97000000000003</c:v>
                </c:pt>
                <c:pt idx="28998">
                  <c:v>289.98</c:v>
                </c:pt>
                <c:pt idx="28999">
                  <c:v>289.99</c:v>
                </c:pt>
                <c:pt idx="29000">
                  <c:v>290</c:v>
                </c:pt>
                <c:pt idx="29001">
                  <c:v>290.01</c:v>
                </c:pt>
                <c:pt idx="29002">
                  <c:v>290.02</c:v>
                </c:pt>
                <c:pt idx="29003">
                  <c:v>290.02999999999997</c:v>
                </c:pt>
                <c:pt idx="29004">
                  <c:v>290.04000000000002</c:v>
                </c:pt>
                <c:pt idx="29005">
                  <c:v>290.05</c:v>
                </c:pt>
                <c:pt idx="29006">
                  <c:v>290.06</c:v>
                </c:pt>
                <c:pt idx="29007">
                  <c:v>290.07</c:v>
                </c:pt>
                <c:pt idx="29008">
                  <c:v>290.08</c:v>
                </c:pt>
                <c:pt idx="29009">
                  <c:v>290.08999999999997</c:v>
                </c:pt>
                <c:pt idx="29010">
                  <c:v>290.10000000000002</c:v>
                </c:pt>
                <c:pt idx="29011">
                  <c:v>290.11</c:v>
                </c:pt>
                <c:pt idx="29012">
                  <c:v>290.12</c:v>
                </c:pt>
                <c:pt idx="29013">
                  <c:v>290.13</c:v>
                </c:pt>
                <c:pt idx="29014">
                  <c:v>290.14</c:v>
                </c:pt>
                <c:pt idx="29015">
                  <c:v>290.14999999999998</c:v>
                </c:pt>
                <c:pt idx="29016">
                  <c:v>290.16000000000003</c:v>
                </c:pt>
                <c:pt idx="29017">
                  <c:v>290.17</c:v>
                </c:pt>
                <c:pt idx="29018">
                  <c:v>290.18</c:v>
                </c:pt>
                <c:pt idx="29019">
                  <c:v>290.19</c:v>
                </c:pt>
                <c:pt idx="29020">
                  <c:v>290.2</c:v>
                </c:pt>
                <c:pt idx="29021">
                  <c:v>290.20999999999998</c:v>
                </c:pt>
                <c:pt idx="29022">
                  <c:v>290.22000000000003</c:v>
                </c:pt>
                <c:pt idx="29023">
                  <c:v>290.23</c:v>
                </c:pt>
                <c:pt idx="29024">
                  <c:v>290.24</c:v>
                </c:pt>
                <c:pt idx="29025">
                  <c:v>290.25</c:v>
                </c:pt>
                <c:pt idx="29026">
                  <c:v>290.26</c:v>
                </c:pt>
                <c:pt idx="29027">
                  <c:v>290.27</c:v>
                </c:pt>
                <c:pt idx="29028">
                  <c:v>290.27999999999997</c:v>
                </c:pt>
                <c:pt idx="29029">
                  <c:v>290.29000000000002</c:v>
                </c:pt>
                <c:pt idx="29030">
                  <c:v>290.3</c:v>
                </c:pt>
                <c:pt idx="29031">
                  <c:v>290.31</c:v>
                </c:pt>
                <c:pt idx="29032">
                  <c:v>290.32</c:v>
                </c:pt>
                <c:pt idx="29033">
                  <c:v>290.33</c:v>
                </c:pt>
                <c:pt idx="29034">
                  <c:v>290.33999999999997</c:v>
                </c:pt>
                <c:pt idx="29035">
                  <c:v>290.35000000000002</c:v>
                </c:pt>
                <c:pt idx="29036">
                  <c:v>290.36</c:v>
                </c:pt>
                <c:pt idx="29037">
                  <c:v>290.37</c:v>
                </c:pt>
                <c:pt idx="29038">
                  <c:v>290.38</c:v>
                </c:pt>
                <c:pt idx="29039">
                  <c:v>290.39</c:v>
                </c:pt>
                <c:pt idx="29040">
                  <c:v>290.39999999999998</c:v>
                </c:pt>
                <c:pt idx="29041">
                  <c:v>290.41000000000003</c:v>
                </c:pt>
                <c:pt idx="29042">
                  <c:v>290.42</c:v>
                </c:pt>
                <c:pt idx="29043">
                  <c:v>290.43</c:v>
                </c:pt>
                <c:pt idx="29044">
                  <c:v>290.44</c:v>
                </c:pt>
                <c:pt idx="29045">
                  <c:v>290.45</c:v>
                </c:pt>
                <c:pt idx="29046">
                  <c:v>290.45999999999998</c:v>
                </c:pt>
                <c:pt idx="29047">
                  <c:v>290.47000000000003</c:v>
                </c:pt>
                <c:pt idx="29048">
                  <c:v>290.48</c:v>
                </c:pt>
                <c:pt idx="29049">
                  <c:v>290.49</c:v>
                </c:pt>
                <c:pt idx="29050">
                  <c:v>290.5</c:v>
                </c:pt>
                <c:pt idx="29051">
                  <c:v>290.51</c:v>
                </c:pt>
                <c:pt idx="29052">
                  <c:v>290.52</c:v>
                </c:pt>
                <c:pt idx="29053">
                  <c:v>290.52999999999997</c:v>
                </c:pt>
                <c:pt idx="29054">
                  <c:v>290.54000000000002</c:v>
                </c:pt>
                <c:pt idx="29055">
                  <c:v>290.55</c:v>
                </c:pt>
                <c:pt idx="29056">
                  <c:v>290.56</c:v>
                </c:pt>
                <c:pt idx="29057">
                  <c:v>290.57</c:v>
                </c:pt>
                <c:pt idx="29058">
                  <c:v>290.58</c:v>
                </c:pt>
                <c:pt idx="29059">
                  <c:v>290.58999999999997</c:v>
                </c:pt>
                <c:pt idx="29060">
                  <c:v>290.60000000000002</c:v>
                </c:pt>
                <c:pt idx="29061">
                  <c:v>290.61</c:v>
                </c:pt>
                <c:pt idx="29062">
                  <c:v>290.62</c:v>
                </c:pt>
                <c:pt idx="29063">
                  <c:v>290.63</c:v>
                </c:pt>
                <c:pt idx="29064">
                  <c:v>290.64</c:v>
                </c:pt>
                <c:pt idx="29065">
                  <c:v>290.64999999999998</c:v>
                </c:pt>
                <c:pt idx="29066">
                  <c:v>290.66000000000003</c:v>
                </c:pt>
                <c:pt idx="29067">
                  <c:v>290.67</c:v>
                </c:pt>
                <c:pt idx="29068">
                  <c:v>290.68</c:v>
                </c:pt>
                <c:pt idx="29069">
                  <c:v>290.69</c:v>
                </c:pt>
                <c:pt idx="29070">
                  <c:v>290.7</c:v>
                </c:pt>
                <c:pt idx="29071">
                  <c:v>290.70999999999998</c:v>
                </c:pt>
                <c:pt idx="29072">
                  <c:v>290.72000000000003</c:v>
                </c:pt>
                <c:pt idx="29073">
                  <c:v>290.73</c:v>
                </c:pt>
                <c:pt idx="29074">
                  <c:v>290.74</c:v>
                </c:pt>
                <c:pt idx="29075">
                  <c:v>290.75</c:v>
                </c:pt>
                <c:pt idx="29076">
                  <c:v>290.76</c:v>
                </c:pt>
                <c:pt idx="29077">
                  <c:v>290.77</c:v>
                </c:pt>
                <c:pt idx="29078">
                  <c:v>290.77999999999997</c:v>
                </c:pt>
                <c:pt idx="29079">
                  <c:v>290.79000000000002</c:v>
                </c:pt>
                <c:pt idx="29080">
                  <c:v>290.8</c:v>
                </c:pt>
                <c:pt idx="29081">
                  <c:v>290.81</c:v>
                </c:pt>
                <c:pt idx="29082">
                  <c:v>290.82</c:v>
                </c:pt>
                <c:pt idx="29083">
                  <c:v>290.83</c:v>
                </c:pt>
                <c:pt idx="29084">
                  <c:v>290.83999999999997</c:v>
                </c:pt>
                <c:pt idx="29085">
                  <c:v>290.85000000000002</c:v>
                </c:pt>
                <c:pt idx="29086">
                  <c:v>290.86</c:v>
                </c:pt>
                <c:pt idx="29087">
                  <c:v>290.87</c:v>
                </c:pt>
                <c:pt idx="29088">
                  <c:v>290.88</c:v>
                </c:pt>
                <c:pt idx="29089">
                  <c:v>290.89</c:v>
                </c:pt>
                <c:pt idx="29090">
                  <c:v>290.89999999999998</c:v>
                </c:pt>
                <c:pt idx="29091">
                  <c:v>290.91000000000003</c:v>
                </c:pt>
                <c:pt idx="29092">
                  <c:v>290.92</c:v>
                </c:pt>
                <c:pt idx="29093">
                  <c:v>290.93</c:v>
                </c:pt>
                <c:pt idx="29094">
                  <c:v>290.94</c:v>
                </c:pt>
                <c:pt idx="29095">
                  <c:v>290.95</c:v>
                </c:pt>
                <c:pt idx="29096">
                  <c:v>290.95999999999998</c:v>
                </c:pt>
                <c:pt idx="29097">
                  <c:v>290.97000000000003</c:v>
                </c:pt>
                <c:pt idx="29098">
                  <c:v>290.98</c:v>
                </c:pt>
                <c:pt idx="29099">
                  <c:v>290.99</c:v>
                </c:pt>
                <c:pt idx="29100">
                  <c:v>291</c:v>
                </c:pt>
                <c:pt idx="29101">
                  <c:v>291.01</c:v>
                </c:pt>
                <c:pt idx="29102">
                  <c:v>291.02</c:v>
                </c:pt>
                <c:pt idx="29103">
                  <c:v>291.02999999999997</c:v>
                </c:pt>
                <c:pt idx="29104">
                  <c:v>291.04000000000002</c:v>
                </c:pt>
                <c:pt idx="29105">
                  <c:v>291.05</c:v>
                </c:pt>
                <c:pt idx="29106">
                  <c:v>291.06</c:v>
                </c:pt>
                <c:pt idx="29107">
                  <c:v>291.07</c:v>
                </c:pt>
                <c:pt idx="29108">
                  <c:v>291.08</c:v>
                </c:pt>
                <c:pt idx="29109">
                  <c:v>291.08999999999997</c:v>
                </c:pt>
                <c:pt idx="29110">
                  <c:v>291.10000000000002</c:v>
                </c:pt>
                <c:pt idx="29111">
                  <c:v>291.11</c:v>
                </c:pt>
                <c:pt idx="29112">
                  <c:v>291.12</c:v>
                </c:pt>
                <c:pt idx="29113">
                  <c:v>291.13</c:v>
                </c:pt>
                <c:pt idx="29114">
                  <c:v>291.14</c:v>
                </c:pt>
                <c:pt idx="29115">
                  <c:v>291.14999999999998</c:v>
                </c:pt>
                <c:pt idx="29116">
                  <c:v>291.16000000000003</c:v>
                </c:pt>
                <c:pt idx="29117">
                  <c:v>291.17</c:v>
                </c:pt>
                <c:pt idx="29118">
                  <c:v>291.18</c:v>
                </c:pt>
                <c:pt idx="29119">
                  <c:v>291.19</c:v>
                </c:pt>
                <c:pt idx="29120">
                  <c:v>291.2</c:v>
                </c:pt>
                <c:pt idx="29121">
                  <c:v>291.20999999999998</c:v>
                </c:pt>
                <c:pt idx="29122">
                  <c:v>291.22000000000003</c:v>
                </c:pt>
                <c:pt idx="29123">
                  <c:v>291.23</c:v>
                </c:pt>
                <c:pt idx="29124">
                  <c:v>291.24</c:v>
                </c:pt>
                <c:pt idx="29125">
                  <c:v>291.25</c:v>
                </c:pt>
                <c:pt idx="29126">
                  <c:v>291.26</c:v>
                </c:pt>
                <c:pt idx="29127">
                  <c:v>291.27</c:v>
                </c:pt>
                <c:pt idx="29128">
                  <c:v>291.27999999999997</c:v>
                </c:pt>
                <c:pt idx="29129">
                  <c:v>291.29000000000002</c:v>
                </c:pt>
                <c:pt idx="29130">
                  <c:v>291.3</c:v>
                </c:pt>
                <c:pt idx="29131">
                  <c:v>291.31</c:v>
                </c:pt>
                <c:pt idx="29132">
                  <c:v>291.32</c:v>
                </c:pt>
                <c:pt idx="29133">
                  <c:v>291.33</c:v>
                </c:pt>
                <c:pt idx="29134">
                  <c:v>291.33999999999997</c:v>
                </c:pt>
                <c:pt idx="29135">
                  <c:v>291.35000000000002</c:v>
                </c:pt>
                <c:pt idx="29136">
                  <c:v>291.36</c:v>
                </c:pt>
                <c:pt idx="29137">
                  <c:v>291.37</c:v>
                </c:pt>
                <c:pt idx="29138">
                  <c:v>291.38</c:v>
                </c:pt>
                <c:pt idx="29139">
                  <c:v>291.39</c:v>
                </c:pt>
                <c:pt idx="29140">
                  <c:v>291.39999999999998</c:v>
                </c:pt>
                <c:pt idx="29141">
                  <c:v>291.41000000000003</c:v>
                </c:pt>
                <c:pt idx="29142">
                  <c:v>291.42</c:v>
                </c:pt>
                <c:pt idx="29143">
                  <c:v>291.43</c:v>
                </c:pt>
                <c:pt idx="29144">
                  <c:v>291.44</c:v>
                </c:pt>
                <c:pt idx="29145">
                  <c:v>291.45</c:v>
                </c:pt>
                <c:pt idx="29146">
                  <c:v>291.45999999999998</c:v>
                </c:pt>
                <c:pt idx="29147">
                  <c:v>291.47000000000003</c:v>
                </c:pt>
                <c:pt idx="29148">
                  <c:v>291.48</c:v>
                </c:pt>
                <c:pt idx="29149">
                  <c:v>291.49</c:v>
                </c:pt>
                <c:pt idx="29150">
                  <c:v>291.5</c:v>
                </c:pt>
                <c:pt idx="29151">
                  <c:v>291.51</c:v>
                </c:pt>
                <c:pt idx="29152">
                  <c:v>291.52</c:v>
                </c:pt>
                <c:pt idx="29153">
                  <c:v>291.52999999999997</c:v>
                </c:pt>
                <c:pt idx="29154">
                  <c:v>291.54000000000002</c:v>
                </c:pt>
                <c:pt idx="29155">
                  <c:v>291.55</c:v>
                </c:pt>
                <c:pt idx="29156">
                  <c:v>291.56</c:v>
                </c:pt>
                <c:pt idx="29157">
                  <c:v>291.57</c:v>
                </c:pt>
                <c:pt idx="29158">
                  <c:v>291.58</c:v>
                </c:pt>
                <c:pt idx="29159">
                  <c:v>291.58999999999997</c:v>
                </c:pt>
                <c:pt idx="29160">
                  <c:v>291.60000000000002</c:v>
                </c:pt>
                <c:pt idx="29161">
                  <c:v>291.61</c:v>
                </c:pt>
                <c:pt idx="29162">
                  <c:v>291.62</c:v>
                </c:pt>
                <c:pt idx="29163">
                  <c:v>291.63</c:v>
                </c:pt>
                <c:pt idx="29164">
                  <c:v>291.64</c:v>
                </c:pt>
                <c:pt idx="29165">
                  <c:v>291.64999999999998</c:v>
                </c:pt>
                <c:pt idx="29166">
                  <c:v>291.66000000000003</c:v>
                </c:pt>
                <c:pt idx="29167">
                  <c:v>291.67</c:v>
                </c:pt>
                <c:pt idx="29168">
                  <c:v>291.68</c:v>
                </c:pt>
                <c:pt idx="29169">
                  <c:v>291.69</c:v>
                </c:pt>
                <c:pt idx="29170">
                  <c:v>291.7</c:v>
                </c:pt>
                <c:pt idx="29171">
                  <c:v>291.70999999999998</c:v>
                </c:pt>
                <c:pt idx="29172">
                  <c:v>291.72000000000003</c:v>
                </c:pt>
                <c:pt idx="29173">
                  <c:v>291.73</c:v>
                </c:pt>
                <c:pt idx="29174">
                  <c:v>291.74</c:v>
                </c:pt>
                <c:pt idx="29175">
                  <c:v>291.75</c:v>
                </c:pt>
                <c:pt idx="29176">
                  <c:v>291.76</c:v>
                </c:pt>
                <c:pt idx="29177">
                  <c:v>291.77</c:v>
                </c:pt>
                <c:pt idx="29178">
                  <c:v>291.77999999999997</c:v>
                </c:pt>
                <c:pt idx="29179">
                  <c:v>291.79000000000002</c:v>
                </c:pt>
                <c:pt idx="29180">
                  <c:v>291.8</c:v>
                </c:pt>
                <c:pt idx="29181">
                  <c:v>291.81</c:v>
                </c:pt>
                <c:pt idx="29182">
                  <c:v>291.82</c:v>
                </c:pt>
                <c:pt idx="29183">
                  <c:v>291.83</c:v>
                </c:pt>
                <c:pt idx="29184">
                  <c:v>291.83999999999997</c:v>
                </c:pt>
                <c:pt idx="29185">
                  <c:v>291.85000000000002</c:v>
                </c:pt>
                <c:pt idx="29186">
                  <c:v>291.86</c:v>
                </c:pt>
                <c:pt idx="29187">
                  <c:v>291.87</c:v>
                </c:pt>
                <c:pt idx="29188">
                  <c:v>291.88</c:v>
                </c:pt>
                <c:pt idx="29189">
                  <c:v>291.89</c:v>
                </c:pt>
                <c:pt idx="29190">
                  <c:v>291.89999999999998</c:v>
                </c:pt>
                <c:pt idx="29191">
                  <c:v>291.91000000000003</c:v>
                </c:pt>
                <c:pt idx="29192">
                  <c:v>291.92</c:v>
                </c:pt>
                <c:pt idx="29193">
                  <c:v>291.93</c:v>
                </c:pt>
                <c:pt idx="29194">
                  <c:v>291.94</c:v>
                </c:pt>
                <c:pt idx="29195">
                  <c:v>291.95</c:v>
                </c:pt>
                <c:pt idx="29196">
                  <c:v>291.95999999999998</c:v>
                </c:pt>
                <c:pt idx="29197">
                  <c:v>291.97000000000003</c:v>
                </c:pt>
                <c:pt idx="29198">
                  <c:v>291.98</c:v>
                </c:pt>
                <c:pt idx="29199">
                  <c:v>291.99</c:v>
                </c:pt>
                <c:pt idx="29200">
                  <c:v>292</c:v>
                </c:pt>
                <c:pt idx="29201">
                  <c:v>292.01</c:v>
                </c:pt>
                <c:pt idx="29202">
                  <c:v>292.02</c:v>
                </c:pt>
                <c:pt idx="29203">
                  <c:v>292.02999999999997</c:v>
                </c:pt>
                <c:pt idx="29204">
                  <c:v>292.04000000000002</c:v>
                </c:pt>
                <c:pt idx="29205">
                  <c:v>292.05</c:v>
                </c:pt>
                <c:pt idx="29206">
                  <c:v>292.06</c:v>
                </c:pt>
                <c:pt idx="29207">
                  <c:v>292.07</c:v>
                </c:pt>
                <c:pt idx="29208">
                  <c:v>292.08</c:v>
                </c:pt>
                <c:pt idx="29209">
                  <c:v>292.08999999999997</c:v>
                </c:pt>
                <c:pt idx="29210">
                  <c:v>292.10000000000002</c:v>
                </c:pt>
                <c:pt idx="29211">
                  <c:v>292.11</c:v>
                </c:pt>
                <c:pt idx="29212">
                  <c:v>292.12</c:v>
                </c:pt>
                <c:pt idx="29213">
                  <c:v>292.13</c:v>
                </c:pt>
                <c:pt idx="29214">
                  <c:v>292.14</c:v>
                </c:pt>
                <c:pt idx="29215">
                  <c:v>292.14999999999998</c:v>
                </c:pt>
                <c:pt idx="29216">
                  <c:v>292.16000000000003</c:v>
                </c:pt>
                <c:pt idx="29217">
                  <c:v>292.17</c:v>
                </c:pt>
                <c:pt idx="29218">
                  <c:v>292.18</c:v>
                </c:pt>
                <c:pt idx="29219">
                  <c:v>292.19</c:v>
                </c:pt>
                <c:pt idx="29220">
                  <c:v>292.2</c:v>
                </c:pt>
                <c:pt idx="29221">
                  <c:v>292.20999999999998</c:v>
                </c:pt>
                <c:pt idx="29222">
                  <c:v>292.22000000000003</c:v>
                </c:pt>
                <c:pt idx="29223">
                  <c:v>292.23</c:v>
                </c:pt>
                <c:pt idx="29224">
                  <c:v>292.24</c:v>
                </c:pt>
                <c:pt idx="29225">
                  <c:v>292.25</c:v>
                </c:pt>
                <c:pt idx="29226">
                  <c:v>292.26</c:v>
                </c:pt>
                <c:pt idx="29227">
                  <c:v>292.27</c:v>
                </c:pt>
                <c:pt idx="29228">
                  <c:v>292.27999999999997</c:v>
                </c:pt>
                <c:pt idx="29229">
                  <c:v>292.29000000000002</c:v>
                </c:pt>
                <c:pt idx="29230">
                  <c:v>292.3</c:v>
                </c:pt>
                <c:pt idx="29231">
                  <c:v>292.31</c:v>
                </c:pt>
                <c:pt idx="29232">
                  <c:v>292.32</c:v>
                </c:pt>
                <c:pt idx="29233">
                  <c:v>292.33</c:v>
                </c:pt>
                <c:pt idx="29234">
                  <c:v>292.33999999999997</c:v>
                </c:pt>
                <c:pt idx="29235">
                  <c:v>292.35000000000002</c:v>
                </c:pt>
                <c:pt idx="29236">
                  <c:v>292.36</c:v>
                </c:pt>
                <c:pt idx="29237">
                  <c:v>292.37</c:v>
                </c:pt>
                <c:pt idx="29238">
                  <c:v>292.38</c:v>
                </c:pt>
                <c:pt idx="29239">
                  <c:v>292.39</c:v>
                </c:pt>
                <c:pt idx="29240">
                  <c:v>292.39999999999998</c:v>
                </c:pt>
                <c:pt idx="29241">
                  <c:v>292.41000000000003</c:v>
                </c:pt>
                <c:pt idx="29242">
                  <c:v>292.42</c:v>
                </c:pt>
                <c:pt idx="29243">
                  <c:v>292.43</c:v>
                </c:pt>
                <c:pt idx="29244">
                  <c:v>292.44</c:v>
                </c:pt>
                <c:pt idx="29245">
                  <c:v>292.45</c:v>
                </c:pt>
                <c:pt idx="29246">
                  <c:v>292.45999999999998</c:v>
                </c:pt>
                <c:pt idx="29247">
                  <c:v>292.47000000000003</c:v>
                </c:pt>
                <c:pt idx="29248">
                  <c:v>292.48</c:v>
                </c:pt>
                <c:pt idx="29249">
                  <c:v>292.49</c:v>
                </c:pt>
                <c:pt idx="29250">
                  <c:v>292.5</c:v>
                </c:pt>
                <c:pt idx="29251">
                  <c:v>292.51</c:v>
                </c:pt>
                <c:pt idx="29252">
                  <c:v>292.52</c:v>
                </c:pt>
                <c:pt idx="29253">
                  <c:v>292.52999999999997</c:v>
                </c:pt>
                <c:pt idx="29254">
                  <c:v>292.54000000000002</c:v>
                </c:pt>
                <c:pt idx="29255">
                  <c:v>292.55</c:v>
                </c:pt>
                <c:pt idx="29256">
                  <c:v>292.56</c:v>
                </c:pt>
                <c:pt idx="29257">
                  <c:v>292.57</c:v>
                </c:pt>
                <c:pt idx="29258">
                  <c:v>292.58</c:v>
                </c:pt>
                <c:pt idx="29259">
                  <c:v>292.58999999999997</c:v>
                </c:pt>
                <c:pt idx="29260">
                  <c:v>292.60000000000002</c:v>
                </c:pt>
                <c:pt idx="29261">
                  <c:v>292.61</c:v>
                </c:pt>
                <c:pt idx="29262">
                  <c:v>292.62</c:v>
                </c:pt>
                <c:pt idx="29263">
                  <c:v>292.63</c:v>
                </c:pt>
                <c:pt idx="29264">
                  <c:v>292.64</c:v>
                </c:pt>
                <c:pt idx="29265">
                  <c:v>292.64999999999998</c:v>
                </c:pt>
                <c:pt idx="29266">
                  <c:v>292.66000000000003</c:v>
                </c:pt>
                <c:pt idx="29267">
                  <c:v>292.67</c:v>
                </c:pt>
                <c:pt idx="29268">
                  <c:v>292.68</c:v>
                </c:pt>
                <c:pt idx="29269">
                  <c:v>292.69</c:v>
                </c:pt>
                <c:pt idx="29270">
                  <c:v>292.7</c:v>
                </c:pt>
                <c:pt idx="29271">
                  <c:v>292.70999999999998</c:v>
                </c:pt>
                <c:pt idx="29272">
                  <c:v>292.72000000000003</c:v>
                </c:pt>
                <c:pt idx="29273">
                  <c:v>292.73</c:v>
                </c:pt>
                <c:pt idx="29274">
                  <c:v>292.74</c:v>
                </c:pt>
                <c:pt idx="29275">
                  <c:v>292.75</c:v>
                </c:pt>
                <c:pt idx="29276">
                  <c:v>292.76</c:v>
                </c:pt>
                <c:pt idx="29277">
                  <c:v>292.77</c:v>
                </c:pt>
                <c:pt idx="29278">
                  <c:v>292.77999999999997</c:v>
                </c:pt>
                <c:pt idx="29279">
                  <c:v>292.79000000000002</c:v>
                </c:pt>
                <c:pt idx="29280">
                  <c:v>292.8</c:v>
                </c:pt>
                <c:pt idx="29281">
                  <c:v>292.81</c:v>
                </c:pt>
                <c:pt idx="29282">
                  <c:v>292.82</c:v>
                </c:pt>
                <c:pt idx="29283">
                  <c:v>292.83</c:v>
                </c:pt>
                <c:pt idx="29284">
                  <c:v>292.83999999999997</c:v>
                </c:pt>
                <c:pt idx="29285">
                  <c:v>292.85000000000002</c:v>
                </c:pt>
                <c:pt idx="29286">
                  <c:v>292.86</c:v>
                </c:pt>
                <c:pt idx="29287">
                  <c:v>292.87</c:v>
                </c:pt>
                <c:pt idx="29288">
                  <c:v>292.88</c:v>
                </c:pt>
                <c:pt idx="29289">
                  <c:v>292.89</c:v>
                </c:pt>
                <c:pt idx="29290">
                  <c:v>292.89999999999998</c:v>
                </c:pt>
                <c:pt idx="29291">
                  <c:v>292.91000000000003</c:v>
                </c:pt>
                <c:pt idx="29292">
                  <c:v>292.92</c:v>
                </c:pt>
                <c:pt idx="29293">
                  <c:v>292.93</c:v>
                </c:pt>
                <c:pt idx="29294">
                  <c:v>292.94</c:v>
                </c:pt>
                <c:pt idx="29295">
                  <c:v>292.95</c:v>
                </c:pt>
                <c:pt idx="29296">
                  <c:v>292.95999999999998</c:v>
                </c:pt>
                <c:pt idx="29297">
                  <c:v>292.97000000000003</c:v>
                </c:pt>
                <c:pt idx="29298">
                  <c:v>292.98</c:v>
                </c:pt>
                <c:pt idx="29299">
                  <c:v>292.99</c:v>
                </c:pt>
                <c:pt idx="29300">
                  <c:v>293</c:v>
                </c:pt>
                <c:pt idx="29301">
                  <c:v>293.01</c:v>
                </c:pt>
                <c:pt idx="29302">
                  <c:v>293.02</c:v>
                </c:pt>
                <c:pt idx="29303">
                  <c:v>293.02999999999997</c:v>
                </c:pt>
                <c:pt idx="29304">
                  <c:v>293.04000000000002</c:v>
                </c:pt>
                <c:pt idx="29305">
                  <c:v>293.05</c:v>
                </c:pt>
                <c:pt idx="29306">
                  <c:v>293.06</c:v>
                </c:pt>
                <c:pt idx="29307">
                  <c:v>293.07</c:v>
                </c:pt>
                <c:pt idx="29308">
                  <c:v>293.08</c:v>
                </c:pt>
                <c:pt idx="29309">
                  <c:v>293.08999999999997</c:v>
                </c:pt>
                <c:pt idx="29310">
                  <c:v>293.10000000000002</c:v>
                </c:pt>
                <c:pt idx="29311">
                  <c:v>293.11</c:v>
                </c:pt>
                <c:pt idx="29312">
                  <c:v>293.12</c:v>
                </c:pt>
                <c:pt idx="29313">
                  <c:v>293.13</c:v>
                </c:pt>
                <c:pt idx="29314">
                  <c:v>293.14</c:v>
                </c:pt>
                <c:pt idx="29315">
                  <c:v>293.14999999999998</c:v>
                </c:pt>
                <c:pt idx="29316">
                  <c:v>293.16000000000003</c:v>
                </c:pt>
                <c:pt idx="29317">
                  <c:v>293.17</c:v>
                </c:pt>
                <c:pt idx="29318">
                  <c:v>293.18</c:v>
                </c:pt>
                <c:pt idx="29319">
                  <c:v>293.19</c:v>
                </c:pt>
                <c:pt idx="29320">
                  <c:v>293.2</c:v>
                </c:pt>
                <c:pt idx="29321">
                  <c:v>293.20999999999998</c:v>
                </c:pt>
                <c:pt idx="29322">
                  <c:v>293.22000000000003</c:v>
                </c:pt>
                <c:pt idx="29323">
                  <c:v>293.23</c:v>
                </c:pt>
                <c:pt idx="29324">
                  <c:v>293.24</c:v>
                </c:pt>
                <c:pt idx="29325">
                  <c:v>293.25</c:v>
                </c:pt>
                <c:pt idx="29326">
                  <c:v>293.26</c:v>
                </c:pt>
                <c:pt idx="29327">
                  <c:v>293.27</c:v>
                </c:pt>
                <c:pt idx="29328">
                  <c:v>293.27999999999997</c:v>
                </c:pt>
                <c:pt idx="29329">
                  <c:v>293.29000000000002</c:v>
                </c:pt>
                <c:pt idx="29330">
                  <c:v>293.3</c:v>
                </c:pt>
                <c:pt idx="29331">
                  <c:v>293.31</c:v>
                </c:pt>
                <c:pt idx="29332">
                  <c:v>293.32</c:v>
                </c:pt>
                <c:pt idx="29333">
                  <c:v>293.33</c:v>
                </c:pt>
                <c:pt idx="29334">
                  <c:v>293.33999999999997</c:v>
                </c:pt>
                <c:pt idx="29335">
                  <c:v>293.35000000000002</c:v>
                </c:pt>
                <c:pt idx="29336">
                  <c:v>293.36</c:v>
                </c:pt>
                <c:pt idx="29337">
                  <c:v>293.37</c:v>
                </c:pt>
                <c:pt idx="29338">
                  <c:v>293.38</c:v>
                </c:pt>
                <c:pt idx="29339">
                  <c:v>293.39</c:v>
                </c:pt>
                <c:pt idx="29340">
                  <c:v>293.39999999999998</c:v>
                </c:pt>
                <c:pt idx="29341">
                  <c:v>293.41000000000003</c:v>
                </c:pt>
                <c:pt idx="29342">
                  <c:v>293.42</c:v>
                </c:pt>
                <c:pt idx="29343">
                  <c:v>293.43</c:v>
                </c:pt>
                <c:pt idx="29344">
                  <c:v>293.44</c:v>
                </c:pt>
                <c:pt idx="29345">
                  <c:v>293.45</c:v>
                </c:pt>
                <c:pt idx="29346">
                  <c:v>293.45999999999998</c:v>
                </c:pt>
                <c:pt idx="29347">
                  <c:v>293.47000000000003</c:v>
                </c:pt>
                <c:pt idx="29348">
                  <c:v>293.48</c:v>
                </c:pt>
                <c:pt idx="29349">
                  <c:v>293.49</c:v>
                </c:pt>
                <c:pt idx="29350">
                  <c:v>293.5</c:v>
                </c:pt>
                <c:pt idx="29351">
                  <c:v>293.51</c:v>
                </c:pt>
                <c:pt idx="29352">
                  <c:v>293.52</c:v>
                </c:pt>
                <c:pt idx="29353">
                  <c:v>293.52999999999997</c:v>
                </c:pt>
                <c:pt idx="29354">
                  <c:v>293.54000000000002</c:v>
                </c:pt>
                <c:pt idx="29355">
                  <c:v>293.55</c:v>
                </c:pt>
                <c:pt idx="29356">
                  <c:v>293.56</c:v>
                </c:pt>
                <c:pt idx="29357">
                  <c:v>293.57</c:v>
                </c:pt>
                <c:pt idx="29358">
                  <c:v>293.58</c:v>
                </c:pt>
                <c:pt idx="29359">
                  <c:v>293.58999999999997</c:v>
                </c:pt>
                <c:pt idx="29360">
                  <c:v>293.60000000000002</c:v>
                </c:pt>
                <c:pt idx="29361">
                  <c:v>293.61</c:v>
                </c:pt>
                <c:pt idx="29362">
                  <c:v>293.62</c:v>
                </c:pt>
                <c:pt idx="29363">
                  <c:v>293.63</c:v>
                </c:pt>
                <c:pt idx="29364">
                  <c:v>293.64</c:v>
                </c:pt>
                <c:pt idx="29365">
                  <c:v>293.64999999999998</c:v>
                </c:pt>
                <c:pt idx="29366">
                  <c:v>293.66000000000003</c:v>
                </c:pt>
                <c:pt idx="29367">
                  <c:v>293.67</c:v>
                </c:pt>
                <c:pt idx="29368">
                  <c:v>293.68</c:v>
                </c:pt>
                <c:pt idx="29369">
                  <c:v>293.69</c:v>
                </c:pt>
                <c:pt idx="29370">
                  <c:v>293.7</c:v>
                </c:pt>
                <c:pt idx="29371">
                  <c:v>293.70999999999998</c:v>
                </c:pt>
                <c:pt idx="29372">
                  <c:v>293.72000000000003</c:v>
                </c:pt>
                <c:pt idx="29373">
                  <c:v>293.73</c:v>
                </c:pt>
                <c:pt idx="29374">
                  <c:v>293.74</c:v>
                </c:pt>
                <c:pt idx="29375">
                  <c:v>293.75</c:v>
                </c:pt>
                <c:pt idx="29376">
                  <c:v>293.76</c:v>
                </c:pt>
                <c:pt idx="29377">
                  <c:v>293.77</c:v>
                </c:pt>
                <c:pt idx="29378">
                  <c:v>293.77999999999997</c:v>
                </c:pt>
                <c:pt idx="29379">
                  <c:v>293.79000000000002</c:v>
                </c:pt>
                <c:pt idx="29380">
                  <c:v>293.8</c:v>
                </c:pt>
                <c:pt idx="29381">
                  <c:v>293.81</c:v>
                </c:pt>
                <c:pt idx="29382">
                  <c:v>293.82</c:v>
                </c:pt>
                <c:pt idx="29383">
                  <c:v>293.83</c:v>
                </c:pt>
                <c:pt idx="29384">
                  <c:v>293.83999999999997</c:v>
                </c:pt>
                <c:pt idx="29385">
                  <c:v>293.85000000000002</c:v>
                </c:pt>
                <c:pt idx="29386">
                  <c:v>293.86</c:v>
                </c:pt>
                <c:pt idx="29387">
                  <c:v>293.87</c:v>
                </c:pt>
                <c:pt idx="29388">
                  <c:v>293.88</c:v>
                </c:pt>
                <c:pt idx="29389">
                  <c:v>293.89</c:v>
                </c:pt>
                <c:pt idx="29390">
                  <c:v>293.89999999999998</c:v>
                </c:pt>
                <c:pt idx="29391">
                  <c:v>293.91000000000003</c:v>
                </c:pt>
                <c:pt idx="29392">
                  <c:v>293.92</c:v>
                </c:pt>
                <c:pt idx="29393">
                  <c:v>293.93</c:v>
                </c:pt>
                <c:pt idx="29394">
                  <c:v>293.94</c:v>
                </c:pt>
                <c:pt idx="29395">
                  <c:v>293.95</c:v>
                </c:pt>
                <c:pt idx="29396">
                  <c:v>293.95999999999998</c:v>
                </c:pt>
                <c:pt idx="29397">
                  <c:v>293.97000000000003</c:v>
                </c:pt>
                <c:pt idx="29398">
                  <c:v>293.98</c:v>
                </c:pt>
                <c:pt idx="29399">
                  <c:v>293.99</c:v>
                </c:pt>
                <c:pt idx="29400">
                  <c:v>294</c:v>
                </c:pt>
                <c:pt idx="29401">
                  <c:v>294.01</c:v>
                </c:pt>
                <c:pt idx="29402">
                  <c:v>294.02</c:v>
                </c:pt>
                <c:pt idx="29403">
                  <c:v>294.02999999999997</c:v>
                </c:pt>
                <c:pt idx="29404">
                  <c:v>294.04000000000002</c:v>
                </c:pt>
                <c:pt idx="29405">
                  <c:v>294.05</c:v>
                </c:pt>
                <c:pt idx="29406">
                  <c:v>294.06</c:v>
                </c:pt>
                <c:pt idx="29407">
                  <c:v>294.07</c:v>
                </c:pt>
                <c:pt idx="29408">
                  <c:v>294.08</c:v>
                </c:pt>
                <c:pt idx="29409">
                  <c:v>294.08999999999997</c:v>
                </c:pt>
                <c:pt idx="29410">
                  <c:v>294.10000000000002</c:v>
                </c:pt>
                <c:pt idx="29411">
                  <c:v>294.11</c:v>
                </c:pt>
                <c:pt idx="29412">
                  <c:v>294.12</c:v>
                </c:pt>
                <c:pt idx="29413">
                  <c:v>294.13</c:v>
                </c:pt>
                <c:pt idx="29414">
                  <c:v>294.14</c:v>
                </c:pt>
                <c:pt idx="29415">
                  <c:v>294.14999999999998</c:v>
                </c:pt>
                <c:pt idx="29416">
                  <c:v>294.16000000000003</c:v>
                </c:pt>
                <c:pt idx="29417">
                  <c:v>294.17</c:v>
                </c:pt>
                <c:pt idx="29418">
                  <c:v>294.18</c:v>
                </c:pt>
                <c:pt idx="29419">
                  <c:v>294.19</c:v>
                </c:pt>
                <c:pt idx="29420">
                  <c:v>294.2</c:v>
                </c:pt>
                <c:pt idx="29421">
                  <c:v>294.20999999999998</c:v>
                </c:pt>
                <c:pt idx="29422">
                  <c:v>294.22000000000003</c:v>
                </c:pt>
                <c:pt idx="29423">
                  <c:v>294.23</c:v>
                </c:pt>
                <c:pt idx="29424">
                  <c:v>294.24</c:v>
                </c:pt>
                <c:pt idx="29425">
                  <c:v>294.25</c:v>
                </c:pt>
                <c:pt idx="29426">
                  <c:v>294.26</c:v>
                </c:pt>
                <c:pt idx="29427">
                  <c:v>294.27</c:v>
                </c:pt>
                <c:pt idx="29428">
                  <c:v>294.27999999999997</c:v>
                </c:pt>
                <c:pt idx="29429">
                  <c:v>294.29000000000002</c:v>
                </c:pt>
                <c:pt idx="29430">
                  <c:v>294.3</c:v>
                </c:pt>
                <c:pt idx="29431">
                  <c:v>294.31</c:v>
                </c:pt>
                <c:pt idx="29432">
                  <c:v>294.32</c:v>
                </c:pt>
                <c:pt idx="29433">
                  <c:v>294.33</c:v>
                </c:pt>
                <c:pt idx="29434">
                  <c:v>294.33999999999997</c:v>
                </c:pt>
                <c:pt idx="29435">
                  <c:v>294.35000000000002</c:v>
                </c:pt>
                <c:pt idx="29436">
                  <c:v>294.36</c:v>
                </c:pt>
                <c:pt idx="29437">
                  <c:v>294.37</c:v>
                </c:pt>
                <c:pt idx="29438">
                  <c:v>294.38</c:v>
                </c:pt>
                <c:pt idx="29439">
                  <c:v>294.39</c:v>
                </c:pt>
                <c:pt idx="29440">
                  <c:v>294.39999999999998</c:v>
                </c:pt>
                <c:pt idx="29441">
                  <c:v>294.41000000000003</c:v>
                </c:pt>
                <c:pt idx="29442">
                  <c:v>294.42</c:v>
                </c:pt>
                <c:pt idx="29443">
                  <c:v>294.43</c:v>
                </c:pt>
                <c:pt idx="29444">
                  <c:v>294.44</c:v>
                </c:pt>
                <c:pt idx="29445">
                  <c:v>294.45</c:v>
                </c:pt>
                <c:pt idx="29446">
                  <c:v>294.45999999999998</c:v>
                </c:pt>
                <c:pt idx="29447">
                  <c:v>294.47000000000003</c:v>
                </c:pt>
                <c:pt idx="29448">
                  <c:v>294.48</c:v>
                </c:pt>
                <c:pt idx="29449">
                  <c:v>294.49</c:v>
                </c:pt>
                <c:pt idx="29450">
                  <c:v>294.5</c:v>
                </c:pt>
                <c:pt idx="29451">
                  <c:v>294.51</c:v>
                </c:pt>
                <c:pt idx="29452">
                  <c:v>294.52</c:v>
                </c:pt>
                <c:pt idx="29453">
                  <c:v>294.52999999999997</c:v>
                </c:pt>
                <c:pt idx="29454">
                  <c:v>294.54000000000002</c:v>
                </c:pt>
                <c:pt idx="29455">
                  <c:v>294.55</c:v>
                </c:pt>
                <c:pt idx="29456">
                  <c:v>294.56</c:v>
                </c:pt>
                <c:pt idx="29457">
                  <c:v>294.57</c:v>
                </c:pt>
                <c:pt idx="29458">
                  <c:v>294.58</c:v>
                </c:pt>
                <c:pt idx="29459">
                  <c:v>294.58999999999997</c:v>
                </c:pt>
                <c:pt idx="29460">
                  <c:v>294.60000000000002</c:v>
                </c:pt>
                <c:pt idx="29461">
                  <c:v>294.61</c:v>
                </c:pt>
                <c:pt idx="29462">
                  <c:v>294.62</c:v>
                </c:pt>
                <c:pt idx="29463">
                  <c:v>294.63</c:v>
                </c:pt>
                <c:pt idx="29464">
                  <c:v>294.64</c:v>
                </c:pt>
                <c:pt idx="29465">
                  <c:v>294.64999999999998</c:v>
                </c:pt>
                <c:pt idx="29466">
                  <c:v>294.66000000000003</c:v>
                </c:pt>
                <c:pt idx="29467">
                  <c:v>294.67</c:v>
                </c:pt>
                <c:pt idx="29468">
                  <c:v>294.68</c:v>
                </c:pt>
                <c:pt idx="29469">
                  <c:v>294.69</c:v>
                </c:pt>
                <c:pt idx="29470">
                  <c:v>294.7</c:v>
                </c:pt>
                <c:pt idx="29471">
                  <c:v>294.70999999999998</c:v>
                </c:pt>
                <c:pt idx="29472">
                  <c:v>294.72000000000003</c:v>
                </c:pt>
                <c:pt idx="29473">
                  <c:v>294.73</c:v>
                </c:pt>
                <c:pt idx="29474">
                  <c:v>294.74</c:v>
                </c:pt>
                <c:pt idx="29475">
                  <c:v>294.75</c:v>
                </c:pt>
                <c:pt idx="29476">
                  <c:v>294.76</c:v>
                </c:pt>
                <c:pt idx="29477">
                  <c:v>294.77</c:v>
                </c:pt>
                <c:pt idx="29478">
                  <c:v>294.77999999999997</c:v>
                </c:pt>
                <c:pt idx="29479">
                  <c:v>294.79000000000002</c:v>
                </c:pt>
                <c:pt idx="29480">
                  <c:v>294.8</c:v>
                </c:pt>
                <c:pt idx="29481">
                  <c:v>294.81</c:v>
                </c:pt>
                <c:pt idx="29482">
                  <c:v>294.82</c:v>
                </c:pt>
                <c:pt idx="29483">
                  <c:v>294.83</c:v>
                </c:pt>
                <c:pt idx="29484">
                  <c:v>294.83999999999997</c:v>
                </c:pt>
                <c:pt idx="29485">
                  <c:v>294.85000000000002</c:v>
                </c:pt>
                <c:pt idx="29486">
                  <c:v>294.86</c:v>
                </c:pt>
                <c:pt idx="29487">
                  <c:v>294.87</c:v>
                </c:pt>
                <c:pt idx="29488">
                  <c:v>294.88</c:v>
                </c:pt>
                <c:pt idx="29489">
                  <c:v>294.89</c:v>
                </c:pt>
                <c:pt idx="29490">
                  <c:v>294.89999999999998</c:v>
                </c:pt>
                <c:pt idx="29491">
                  <c:v>294.91000000000003</c:v>
                </c:pt>
                <c:pt idx="29492">
                  <c:v>294.92</c:v>
                </c:pt>
                <c:pt idx="29493">
                  <c:v>294.93</c:v>
                </c:pt>
                <c:pt idx="29494">
                  <c:v>294.94</c:v>
                </c:pt>
                <c:pt idx="29495">
                  <c:v>294.95</c:v>
                </c:pt>
                <c:pt idx="29496">
                  <c:v>294.95999999999998</c:v>
                </c:pt>
                <c:pt idx="29497">
                  <c:v>294.97000000000003</c:v>
                </c:pt>
                <c:pt idx="29498">
                  <c:v>294.98</c:v>
                </c:pt>
                <c:pt idx="29499">
                  <c:v>294.99</c:v>
                </c:pt>
                <c:pt idx="29500">
                  <c:v>295</c:v>
                </c:pt>
                <c:pt idx="29501">
                  <c:v>295.01</c:v>
                </c:pt>
                <c:pt idx="29502">
                  <c:v>295.02</c:v>
                </c:pt>
                <c:pt idx="29503">
                  <c:v>295.02999999999997</c:v>
                </c:pt>
                <c:pt idx="29504">
                  <c:v>295.04000000000002</c:v>
                </c:pt>
                <c:pt idx="29505">
                  <c:v>295.05</c:v>
                </c:pt>
                <c:pt idx="29506">
                  <c:v>295.06</c:v>
                </c:pt>
                <c:pt idx="29507">
                  <c:v>295.07</c:v>
                </c:pt>
                <c:pt idx="29508">
                  <c:v>295.08</c:v>
                </c:pt>
                <c:pt idx="29509">
                  <c:v>295.08999999999997</c:v>
                </c:pt>
                <c:pt idx="29510">
                  <c:v>295.10000000000002</c:v>
                </c:pt>
                <c:pt idx="29511">
                  <c:v>295.11</c:v>
                </c:pt>
                <c:pt idx="29512">
                  <c:v>295.12</c:v>
                </c:pt>
                <c:pt idx="29513">
                  <c:v>295.13</c:v>
                </c:pt>
                <c:pt idx="29514">
                  <c:v>295.14</c:v>
                </c:pt>
                <c:pt idx="29515">
                  <c:v>295.14999999999998</c:v>
                </c:pt>
                <c:pt idx="29516">
                  <c:v>295.16000000000003</c:v>
                </c:pt>
                <c:pt idx="29517">
                  <c:v>295.17</c:v>
                </c:pt>
                <c:pt idx="29518">
                  <c:v>295.18</c:v>
                </c:pt>
                <c:pt idx="29519">
                  <c:v>295.19</c:v>
                </c:pt>
                <c:pt idx="29520">
                  <c:v>295.2</c:v>
                </c:pt>
                <c:pt idx="29521">
                  <c:v>295.20999999999998</c:v>
                </c:pt>
                <c:pt idx="29522">
                  <c:v>295.22000000000003</c:v>
                </c:pt>
                <c:pt idx="29523">
                  <c:v>295.23</c:v>
                </c:pt>
                <c:pt idx="29524">
                  <c:v>295.24</c:v>
                </c:pt>
                <c:pt idx="29525">
                  <c:v>295.25</c:v>
                </c:pt>
                <c:pt idx="29526">
                  <c:v>295.26</c:v>
                </c:pt>
                <c:pt idx="29527">
                  <c:v>295.27</c:v>
                </c:pt>
                <c:pt idx="29528">
                  <c:v>295.27999999999997</c:v>
                </c:pt>
                <c:pt idx="29529">
                  <c:v>295.29000000000002</c:v>
                </c:pt>
                <c:pt idx="29530">
                  <c:v>295.3</c:v>
                </c:pt>
                <c:pt idx="29531">
                  <c:v>295.31</c:v>
                </c:pt>
                <c:pt idx="29532">
                  <c:v>295.32</c:v>
                </c:pt>
                <c:pt idx="29533">
                  <c:v>295.33</c:v>
                </c:pt>
                <c:pt idx="29534">
                  <c:v>295.33999999999997</c:v>
                </c:pt>
                <c:pt idx="29535">
                  <c:v>295.35000000000002</c:v>
                </c:pt>
                <c:pt idx="29536">
                  <c:v>295.36</c:v>
                </c:pt>
                <c:pt idx="29537">
                  <c:v>295.37</c:v>
                </c:pt>
                <c:pt idx="29538">
                  <c:v>295.38</c:v>
                </c:pt>
                <c:pt idx="29539">
                  <c:v>295.39</c:v>
                </c:pt>
                <c:pt idx="29540">
                  <c:v>295.39999999999998</c:v>
                </c:pt>
                <c:pt idx="29541">
                  <c:v>295.41000000000003</c:v>
                </c:pt>
                <c:pt idx="29542">
                  <c:v>295.42</c:v>
                </c:pt>
                <c:pt idx="29543">
                  <c:v>295.43</c:v>
                </c:pt>
                <c:pt idx="29544">
                  <c:v>295.44</c:v>
                </c:pt>
                <c:pt idx="29545">
                  <c:v>295.45</c:v>
                </c:pt>
                <c:pt idx="29546">
                  <c:v>295.45999999999998</c:v>
                </c:pt>
                <c:pt idx="29547">
                  <c:v>295.47000000000003</c:v>
                </c:pt>
                <c:pt idx="29548">
                  <c:v>295.48</c:v>
                </c:pt>
                <c:pt idx="29549">
                  <c:v>295.49</c:v>
                </c:pt>
                <c:pt idx="29550">
                  <c:v>295.5</c:v>
                </c:pt>
                <c:pt idx="29551">
                  <c:v>295.51</c:v>
                </c:pt>
                <c:pt idx="29552">
                  <c:v>295.52</c:v>
                </c:pt>
                <c:pt idx="29553">
                  <c:v>295.52999999999997</c:v>
                </c:pt>
                <c:pt idx="29554">
                  <c:v>295.54000000000002</c:v>
                </c:pt>
                <c:pt idx="29555">
                  <c:v>295.55</c:v>
                </c:pt>
                <c:pt idx="29556">
                  <c:v>295.56</c:v>
                </c:pt>
                <c:pt idx="29557">
                  <c:v>295.57</c:v>
                </c:pt>
                <c:pt idx="29558">
                  <c:v>295.58</c:v>
                </c:pt>
                <c:pt idx="29559">
                  <c:v>295.58999999999997</c:v>
                </c:pt>
                <c:pt idx="29560">
                  <c:v>295.60000000000002</c:v>
                </c:pt>
                <c:pt idx="29561">
                  <c:v>295.61</c:v>
                </c:pt>
                <c:pt idx="29562">
                  <c:v>295.62</c:v>
                </c:pt>
                <c:pt idx="29563">
                  <c:v>295.63</c:v>
                </c:pt>
                <c:pt idx="29564">
                  <c:v>295.64</c:v>
                </c:pt>
                <c:pt idx="29565">
                  <c:v>295.64999999999998</c:v>
                </c:pt>
                <c:pt idx="29566">
                  <c:v>295.66000000000003</c:v>
                </c:pt>
                <c:pt idx="29567">
                  <c:v>295.67</c:v>
                </c:pt>
                <c:pt idx="29568">
                  <c:v>295.68</c:v>
                </c:pt>
                <c:pt idx="29569">
                  <c:v>295.69</c:v>
                </c:pt>
                <c:pt idx="29570">
                  <c:v>295.7</c:v>
                </c:pt>
                <c:pt idx="29571">
                  <c:v>295.70999999999998</c:v>
                </c:pt>
                <c:pt idx="29572">
                  <c:v>295.72000000000003</c:v>
                </c:pt>
                <c:pt idx="29573">
                  <c:v>295.73</c:v>
                </c:pt>
                <c:pt idx="29574">
                  <c:v>295.74</c:v>
                </c:pt>
                <c:pt idx="29575">
                  <c:v>295.75</c:v>
                </c:pt>
                <c:pt idx="29576">
                  <c:v>295.76</c:v>
                </c:pt>
                <c:pt idx="29577">
                  <c:v>295.77</c:v>
                </c:pt>
                <c:pt idx="29578">
                  <c:v>295.77999999999997</c:v>
                </c:pt>
                <c:pt idx="29579">
                  <c:v>295.79000000000002</c:v>
                </c:pt>
                <c:pt idx="29580">
                  <c:v>295.8</c:v>
                </c:pt>
                <c:pt idx="29581">
                  <c:v>295.81</c:v>
                </c:pt>
                <c:pt idx="29582">
                  <c:v>295.82</c:v>
                </c:pt>
                <c:pt idx="29583">
                  <c:v>295.83</c:v>
                </c:pt>
                <c:pt idx="29584">
                  <c:v>295.83999999999997</c:v>
                </c:pt>
                <c:pt idx="29585">
                  <c:v>295.85000000000002</c:v>
                </c:pt>
                <c:pt idx="29586">
                  <c:v>295.86</c:v>
                </c:pt>
                <c:pt idx="29587">
                  <c:v>295.87</c:v>
                </c:pt>
                <c:pt idx="29588">
                  <c:v>295.88</c:v>
                </c:pt>
                <c:pt idx="29589">
                  <c:v>295.89</c:v>
                </c:pt>
                <c:pt idx="29590">
                  <c:v>295.89999999999998</c:v>
                </c:pt>
                <c:pt idx="29591">
                  <c:v>295.91000000000003</c:v>
                </c:pt>
                <c:pt idx="29592">
                  <c:v>295.92</c:v>
                </c:pt>
                <c:pt idx="29593">
                  <c:v>295.93</c:v>
                </c:pt>
                <c:pt idx="29594">
                  <c:v>295.94</c:v>
                </c:pt>
                <c:pt idx="29595">
                  <c:v>295.95</c:v>
                </c:pt>
                <c:pt idx="29596">
                  <c:v>295.95999999999998</c:v>
                </c:pt>
                <c:pt idx="29597">
                  <c:v>295.97000000000003</c:v>
                </c:pt>
                <c:pt idx="29598">
                  <c:v>295.98</c:v>
                </c:pt>
                <c:pt idx="29599">
                  <c:v>295.99</c:v>
                </c:pt>
                <c:pt idx="29600">
                  <c:v>296</c:v>
                </c:pt>
                <c:pt idx="29601">
                  <c:v>296.01</c:v>
                </c:pt>
                <c:pt idx="29602">
                  <c:v>296.02</c:v>
                </c:pt>
                <c:pt idx="29603">
                  <c:v>296.02999999999997</c:v>
                </c:pt>
                <c:pt idx="29604">
                  <c:v>296.04000000000002</c:v>
                </c:pt>
                <c:pt idx="29605">
                  <c:v>296.05</c:v>
                </c:pt>
                <c:pt idx="29606">
                  <c:v>296.06</c:v>
                </c:pt>
                <c:pt idx="29607">
                  <c:v>296.07</c:v>
                </c:pt>
                <c:pt idx="29608">
                  <c:v>296.08</c:v>
                </c:pt>
                <c:pt idx="29609">
                  <c:v>296.08999999999997</c:v>
                </c:pt>
                <c:pt idx="29610">
                  <c:v>296.10000000000002</c:v>
                </c:pt>
                <c:pt idx="29611">
                  <c:v>296.11</c:v>
                </c:pt>
                <c:pt idx="29612">
                  <c:v>296.12</c:v>
                </c:pt>
                <c:pt idx="29613">
                  <c:v>296.13</c:v>
                </c:pt>
                <c:pt idx="29614">
                  <c:v>296.14</c:v>
                </c:pt>
                <c:pt idx="29615">
                  <c:v>296.14999999999998</c:v>
                </c:pt>
                <c:pt idx="29616">
                  <c:v>296.16000000000003</c:v>
                </c:pt>
                <c:pt idx="29617">
                  <c:v>296.17</c:v>
                </c:pt>
                <c:pt idx="29618">
                  <c:v>296.18</c:v>
                </c:pt>
                <c:pt idx="29619">
                  <c:v>296.19</c:v>
                </c:pt>
                <c:pt idx="29620">
                  <c:v>296.2</c:v>
                </c:pt>
                <c:pt idx="29621">
                  <c:v>296.20999999999998</c:v>
                </c:pt>
                <c:pt idx="29622">
                  <c:v>296.22000000000003</c:v>
                </c:pt>
                <c:pt idx="29623">
                  <c:v>296.23</c:v>
                </c:pt>
                <c:pt idx="29624">
                  <c:v>296.24</c:v>
                </c:pt>
                <c:pt idx="29625">
                  <c:v>296.25</c:v>
                </c:pt>
                <c:pt idx="29626">
                  <c:v>296.26</c:v>
                </c:pt>
                <c:pt idx="29627">
                  <c:v>296.27</c:v>
                </c:pt>
                <c:pt idx="29628">
                  <c:v>296.27999999999997</c:v>
                </c:pt>
                <c:pt idx="29629">
                  <c:v>296.29000000000002</c:v>
                </c:pt>
                <c:pt idx="29630">
                  <c:v>296.3</c:v>
                </c:pt>
                <c:pt idx="29631">
                  <c:v>296.31</c:v>
                </c:pt>
                <c:pt idx="29632">
                  <c:v>296.32</c:v>
                </c:pt>
                <c:pt idx="29633">
                  <c:v>296.33</c:v>
                </c:pt>
                <c:pt idx="29634">
                  <c:v>296.33999999999997</c:v>
                </c:pt>
                <c:pt idx="29635">
                  <c:v>296.35000000000002</c:v>
                </c:pt>
                <c:pt idx="29636">
                  <c:v>296.36</c:v>
                </c:pt>
                <c:pt idx="29637">
                  <c:v>296.37</c:v>
                </c:pt>
                <c:pt idx="29638">
                  <c:v>296.38</c:v>
                </c:pt>
                <c:pt idx="29639">
                  <c:v>296.39</c:v>
                </c:pt>
                <c:pt idx="29640">
                  <c:v>296.39999999999998</c:v>
                </c:pt>
                <c:pt idx="29641">
                  <c:v>296.41000000000003</c:v>
                </c:pt>
                <c:pt idx="29642">
                  <c:v>296.42</c:v>
                </c:pt>
                <c:pt idx="29643">
                  <c:v>296.43</c:v>
                </c:pt>
                <c:pt idx="29644">
                  <c:v>296.44</c:v>
                </c:pt>
                <c:pt idx="29645">
                  <c:v>296.45</c:v>
                </c:pt>
                <c:pt idx="29646">
                  <c:v>296.45999999999998</c:v>
                </c:pt>
                <c:pt idx="29647">
                  <c:v>296.47000000000003</c:v>
                </c:pt>
                <c:pt idx="29648">
                  <c:v>296.48</c:v>
                </c:pt>
                <c:pt idx="29649">
                  <c:v>296.49</c:v>
                </c:pt>
                <c:pt idx="29650">
                  <c:v>296.5</c:v>
                </c:pt>
                <c:pt idx="29651">
                  <c:v>296.51</c:v>
                </c:pt>
                <c:pt idx="29652">
                  <c:v>296.52</c:v>
                </c:pt>
                <c:pt idx="29653">
                  <c:v>296.52999999999997</c:v>
                </c:pt>
                <c:pt idx="29654">
                  <c:v>296.54000000000002</c:v>
                </c:pt>
                <c:pt idx="29655">
                  <c:v>296.55</c:v>
                </c:pt>
                <c:pt idx="29656">
                  <c:v>296.56</c:v>
                </c:pt>
                <c:pt idx="29657">
                  <c:v>296.57</c:v>
                </c:pt>
                <c:pt idx="29658">
                  <c:v>296.58</c:v>
                </c:pt>
                <c:pt idx="29659">
                  <c:v>296.58999999999997</c:v>
                </c:pt>
                <c:pt idx="29660">
                  <c:v>296.60000000000002</c:v>
                </c:pt>
                <c:pt idx="29661">
                  <c:v>296.61</c:v>
                </c:pt>
                <c:pt idx="29662">
                  <c:v>296.62</c:v>
                </c:pt>
                <c:pt idx="29663">
                  <c:v>296.63</c:v>
                </c:pt>
                <c:pt idx="29664">
                  <c:v>296.64</c:v>
                </c:pt>
                <c:pt idx="29665">
                  <c:v>296.64999999999998</c:v>
                </c:pt>
                <c:pt idx="29666">
                  <c:v>296.66000000000003</c:v>
                </c:pt>
                <c:pt idx="29667">
                  <c:v>296.67</c:v>
                </c:pt>
                <c:pt idx="29668">
                  <c:v>296.68</c:v>
                </c:pt>
                <c:pt idx="29669">
                  <c:v>296.69</c:v>
                </c:pt>
                <c:pt idx="29670">
                  <c:v>296.7</c:v>
                </c:pt>
                <c:pt idx="29671">
                  <c:v>296.70999999999998</c:v>
                </c:pt>
                <c:pt idx="29672">
                  <c:v>296.72000000000003</c:v>
                </c:pt>
                <c:pt idx="29673">
                  <c:v>296.73</c:v>
                </c:pt>
                <c:pt idx="29674">
                  <c:v>296.74</c:v>
                </c:pt>
                <c:pt idx="29675">
                  <c:v>296.75</c:v>
                </c:pt>
                <c:pt idx="29676">
                  <c:v>296.76</c:v>
                </c:pt>
                <c:pt idx="29677">
                  <c:v>296.77</c:v>
                </c:pt>
                <c:pt idx="29678">
                  <c:v>296.77999999999997</c:v>
                </c:pt>
                <c:pt idx="29679">
                  <c:v>296.79000000000002</c:v>
                </c:pt>
                <c:pt idx="29680">
                  <c:v>296.8</c:v>
                </c:pt>
                <c:pt idx="29681">
                  <c:v>296.81</c:v>
                </c:pt>
                <c:pt idx="29682">
                  <c:v>296.82</c:v>
                </c:pt>
                <c:pt idx="29683">
                  <c:v>296.83</c:v>
                </c:pt>
                <c:pt idx="29684">
                  <c:v>296.83999999999997</c:v>
                </c:pt>
                <c:pt idx="29685">
                  <c:v>296.85000000000002</c:v>
                </c:pt>
                <c:pt idx="29686">
                  <c:v>296.86</c:v>
                </c:pt>
                <c:pt idx="29687">
                  <c:v>296.87</c:v>
                </c:pt>
                <c:pt idx="29688">
                  <c:v>296.88</c:v>
                </c:pt>
                <c:pt idx="29689">
                  <c:v>296.89</c:v>
                </c:pt>
                <c:pt idx="29690">
                  <c:v>296.89999999999998</c:v>
                </c:pt>
                <c:pt idx="29691">
                  <c:v>296.91000000000003</c:v>
                </c:pt>
                <c:pt idx="29692">
                  <c:v>296.92</c:v>
                </c:pt>
                <c:pt idx="29693">
                  <c:v>296.93</c:v>
                </c:pt>
                <c:pt idx="29694">
                  <c:v>296.94</c:v>
                </c:pt>
                <c:pt idx="29695">
                  <c:v>296.95</c:v>
                </c:pt>
                <c:pt idx="29696">
                  <c:v>296.95999999999998</c:v>
                </c:pt>
                <c:pt idx="29697">
                  <c:v>296.97000000000003</c:v>
                </c:pt>
                <c:pt idx="29698">
                  <c:v>296.98</c:v>
                </c:pt>
                <c:pt idx="29699">
                  <c:v>296.99</c:v>
                </c:pt>
                <c:pt idx="29700">
                  <c:v>297</c:v>
                </c:pt>
                <c:pt idx="29701">
                  <c:v>297.01</c:v>
                </c:pt>
                <c:pt idx="29702">
                  <c:v>297.02</c:v>
                </c:pt>
                <c:pt idx="29703">
                  <c:v>297.02999999999997</c:v>
                </c:pt>
                <c:pt idx="29704">
                  <c:v>297.04000000000002</c:v>
                </c:pt>
                <c:pt idx="29705">
                  <c:v>297.05</c:v>
                </c:pt>
                <c:pt idx="29706">
                  <c:v>297.06</c:v>
                </c:pt>
                <c:pt idx="29707">
                  <c:v>297.07</c:v>
                </c:pt>
                <c:pt idx="29708">
                  <c:v>297.08</c:v>
                </c:pt>
                <c:pt idx="29709">
                  <c:v>297.08999999999997</c:v>
                </c:pt>
                <c:pt idx="29710">
                  <c:v>297.10000000000002</c:v>
                </c:pt>
                <c:pt idx="29711">
                  <c:v>297.11</c:v>
                </c:pt>
                <c:pt idx="29712">
                  <c:v>297.12</c:v>
                </c:pt>
                <c:pt idx="29713">
                  <c:v>297.13</c:v>
                </c:pt>
                <c:pt idx="29714">
                  <c:v>297.14</c:v>
                </c:pt>
                <c:pt idx="29715">
                  <c:v>297.14999999999998</c:v>
                </c:pt>
                <c:pt idx="29716">
                  <c:v>297.16000000000003</c:v>
                </c:pt>
                <c:pt idx="29717">
                  <c:v>297.17</c:v>
                </c:pt>
                <c:pt idx="29718">
                  <c:v>297.18</c:v>
                </c:pt>
                <c:pt idx="29719">
                  <c:v>297.19</c:v>
                </c:pt>
                <c:pt idx="29720">
                  <c:v>297.2</c:v>
                </c:pt>
                <c:pt idx="29721">
                  <c:v>297.20999999999998</c:v>
                </c:pt>
                <c:pt idx="29722">
                  <c:v>297.22000000000003</c:v>
                </c:pt>
                <c:pt idx="29723">
                  <c:v>297.23</c:v>
                </c:pt>
                <c:pt idx="29724">
                  <c:v>297.24</c:v>
                </c:pt>
                <c:pt idx="29725">
                  <c:v>297.25</c:v>
                </c:pt>
                <c:pt idx="29726">
                  <c:v>297.26</c:v>
                </c:pt>
                <c:pt idx="29727">
                  <c:v>297.27</c:v>
                </c:pt>
                <c:pt idx="29728">
                  <c:v>297.27999999999997</c:v>
                </c:pt>
                <c:pt idx="29729">
                  <c:v>297.29000000000002</c:v>
                </c:pt>
                <c:pt idx="29730">
                  <c:v>297.3</c:v>
                </c:pt>
                <c:pt idx="29731">
                  <c:v>297.31</c:v>
                </c:pt>
                <c:pt idx="29732">
                  <c:v>297.32</c:v>
                </c:pt>
                <c:pt idx="29733">
                  <c:v>297.33</c:v>
                </c:pt>
                <c:pt idx="29734">
                  <c:v>297.33999999999997</c:v>
                </c:pt>
                <c:pt idx="29735">
                  <c:v>297.35000000000002</c:v>
                </c:pt>
                <c:pt idx="29736">
                  <c:v>297.36</c:v>
                </c:pt>
                <c:pt idx="29737">
                  <c:v>297.37</c:v>
                </c:pt>
                <c:pt idx="29738">
                  <c:v>297.38</c:v>
                </c:pt>
                <c:pt idx="29739">
                  <c:v>297.39</c:v>
                </c:pt>
                <c:pt idx="29740">
                  <c:v>297.39999999999998</c:v>
                </c:pt>
                <c:pt idx="29741">
                  <c:v>297.41000000000003</c:v>
                </c:pt>
                <c:pt idx="29742">
                  <c:v>297.42</c:v>
                </c:pt>
                <c:pt idx="29743">
                  <c:v>297.43</c:v>
                </c:pt>
                <c:pt idx="29744">
                  <c:v>297.44</c:v>
                </c:pt>
                <c:pt idx="29745">
                  <c:v>297.45</c:v>
                </c:pt>
                <c:pt idx="29746">
                  <c:v>297.45999999999998</c:v>
                </c:pt>
                <c:pt idx="29747">
                  <c:v>297.47000000000003</c:v>
                </c:pt>
                <c:pt idx="29748">
                  <c:v>297.48</c:v>
                </c:pt>
                <c:pt idx="29749">
                  <c:v>297.49</c:v>
                </c:pt>
                <c:pt idx="29750">
                  <c:v>297.5</c:v>
                </c:pt>
                <c:pt idx="29751">
                  <c:v>297.51</c:v>
                </c:pt>
                <c:pt idx="29752">
                  <c:v>297.52</c:v>
                </c:pt>
                <c:pt idx="29753">
                  <c:v>297.52999999999997</c:v>
                </c:pt>
                <c:pt idx="29754">
                  <c:v>297.54000000000002</c:v>
                </c:pt>
                <c:pt idx="29755">
                  <c:v>297.55</c:v>
                </c:pt>
                <c:pt idx="29756">
                  <c:v>297.56</c:v>
                </c:pt>
                <c:pt idx="29757">
                  <c:v>297.57</c:v>
                </c:pt>
                <c:pt idx="29758">
                  <c:v>297.58</c:v>
                </c:pt>
                <c:pt idx="29759">
                  <c:v>297.58999999999997</c:v>
                </c:pt>
                <c:pt idx="29760">
                  <c:v>297.60000000000002</c:v>
                </c:pt>
                <c:pt idx="29761">
                  <c:v>297.61</c:v>
                </c:pt>
                <c:pt idx="29762">
                  <c:v>297.62</c:v>
                </c:pt>
                <c:pt idx="29763">
                  <c:v>297.63</c:v>
                </c:pt>
                <c:pt idx="29764">
                  <c:v>297.64</c:v>
                </c:pt>
                <c:pt idx="29765">
                  <c:v>297.64999999999998</c:v>
                </c:pt>
                <c:pt idx="29766">
                  <c:v>297.66000000000003</c:v>
                </c:pt>
                <c:pt idx="29767">
                  <c:v>297.67</c:v>
                </c:pt>
                <c:pt idx="29768">
                  <c:v>297.68</c:v>
                </c:pt>
                <c:pt idx="29769">
                  <c:v>297.69</c:v>
                </c:pt>
                <c:pt idx="29770">
                  <c:v>297.7</c:v>
                </c:pt>
                <c:pt idx="29771">
                  <c:v>297.70999999999998</c:v>
                </c:pt>
                <c:pt idx="29772">
                  <c:v>297.72000000000003</c:v>
                </c:pt>
                <c:pt idx="29773">
                  <c:v>297.73</c:v>
                </c:pt>
                <c:pt idx="29774">
                  <c:v>297.74</c:v>
                </c:pt>
                <c:pt idx="29775">
                  <c:v>297.75</c:v>
                </c:pt>
                <c:pt idx="29776">
                  <c:v>297.76</c:v>
                </c:pt>
                <c:pt idx="29777">
                  <c:v>297.77</c:v>
                </c:pt>
                <c:pt idx="29778">
                  <c:v>297.77999999999997</c:v>
                </c:pt>
                <c:pt idx="29779">
                  <c:v>297.79000000000002</c:v>
                </c:pt>
                <c:pt idx="29780">
                  <c:v>297.8</c:v>
                </c:pt>
                <c:pt idx="29781">
                  <c:v>297.81</c:v>
                </c:pt>
                <c:pt idx="29782">
                  <c:v>297.82</c:v>
                </c:pt>
                <c:pt idx="29783">
                  <c:v>297.83</c:v>
                </c:pt>
                <c:pt idx="29784">
                  <c:v>297.83999999999997</c:v>
                </c:pt>
                <c:pt idx="29785">
                  <c:v>297.85000000000002</c:v>
                </c:pt>
                <c:pt idx="29786">
                  <c:v>297.86</c:v>
                </c:pt>
                <c:pt idx="29787">
                  <c:v>297.87</c:v>
                </c:pt>
                <c:pt idx="29788">
                  <c:v>297.88</c:v>
                </c:pt>
                <c:pt idx="29789">
                  <c:v>297.89</c:v>
                </c:pt>
                <c:pt idx="29790">
                  <c:v>297.89999999999998</c:v>
                </c:pt>
                <c:pt idx="29791">
                  <c:v>297.91000000000003</c:v>
                </c:pt>
                <c:pt idx="29792">
                  <c:v>297.92</c:v>
                </c:pt>
                <c:pt idx="29793">
                  <c:v>297.93</c:v>
                </c:pt>
                <c:pt idx="29794">
                  <c:v>297.94</c:v>
                </c:pt>
                <c:pt idx="29795">
                  <c:v>297.95</c:v>
                </c:pt>
                <c:pt idx="29796">
                  <c:v>297.95999999999998</c:v>
                </c:pt>
                <c:pt idx="29797">
                  <c:v>297.97000000000003</c:v>
                </c:pt>
                <c:pt idx="29798">
                  <c:v>297.98</c:v>
                </c:pt>
                <c:pt idx="29799">
                  <c:v>297.99</c:v>
                </c:pt>
                <c:pt idx="29800">
                  <c:v>298</c:v>
                </c:pt>
                <c:pt idx="29801">
                  <c:v>298.01</c:v>
                </c:pt>
                <c:pt idx="29802">
                  <c:v>298.02</c:v>
                </c:pt>
                <c:pt idx="29803">
                  <c:v>298.02999999999997</c:v>
                </c:pt>
                <c:pt idx="29804">
                  <c:v>298.04000000000002</c:v>
                </c:pt>
                <c:pt idx="29805">
                  <c:v>298.05</c:v>
                </c:pt>
                <c:pt idx="29806">
                  <c:v>298.06</c:v>
                </c:pt>
                <c:pt idx="29807">
                  <c:v>298.07</c:v>
                </c:pt>
                <c:pt idx="29808">
                  <c:v>298.08</c:v>
                </c:pt>
                <c:pt idx="29809">
                  <c:v>298.08999999999997</c:v>
                </c:pt>
                <c:pt idx="29810">
                  <c:v>298.10000000000002</c:v>
                </c:pt>
                <c:pt idx="29811">
                  <c:v>298.11</c:v>
                </c:pt>
                <c:pt idx="29812">
                  <c:v>298.12</c:v>
                </c:pt>
                <c:pt idx="29813">
                  <c:v>298.13</c:v>
                </c:pt>
                <c:pt idx="29814">
                  <c:v>298.14</c:v>
                </c:pt>
                <c:pt idx="29815">
                  <c:v>298.14999999999998</c:v>
                </c:pt>
                <c:pt idx="29816">
                  <c:v>298.16000000000003</c:v>
                </c:pt>
                <c:pt idx="29817">
                  <c:v>298.17</c:v>
                </c:pt>
                <c:pt idx="29818">
                  <c:v>298.18</c:v>
                </c:pt>
                <c:pt idx="29819">
                  <c:v>298.19</c:v>
                </c:pt>
                <c:pt idx="29820">
                  <c:v>298.2</c:v>
                </c:pt>
                <c:pt idx="29821">
                  <c:v>298.20999999999998</c:v>
                </c:pt>
                <c:pt idx="29822">
                  <c:v>298.22000000000003</c:v>
                </c:pt>
                <c:pt idx="29823">
                  <c:v>298.23</c:v>
                </c:pt>
                <c:pt idx="29824">
                  <c:v>298.24</c:v>
                </c:pt>
                <c:pt idx="29825">
                  <c:v>298.25</c:v>
                </c:pt>
                <c:pt idx="29826">
                  <c:v>298.26</c:v>
                </c:pt>
                <c:pt idx="29827">
                  <c:v>298.27</c:v>
                </c:pt>
                <c:pt idx="29828">
                  <c:v>298.27999999999997</c:v>
                </c:pt>
                <c:pt idx="29829">
                  <c:v>298.29000000000002</c:v>
                </c:pt>
                <c:pt idx="29830">
                  <c:v>298.3</c:v>
                </c:pt>
                <c:pt idx="29831">
                  <c:v>298.31</c:v>
                </c:pt>
                <c:pt idx="29832">
                  <c:v>298.32</c:v>
                </c:pt>
                <c:pt idx="29833">
                  <c:v>298.33</c:v>
                </c:pt>
                <c:pt idx="29834">
                  <c:v>298.33999999999997</c:v>
                </c:pt>
                <c:pt idx="29835">
                  <c:v>298.35000000000002</c:v>
                </c:pt>
                <c:pt idx="29836">
                  <c:v>298.36</c:v>
                </c:pt>
                <c:pt idx="29837">
                  <c:v>298.37</c:v>
                </c:pt>
                <c:pt idx="29838">
                  <c:v>298.38</c:v>
                </c:pt>
                <c:pt idx="29839">
                  <c:v>298.39</c:v>
                </c:pt>
                <c:pt idx="29840">
                  <c:v>298.39999999999998</c:v>
                </c:pt>
                <c:pt idx="29841">
                  <c:v>298.41000000000003</c:v>
                </c:pt>
                <c:pt idx="29842">
                  <c:v>298.42</c:v>
                </c:pt>
                <c:pt idx="29843">
                  <c:v>298.43</c:v>
                </c:pt>
                <c:pt idx="29844">
                  <c:v>298.44</c:v>
                </c:pt>
                <c:pt idx="29845">
                  <c:v>298.45</c:v>
                </c:pt>
                <c:pt idx="29846">
                  <c:v>298.45999999999998</c:v>
                </c:pt>
                <c:pt idx="29847">
                  <c:v>298.47000000000003</c:v>
                </c:pt>
                <c:pt idx="29848">
                  <c:v>298.48</c:v>
                </c:pt>
                <c:pt idx="29849">
                  <c:v>298.49</c:v>
                </c:pt>
                <c:pt idx="29850">
                  <c:v>298.5</c:v>
                </c:pt>
                <c:pt idx="29851">
                  <c:v>298.51</c:v>
                </c:pt>
                <c:pt idx="29852">
                  <c:v>298.52</c:v>
                </c:pt>
                <c:pt idx="29853">
                  <c:v>298.52999999999997</c:v>
                </c:pt>
                <c:pt idx="29854">
                  <c:v>298.54000000000002</c:v>
                </c:pt>
                <c:pt idx="29855">
                  <c:v>298.55</c:v>
                </c:pt>
                <c:pt idx="29856">
                  <c:v>298.56</c:v>
                </c:pt>
                <c:pt idx="29857">
                  <c:v>298.57</c:v>
                </c:pt>
                <c:pt idx="29858">
                  <c:v>298.58</c:v>
                </c:pt>
                <c:pt idx="29859">
                  <c:v>298.58999999999997</c:v>
                </c:pt>
                <c:pt idx="29860">
                  <c:v>298.60000000000002</c:v>
                </c:pt>
                <c:pt idx="29861">
                  <c:v>298.61</c:v>
                </c:pt>
                <c:pt idx="29862">
                  <c:v>298.62</c:v>
                </c:pt>
                <c:pt idx="29863">
                  <c:v>298.63</c:v>
                </c:pt>
                <c:pt idx="29864">
                  <c:v>298.64</c:v>
                </c:pt>
                <c:pt idx="29865">
                  <c:v>298.64999999999998</c:v>
                </c:pt>
                <c:pt idx="29866">
                  <c:v>298.66000000000003</c:v>
                </c:pt>
                <c:pt idx="29867">
                  <c:v>298.67</c:v>
                </c:pt>
                <c:pt idx="29868">
                  <c:v>298.68</c:v>
                </c:pt>
                <c:pt idx="29869">
                  <c:v>298.69</c:v>
                </c:pt>
                <c:pt idx="29870">
                  <c:v>298.7</c:v>
                </c:pt>
                <c:pt idx="29871">
                  <c:v>298.70999999999998</c:v>
                </c:pt>
                <c:pt idx="29872">
                  <c:v>298.72000000000003</c:v>
                </c:pt>
                <c:pt idx="29873">
                  <c:v>298.73</c:v>
                </c:pt>
                <c:pt idx="29874">
                  <c:v>298.74</c:v>
                </c:pt>
                <c:pt idx="29875">
                  <c:v>298.75</c:v>
                </c:pt>
                <c:pt idx="29876">
                  <c:v>298.76</c:v>
                </c:pt>
                <c:pt idx="29877">
                  <c:v>298.77</c:v>
                </c:pt>
                <c:pt idx="29878">
                  <c:v>298.77999999999997</c:v>
                </c:pt>
                <c:pt idx="29879">
                  <c:v>298.79000000000002</c:v>
                </c:pt>
                <c:pt idx="29880">
                  <c:v>298.8</c:v>
                </c:pt>
                <c:pt idx="29881">
                  <c:v>298.81</c:v>
                </c:pt>
                <c:pt idx="29882">
                  <c:v>298.82</c:v>
                </c:pt>
                <c:pt idx="29883">
                  <c:v>298.83</c:v>
                </c:pt>
                <c:pt idx="29884">
                  <c:v>298.83999999999997</c:v>
                </c:pt>
                <c:pt idx="29885">
                  <c:v>298.85000000000002</c:v>
                </c:pt>
                <c:pt idx="29886">
                  <c:v>298.86</c:v>
                </c:pt>
                <c:pt idx="29887">
                  <c:v>298.87</c:v>
                </c:pt>
                <c:pt idx="29888">
                  <c:v>298.88</c:v>
                </c:pt>
                <c:pt idx="29889">
                  <c:v>298.89</c:v>
                </c:pt>
                <c:pt idx="29890">
                  <c:v>298.89999999999998</c:v>
                </c:pt>
                <c:pt idx="29891">
                  <c:v>298.91000000000003</c:v>
                </c:pt>
                <c:pt idx="29892">
                  <c:v>298.92</c:v>
                </c:pt>
                <c:pt idx="29893">
                  <c:v>298.93</c:v>
                </c:pt>
                <c:pt idx="29894">
                  <c:v>298.94</c:v>
                </c:pt>
                <c:pt idx="29895">
                  <c:v>298.95</c:v>
                </c:pt>
                <c:pt idx="29896">
                  <c:v>298.95999999999998</c:v>
                </c:pt>
                <c:pt idx="29897">
                  <c:v>298.97000000000003</c:v>
                </c:pt>
                <c:pt idx="29898">
                  <c:v>298.98</c:v>
                </c:pt>
                <c:pt idx="29899">
                  <c:v>298.99</c:v>
                </c:pt>
                <c:pt idx="29900">
                  <c:v>299</c:v>
                </c:pt>
                <c:pt idx="29901">
                  <c:v>299.01</c:v>
                </c:pt>
                <c:pt idx="29902">
                  <c:v>299.02</c:v>
                </c:pt>
                <c:pt idx="29903">
                  <c:v>299.02999999999997</c:v>
                </c:pt>
                <c:pt idx="29904">
                  <c:v>299.04000000000002</c:v>
                </c:pt>
                <c:pt idx="29905">
                  <c:v>299.05</c:v>
                </c:pt>
                <c:pt idx="29906">
                  <c:v>299.06</c:v>
                </c:pt>
                <c:pt idx="29907">
                  <c:v>299.07</c:v>
                </c:pt>
                <c:pt idx="29908">
                  <c:v>299.08</c:v>
                </c:pt>
                <c:pt idx="29909">
                  <c:v>299.08999999999997</c:v>
                </c:pt>
                <c:pt idx="29910">
                  <c:v>299.10000000000002</c:v>
                </c:pt>
                <c:pt idx="29911">
                  <c:v>299.11</c:v>
                </c:pt>
                <c:pt idx="29912">
                  <c:v>299.12</c:v>
                </c:pt>
                <c:pt idx="29913">
                  <c:v>299.13</c:v>
                </c:pt>
                <c:pt idx="29914">
                  <c:v>299.14</c:v>
                </c:pt>
                <c:pt idx="29915">
                  <c:v>299.14999999999998</c:v>
                </c:pt>
                <c:pt idx="29916">
                  <c:v>299.16000000000003</c:v>
                </c:pt>
                <c:pt idx="29917">
                  <c:v>299.17</c:v>
                </c:pt>
                <c:pt idx="29918">
                  <c:v>299.18</c:v>
                </c:pt>
                <c:pt idx="29919">
                  <c:v>299.19</c:v>
                </c:pt>
                <c:pt idx="29920">
                  <c:v>299.2</c:v>
                </c:pt>
                <c:pt idx="29921">
                  <c:v>299.20999999999998</c:v>
                </c:pt>
                <c:pt idx="29922">
                  <c:v>299.22000000000003</c:v>
                </c:pt>
                <c:pt idx="29923">
                  <c:v>299.23</c:v>
                </c:pt>
                <c:pt idx="29924">
                  <c:v>299.24</c:v>
                </c:pt>
                <c:pt idx="29925">
                  <c:v>299.25</c:v>
                </c:pt>
                <c:pt idx="29926">
                  <c:v>299.26</c:v>
                </c:pt>
                <c:pt idx="29927">
                  <c:v>299.27</c:v>
                </c:pt>
                <c:pt idx="29928">
                  <c:v>299.27999999999997</c:v>
                </c:pt>
                <c:pt idx="29929">
                  <c:v>299.29000000000002</c:v>
                </c:pt>
                <c:pt idx="29930">
                  <c:v>299.3</c:v>
                </c:pt>
                <c:pt idx="29931">
                  <c:v>299.31</c:v>
                </c:pt>
                <c:pt idx="29932">
                  <c:v>299.32</c:v>
                </c:pt>
                <c:pt idx="29933">
                  <c:v>299.33</c:v>
                </c:pt>
                <c:pt idx="29934">
                  <c:v>299.33999999999997</c:v>
                </c:pt>
                <c:pt idx="29935">
                  <c:v>299.35000000000002</c:v>
                </c:pt>
                <c:pt idx="29936">
                  <c:v>299.36</c:v>
                </c:pt>
                <c:pt idx="29937">
                  <c:v>299.37</c:v>
                </c:pt>
                <c:pt idx="29938">
                  <c:v>299.38</c:v>
                </c:pt>
                <c:pt idx="29939">
                  <c:v>299.39</c:v>
                </c:pt>
                <c:pt idx="29940">
                  <c:v>299.39999999999998</c:v>
                </c:pt>
                <c:pt idx="29941">
                  <c:v>299.41000000000003</c:v>
                </c:pt>
                <c:pt idx="29942">
                  <c:v>299.42</c:v>
                </c:pt>
                <c:pt idx="29943">
                  <c:v>299.43</c:v>
                </c:pt>
                <c:pt idx="29944">
                  <c:v>299.44</c:v>
                </c:pt>
                <c:pt idx="29945">
                  <c:v>299.45</c:v>
                </c:pt>
                <c:pt idx="29946">
                  <c:v>299.45999999999998</c:v>
                </c:pt>
                <c:pt idx="29947">
                  <c:v>299.47000000000003</c:v>
                </c:pt>
                <c:pt idx="29948">
                  <c:v>299.48</c:v>
                </c:pt>
                <c:pt idx="29949">
                  <c:v>299.49</c:v>
                </c:pt>
                <c:pt idx="29950">
                  <c:v>299.5</c:v>
                </c:pt>
                <c:pt idx="29951">
                  <c:v>299.51</c:v>
                </c:pt>
                <c:pt idx="29952">
                  <c:v>299.52</c:v>
                </c:pt>
                <c:pt idx="29953">
                  <c:v>299.52999999999997</c:v>
                </c:pt>
                <c:pt idx="29954">
                  <c:v>299.54000000000002</c:v>
                </c:pt>
                <c:pt idx="29955">
                  <c:v>299.55</c:v>
                </c:pt>
                <c:pt idx="29956">
                  <c:v>299.56</c:v>
                </c:pt>
                <c:pt idx="29957">
                  <c:v>299.57</c:v>
                </c:pt>
                <c:pt idx="29958">
                  <c:v>299.58</c:v>
                </c:pt>
                <c:pt idx="29959">
                  <c:v>299.58999999999997</c:v>
                </c:pt>
                <c:pt idx="29960">
                  <c:v>299.60000000000002</c:v>
                </c:pt>
                <c:pt idx="29961">
                  <c:v>299.61</c:v>
                </c:pt>
                <c:pt idx="29962">
                  <c:v>299.62</c:v>
                </c:pt>
                <c:pt idx="29963">
                  <c:v>299.63</c:v>
                </c:pt>
                <c:pt idx="29964">
                  <c:v>299.64</c:v>
                </c:pt>
                <c:pt idx="29965">
                  <c:v>299.64999999999998</c:v>
                </c:pt>
                <c:pt idx="29966">
                  <c:v>299.66000000000003</c:v>
                </c:pt>
                <c:pt idx="29967">
                  <c:v>299.67</c:v>
                </c:pt>
                <c:pt idx="29968">
                  <c:v>299.68</c:v>
                </c:pt>
                <c:pt idx="29969">
                  <c:v>299.69</c:v>
                </c:pt>
                <c:pt idx="29970">
                  <c:v>299.7</c:v>
                </c:pt>
                <c:pt idx="29971">
                  <c:v>299.70999999999998</c:v>
                </c:pt>
                <c:pt idx="29972">
                  <c:v>299.72000000000003</c:v>
                </c:pt>
                <c:pt idx="29973">
                  <c:v>299.73</c:v>
                </c:pt>
                <c:pt idx="29974">
                  <c:v>299.74</c:v>
                </c:pt>
                <c:pt idx="29975">
                  <c:v>299.75</c:v>
                </c:pt>
                <c:pt idx="29976">
                  <c:v>299.76</c:v>
                </c:pt>
                <c:pt idx="29977">
                  <c:v>299.77</c:v>
                </c:pt>
                <c:pt idx="29978">
                  <c:v>299.77999999999997</c:v>
                </c:pt>
                <c:pt idx="29979">
                  <c:v>299.79000000000002</c:v>
                </c:pt>
                <c:pt idx="29980">
                  <c:v>299.8</c:v>
                </c:pt>
                <c:pt idx="29981">
                  <c:v>299.81</c:v>
                </c:pt>
                <c:pt idx="29982">
                  <c:v>299.82</c:v>
                </c:pt>
                <c:pt idx="29983">
                  <c:v>299.83</c:v>
                </c:pt>
                <c:pt idx="29984">
                  <c:v>299.83999999999997</c:v>
                </c:pt>
                <c:pt idx="29985">
                  <c:v>299.85000000000002</c:v>
                </c:pt>
                <c:pt idx="29986">
                  <c:v>299.86</c:v>
                </c:pt>
                <c:pt idx="29987">
                  <c:v>299.87</c:v>
                </c:pt>
                <c:pt idx="29988">
                  <c:v>299.88</c:v>
                </c:pt>
                <c:pt idx="29989">
                  <c:v>299.89</c:v>
                </c:pt>
                <c:pt idx="29990">
                  <c:v>299.89999999999998</c:v>
                </c:pt>
                <c:pt idx="29991">
                  <c:v>299.91000000000003</c:v>
                </c:pt>
                <c:pt idx="29992">
                  <c:v>299.92</c:v>
                </c:pt>
                <c:pt idx="29993">
                  <c:v>299.93</c:v>
                </c:pt>
                <c:pt idx="29994">
                  <c:v>299.94</c:v>
                </c:pt>
                <c:pt idx="29995">
                  <c:v>299.95</c:v>
                </c:pt>
                <c:pt idx="29996">
                  <c:v>299.95999999999998</c:v>
                </c:pt>
                <c:pt idx="29997">
                  <c:v>299.97000000000003</c:v>
                </c:pt>
                <c:pt idx="29998">
                  <c:v>299.98</c:v>
                </c:pt>
                <c:pt idx="29999">
                  <c:v>299.99</c:v>
                </c:pt>
                <c:pt idx="30000">
                  <c:v>300</c:v>
                </c:pt>
                <c:pt idx="30001">
                  <c:v>300.01</c:v>
                </c:pt>
                <c:pt idx="30002">
                  <c:v>300.02</c:v>
                </c:pt>
                <c:pt idx="30003">
                  <c:v>300.02999999999997</c:v>
                </c:pt>
                <c:pt idx="30004">
                  <c:v>300.04000000000002</c:v>
                </c:pt>
                <c:pt idx="30005">
                  <c:v>300.05</c:v>
                </c:pt>
                <c:pt idx="30006">
                  <c:v>300.06</c:v>
                </c:pt>
                <c:pt idx="30007">
                  <c:v>300.07</c:v>
                </c:pt>
                <c:pt idx="30008">
                  <c:v>300.08</c:v>
                </c:pt>
                <c:pt idx="30009">
                  <c:v>300.08999999999997</c:v>
                </c:pt>
                <c:pt idx="30010">
                  <c:v>300.10000000000002</c:v>
                </c:pt>
                <c:pt idx="30011">
                  <c:v>300.11</c:v>
                </c:pt>
                <c:pt idx="30012">
                  <c:v>300.12</c:v>
                </c:pt>
                <c:pt idx="30013">
                  <c:v>300.13</c:v>
                </c:pt>
                <c:pt idx="30014">
                  <c:v>300.14</c:v>
                </c:pt>
                <c:pt idx="30015">
                  <c:v>300.14999999999998</c:v>
                </c:pt>
                <c:pt idx="30016">
                  <c:v>300.16000000000003</c:v>
                </c:pt>
                <c:pt idx="30017">
                  <c:v>300.17</c:v>
                </c:pt>
                <c:pt idx="30018">
                  <c:v>300.18</c:v>
                </c:pt>
                <c:pt idx="30019">
                  <c:v>300.19</c:v>
                </c:pt>
                <c:pt idx="30020">
                  <c:v>300.2</c:v>
                </c:pt>
                <c:pt idx="30021">
                  <c:v>300.20999999999998</c:v>
                </c:pt>
                <c:pt idx="30022">
                  <c:v>300.22000000000003</c:v>
                </c:pt>
                <c:pt idx="30023">
                  <c:v>300.23</c:v>
                </c:pt>
                <c:pt idx="30024">
                  <c:v>300.24</c:v>
                </c:pt>
                <c:pt idx="30025">
                  <c:v>300.25</c:v>
                </c:pt>
                <c:pt idx="30026">
                  <c:v>300.26</c:v>
                </c:pt>
                <c:pt idx="30027">
                  <c:v>300.27</c:v>
                </c:pt>
                <c:pt idx="30028">
                  <c:v>300.27999999999997</c:v>
                </c:pt>
                <c:pt idx="30029">
                  <c:v>300.29000000000002</c:v>
                </c:pt>
                <c:pt idx="30030">
                  <c:v>300.3</c:v>
                </c:pt>
                <c:pt idx="30031">
                  <c:v>300.31</c:v>
                </c:pt>
                <c:pt idx="30032">
                  <c:v>300.32</c:v>
                </c:pt>
                <c:pt idx="30033">
                  <c:v>300.33</c:v>
                </c:pt>
                <c:pt idx="30034">
                  <c:v>300.33999999999997</c:v>
                </c:pt>
                <c:pt idx="30035">
                  <c:v>300.35000000000002</c:v>
                </c:pt>
                <c:pt idx="30036">
                  <c:v>300.36</c:v>
                </c:pt>
                <c:pt idx="30037">
                  <c:v>300.37</c:v>
                </c:pt>
                <c:pt idx="30038">
                  <c:v>300.38</c:v>
                </c:pt>
                <c:pt idx="30039">
                  <c:v>300.39</c:v>
                </c:pt>
                <c:pt idx="30040">
                  <c:v>300.39999999999998</c:v>
                </c:pt>
                <c:pt idx="30041">
                  <c:v>300.41000000000003</c:v>
                </c:pt>
                <c:pt idx="30042">
                  <c:v>300.42</c:v>
                </c:pt>
                <c:pt idx="30043">
                  <c:v>300.43</c:v>
                </c:pt>
                <c:pt idx="30044">
                  <c:v>300.44</c:v>
                </c:pt>
                <c:pt idx="30045">
                  <c:v>300.45</c:v>
                </c:pt>
                <c:pt idx="30046">
                  <c:v>300.45999999999998</c:v>
                </c:pt>
                <c:pt idx="30047">
                  <c:v>300.47000000000003</c:v>
                </c:pt>
                <c:pt idx="30048">
                  <c:v>300.48</c:v>
                </c:pt>
                <c:pt idx="30049">
                  <c:v>300.49</c:v>
                </c:pt>
                <c:pt idx="30050">
                  <c:v>300.5</c:v>
                </c:pt>
                <c:pt idx="30051">
                  <c:v>300.51</c:v>
                </c:pt>
                <c:pt idx="30052">
                  <c:v>300.52</c:v>
                </c:pt>
                <c:pt idx="30053">
                  <c:v>300.52999999999997</c:v>
                </c:pt>
                <c:pt idx="30054">
                  <c:v>300.54000000000002</c:v>
                </c:pt>
                <c:pt idx="30055">
                  <c:v>300.55</c:v>
                </c:pt>
                <c:pt idx="30056">
                  <c:v>300.56</c:v>
                </c:pt>
                <c:pt idx="30057">
                  <c:v>300.57</c:v>
                </c:pt>
                <c:pt idx="30058">
                  <c:v>300.58</c:v>
                </c:pt>
                <c:pt idx="30059">
                  <c:v>300.58999999999997</c:v>
                </c:pt>
                <c:pt idx="30060">
                  <c:v>300.60000000000002</c:v>
                </c:pt>
                <c:pt idx="30061">
                  <c:v>300.61</c:v>
                </c:pt>
                <c:pt idx="30062">
                  <c:v>300.62</c:v>
                </c:pt>
                <c:pt idx="30063">
                  <c:v>300.63</c:v>
                </c:pt>
                <c:pt idx="30064">
                  <c:v>300.64</c:v>
                </c:pt>
                <c:pt idx="30065">
                  <c:v>300.64999999999998</c:v>
                </c:pt>
                <c:pt idx="30066">
                  <c:v>300.66000000000003</c:v>
                </c:pt>
                <c:pt idx="30067">
                  <c:v>300.67</c:v>
                </c:pt>
                <c:pt idx="30068">
                  <c:v>300.68</c:v>
                </c:pt>
                <c:pt idx="30069">
                  <c:v>300.69</c:v>
                </c:pt>
                <c:pt idx="30070">
                  <c:v>300.7</c:v>
                </c:pt>
                <c:pt idx="30071">
                  <c:v>300.70999999999998</c:v>
                </c:pt>
                <c:pt idx="30072">
                  <c:v>300.72000000000003</c:v>
                </c:pt>
                <c:pt idx="30073">
                  <c:v>300.73</c:v>
                </c:pt>
                <c:pt idx="30074">
                  <c:v>300.74</c:v>
                </c:pt>
                <c:pt idx="30075">
                  <c:v>300.75</c:v>
                </c:pt>
                <c:pt idx="30076">
                  <c:v>300.76</c:v>
                </c:pt>
                <c:pt idx="30077">
                  <c:v>300.77</c:v>
                </c:pt>
                <c:pt idx="30078">
                  <c:v>300.77999999999997</c:v>
                </c:pt>
                <c:pt idx="30079">
                  <c:v>300.79000000000002</c:v>
                </c:pt>
                <c:pt idx="30080">
                  <c:v>300.8</c:v>
                </c:pt>
                <c:pt idx="30081">
                  <c:v>300.81</c:v>
                </c:pt>
                <c:pt idx="30082">
                  <c:v>300.82</c:v>
                </c:pt>
                <c:pt idx="30083">
                  <c:v>300.83</c:v>
                </c:pt>
                <c:pt idx="30084">
                  <c:v>300.83999999999997</c:v>
                </c:pt>
                <c:pt idx="30085">
                  <c:v>300.85000000000002</c:v>
                </c:pt>
                <c:pt idx="30086">
                  <c:v>300.86</c:v>
                </c:pt>
                <c:pt idx="30087">
                  <c:v>300.87</c:v>
                </c:pt>
                <c:pt idx="30088">
                  <c:v>300.88</c:v>
                </c:pt>
                <c:pt idx="30089">
                  <c:v>300.89</c:v>
                </c:pt>
                <c:pt idx="30090">
                  <c:v>300.89999999999998</c:v>
                </c:pt>
                <c:pt idx="30091">
                  <c:v>300.91000000000003</c:v>
                </c:pt>
                <c:pt idx="30092">
                  <c:v>300.92</c:v>
                </c:pt>
                <c:pt idx="30093">
                  <c:v>300.93</c:v>
                </c:pt>
                <c:pt idx="30094">
                  <c:v>300.94</c:v>
                </c:pt>
                <c:pt idx="30095">
                  <c:v>300.95</c:v>
                </c:pt>
                <c:pt idx="30096">
                  <c:v>300.95999999999998</c:v>
                </c:pt>
                <c:pt idx="30097">
                  <c:v>300.97000000000003</c:v>
                </c:pt>
                <c:pt idx="30098">
                  <c:v>300.98</c:v>
                </c:pt>
                <c:pt idx="30099">
                  <c:v>300.99</c:v>
                </c:pt>
                <c:pt idx="30100">
                  <c:v>301</c:v>
                </c:pt>
                <c:pt idx="30101">
                  <c:v>301.01</c:v>
                </c:pt>
                <c:pt idx="30102">
                  <c:v>301.02</c:v>
                </c:pt>
                <c:pt idx="30103">
                  <c:v>301.02999999999997</c:v>
                </c:pt>
                <c:pt idx="30104">
                  <c:v>301.04000000000002</c:v>
                </c:pt>
                <c:pt idx="30105">
                  <c:v>301.05</c:v>
                </c:pt>
                <c:pt idx="30106">
                  <c:v>301.06</c:v>
                </c:pt>
                <c:pt idx="30107">
                  <c:v>301.07</c:v>
                </c:pt>
                <c:pt idx="30108">
                  <c:v>301.08</c:v>
                </c:pt>
                <c:pt idx="30109">
                  <c:v>301.08999999999997</c:v>
                </c:pt>
                <c:pt idx="30110">
                  <c:v>301.10000000000002</c:v>
                </c:pt>
                <c:pt idx="30111">
                  <c:v>301.11</c:v>
                </c:pt>
                <c:pt idx="30112">
                  <c:v>301.12</c:v>
                </c:pt>
                <c:pt idx="30113">
                  <c:v>301.13</c:v>
                </c:pt>
                <c:pt idx="30114">
                  <c:v>301.14</c:v>
                </c:pt>
                <c:pt idx="30115">
                  <c:v>301.14999999999998</c:v>
                </c:pt>
                <c:pt idx="30116">
                  <c:v>301.16000000000003</c:v>
                </c:pt>
                <c:pt idx="30117">
                  <c:v>301.17</c:v>
                </c:pt>
                <c:pt idx="30118">
                  <c:v>301.18</c:v>
                </c:pt>
                <c:pt idx="30119">
                  <c:v>301.19</c:v>
                </c:pt>
                <c:pt idx="30120">
                  <c:v>301.2</c:v>
                </c:pt>
                <c:pt idx="30121">
                  <c:v>301.20999999999998</c:v>
                </c:pt>
                <c:pt idx="30122">
                  <c:v>301.22000000000003</c:v>
                </c:pt>
                <c:pt idx="30123">
                  <c:v>301.23</c:v>
                </c:pt>
                <c:pt idx="30124">
                  <c:v>301.24</c:v>
                </c:pt>
                <c:pt idx="30125">
                  <c:v>301.25</c:v>
                </c:pt>
                <c:pt idx="30126">
                  <c:v>301.26</c:v>
                </c:pt>
                <c:pt idx="30127">
                  <c:v>301.27</c:v>
                </c:pt>
                <c:pt idx="30128">
                  <c:v>301.27999999999997</c:v>
                </c:pt>
                <c:pt idx="30129">
                  <c:v>301.29000000000002</c:v>
                </c:pt>
                <c:pt idx="30130">
                  <c:v>301.3</c:v>
                </c:pt>
                <c:pt idx="30131">
                  <c:v>301.31</c:v>
                </c:pt>
                <c:pt idx="30132">
                  <c:v>301.32</c:v>
                </c:pt>
                <c:pt idx="30133">
                  <c:v>301.33</c:v>
                </c:pt>
                <c:pt idx="30134">
                  <c:v>301.33999999999997</c:v>
                </c:pt>
                <c:pt idx="30135">
                  <c:v>301.35000000000002</c:v>
                </c:pt>
                <c:pt idx="30136">
                  <c:v>301.36</c:v>
                </c:pt>
                <c:pt idx="30137">
                  <c:v>301.37</c:v>
                </c:pt>
                <c:pt idx="30138">
                  <c:v>301.38</c:v>
                </c:pt>
                <c:pt idx="30139">
                  <c:v>301.39</c:v>
                </c:pt>
                <c:pt idx="30140">
                  <c:v>301.39999999999998</c:v>
                </c:pt>
                <c:pt idx="30141">
                  <c:v>301.41000000000003</c:v>
                </c:pt>
                <c:pt idx="30142">
                  <c:v>301.42</c:v>
                </c:pt>
                <c:pt idx="30143">
                  <c:v>301.43</c:v>
                </c:pt>
                <c:pt idx="30144">
                  <c:v>301.44</c:v>
                </c:pt>
                <c:pt idx="30145">
                  <c:v>301.45</c:v>
                </c:pt>
                <c:pt idx="30146">
                  <c:v>301.45999999999998</c:v>
                </c:pt>
                <c:pt idx="30147">
                  <c:v>301.47000000000003</c:v>
                </c:pt>
                <c:pt idx="30148">
                  <c:v>301.48</c:v>
                </c:pt>
                <c:pt idx="30149">
                  <c:v>301.49</c:v>
                </c:pt>
                <c:pt idx="30150">
                  <c:v>301.5</c:v>
                </c:pt>
                <c:pt idx="30151">
                  <c:v>301.51</c:v>
                </c:pt>
                <c:pt idx="30152">
                  <c:v>301.52</c:v>
                </c:pt>
                <c:pt idx="30153">
                  <c:v>301.52999999999997</c:v>
                </c:pt>
                <c:pt idx="30154">
                  <c:v>301.54000000000002</c:v>
                </c:pt>
                <c:pt idx="30155">
                  <c:v>301.55</c:v>
                </c:pt>
                <c:pt idx="30156">
                  <c:v>301.56</c:v>
                </c:pt>
                <c:pt idx="30157">
                  <c:v>301.57</c:v>
                </c:pt>
                <c:pt idx="30158">
                  <c:v>301.58</c:v>
                </c:pt>
                <c:pt idx="30159">
                  <c:v>301.58999999999997</c:v>
                </c:pt>
                <c:pt idx="30160">
                  <c:v>301.60000000000002</c:v>
                </c:pt>
                <c:pt idx="30161">
                  <c:v>301.61</c:v>
                </c:pt>
                <c:pt idx="30162">
                  <c:v>301.62</c:v>
                </c:pt>
                <c:pt idx="30163">
                  <c:v>301.63</c:v>
                </c:pt>
                <c:pt idx="30164">
                  <c:v>301.64</c:v>
                </c:pt>
                <c:pt idx="30165">
                  <c:v>301.64999999999998</c:v>
                </c:pt>
                <c:pt idx="30166">
                  <c:v>301.66000000000003</c:v>
                </c:pt>
                <c:pt idx="30167">
                  <c:v>301.67</c:v>
                </c:pt>
                <c:pt idx="30168">
                  <c:v>301.68</c:v>
                </c:pt>
                <c:pt idx="30169">
                  <c:v>301.69</c:v>
                </c:pt>
                <c:pt idx="30170">
                  <c:v>301.7</c:v>
                </c:pt>
                <c:pt idx="30171">
                  <c:v>301.70999999999998</c:v>
                </c:pt>
                <c:pt idx="30172">
                  <c:v>301.72000000000003</c:v>
                </c:pt>
                <c:pt idx="30173">
                  <c:v>301.73</c:v>
                </c:pt>
                <c:pt idx="30174">
                  <c:v>301.74</c:v>
                </c:pt>
                <c:pt idx="30175">
                  <c:v>301.75</c:v>
                </c:pt>
                <c:pt idx="30176">
                  <c:v>301.76</c:v>
                </c:pt>
                <c:pt idx="30177">
                  <c:v>301.77</c:v>
                </c:pt>
                <c:pt idx="30178">
                  <c:v>301.77999999999997</c:v>
                </c:pt>
                <c:pt idx="30179">
                  <c:v>301.79000000000002</c:v>
                </c:pt>
                <c:pt idx="30180">
                  <c:v>301.8</c:v>
                </c:pt>
                <c:pt idx="30181">
                  <c:v>301.81</c:v>
                </c:pt>
                <c:pt idx="30182">
                  <c:v>301.82</c:v>
                </c:pt>
                <c:pt idx="30183">
                  <c:v>301.83</c:v>
                </c:pt>
                <c:pt idx="30184">
                  <c:v>301.83999999999997</c:v>
                </c:pt>
                <c:pt idx="30185">
                  <c:v>301.85000000000002</c:v>
                </c:pt>
                <c:pt idx="30186">
                  <c:v>301.86</c:v>
                </c:pt>
                <c:pt idx="30187">
                  <c:v>301.87</c:v>
                </c:pt>
                <c:pt idx="30188">
                  <c:v>301.88</c:v>
                </c:pt>
                <c:pt idx="30189">
                  <c:v>301.89</c:v>
                </c:pt>
                <c:pt idx="30190">
                  <c:v>301.89999999999998</c:v>
                </c:pt>
                <c:pt idx="30191">
                  <c:v>301.91000000000003</c:v>
                </c:pt>
                <c:pt idx="30192">
                  <c:v>301.92</c:v>
                </c:pt>
                <c:pt idx="30193">
                  <c:v>301.93</c:v>
                </c:pt>
                <c:pt idx="30194">
                  <c:v>301.94</c:v>
                </c:pt>
                <c:pt idx="30195">
                  <c:v>301.95</c:v>
                </c:pt>
                <c:pt idx="30196">
                  <c:v>301.95999999999998</c:v>
                </c:pt>
                <c:pt idx="30197">
                  <c:v>301.97000000000003</c:v>
                </c:pt>
                <c:pt idx="30198">
                  <c:v>301.98</c:v>
                </c:pt>
                <c:pt idx="30199">
                  <c:v>301.99</c:v>
                </c:pt>
                <c:pt idx="30200">
                  <c:v>302</c:v>
                </c:pt>
                <c:pt idx="30201">
                  <c:v>302.01</c:v>
                </c:pt>
                <c:pt idx="30202">
                  <c:v>302.02</c:v>
                </c:pt>
                <c:pt idx="30203">
                  <c:v>302.02999999999997</c:v>
                </c:pt>
                <c:pt idx="30204">
                  <c:v>302.04000000000002</c:v>
                </c:pt>
                <c:pt idx="30205">
                  <c:v>302.05</c:v>
                </c:pt>
                <c:pt idx="30206">
                  <c:v>302.06</c:v>
                </c:pt>
                <c:pt idx="30207">
                  <c:v>302.07</c:v>
                </c:pt>
                <c:pt idx="30208">
                  <c:v>302.08</c:v>
                </c:pt>
                <c:pt idx="30209">
                  <c:v>302.08999999999997</c:v>
                </c:pt>
                <c:pt idx="30210">
                  <c:v>302.10000000000002</c:v>
                </c:pt>
                <c:pt idx="30211">
                  <c:v>302.11</c:v>
                </c:pt>
                <c:pt idx="30212">
                  <c:v>302.12</c:v>
                </c:pt>
                <c:pt idx="30213">
                  <c:v>302.13</c:v>
                </c:pt>
                <c:pt idx="30214">
                  <c:v>302.14</c:v>
                </c:pt>
                <c:pt idx="30215">
                  <c:v>302.14999999999998</c:v>
                </c:pt>
                <c:pt idx="30216">
                  <c:v>302.16000000000003</c:v>
                </c:pt>
                <c:pt idx="30217">
                  <c:v>302.17</c:v>
                </c:pt>
                <c:pt idx="30218">
                  <c:v>302.18</c:v>
                </c:pt>
                <c:pt idx="30219">
                  <c:v>302.19</c:v>
                </c:pt>
                <c:pt idx="30220">
                  <c:v>302.2</c:v>
                </c:pt>
                <c:pt idx="30221">
                  <c:v>302.20999999999998</c:v>
                </c:pt>
                <c:pt idx="30222">
                  <c:v>302.22000000000003</c:v>
                </c:pt>
                <c:pt idx="30223">
                  <c:v>302.23</c:v>
                </c:pt>
                <c:pt idx="30224">
                  <c:v>302.24</c:v>
                </c:pt>
                <c:pt idx="30225">
                  <c:v>302.25</c:v>
                </c:pt>
                <c:pt idx="30226">
                  <c:v>302.26</c:v>
                </c:pt>
                <c:pt idx="30227">
                  <c:v>302.27</c:v>
                </c:pt>
                <c:pt idx="30228">
                  <c:v>302.27999999999997</c:v>
                </c:pt>
                <c:pt idx="30229">
                  <c:v>302.29000000000002</c:v>
                </c:pt>
                <c:pt idx="30230">
                  <c:v>302.3</c:v>
                </c:pt>
                <c:pt idx="30231">
                  <c:v>302.31</c:v>
                </c:pt>
                <c:pt idx="30232">
                  <c:v>302.32</c:v>
                </c:pt>
                <c:pt idx="30233">
                  <c:v>302.33</c:v>
                </c:pt>
                <c:pt idx="30234">
                  <c:v>302.33999999999997</c:v>
                </c:pt>
                <c:pt idx="30235">
                  <c:v>302.35000000000002</c:v>
                </c:pt>
                <c:pt idx="30236">
                  <c:v>302.36</c:v>
                </c:pt>
                <c:pt idx="30237">
                  <c:v>302.37</c:v>
                </c:pt>
                <c:pt idx="30238">
                  <c:v>302.38</c:v>
                </c:pt>
                <c:pt idx="30239">
                  <c:v>302.39</c:v>
                </c:pt>
                <c:pt idx="30240">
                  <c:v>302.39999999999998</c:v>
                </c:pt>
                <c:pt idx="30241">
                  <c:v>302.41000000000003</c:v>
                </c:pt>
                <c:pt idx="30242">
                  <c:v>302.42</c:v>
                </c:pt>
                <c:pt idx="30243">
                  <c:v>302.43</c:v>
                </c:pt>
                <c:pt idx="30244">
                  <c:v>302.44</c:v>
                </c:pt>
                <c:pt idx="30245">
                  <c:v>302.45</c:v>
                </c:pt>
                <c:pt idx="30246">
                  <c:v>302.45999999999998</c:v>
                </c:pt>
                <c:pt idx="30247">
                  <c:v>302.47000000000003</c:v>
                </c:pt>
                <c:pt idx="30248">
                  <c:v>302.48</c:v>
                </c:pt>
                <c:pt idx="30249">
                  <c:v>302.49</c:v>
                </c:pt>
                <c:pt idx="30250">
                  <c:v>302.5</c:v>
                </c:pt>
                <c:pt idx="30251">
                  <c:v>302.51</c:v>
                </c:pt>
                <c:pt idx="30252">
                  <c:v>302.52</c:v>
                </c:pt>
                <c:pt idx="30253">
                  <c:v>302.52999999999997</c:v>
                </c:pt>
                <c:pt idx="30254">
                  <c:v>302.54000000000002</c:v>
                </c:pt>
                <c:pt idx="30255">
                  <c:v>302.55</c:v>
                </c:pt>
                <c:pt idx="30256">
                  <c:v>302.56</c:v>
                </c:pt>
                <c:pt idx="30257">
                  <c:v>302.57</c:v>
                </c:pt>
                <c:pt idx="30258">
                  <c:v>302.58</c:v>
                </c:pt>
                <c:pt idx="30259">
                  <c:v>302.58999999999997</c:v>
                </c:pt>
                <c:pt idx="30260">
                  <c:v>302.60000000000002</c:v>
                </c:pt>
                <c:pt idx="30261">
                  <c:v>302.61</c:v>
                </c:pt>
                <c:pt idx="30262">
                  <c:v>302.62</c:v>
                </c:pt>
                <c:pt idx="30263">
                  <c:v>302.63</c:v>
                </c:pt>
                <c:pt idx="30264">
                  <c:v>302.64</c:v>
                </c:pt>
                <c:pt idx="30265">
                  <c:v>302.64999999999998</c:v>
                </c:pt>
                <c:pt idx="30266">
                  <c:v>302.66000000000003</c:v>
                </c:pt>
                <c:pt idx="30267">
                  <c:v>302.67</c:v>
                </c:pt>
                <c:pt idx="30268">
                  <c:v>302.68</c:v>
                </c:pt>
                <c:pt idx="30269">
                  <c:v>302.69</c:v>
                </c:pt>
                <c:pt idx="30270">
                  <c:v>302.7</c:v>
                </c:pt>
                <c:pt idx="30271">
                  <c:v>302.70999999999998</c:v>
                </c:pt>
                <c:pt idx="30272">
                  <c:v>302.72000000000003</c:v>
                </c:pt>
                <c:pt idx="30273">
                  <c:v>302.73</c:v>
                </c:pt>
                <c:pt idx="30274">
                  <c:v>302.74</c:v>
                </c:pt>
                <c:pt idx="30275">
                  <c:v>302.75</c:v>
                </c:pt>
                <c:pt idx="30276">
                  <c:v>302.76</c:v>
                </c:pt>
                <c:pt idx="30277">
                  <c:v>302.77</c:v>
                </c:pt>
                <c:pt idx="30278">
                  <c:v>302.77999999999997</c:v>
                </c:pt>
                <c:pt idx="30279">
                  <c:v>302.79000000000002</c:v>
                </c:pt>
                <c:pt idx="30280">
                  <c:v>302.8</c:v>
                </c:pt>
                <c:pt idx="30281">
                  <c:v>302.81</c:v>
                </c:pt>
                <c:pt idx="30282">
                  <c:v>302.82</c:v>
                </c:pt>
                <c:pt idx="30283">
                  <c:v>302.83</c:v>
                </c:pt>
                <c:pt idx="30284">
                  <c:v>302.83999999999997</c:v>
                </c:pt>
                <c:pt idx="30285">
                  <c:v>302.85000000000002</c:v>
                </c:pt>
                <c:pt idx="30286">
                  <c:v>302.86</c:v>
                </c:pt>
                <c:pt idx="30287">
                  <c:v>302.87</c:v>
                </c:pt>
                <c:pt idx="30288">
                  <c:v>302.88</c:v>
                </c:pt>
                <c:pt idx="30289">
                  <c:v>302.89</c:v>
                </c:pt>
                <c:pt idx="30290">
                  <c:v>302.89999999999998</c:v>
                </c:pt>
                <c:pt idx="30291">
                  <c:v>302.91000000000003</c:v>
                </c:pt>
                <c:pt idx="30292">
                  <c:v>302.92</c:v>
                </c:pt>
                <c:pt idx="30293">
                  <c:v>302.93</c:v>
                </c:pt>
                <c:pt idx="30294">
                  <c:v>302.94</c:v>
                </c:pt>
                <c:pt idx="30295">
                  <c:v>302.95</c:v>
                </c:pt>
                <c:pt idx="30296">
                  <c:v>302.95999999999998</c:v>
                </c:pt>
                <c:pt idx="30297">
                  <c:v>302.97000000000003</c:v>
                </c:pt>
                <c:pt idx="30298">
                  <c:v>302.98</c:v>
                </c:pt>
                <c:pt idx="30299">
                  <c:v>302.99</c:v>
                </c:pt>
                <c:pt idx="30300">
                  <c:v>303</c:v>
                </c:pt>
                <c:pt idx="30301">
                  <c:v>303.01</c:v>
                </c:pt>
                <c:pt idx="30302">
                  <c:v>303.02</c:v>
                </c:pt>
                <c:pt idx="30303">
                  <c:v>303.02999999999997</c:v>
                </c:pt>
                <c:pt idx="30304">
                  <c:v>303.04000000000002</c:v>
                </c:pt>
                <c:pt idx="30305">
                  <c:v>303.05</c:v>
                </c:pt>
                <c:pt idx="30306">
                  <c:v>303.06</c:v>
                </c:pt>
                <c:pt idx="30307">
                  <c:v>303.07</c:v>
                </c:pt>
                <c:pt idx="30308">
                  <c:v>303.08</c:v>
                </c:pt>
                <c:pt idx="30309">
                  <c:v>303.08999999999997</c:v>
                </c:pt>
                <c:pt idx="30310">
                  <c:v>303.10000000000002</c:v>
                </c:pt>
                <c:pt idx="30311">
                  <c:v>303.11</c:v>
                </c:pt>
                <c:pt idx="30312">
                  <c:v>303.12</c:v>
                </c:pt>
                <c:pt idx="30313">
                  <c:v>303.13</c:v>
                </c:pt>
                <c:pt idx="30314">
                  <c:v>303.14</c:v>
                </c:pt>
                <c:pt idx="30315">
                  <c:v>303.14999999999998</c:v>
                </c:pt>
                <c:pt idx="30316">
                  <c:v>303.16000000000003</c:v>
                </c:pt>
                <c:pt idx="30317">
                  <c:v>303.17</c:v>
                </c:pt>
                <c:pt idx="30318">
                  <c:v>303.18</c:v>
                </c:pt>
                <c:pt idx="30319">
                  <c:v>303.19</c:v>
                </c:pt>
                <c:pt idx="30320">
                  <c:v>303.2</c:v>
                </c:pt>
                <c:pt idx="30321">
                  <c:v>303.20999999999998</c:v>
                </c:pt>
                <c:pt idx="30322">
                  <c:v>303.22000000000003</c:v>
                </c:pt>
                <c:pt idx="30323">
                  <c:v>303.23</c:v>
                </c:pt>
                <c:pt idx="30324">
                  <c:v>303.24</c:v>
                </c:pt>
                <c:pt idx="30325">
                  <c:v>303.25</c:v>
                </c:pt>
                <c:pt idx="30326">
                  <c:v>303.26</c:v>
                </c:pt>
                <c:pt idx="30327">
                  <c:v>303.27</c:v>
                </c:pt>
                <c:pt idx="30328">
                  <c:v>303.27999999999997</c:v>
                </c:pt>
                <c:pt idx="30329">
                  <c:v>303.29000000000002</c:v>
                </c:pt>
                <c:pt idx="30330">
                  <c:v>303.3</c:v>
                </c:pt>
                <c:pt idx="30331">
                  <c:v>303.31</c:v>
                </c:pt>
                <c:pt idx="30332">
                  <c:v>303.32</c:v>
                </c:pt>
                <c:pt idx="30333">
                  <c:v>303.33</c:v>
                </c:pt>
                <c:pt idx="30334">
                  <c:v>303.33999999999997</c:v>
                </c:pt>
                <c:pt idx="30335">
                  <c:v>303.35000000000002</c:v>
                </c:pt>
                <c:pt idx="30336">
                  <c:v>303.36</c:v>
                </c:pt>
                <c:pt idx="30337">
                  <c:v>303.37</c:v>
                </c:pt>
                <c:pt idx="30338">
                  <c:v>303.38</c:v>
                </c:pt>
                <c:pt idx="30339">
                  <c:v>303.39</c:v>
                </c:pt>
                <c:pt idx="30340">
                  <c:v>303.39999999999998</c:v>
                </c:pt>
                <c:pt idx="30341">
                  <c:v>303.41000000000003</c:v>
                </c:pt>
                <c:pt idx="30342">
                  <c:v>303.42</c:v>
                </c:pt>
                <c:pt idx="30343">
                  <c:v>303.43</c:v>
                </c:pt>
                <c:pt idx="30344">
                  <c:v>303.44</c:v>
                </c:pt>
                <c:pt idx="30345">
                  <c:v>303.45</c:v>
                </c:pt>
                <c:pt idx="30346">
                  <c:v>303.45999999999998</c:v>
                </c:pt>
                <c:pt idx="30347">
                  <c:v>303.47000000000003</c:v>
                </c:pt>
                <c:pt idx="30348">
                  <c:v>303.48</c:v>
                </c:pt>
                <c:pt idx="30349">
                  <c:v>303.49</c:v>
                </c:pt>
                <c:pt idx="30350">
                  <c:v>303.5</c:v>
                </c:pt>
                <c:pt idx="30351">
                  <c:v>303.51</c:v>
                </c:pt>
                <c:pt idx="30352">
                  <c:v>303.52</c:v>
                </c:pt>
                <c:pt idx="30353">
                  <c:v>303.52999999999997</c:v>
                </c:pt>
                <c:pt idx="30354">
                  <c:v>303.54000000000002</c:v>
                </c:pt>
                <c:pt idx="30355">
                  <c:v>303.55</c:v>
                </c:pt>
                <c:pt idx="30356">
                  <c:v>303.56</c:v>
                </c:pt>
                <c:pt idx="30357">
                  <c:v>303.57</c:v>
                </c:pt>
                <c:pt idx="30358">
                  <c:v>303.58</c:v>
                </c:pt>
                <c:pt idx="30359">
                  <c:v>303.58999999999997</c:v>
                </c:pt>
                <c:pt idx="30360">
                  <c:v>303.60000000000002</c:v>
                </c:pt>
                <c:pt idx="30361">
                  <c:v>303.61</c:v>
                </c:pt>
                <c:pt idx="30362">
                  <c:v>303.62</c:v>
                </c:pt>
                <c:pt idx="30363">
                  <c:v>303.63</c:v>
                </c:pt>
                <c:pt idx="30364">
                  <c:v>303.64</c:v>
                </c:pt>
                <c:pt idx="30365">
                  <c:v>303.64999999999998</c:v>
                </c:pt>
                <c:pt idx="30366">
                  <c:v>303.66000000000003</c:v>
                </c:pt>
                <c:pt idx="30367">
                  <c:v>303.67</c:v>
                </c:pt>
                <c:pt idx="30368">
                  <c:v>303.68</c:v>
                </c:pt>
                <c:pt idx="30369">
                  <c:v>303.69</c:v>
                </c:pt>
                <c:pt idx="30370">
                  <c:v>303.7</c:v>
                </c:pt>
                <c:pt idx="30371">
                  <c:v>303.70999999999998</c:v>
                </c:pt>
                <c:pt idx="30372">
                  <c:v>303.72000000000003</c:v>
                </c:pt>
                <c:pt idx="30373">
                  <c:v>303.73</c:v>
                </c:pt>
                <c:pt idx="30374">
                  <c:v>303.74</c:v>
                </c:pt>
                <c:pt idx="30375">
                  <c:v>303.75</c:v>
                </c:pt>
                <c:pt idx="30376">
                  <c:v>303.76</c:v>
                </c:pt>
                <c:pt idx="30377">
                  <c:v>303.77</c:v>
                </c:pt>
                <c:pt idx="30378">
                  <c:v>303.77999999999997</c:v>
                </c:pt>
                <c:pt idx="30379">
                  <c:v>303.79000000000002</c:v>
                </c:pt>
                <c:pt idx="30380">
                  <c:v>303.8</c:v>
                </c:pt>
                <c:pt idx="30381">
                  <c:v>303.81</c:v>
                </c:pt>
                <c:pt idx="30382">
                  <c:v>303.82</c:v>
                </c:pt>
                <c:pt idx="30383">
                  <c:v>303.83</c:v>
                </c:pt>
                <c:pt idx="30384">
                  <c:v>303.83999999999997</c:v>
                </c:pt>
                <c:pt idx="30385">
                  <c:v>303.85000000000002</c:v>
                </c:pt>
                <c:pt idx="30386">
                  <c:v>303.86</c:v>
                </c:pt>
                <c:pt idx="30387">
                  <c:v>303.87</c:v>
                </c:pt>
                <c:pt idx="30388">
                  <c:v>303.88</c:v>
                </c:pt>
                <c:pt idx="30389">
                  <c:v>303.89</c:v>
                </c:pt>
                <c:pt idx="30390">
                  <c:v>303.89999999999998</c:v>
                </c:pt>
                <c:pt idx="30391">
                  <c:v>303.91000000000003</c:v>
                </c:pt>
                <c:pt idx="30392">
                  <c:v>303.92</c:v>
                </c:pt>
                <c:pt idx="30393">
                  <c:v>303.93</c:v>
                </c:pt>
                <c:pt idx="30394">
                  <c:v>303.94</c:v>
                </c:pt>
                <c:pt idx="30395">
                  <c:v>303.95</c:v>
                </c:pt>
                <c:pt idx="30396">
                  <c:v>303.95999999999998</c:v>
                </c:pt>
                <c:pt idx="30397">
                  <c:v>303.97000000000003</c:v>
                </c:pt>
                <c:pt idx="30398">
                  <c:v>303.98</c:v>
                </c:pt>
                <c:pt idx="30399">
                  <c:v>303.99</c:v>
                </c:pt>
                <c:pt idx="30400">
                  <c:v>304</c:v>
                </c:pt>
                <c:pt idx="30401">
                  <c:v>304.01</c:v>
                </c:pt>
                <c:pt idx="30402">
                  <c:v>304.02</c:v>
                </c:pt>
                <c:pt idx="30403">
                  <c:v>304.02999999999997</c:v>
                </c:pt>
                <c:pt idx="30404">
                  <c:v>304.04000000000002</c:v>
                </c:pt>
                <c:pt idx="30405">
                  <c:v>304.05</c:v>
                </c:pt>
                <c:pt idx="30406">
                  <c:v>304.06</c:v>
                </c:pt>
                <c:pt idx="30407">
                  <c:v>304.07</c:v>
                </c:pt>
                <c:pt idx="30408">
                  <c:v>304.08</c:v>
                </c:pt>
                <c:pt idx="30409">
                  <c:v>304.08999999999997</c:v>
                </c:pt>
                <c:pt idx="30410">
                  <c:v>304.10000000000002</c:v>
                </c:pt>
                <c:pt idx="30411">
                  <c:v>304.11</c:v>
                </c:pt>
                <c:pt idx="30412">
                  <c:v>304.12</c:v>
                </c:pt>
                <c:pt idx="30413">
                  <c:v>304.13</c:v>
                </c:pt>
                <c:pt idx="30414">
                  <c:v>304.14</c:v>
                </c:pt>
                <c:pt idx="30415">
                  <c:v>304.14999999999998</c:v>
                </c:pt>
                <c:pt idx="30416">
                  <c:v>304.16000000000003</c:v>
                </c:pt>
                <c:pt idx="30417">
                  <c:v>304.17</c:v>
                </c:pt>
                <c:pt idx="30418">
                  <c:v>304.18</c:v>
                </c:pt>
                <c:pt idx="30419">
                  <c:v>304.19</c:v>
                </c:pt>
                <c:pt idx="30420">
                  <c:v>304.2</c:v>
                </c:pt>
                <c:pt idx="30421">
                  <c:v>304.20999999999998</c:v>
                </c:pt>
                <c:pt idx="30422">
                  <c:v>304.22000000000003</c:v>
                </c:pt>
                <c:pt idx="30423">
                  <c:v>304.23</c:v>
                </c:pt>
                <c:pt idx="30424">
                  <c:v>304.24</c:v>
                </c:pt>
                <c:pt idx="30425">
                  <c:v>304.25</c:v>
                </c:pt>
                <c:pt idx="30426">
                  <c:v>304.26</c:v>
                </c:pt>
                <c:pt idx="30427">
                  <c:v>304.27</c:v>
                </c:pt>
                <c:pt idx="30428">
                  <c:v>304.27999999999997</c:v>
                </c:pt>
                <c:pt idx="30429">
                  <c:v>304.29000000000002</c:v>
                </c:pt>
                <c:pt idx="30430">
                  <c:v>304.3</c:v>
                </c:pt>
                <c:pt idx="30431">
                  <c:v>304.31</c:v>
                </c:pt>
                <c:pt idx="30432">
                  <c:v>304.32</c:v>
                </c:pt>
                <c:pt idx="30433">
                  <c:v>304.33</c:v>
                </c:pt>
                <c:pt idx="30434">
                  <c:v>304.33999999999997</c:v>
                </c:pt>
                <c:pt idx="30435">
                  <c:v>304.35000000000002</c:v>
                </c:pt>
                <c:pt idx="30436">
                  <c:v>304.36</c:v>
                </c:pt>
                <c:pt idx="30437">
                  <c:v>304.37</c:v>
                </c:pt>
                <c:pt idx="30438">
                  <c:v>304.38</c:v>
                </c:pt>
                <c:pt idx="30439">
                  <c:v>304.39</c:v>
                </c:pt>
                <c:pt idx="30440">
                  <c:v>304.39999999999998</c:v>
                </c:pt>
                <c:pt idx="30441">
                  <c:v>304.41000000000003</c:v>
                </c:pt>
                <c:pt idx="30442">
                  <c:v>304.42</c:v>
                </c:pt>
                <c:pt idx="30443">
                  <c:v>304.43</c:v>
                </c:pt>
                <c:pt idx="30444">
                  <c:v>304.44</c:v>
                </c:pt>
                <c:pt idx="30445">
                  <c:v>304.45</c:v>
                </c:pt>
                <c:pt idx="30446">
                  <c:v>304.45999999999998</c:v>
                </c:pt>
                <c:pt idx="30447">
                  <c:v>304.47000000000003</c:v>
                </c:pt>
                <c:pt idx="30448">
                  <c:v>304.48</c:v>
                </c:pt>
                <c:pt idx="30449">
                  <c:v>304.49</c:v>
                </c:pt>
                <c:pt idx="30450">
                  <c:v>304.5</c:v>
                </c:pt>
                <c:pt idx="30451">
                  <c:v>304.51</c:v>
                </c:pt>
                <c:pt idx="30452">
                  <c:v>304.52</c:v>
                </c:pt>
                <c:pt idx="30453">
                  <c:v>304.52999999999997</c:v>
                </c:pt>
                <c:pt idx="30454">
                  <c:v>304.54000000000002</c:v>
                </c:pt>
                <c:pt idx="30455">
                  <c:v>304.55</c:v>
                </c:pt>
                <c:pt idx="30456">
                  <c:v>304.56</c:v>
                </c:pt>
                <c:pt idx="30457">
                  <c:v>304.57</c:v>
                </c:pt>
                <c:pt idx="30458">
                  <c:v>304.58</c:v>
                </c:pt>
                <c:pt idx="30459">
                  <c:v>304.58999999999997</c:v>
                </c:pt>
                <c:pt idx="30460">
                  <c:v>304.60000000000002</c:v>
                </c:pt>
                <c:pt idx="30461">
                  <c:v>304.61</c:v>
                </c:pt>
                <c:pt idx="30462">
                  <c:v>304.62</c:v>
                </c:pt>
                <c:pt idx="30463">
                  <c:v>304.63</c:v>
                </c:pt>
                <c:pt idx="30464">
                  <c:v>304.64</c:v>
                </c:pt>
                <c:pt idx="30465">
                  <c:v>304.64999999999998</c:v>
                </c:pt>
                <c:pt idx="30466">
                  <c:v>304.66000000000003</c:v>
                </c:pt>
                <c:pt idx="30467">
                  <c:v>304.67</c:v>
                </c:pt>
                <c:pt idx="30468">
                  <c:v>304.68</c:v>
                </c:pt>
                <c:pt idx="30469">
                  <c:v>304.69</c:v>
                </c:pt>
                <c:pt idx="30470">
                  <c:v>304.7</c:v>
                </c:pt>
                <c:pt idx="30471">
                  <c:v>304.70999999999998</c:v>
                </c:pt>
                <c:pt idx="30472">
                  <c:v>304.72000000000003</c:v>
                </c:pt>
                <c:pt idx="30473">
                  <c:v>304.73</c:v>
                </c:pt>
                <c:pt idx="30474">
                  <c:v>304.74</c:v>
                </c:pt>
                <c:pt idx="30475">
                  <c:v>304.75</c:v>
                </c:pt>
                <c:pt idx="30476">
                  <c:v>304.76</c:v>
                </c:pt>
                <c:pt idx="30477">
                  <c:v>304.77</c:v>
                </c:pt>
                <c:pt idx="30478">
                  <c:v>304.77999999999997</c:v>
                </c:pt>
                <c:pt idx="30479">
                  <c:v>304.79000000000002</c:v>
                </c:pt>
                <c:pt idx="30480">
                  <c:v>304.8</c:v>
                </c:pt>
                <c:pt idx="30481">
                  <c:v>304.81</c:v>
                </c:pt>
                <c:pt idx="30482">
                  <c:v>304.82</c:v>
                </c:pt>
                <c:pt idx="30483">
                  <c:v>304.83</c:v>
                </c:pt>
                <c:pt idx="30484">
                  <c:v>304.83999999999997</c:v>
                </c:pt>
                <c:pt idx="30485">
                  <c:v>304.85000000000002</c:v>
                </c:pt>
                <c:pt idx="30486">
                  <c:v>304.86</c:v>
                </c:pt>
                <c:pt idx="30487">
                  <c:v>304.87</c:v>
                </c:pt>
                <c:pt idx="30488">
                  <c:v>304.88</c:v>
                </c:pt>
                <c:pt idx="30489">
                  <c:v>304.89</c:v>
                </c:pt>
                <c:pt idx="30490">
                  <c:v>304.89999999999998</c:v>
                </c:pt>
                <c:pt idx="30491">
                  <c:v>304.91000000000003</c:v>
                </c:pt>
                <c:pt idx="30492">
                  <c:v>304.92</c:v>
                </c:pt>
                <c:pt idx="30493">
                  <c:v>304.93</c:v>
                </c:pt>
                <c:pt idx="30494">
                  <c:v>304.94</c:v>
                </c:pt>
                <c:pt idx="30495">
                  <c:v>304.95</c:v>
                </c:pt>
                <c:pt idx="30496">
                  <c:v>304.95999999999998</c:v>
                </c:pt>
                <c:pt idx="30497">
                  <c:v>304.97000000000003</c:v>
                </c:pt>
                <c:pt idx="30498">
                  <c:v>304.98</c:v>
                </c:pt>
                <c:pt idx="30499">
                  <c:v>304.99</c:v>
                </c:pt>
                <c:pt idx="30500">
                  <c:v>305</c:v>
                </c:pt>
                <c:pt idx="30501">
                  <c:v>305.01</c:v>
                </c:pt>
                <c:pt idx="30502">
                  <c:v>305.02</c:v>
                </c:pt>
                <c:pt idx="30503">
                  <c:v>305.02999999999997</c:v>
                </c:pt>
                <c:pt idx="30504">
                  <c:v>305.04000000000002</c:v>
                </c:pt>
                <c:pt idx="30505">
                  <c:v>305.05</c:v>
                </c:pt>
                <c:pt idx="30506">
                  <c:v>305.06</c:v>
                </c:pt>
                <c:pt idx="30507">
                  <c:v>305.07</c:v>
                </c:pt>
                <c:pt idx="30508">
                  <c:v>305.08</c:v>
                </c:pt>
                <c:pt idx="30509">
                  <c:v>305.08999999999997</c:v>
                </c:pt>
                <c:pt idx="30510">
                  <c:v>305.10000000000002</c:v>
                </c:pt>
                <c:pt idx="30511">
                  <c:v>305.11</c:v>
                </c:pt>
                <c:pt idx="30512">
                  <c:v>305.12</c:v>
                </c:pt>
                <c:pt idx="30513">
                  <c:v>305.13</c:v>
                </c:pt>
                <c:pt idx="30514">
                  <c:v>305.14</c:v>
                </c:pt>
                <c:pt idx="30515">
                  <c:v>305.14999999999998</c:v>
                </c:pt>
                <c:pt idx="30516">
                  <c:v>305.16000000000003</c:v>
                </c:pt>
                <c:pt idx="30517">
                  <c:v>305.17</c:v>
                </c:pt>
                <c:pt idx="30518">
                  <c:v>305.18</c:v>
                </c:pt>
                <c:pt idx="30519">
                  <c:v>305.19</c:v>
                </c:pt>
                <c:pt idx="30520">
                  <c:v>305.2</c:v>
                </c:pt>
                <c:pt idx="30521">
                  <c:v>305.20999999999998</c:v>
                </c:pt>
                <c:pt idx="30522">
                  <c:v>305.22000000000003</c:v>
                </c:pt>
                <c:pt idx="30523">
                  <c:v>305.23</c:v>
                </c:pt>
                <c:pt idx="30524">
                  <c:v>305.24</c:v>
                </c:pt>
                <c:pt idx="30525">
                  <c:v>305.25</c:v>
                </c:pt>
                <c:pt idx="30526">
                  <c:v>305.26</c:v>
                </c:pt>
                <c:pt idx="30527">
                  <c:v>305.27</c:v>
                </c:pt>
                <c:pt idx="30528">
                  <c:v>305.27999999999997</c:v>
                </c:pt>
                <c:pt idx="30529">
                  <c:v>305.29000000000002</c:v>
                </c:pt>
                <c:pt idx="30530">
                  <c:v>305.3</c:v>
                </c:pt>
                <c:pt idx="30531">
                  <c:v>305.31</c:v>
                </c:pt>
                <c:pt idx="30532">
                  <c:v>305.32</c:v>
                </c:pt>
                <c:pt idx="30533">
                  <c:v>305.33</c:v>
                </c:pt>
                <c:pt idx="30534">
                  <c:v>305.33999999999997</c:v>
                </c:pt>
                <c:pt idx="30535">
                  <c:v>305.35000000000002</c:v>
                </c:pt>
                <c:pt idx="30536">
                  <c:v>305.36</c:v>
                </c:pt>
                <c:pt idx="30537">
                  <c:v>305.37</c:v>
                </c:pt>
                <c:pt idx="30538">
                  <c:v>305.38</c:v>
                </c:pt>
                <c:pt idx="30539">
                  <c:v>305.39</c:v>
                </c:pt>
                <c:pt idx="30540">
                  <c:v>305.39999999999998</c:v>
                </c:pt>
                <c:pt idx="30541">
                  <c:v>305.41000000000003</c:v>
                </c:pt>
                <c:pt idx="30542">
                  <c:v>305.42</c:v>
                </c:pt>
                <c:pt idx="30543">
                  <c:v>305.43</c:v>
                </c:pt>
                <c:pt idx="30544">
                  <c:v>305.44</c:v>
                </c:pt>
                <c:pt idx="30545">
                  <c:v>305.45</c:v>
                </c:pt>
                <c:pt idx="30546">
                  <c:v>305.45999999999998</c:v>
                </c:pt>
                <c:pt idx="30547">
                  <c:v>305.47000000000003</c:v>
                </c:pt>
                <c:pt idx="30548">
                  <c:v>305.48</c:v>
                </c:pt>
                <c:pt idx="30549">
                  <c:v>305.49</c:v>
                </c:pt>
                <c:pt idx="30550">
                  <c:v>305.5</c:v>
                </c:pt>
                <c:pt idx="30551">
                  <c:v>305.51</c:v>
                </c:pt>
                <c:pt idx="30552">
                  <c:v>305.52</c:v>
                </c:pt>
                <c:pt idx="30553">
                  <c:v>305.52999999999997</c:v>
                </c:pt>
                <c:pt idx="30554">
                  <c:v>305.54000000000002</c:v>
                </c:pt>
                <c:pt idx="30555">
                  <c:v>305.55</c:v>
                </c:pt>
                <c:pt idx="30556">
                  <c:v>305.56</c:v>
                </c:pt>
                <c:pt idx="30557">
                  <c:v>305.57</c:v>
                </c:pt>
                <c:pt idx="30558">
                  <c:v>305.58</c:v>
                </c:pt>
                <c:pt idx="30559">
                  <c:v>305.58999999999997</c:v>
                </c:pt>
                <c:pt idx="30560">
                  <c:v>305.60000000000002</c:v>
                </c:pt>
                <c:pt idx="30561">
                  <c:v>305.61</c:v>
                </c:pt>
                <c:pt idx="30562">
                  <c:v>305.62</c:v>
                </c:pt>
                <c:pt idx="30563">
                  <c:v>305.63</c:v>
                </c:pt>
                <c:pt idx="30564">
                  <c:v>305.64</c:v>
                </c:pt>
                <c:pt idx="30565">
                  <c:v>305.64999999999998</c:v>
                </c:pt>
                <c:pt idx="30566">
                  <c:v>305.66000000000003</c:v>
                </c:pt>
                <c:pt idx="30567">
                  <c:v>305.67</c:v>
                </c:pt>
                <c:pt idx="30568">
                  <c:v>305.68</c:v>
                </c:pt>
                <c:pt idx="30569">
                  <c:v>305.69</c:v>
                </c:pt>
                <c:pt idx="30570">
                  <c:v>305.7</c:v>
                </c:pt>
                <c:pt idx="30571">
                  <c:v>305.70999999999998</c:v>
                </c:pt>
                <c:pt idx="30572">
                  <c:v>305.72000000000003</c:v>
                </c:pt>
                <c:pt idx="30573">
                  <c:v>305.73</c:v>
                </c:pt>
                <c:pt idx="30574">
                  <c:v>305.74</c:v>
                </c:pt>
                <c:pt idx="30575">
                  <c:v>305.75</c:v>
                </c:pt>
                <c:pt idx="30576">
                  <c:v>305.76</c:v>
                </c:pt>
                <c:pt idx="30577">
                  <c:v>305.77</c:v>
                </c:pt>
                <c:pt idx="30578">
                  <c:v>305.77999999999997</c:v>
                </c:pt>
                <c:pt idx="30579">
                  <c:v>305.79000000000002</c:v>
                </c:pt>
                <c:pt idx="30580">
                  <c:v>305.8</c:v>
                </c:pt>
                <c:pt idx="30581">
                  <c:v>305.81</c:v>
                </c:pt>
                <c:pt idx="30582">
                  <c:v>305.82</c:v>
                </c:pt>
                <c:pt idx="30583">
                  <c:v>305.83</c:v>
                </c:pt>
                <c:pt idx="30584">
                  <c:v>305.83999999999997</c:v>
                </c:pt>
                <c:pt idx="30585">
                  <c:v>305.85000000000002</c:v>
                </c:pt>
                <c:pt idx="30586">
                  <c:v>305.86</c:v>
                </c:pt>
                <c:pt idx="30587">
                  <c:v>305.87</c:v>
                </c:pt>
                <c:pt idx="30588">
                  <c:v>305.88</c:v>
                </c:pt>
                <c:pt idx="30589">
                  <c:v>305.89</c:v>
                </c:pt>
                <c:pt idx="30590">
                  <c:v>305.89999999999998</c:v>
                </c:pt>
                <c:pt idx="30591">
                  <c:v>305.91000000000003</c:v>
                </c:pt>
                <c:pt idx="30592">
                  <c:v>305.92</c:v>
                </c:pt>
                <c:pt idx="30593">
                  <c:v>305.93</c:v>
                </c:pt>
                <c:pt idx="30594">
                  <c:v>305.94</c:v>
                </c:pt>
                <c:pt idx="30595">
                  <c:v>305.95</c:v>
                </c:pt>
                <c:pt idx="30596">
                  <c:v>305.95999999999998</c:v>
                </c:pt>
                <c:pt idx="30597">
                  <c:v>305.97000000000003</c:v>
                </c:pt>
                <c:pt idx="30598">
                  <c:v>305.98</c:v>
                </c:pt>
                <c:pt idx="30599">
                  <c:v>305.99</c:v>
                </c:pt>
                <c:pt idx="30600">
                  <c:v>306</c:v>
                </c:pt>
                <c:pt idx="30601">
                  <c:v>306.01</c:v>
                </c:pt>
                <c:pt idx="30602">
                  <c:v>306.02</c:v>
                </c:pt>
                <c:pt idx="30603">
                  <c:v>306.02999999999997</c:v>
                </c:pt>
                <c:pt idx="30604">
                  <c:v>306.04000000000002</c:v>
                </c:pt>
                <c:pt idx="30605">
                  <c:v>306.05</c:v>
                </c:pt>
                <c:pt idx="30606">
                  <c:v>306.06</c:v>
                </c:pt>
                <c:pt idx="30607">
                  <c:v>306.07</c:v>
                </c:pt>
                <c:pt idx="30608">
                  <c:v>306.08</c:v>
                </c:pt>
                <c:pt idx="30609">
                  <c:v>306.08999999999997</c:v>
                </c:pt>
                <c:pt idx="30610">
                  <c:v>306.10000000000002</c:v>
                </c:pt>
                <c:pt idx="30611">
                  <c:v>306.11</c:v>
                </c:pt>
                <c:pt idx="30612">
                  <c:v>306.12</c:v>
                </c:pt>
                <c:pt idx="30613">
                  <c:v>306.13</c:v>
                </c:pt>
                <c:pt idx="30614">
                  <c:v>306.14</c:v>
                </c:pt>
                <c:pt idx="30615">
                  <c:v>306.14999999999998</c:v>
                </c:pt>
                <c:pt idx="30616">
                  <c:v>306.16000000000003</c:v>
                </c:pt>
                <c:pt idx="30617">
                  <c:v>306.17</c:v>
                </c:pt>
                <c:pt idx="30618">
                  <c:v>306.18</c:v>
                </c:pt>
                <c:pt idx="30619">
                  <c:v>306.19</c:v>
                </c:pt>
                <c:pt idx="30620">
                  <c:v>306.2</c:v>
                </c:pt>
                <c:pt idx="30621">
                  <c:v>306.20999999999998</c:v>
                </c:pt>
                <c:pt idx="30622">
                  <c:v>306.22000000000003</c:v>
                </c:pt>
                <c:pt idx="30623">
                  <c:v>306.23</c:v>
                </c:pt>
                <c:pt idx="30624">
                  <c:v>306.24</c:v>
                </c:pt>
                <c:pt idx="30625">
                  <c:v>306.25</c:v>
                </c:pt>
                <c:pt idx="30626">
                  <c:v>306.26</c:v>
                </c:pt>
                <c:pt idx="30627">
                  <c:v>306.27</c:v>
                </c:pt>
                <c:pt idx="30628">
                  <c:v>306.27999999999997</c:v>
                </c:pt>
                <c:pt idx="30629">
                  <c:v>306.29000000000002</c:v>
                </c:pt>
                <c:pt idx="30630">
                  <c:v>306.3</c:v>
                </c:pt>
                <c:pt idx="30631">
                  <c:v>306.31</c:v>
                </c:pt>
                <c:pt idx="30632">
                  <c:v>306.32</c:v>
                </c:pt>
                <c:pt idx="30633">
                  <c:v>306.33</c:v>
                </c:pt>
                <c:pt idx="30634">
                  <c:v>306.33999999999997</c:v>
                </c:pt>
                <c:pt idx="30635">
                  <c:v>306.35000000000002</c:v>
                </c:pt>
                <c:pt idx="30636">
                  <c:v>306.36</c:v>
                </c:pt>
                <c:pt idx="30637">
                  <c:v>306.37</c:v>
                </c:pt>
                <c:pt idx="30638">
                  <c:v>306.38</c:v>
                </c:pt>
                <c:pt idx="30639">
                  <c:v>306.39</c:v>
                </c:pt>
                <c:pt idx="30640">
                  <c:v>306.39999999999998</c:v>
                </c:pt>
                <c:pt idx="30641">
                  <c:v>306.41000000000003</c:v>
                </c:pt>
                <c:pt idx="30642">
                  <c:v>306.42</c:v>
                </c:pt>
                <c:pt idx="30643">
                  <c:v>306.43</c:v>
                </c:pt>
                <c:pt idx="30644">
                  <c:v>306.44</c:v>
                </c:pt>
                <c:pt idx="30645">
                  <c:v>306.45</c:v>
                </c:pt>
                <c:pt idx="30646">
                  <c:v>306.45999999999998</c:v>
                </c:pt>
                <c:pt idx="30647">
                  <c:v>306.47000000000003</c:v>
                </c:pt>
                <c:pt idx="30648">
                  <c:v>306.48</c:v>
                </c:pt>
                <c:pt idx="30649">
                  <c:v>306.49</c:v>
                </c:pt>
                <c:pt idx="30650">
                  <c:v>306.5</c:v>
                </c:pt>
                <c:pt idx="30651">
                  <c:v>306.51</c:v>
                </c:pt>
                <c:pt idx="30652">
                  <c:v>306.52</c:v>
                </c:pt>
                <c:pt idx="30653">
                  <c:v>306.52999999999997</c:v>
                </c:pt>
                <c:pt idx="30654">
                  <c:v>306.54000000000002</c:v>
                </c:pt>
                <c:pt idx="30655">
                  <c:v>306.55</c:v>
                </c:pt>
                <c:pt idx="30656">
                  <c:v>306.56</c:v>
                </c:pt>
                <c:pt idx="30657">
                  <c:v>306.57</c:v>
                </c:pt>
                <c:pt idx="30658">
                  <c:v>306.58</c:v>
                </c:pt>
                <c:pt idx="30659">
                  <c:v>306.58999999999997</c:v>
                </c:pt>
                <c:pt idx="30660">
                  <c:v>306.60000000000002</c:v>
                </c:pt>
                <c:pt idx="30661">
                  <c:v>306.61</c:v>
                </c:pt>
                <c:pt idx="30662">
                  <c:v>306.62</c:v>
                </c:pt>
                <c:pt idx="30663">
                  <c:v>306.63</c:v>
                </c:pt>
                <c:pt idx="30664">
                  <c:v>306.64</c:v>
                </c:pt>
                <c:pt idx="30665">
                  <c:v>306.64999999999998</c:v>
                </c:pt>
                <c:pt idx="30666">
                  <c:v>306.66000000000003</c:v>
                </c:pt>
                <c:pt idx="30667">
                  <c:v>306.67</c:v>
                </c:pt>
                <c:pt idx="30668">
                  <c:v>306.68</c:v>
                </c:pt>
                <c:pt idx="30669">
                  <c:v>306.69</c:v>
                </c:pt>
                <c:pt idx="30670">
                  <c:v>306.7</c:v>
                </c:pt>
                <c:pt idx="30671">
                  <c:v>306.70999999999998</c:v>
                </c:pt>
                <c:pt idx="30672">
                  <c:v>306.72000000000003</c:v>
                </c:pt>
                <c:pt idx="30673">
                  <c:v>306.73</c:v>
                </c:pt>
                <c:pt idx="30674">
                  <c:v>306.74</c:v>
                </c:pt>
                <c:pt idx="30675">
                  <c:v>306.75</c:v>
                </c:pt>
                <c:pt idx="30676">
                  <c:v>306.76</c:v>
                </c:pt>
                <c:pt idx="30677">
                  <c:v>306.77</c:v>
                </c:pt>
                <c:pt idx="30678">
                  <c:v>306.77999999999997</c:v>
                </c:pt>
                <c:pt idx="30679">
                  <c:v>306.79000000000002</c:v>
                </c:pt>
                <c:pt idx="30680">
                  <c:v>306.8</c:v>
                </c:pt>
                <c:pt idx="30681">
                  <c:v>306.81</c:v>
                </c:pt>
                <c:pt idx="30682">
                  <c:v>306.82</c:v>
                </c:pt>
                <c:pt idx="30683">
                  <c:v>306.83</c:v>
                </c:pt>
                <c:pt idx="30684">
                  <c:v>306.83999999999997</c:v>
                </c:pt>
                <c:pt idx="30685">
                  <c:v>306.85000000000002</c:v>
                </c:pt>
                <c:pt idx="30686">
                  <c:v>306.86</c:v>
                </c:pt>
                <c:pt idx="30687">
                  <c:v>306.87</c:v>
                </c:pt>
                <c:pt idx="30688">
                  <c:v>306.88</c:v>
                </c:pt>
                <c:pt idx="30689">
                  <c:v>306.89</c:v>
                </c:pt>
                <c:pt idx="30690">
                  <c:v>306.89999999999998</c:v>
                </c:pt>
                <c:pt idx="30691">
                  <c:v>306.91000000000003</c:v>
                </c:pt>
                <c:pt idx="30692">
                  <c:v>306.92</c:v>
                </c:pt>
                <c:pt idx="30693">
                  <c:v>306.93</c:v>
                </c:pt>
                <c:pt idx="30694">
                  <c:v>306.94</c:v>
                </c:pt>
                <c:pt idx="30695">
                  <c:v>306.95</c:v>
                </c:pt>
                <c:pt idx="30696">
                  <c:v>306.95999999999998</c:v>
                </c:pt>
                <c:pt idx="30697">
                  <c:v>306.97000000000003</c:v>
                </c:pt>
                <c:pt idx="30698">
                  <c:v>306.98</c:v>
                </c:pt>
                <c:pt idx="30699">
                  <c:v>306.99</c:v>
                </c:pt>
                <c:pt idx="30700">
                  <c:v>307</c:v>
                </c:pt>
                <c:pt idx="30701">
                  <c:v>307.01</c:v>
                </c:pt>
                <c:pt idx="30702">
                  <c:v>307.02</c:v>
                </c:pt>
                <c:pt idx="30703">
                  <c:v>307.02999999999997</c:v>
                </c:pt>
                <c:pt idx="30704">
                  <c:v>307.04000000000002</c:v>
                </c:pt>
                <c:pt idx="30705">
                  <c:v>307.05</c:v>
                </c:pt>
                <c:pt idx="30706">
                  <c:v>307.06</c:v>
                </c:pt>
                <c:pt idx="30707">
                  <c:v>307.07</c:v>
                </c:pt>
                <c:pt idx="30708">
                  <c:v>307.08</c:v>
                </c:pt>
                <c:pt idx="30709">
                  <c:v>307.08999999999997</c:v>
                </c:pt>
                <c:pt idx="30710">
                  <c:v>307.10000000000002</c:v>
                </c:pt>
                <c:pt idx="30711">
                  <c:v>307.11</c:v>
                </c:pt>
                <c:pt idx="30712">
                  <c:v>307.12</c:v>
                </c:pt>
                <c:pt idx="30713">
                  <c:v>307.13</c:v>
                </c:pt>
                <c:pt idx="30714">
                  <c:v>307.14</c:v>
                </c:pt>
                <c:pt idx="30715">
                  <c:v>307.14999999999998</c:v>
                </c:pt>
                <c:pt idx="30716">
                  <c:v>307.16000000000003</c:v>
                </c:pt>
                <c:pt idx="30717">
                  <c:v>307.17</c:v>
                </c:pt>
                <c:pt idx="30718">
                  <c:v>307.18</c:v>
                </c:pt>
                <c:pt idx="30719">
                  <c:v>307.19</c:v>
                </c:pt>
                <c:pt idx="30720">
                  <c:v>307.2</c:v>
                </c:pt>
                <c:pt idx="30721">
                  <c:v>307.20999999999998</c:v>
                </c:pt>
                <c:pt idx="30722">
                  <c:v>307.22000000000003</c:v>
                </c:pt>
                <c:pt idx="30723">
                  <c:v>307.23</c:v>
                </c:pt>
                <c:pt idx="30724">
                  <c:v>307.24</c:v>
                </c:pt>
                <c:pt idx="30725">
                  <c:v>307.25</c:v>
                </c:pt>
                <c:pt idx="30726">
                  <c:v>307.26</c:v>
                </c:pt>
                <c:pt idx="30727">
                  <c:v>307.27</c:v>
                </c:pt>
                <c:pt idx="30728">
                  <c:v>307.27999999999997</c:v>
                </c:pt>
                <c:pt idx="30729">
                  <c:v>307.29000000000002</c:v>
                </c:pt>
                <c:pt idx="30730">
                  <c:v>307.3</c:v>
                </c:pt>
                <c:pt idx="30731">
                  <c:v>307.31</c:v>
                </c:pt>
                <c:pt idx="30732">
                  <c:v>307.32</c:v>
                </c:pt>
                <c:pt idx="30733">
                  <c:v>307.33</c:v>
                </c:pt>
                <c:pt idx="30734">
                  <c:v>307.33999999999997</c:v>
                </c:pt>
                <c:pt idx="30735">
                  <c:v>307.35000000000002</c:v>
                </c:pt>
                <c:pt idx="30736">
                  <c:v>307.36</c:v>
                </c:pt>
                <c:pt idx="30737">
                  <c:v>307.37</c:v>
                </c:pt>
                <c:pt idx="30738">
                  <c:v>307.38</c:v>
                </c:pt>
                <c:pt idx="30739">
                  <c:v>307.39</c:v>
                </c:pt>
                <c:pt idx="30740">
                  <c:v>307.39999999999998</c:v>
                </c:pt>
                <c:pt idx="30741">
                  <c:v>307.41000000000003</c:v>
                </c:pt>
                <c:pt idx="30742">
                  <c:v>307.42</c:v>
                </c:pt>
                <c:pt idx="30743">
                  <c:v>307.43</c:v>
                </c:pt>
                <c:pt idx="30744">
                  <c:v>307.44</c:v>
                </c:pt>
                <c:pt idx="30745">
                  <c:v>307.45</c:v>
                </c:pt>
                <c:pt idx="30746">
                  <c:v>307.45999999999998</c:v>
                </c:pt>
                <c:pt idx="30747">
                  <c:v>307.47000000000003</c:v>
                </c:pt>
                <c:pt idx="30748">
                  <c:v>307.48</c:v>
                </c:pt>
                <c:pt idx="30749">
                  <c:v>307.49</c:v>
                </c:pt>
                <c:pt idx="30750">
                  <c:v>307.5</c:v>
                </c:pt>
                <c:pt idx="30751">
                  <c:v>307.51</c:v>
                </c:pt>
                <c:pt idx="30752">
                  <c:v>307.52</c:v>
                </c:pt>
                <c:pt idx="30753">
                  <c:v>307.52999999999997</c:v>
                </c:pt>
                <c:pt idx="30754">
                  <c:v>307.54000000000002</c:v>
                </c:pt>
                <c:pt idx="30755">
                  <c:v>307.55</c:v>
                </c:pt>
                <c:pt idx="30756">
                  <c:v>307.56</c:v>
                </c:pt>
                <c:pt idx="30757">
                  <c:v>307.57</c:v>
                </c:pt>
                <c:pt idx="30758">
                  <c:v>307.58</c:v>
                </c:pt>
                <c:pt idx="30759">
                  <c:v>307.58999999999997</c:v>
                </c:pt>
                <c:pt idx="30760">
                  <c:v>307.60000000000002</c:v>
                </c:pt>
                <c:pt idx="30761">
                  <c:v>307.61</c:v>
                </c:pt>
                <c:pt idx="30762">
                  <c:v>307.62</c:v>
                </c:pt>
                <c:pt idx="30763">
                  <c:v>307.63</c:v>
                </c:pt>
                <c:pt idx="30764">
                  <c:v>307.64</c:v>
                </c:pt>
                <c:pt idx="30765">
                  <c:v>307.64999999999998</c:v>
                </c:pt>
                <c:pt idx="30766">
                  <c:v>307.66000000000003</c:v>
                </c:pt>
                <c:pt idx="30767">
                  <c:v>307.67</c:v>
                </c:pt>
                <c:pt idx="30768">
                  <c:v>307.68</c:v>
                </c:pt>
                <c:pt idx="30769">
                  <c:v>307.69</c:v>
                </c:pt>
                <c:pt idx="30770">
                  <c:v>307.7</c:v>
                </c:pt>
                <c:pt idx="30771">
                  <c:v>307.70999999999998</c:v>
                </c:pt>
                <c:pt idx="30772">
                  <c:v>307.72000000000003</c:v>
                </c:pt>
                <c:pt idx="30773">
                  <c:v>307.73</c:v>
                </c:pt>
                <c:pt idx="30774">
                  <c:v>307.74</c:v>
                </c:pt>
                <c:pt idx="30775">
                  <c:v>307.75</c:v>
                </c:pt>
                <c:pt idx="30776">
                  <c:v>307.76</c:v>
                </c:pt>
                <c:pt idx="30777">
                  <c:v>307.77</c:v>
                </c:pt>
                <c:pt idx="30778">
                  <c:v>307.77999999999997</c:v>
                </c:pt>
                <c:pt idx="30779">
                  <c:v>307.79000000000002</c:v>
                </c:pt>
                <c:pt idx="30780">
                  <c:v>307.8</c:v>
                </c:pt>
                <c:pt idx="30781">
                  <c:v>307.81</c:v>
                </c:pt>
                <c:pt idx="30782">
                  <c:v>307.82</c:v>
                </c:pt>
                <c:pt idx="30783">
                  <c:v>307.83</c:v>
                </c:pt>
                <c:pt idx="30784">
                  <c:v>307.83999999999997</c:v>
                </c:pt>
                <c:pt idx="30785">
                  <c:v>307.85000000000002</c:v>
                </c:pt>
                <c:pt idx="30786">
                  <c:v>307.86</c:v>
                </c:pt>
                <c:pt idx="30787">
                  <c:v>307.87</c:v>
                </c:pt>
                <c:pt idx="30788">
                  <c:v>307.88</c:v>
                </c:pt>
                <c:pt idx="30789">
                  <c:v>307.89</c:v>
                </c:pt>
                <c:pt idx="30790">
                  <c:v>307.89999999999998</c:v>
                </c:pt>
                <c:pt idx="30791">
                  <c:v>307.91000000000003</c:v>
                </c:pt>
                <c:pt idx="30792">
                  <c:v>307.92</c:v>
                </c:pt>
                <c:pt idx="30793">
                  <c:v>307.93</c:v>
                </c:pt>
                <c:pt idx="30794">
                  <c:v>307.94</c:v>
                </c:pt>
                <c:pt idx="30795">
                  <c:v>307.95</c:v>
                </c:pt>
                <c:pt idx="30796">
                  <c:v>307.95999999999998</c:v>
                </c:pt>
                <c:pt idx="30797">
                  <c:v>307.97000000000003</c:v>
                </c:pt>
                <c:pt idx="30798">
                  <c:v>307.98</c:v>
                </c:pt>
                <c:pt idx="30799">
                  <c:v>307.99</c:v>
                </c:pt>
                <c:pt idx="30800">
                  <c:v>308</c:v>
                </c:pt>
                <c:pt idx="30801">
                  <c:v>308.01</c:v>
                </c:pt>
                <c:pt idx="30802">
                  <c:v>308.02</c:v>
                </c:pt>
                <c:pt idx="30803">
                  <c:v>308.02999999999997</c:v>
                </c:pt>
                <c:pt idx="30804">
                  <c:v>308.04000000000002</c:v>
                </c:pt>
                <c:pt idx="30805">
                  <c:v>308.05</c:v>
                </c:pt>
                <c:pt idx="30806">
                  <c:v>308.06</c:v>
                </c:pt>
                <c:pt idx="30807">
                  <c:v>308.07</c:v>
                </c:pt>
                <c:pt idx="30808">
                  <c:v>308.08</c:v>
                </c:pt>
                <c:pt idx="30809">
                  <c:v>308.08999999999997</c:v>
                </c:pt>
                <c:pt idx="30810">
                  <c:v>308.10000000000002</c:v>
                </c:pt>
                <c:pt idx="30811">
                  <c:v>308.11</c:v>
                </c:pt>
                <c:pt idx="30812">
                  <c:v>308.12</c:v>
                </c:pt>
                <c:pt idx="30813">
                  <c:v>308.13</c:v>
                </c:pt>
                <c:pt idx="30814">
                  <c:v>308.14</c:v>
                </c:pt>
                <c:pt idx="30815">
                  <c:v>308.14999999999998</c:v>
                </c:pt>
                <c:pt idx="30816">
                  <c:v>308.16000000000003</c:v>
                </c:pt>
                <c:pt idx="30817">
                  <c:v>308.17</c:v>
                </c:pt>
                <c:pt idx="30818">
                  <c:v>308.18</c:v>
                </c:pt>
                <c:pt idx="30819">
                  <c:v>308.19</c:v>
                </c:pt>
                <c:pt idx="30820">
                  <c:v>308.2</c:v>
                </c:pt>
                <c:pt idx="30821">
                  <c:v>308.20999999999998</c:v>
                </c:pt>
                <c:pt idx="30822">
                  <c:v>308.22000000000003</c:v>
                </c:pt>
                <c:pt idx="30823">
                  <c:v>308.23</c:v>
                </c:pt>
                <c:pt idx="30824">
                  <c:v>308.24</c:v>
                </c:pt>
                <c:pt idx="30825">
                  <c:v>308.25</c:v>
                </c:pt>
                <c:pt idx="30826">
                  <c:v>308.26</c:v>
                </c:pt>
                <c:pt idx="30827">
                  <c:v>308.27</c:v>
                </c:pt>
                <c:pt idx="30828">
                  <c:v>308.27999999999997</c:v>
                </c:pt>
                <c:pt idx="30829">
                  <c:v>308.29000000000002</c:v>
                </c:pt>
                <c:pt idx="30830">
                  <c:v>308.3</c:v>
                </c:pt>
                <c:pt idx="30831">
                  <c:v>308.31</c:v>
                </c:pt>
                <c:pt idx="30832">
                  <c:v>308.32</c:v>
                </c:pt>
                <c:pt idx="30833">
                  <c:v>308.33</c:v>
                </c:pt>
                <c:pt idx="30834">
                  <c:v>308.33999999999997</c:v>
                </c:pt>
                <c:pt idx="30835">
                  <c:v>308.35000000000002</c:v>
                </c:pt>
                <c:pt idx="30836">
                  <c:v>308.36</c:v>
                </c:pt>
                <c:pt idx="30837">
                  <c:v>308.37</c:v>
                </c:pt>
                <c:pt idx="30838">
                  <c:v>308.38</c:v>
                </c:pt>
                <c:pt idx="30839">
                  <c:v>308.39</c:v>
                </c:pt>
                <c:pt idx="30840">
                  <c:v>308.39999999999998</c:v>
                </c:pt>
                <c:pt idx="30841">
                  <c:v>308.41000000000003</c:v>
                </c:pt>
                <c:pt idx="30842">
                  <c:v>308.42</c:v>
                </c:pt>
                <c:pt idx="30843">
                  <c:v>308.43</c:v>
                </c:pt>
                <c:pt idx="30844">
                  <c:v>308.44</c:v>
                </c:pt>
                <c:pt idx="30845">
                  <c:v>308.45</c:v>
                </c:pt>
                <c:pt idx="30846">
                  <c:v>308.45999999999998</c:v>
                </c:pt>
                <c:pt idx="30847">
                  <c:v>308.47000000000003</c:v>
                </c:pt>
                <c:pt idx="30848">
                  <c:v>308.48</c:v>
                </c:pt>
                <c:pt idx="30849">
                  <c:v>308.49</c:v>
                </c:pt>
                <c:pt idx="30850">
                  <c:v>308.5</c:v>
                </c:pt>
                <c:pt idx="30851">
                  <c:v>308.51</c:v>
                </c:pt>
                <c:pt idx="30852">
                  <c:v>308.52</c:v>
                </c:pt>
                <c:pt idx="30853">
                  <c:v>308.52999999999997</c:v>
                </c:pt>
                <c:pt idx="30854">
                  <c:v>308.54000000000002</c:v>
                </c:pt>
                <c:pt idx="30855">
                  <c:v>308.55</c:v>
                </c:pt>
                <c:pt idx="30856">
                  <c:v>308.56</c:v>
                </c:pt>
                <c:pt idx="30857">
                  <c:v>308.57</c:v>
                </c:pt>
                <c:pt idx="30858">
                  <c:v>308.58</c:v>
                </c:pt>
                <c:pt idx="30859">
                  <c:v>308.58999999999997</c:v>
                </c:pt>
                <c:pt idx="30860">
                  <c:v>308.60000000000002</c:v>
                </c:pt>
                <c:pt idx="30861">
                  <c:v>308.61</c:v>
                </c:pt>
                <c:pt idx="30862">
                  <c:v>308.62</c:v>
                </c:pt>
                <c:pt idx="30863">
                  <c:v>308.63</c:v>
                </c:pt>
                <c:pt idx="30864">
                  <c:v>308.64</c:v>
                </c:pt>
                <c:pt idx="30865">
                  <c:v>308.64999999999998</c:v>
                </c:pt>
                <c:pt idx="30866">
                  <c:v>308.66000000000003</c:v>
                </c:pt>
                <c:pt idx="30867">
                  <c:v>308.67</c:v>
                </c:pt>
                <c:pt idx="30868">
                  <c:v>308.68</c:v>
                </c:pt>
                <c:pt idx="30869">
                  <c:v>308.69</c:v>
                </c:pt>
                <c:pt idx="30870">
                  <c:v>308.7</c:v>
                </c:pt>
                <c:pt idx="30871">
                  <c:v>308.70999999999998</c:v>
                </c:pt>
                <c:pt idx="30872">
                  <c:v>308.72000000000003</c:v>
                </c:pt>
                <c:pt idx="30873">
                  <c:v>308.73</c:v>
                </c:pt>
                <c:pt idx="30874">
                  <c:v>308.74</c:v>
                </c:pt>
                <c:pt idx="30875">
                  <c:v>308.75</c:v>
                </c:pt>
                <c:pt idx="30876">
                  <c:v>308.76</c:v>
                </c:pt>
                <c:pt idx="30877">
                  <c:v>308.77</c:v>
                </c:pt>
                <c:pt idx="30878">
                  <c:v>308.77999999999997</c:v>
                </c:pt>
                <c:pt idx="30879">
                  <c:v>308.79000000000002</c:v>
                </c:pt>
                <c:pt idx="30880">
                  <c:v>308.8</c:v>
                </c:pt>
                <c:pt idx="30881">
                  <c:v>308.81</c:v>
                </c:pt>
                <c:pt idx="30882">
                  <c:v>308.82</c:v>
                </c:pt>
                <c:pt idx="30883">
                  <c:v>308.83</c:v>
                </c:pt>
                <c:pt idx="30884">
                  <c:v>308.83999999999997</c:v>
                </c:pt>
                <c:pt idx="30885">
                  <c:v>308.85000000000002</c:v>
                </c:pt>
                <c:pt idx="30886">
                  <c:v>308.86</c:v>
                </c:pt>
                <c:pt idx="30887">
                  <c:v>308.87</c:v>
                </c:pt>
                <c:pt idx="30888">
                  <c:v>308.88</c:v>
                </c:pt>
                <c:pt idx="30889">
                  <c:v>308.89</c:v>
                </c:pt>
                <c:pt idx="30890">
                  <c:v>308.89999999999998</c:v>
                </c:pt>
                <c:pt idx="30891">
                  <c:v>308.91000000000003</c:v>
                </c:pt>
                <c:pt idx="30892">
                  <c:v>308.92</c:v>
                </c:pt>
                <c:pt idx="30893">
                  <c:v>308.93</c:v>
                </c:pt>
                <c:pt idx="30894">
                  <c:v>308.94</c:v>
                </c:pt>
                <c:pt idx="30895">
                  <c:v>308.95</c:v>
                </c:pt>
                <c:pt idx="30896">
                  <c:v>308.95999999999998</c:v>
                </c:pt>
                <c:pt idx="30897">
                  <c:v>308.97000000000003</c:v>
                </c:pt>
                <c:pt idx="30898">
                  <c:v>308.98</c:v>
                </c:pt>
                <c:pt idx="30899">
                  <c:v>308.99</c:v>
                </c:pt>
                <c:pt idx="30900">
                  <c:v>309</c:v>
                </c:pt>
                <c:pt idx="30901">
                  <c:v>309.01</c:v>
                </c:pt>
                <c:pt idx="30902">
                  <c:v>309.02</c:v>
                </c:pt>
                <c:pt idx="30903">
                  <c:v>309.02999999999997</c:v>
                </c:pt>
                <c:pt idx="30904">
                  <c:v>309.04000000000002</c:v>
                </c:pt>
                <c:pt idx="30905">
                  <c:v>309.05</c:v>
                </c:pt>
                <c:pt idx="30906">
                  <c:v>309.06</c:v>
                </c:pt>
                <c:pt idx="30907">
                  <c:v>309.07</c:v>
                </c:pt>
                <c:pt idx="30908">
                  <c:v>309.08</c:v>
                </c:pt>
                <c:pt idx="30909">
                  <c:v>309.08999999999997</c:v>
                </c:pt>
                <c:pt idx="30910">
                  <c:v>309.10000000000002</c:v>
                </c:pt>
                <c:pt idx="30911">
                  <c:v>309.11</c:v>
                </c:pt>
                <c:pt idx="30912">
                  <c:v>309.12</c:v>
                </c:pt>
                <c:pt idx="30913">
                  <c:v>309.13</c:v>
                </c:pt>
                <c:pt idx="30914">
                  <c:v>309.14</c:v>
                </c:pt>
                <c:pt idx="30915">
                  <c:v>309.14999999999998</c:v>
                </c:pt>
                <c:pt idx="30916">
                  <c:v>309.16000000000003</c:v>
                </c:pt>
                <c:pt idx="30917">
                  <c:v>309.17</c:v>
                </c:pt>
                <c:pt idx="30918">
                  <c:v>309.18</c:v>
                </c:pt>
                <c:pt idx="30919">
                  <c:v>309.19</c:v>
                </c:pt>
                <c:pt idx="30920">
                  <c:v>309.2</c:v>
                </c:pt>
                <c:pt idx="30921">
                  <c:v>309.20999999999998</c:v>
                </c:pt>
                <c:pt idx="30922">
                  <c:v>309.22000000000003</c:v>
                </c:pt>
                <c:pt idx="30923">
                  <c:v>309.23</c:v>
                </c:pt>
                <c:pt idx="30924">
                  <c:v>309.24</c:v>
                </c:pt>
                <c:pt idx="30925">
                  <c:v>309.25</c:v>
                </c:pt>
                <c:pt idx="30926">
                  <c:v>309.26</c:v>
                </c:pt>
                <c:pt idx="30927">
                  <c:v>309.27</c:v>
                </c:pt>
                <c:pt idx="30928">
                  <c:v>309.27999999999997</c:v>
                </c:pt>
                <c:pt idx="30929">
                  <c:v>309.29000000000002</c:v>
                </c:pt>
                <c:pt idx="30930">
                  <c:v>309.3</c:v>
                </c:pt>
                <c:pt idx="30931">
                  <c:v>309.31</c:v>
                </c:pt>
                <c:pt idx="30932">
                  <c:v>309.32</c:v>
                </c:pt>
                <c:pt idx="30933">
                  <c:v>309.33</c:v>
                </c:pt>
                <c:pt idx="30934">
                  <c:v>309.33999999999997</c:v>
                </c:pt>
                <c:pt idx="30935">
                  <c:v>309.35000000000002</c:v>
                </c:pt>
                <c:pt idx="30936">
                  <c:v>309.36</c:v>
                </c:pt>
                <c:pt idx="30937">
                  <c:v>309.37</c:v>
                </c:pt>
                <c:pt idx="30938">
                  <c:v>309.38</c:v>
                </c:pt>
                <c:pt idx="30939">
                  <c:v>309.39</c:v>
                </c:pt>
                <c:pt idx="30940">
                  <c:v>309.39999999999998</c:v>
                </c:pt>
                <c:pt idx="30941">
                  <c:v>309.41000000000003</c:v>
                </c:pt>
                <c:pt idx="30942">
                  <c:v>309.42</c:v>
                </c:pt>
                <c:pt idx="30943">
                  <c:v>309.43</c:v>
                </c:pt>
                <c:pt idx="30944">
                  <c:v>309.44</c:v>
                </c:pt>
                <c:pt idx="30945">
                  <c:v>309.45</c:v>
                </c:pt>
                <c:pt idx="30946">
                  <c:v>309.45999999999998</c:v>
                </c:pt>
                <c:pt idx="30947">
                  <c:v>309.47000000000003</c:v>
                </c:pt>
                <c:pt idx="30948">
                  <c:v>309.48</c:v>
                </c:pt>
                <c:pt idx="30949">
                  <c:v>309.49</c:v>
                </c:pt>
                <c:pt idx="30950">
                  <c:v>309.5</c:v>
                </c:pt>
                <c:pt idx="30951">
                  <c:v>309.51</c:v>
                </c:pt>
                <c:pt idx="30952">
                  <c:v>309.52</c:v>
                </c:pt>
                <c:pt idx="30953">
                  <c:v>309.52999999999997</c:v>
                </c:pt>
                <c:pt idx="30954">
                  <c:v>309.54000000000002</c:v>
                </c:pt>
                <c:pt idx="30955">
                  <c:v>309.55</c:v>
                </c:pt>
                <c:pt idx="30956">
                  <c:v>309.56</c:v>
                </c:pt>
                <c:pt idx="30957">
                  <c:v>309.57</c:v>
                </c:pt>
                <c:pt idx="30958">
                  <c:v>309.58</c:v>
                </c:pt>
                <c:pt idx="30959">
                  <c:v>309.58999999999997</c:v>
                </c:pt>
                <c:pt idx="30960">
                  <c:v>309.60000000000002</c:v>
                </c:pt>
                <c:pt idx="30961">
                  <c:v>309.61</c:v>
                </c:pt>
                <c:pt idx="30962">
                  <c:v>309.62</c:v>
                </c:pt>
                <c:pt idx="30963">
                  <c:v>309.63</c:v>
                </c:pt>
                <c:pt idx="30964">
                  <c:v>309.64</c:v>
                </c:pt>
                <c:pt idx="30965">
                  <c:v>309.64999999999998</c:v>
                </c:pt>
                <c:pt idx="30966">
                  <c:v>309.66000000000003</c:v>
                </c:pt>
                <c:pt idx="30967">
                  <c:v>309.67</c:v>
                </c:pt>
                <c:pt idx="30968">
                  <c:v>309.68</c:v>
                </c:pt>
                <c:pt idx="30969">
                  <c:v>309.69</c:v>
                </c:pt>
                <c:pt idx="30970">
                  <c:v>309.7</c:v>
                </c:pt>
                <c:pt idx="30971">
                  <c:v>309.70999999999998</c:v>
                </c:pt>
                <c:pt idx="30972">
                  <c:v>309.72000000000003</c:v>
                </c:pt>
                <c:pt idx="30973">
                  <c:v>309.73</c:v>
                </c:pt>
                <c:pt idx="30974">
                  <c:v>309.74</c:v>
                </c:pt>
                <c:pt idx="30975">
                  <c:v>309.75</c:v>
                </c:pt>
                <c:pt idx="30976">
                  <c:v>309.76</c:v>
                </c:pt>
                <c:pt idx="30977">
                  <c:v>309.77</c:v>
                </c:pt>
                <c:pt idx="30978">
                  <c:v>309.77999999999997</c:v>
                </c:pt>
                <c:pt idx="30979">
                  <c:v>309.79000000000002</c:v>
                </c:pt>
                <c:pt idx="30980">
                  <c:v>309.8</c:v>
                </c:pt>
                <c:pt idx="30981">
                  <c:v>309.81</c:v>
                </c:pt>
                <c:pt idx="30982">
                  <c:v>309.82</c:v>
                </c:pt>
                <c:pt idx="30983">
                  <c:v>309.83</c:v>
                </c:pt>
                <c:pt idx="30984">
                  <c:v>309.83999999999997</c:v>
                </c:pt>
                <c:pt idx="30985">
                  <c:v>309.85000000000002</c:v>
                </c:pt>
                <c:pt idx="30986">
                  <c:v>309.86</c:v>
                </c:pt>
                <c:pt idx="30987">
                  <c:v>309.87</c:v>
                </c:pt>
                <c:pt idx="30988">
                  <c:v>309.88</c:v>
                </c:pt>
                <c:pt idx="30989">
                  <c:v>309.89</c:v>
                </c:pt>
                <c:pt idx="30990">
                  <c:v>309.89999999999998</c:v>
                </c:pt>
                <c:pt idx="30991">
                  <c:v>309.91000000000003</c:v>
                </c:pt>
                <c:pt idx="30992">
                  <c:v>309.92</c:v>
                </c:pt>
                <c:pt idx="30993">
                  <c:v>309.93</c:v>
                </c:pt>
                <c:pt idx="30994">
                  <c:v>309.94</c:v>
                </c:pt>
                <c:pt idx="30995">
                  <c:v>309.95</c:v>
                </c:pt>
                <c:pt idx="30996">
                  <c:v>309.95999999999998</c:v>
                </c:pt>
                <c:pt idx="30997">
                  <c:v>309.97000000000003</c:v>
                </c:pt>
                <c:pt idx="30998">
                  <c:v>309.98</c:v>
                </c:pt>
                <c:pt idx="30999">
                  <c:v>309.99</c:v>
                </c:pt>
                <c:pt idx="31000">
                  <c:v>310</c:v>
                </c:pt>
                <c:pt idx="31001">
                  <c:v>310.01</c:v>
                </c:pt>
                <c:pt idx="31002">
                  <c:v>310.02</c:v>
                </c:pt>
                <c:pt idx="31003">
                  <c:v>310.02999999999997</c:v>
                </c:pt>
                <c:pt idx="31004">
                  <c:v>310.04000000000002</c:v>
                </c:pt>
                <c:pt idx="31005">
                  <c:v>310.05</c:v>
                </c:pt>
                <c:pt idx="31006">
                  <c:v>310.06</c:v>
                </c:pt>
                <c:pt idx="31007">
                  <c:v>310.07</c:v>
                </c:pt>
                <c:pt idx="31008">
                  <c:v>310.08</c:v>
                </c:pt>
                <c:pt idx="31009">
                  <c:v>310.08999999999997</c:v>
                </c:pt>
                <c:pt idx="31010">
                  <c:v>310.10000000000002</c:v>
                </c:pt>
                <c:pt idx="31011">
                  <c:v>310.11</c:v>
                </c:pt>
                <c:pt idx="31012">
                  <c:v>310.12</c:v>
                </c:pt>
                <c:pt idx="31013">
                  <c:v>310.13</c:v>
                </c:pt>
                <c:pt idx="31014">
                  <c:v>310.14</c:v>
                </c:pt>
                <c:pt idx="31015">
                  <c:v>310.14999999999998</c:v>
                </c:pt>
                <c:pt idx="31016">
                  <c:v>310.16000000000003</c:v>
                </c:pt>
                <c:pt idx="31017">
                  <c:v>310.17</c:v>
                </c:pt>
                <c:pt idx="31018">
                  <c:v>310.18</c:v>
                </c:pt>
                <c:pt idx="31019">
                  <c:v>310.19</c:v>
                </c:pt>
                <c:pt idx="31020">
                  <c:v>310.2</c:v>
                </c:pt>
                <c:pt idx="31021">
                  <c:v>310.20999999999998</c:v>
                </c:pt>
                <c:pt idx="31022">
                  <c:v>310.22000000000003</c:v>
                </c:pt>
                <c:pt idx="31023">
                  <c:v>310.23</c:v>
                </c:pt>
                <c:pt idx="31024">
                  <c:v>310.24</c:v>
                </c:pt>
                <c:pt idx="31025">
                  <c:v>310.25</c:v>
                </c:pt>
                <c:pt idx="31026">
                  <c:v>310.26</c:v>
                </c:pt>
                <c:pt idx="31027">
                  <c:v>310.27</c:v>
                </c:pt>
                <c:pt idx="31028">
                  <c:v>310.27999999999997</c:v>
                </c:pt>
                <c:pt idx="31029">
                  <c:v>310.29000000000002</c:v>
                </c:pt>
                <c:pt idx="31030">
                  <c:v>310.3</c:v>
                </c:pt>
                <c:pt idx="31031">
                  <c:v>310.31</c:v>
                </c:pt>
                <c:pt idx="31032">
                  <c:v>310.32</c:v>
                </c:pt>
                <c:pt idx="31033">
                  <c:v>310.33</c:v>
                </c:pt>
                <c:pt idx="31034">
                  <c:v>310.33999999999997</c:v>
                </c:pt>
                <c:pt idx="31035">
                  <c:v>310.35000000000002</c:v>
                </c:pt>
                <c:pt idx="31036">
                  <c:v>310.36</c:v>
                </c:pt>
                <c:pt idx="31037">
                  <c:v>310.37</c:v>
                </c:pt>
                <c:pt idx="31038">
                  <c:v>310.38</c:v>
                </c:pt>
                <c:pt idx="31039">
                  <c:v>310.39</c:v>
                </c:pt>
                <c:pt idx="31040">
                  <c:v>310.39999999999998</c:v>
                </c:pt>
                <c:pt idx="31041">
                  <c:v>310.41000000000003</c:v>
                </c:pt>
                <c:pt idx="31042">
                  <c:v>310.42</c:v>
                </c:pt>
                <c:pt idx="31043">
                  <c:v>310.43</c:v>
                </c:pt>
                <c:pt idx="31044">
                  <c:v>310.44</c:v>
                </c:pt>
                <c:pt idx="31045">
                  <c:v>310.45</c:v>
                </c:pt>
                <c:pt idx="31046">
                  <c:v>310.45999999999998</c:v>
                </c:pt>
                <c:pt idx="31047">
                  <c:v>310.47000000000003</c:v>
                </c:pt>
                <c:pt idx="31048">
                  <c:v>310.48</c:v>
                </c:pt>
                <c:pt idx="31049">
                  <c:v>310.49</c:v>
                </c:pt>
                <c:pt idx="31050">
                  <c:v>310.5</c:v>
                </c:pt>
                <c:pt idx="31051">
                  <c:v>310.51</c:v>
                </c:pt>
                <c:pt idx="31052">
                  <c:v>310.52</c:v>
                </c:pt>
                <c:pt idx="31053">
                  <c:v>310.52999999999997</c:v>
                </c:pt>
                <c:pt idx="31054">
                  <c:v>310.54000000000002</c:v>
                </c:pt>
                <c:pt idx="31055">
                  <c:v>310.55</c:v>
                </c:pt>
                <c:pt idx="31056">
                  <c:v>310.56</c:v>
                </c:pt>
                <c:pt idx="31057">
                  <c:v>310.57</c:v>
                </c:pt>
                <c:pt idx="31058">
                  <c:v>310.58</c:v>
                </c:pt>
                <c:pt idx="31059">
                  <c:v>310.58999999999997</c:v>
                </c:pt>
                <c:pt idx="31060">
                  <c:v>310.60000000000002</c:v>
                </c:pt>
                <c:pt idx="31061">
                  <c:v>310.61</c:v>
                </c:pt>
                <c:pt idx="31062">
                  <c:v>310.62</c:v>
                </c:pt>
                <c:pt idx="31063">
                  <c:v>310.63</c:v>
                </c:pt>
                <c:pt idx="31064">
                  <c:v>310.64</c:v>
                </c:pt>
                <c:pt idx="31065">
                  <c:v>310.64999999999998</c:v>
                </c:pt>
                <c:pt idx="31066">
                  <c:v>310.66000000000003</c:v>
                </c:pt>
                <c:pt idx="31067">
                  <c:v>310.67</c:v>
                </c:pt>
                <c:pt idx="31068">
                  <c:v>310.68</c:v>
                </c:pt>
                <c:pt idx="31069">
                  <c:v>310.69</c:v>
                </c:pt>
                <c:pt idx="31070">
                  <c:v>310.7</c:v>
                </c:pt>
                <c:pt idx="31071">
                  <c:v>310.70999999999998</c:v>
                </c:pt>
                <c:pt idx="31072">
                  <c:v>310.72000000000003</c:v>
                </c:pt>
                <c:pt idx="31073">
                  <c:v>310.73</c:v>
                </c:pt>
                <c:pt idx="31074">
                  <c:v>310.74</c:v>
                </c:pt>
                <c:pt idx="31075">
                  <c:v>310.75</c:v>
                </c:pt>
                <c:pt idx="31076">
                  <c:v>310.76</c:v>
                </c:pt>
                <c:pt idx="31077">
                  <c:v>310.77</c:v>
                </c:pt>
                <c:pt idx="31078">
                  <c:v>310.77999999999997</c:v>
                </c:pt>
                <c:pt idx="31079">
                  <c:v>310.79000000000002</c:v>
                </c:pt>
                <c:pt idx="31080">
                  <c:v>310.8</c:v>
                </c:pt>
                <c:pt idx="31081">
                  <c:v>310.81</c:v>
                </c:pt>
                <c:pt idx="31082">
                  <c:v>310.82</c:v>
                </c:pt>
                <c:pt idx="31083">
                  <c:v>310.83</c:v>
                </c:pt>
                <c:pt idx="31084">
                  <c:v>310.83999999999997</c:v>
                </c:pt>
                <c:pt idx="31085">
                  <c:v>310.85000000000002</c:v>
                </c:pt>
                <c:pt idx="31086">
                  <c:v>310.86</c:v>
                </c:pt>
                <c:pt idx="31087">
                  <c:v>310.87</c:v>
                </c:pt>
                <c:pt idx="31088">
                  <c:v>310.88</c:v>
                </c:pt>
                <c:pt idx="31089">
                  <c:v>310.89</c:v>
                </c:pt>
                <c:pt idx="31090">
                  <c:v>310.89999999999998</c:v>
                </c:pt>
                <c:pt idx="31091">
                  <c:v>310.91000000000003</c:v>
                </c:pt>
                <c:pt idx="31092">
                  <c:v>310.92</c:v>
                </c:pt>
                <c:pt idx="31093">
                  <c:v>310.93</c:v>
                </c:pt>
                <c:pt idx="31094">
                  <c:v>310.94</c:v>
                </c:pt>
                <c:pt idx="31095">
                  <c:v>310.95</c:v>
                </c:pt>
                <c:pt idx="31096">
                  <c:v>310.95999999999998</c:v>
                </c:pt>
                <c:pt idx="31097">
                  <c:v>310.97000000000003</c:v>
                </c:pt>
                <c:pt idx="31098">
                  <c:v>310.98</c:v>
                </c:pt>
                <c:pt idx="31099">
                  <c:v>310.99</c:v>
                </c:pt>
                <c:pt idx="31100">
                  <c:v>311</c:v>
                </c:pt>
                <c:pt idx="31101">
                  <c:v>311.01</c:v>
                </c:pt>
                <c:pt idx="31102">
                  <c:v>311.02</c:v>
                </c:pt>
                <c:pt idx="31103">
                  <c:v>311.02999999999997</c:v>
                </c:pt>
                <c:pt idx="31104">
                  <c:v>311.04000000000002</c:v>
                </c:pt>
                <c:pt idx="31105">
                  <c:v>311.05</c:v>
                </c:pt>
                <c:pt idx="31106">
                  <c:v>311.06</c:v>
                </c:pt>
                <c:pt idx="31107">
                  <c:v>311.07</c:v>
                </c:pt>
                <c:pt idx="31108">
                  <c:v>311.08</c:v>
                </c:pt>
                <c:pt idx="31109">
                  <c:v>311.08999999999997</c:v>
                </c:pt>
                <c:pt idx="31110">
                  <c:v>311.10000000000002</c:v>
                </c:pt>
                <c:pt idx="31111">
                  <c:v>311.11</c:v>
                </c:pt>
                <c:pt idx="31112">
                  <c:v>311.12</c:v>
                </c:pt>
                <c:pt idx="31113">
                  <c:v>311.13</c:v>
                </c:pt>
                <c:pt idx="31114">
                  <c:v>311.14</c:v>
                </c:pt>
                <c:pt idx="31115">
                  <c:v>311.14999999999998</c:v>
                </c:pt>
                <c:pt idx="31116">
                  <c:v>311.16000000000003</c:v>
                </c:pt>
                <c:pt idx="31117">
                  <c:v>311.17</c:v>
                </c:pt>
                <c:pt idx="31118">
                  <c:v>311.18</c:v>
                </c:pt>
                <c:pt idx="31119">
                  <c:v>311.19</c:v>
                </c:pt>
                <c:pt idx="31120">
                  <c:v>311.2</c:v>
                </c:pt>
                <c:pt idx="31121">
                  <c:v>311.20999999999998</c:v>
                </c:pt>
                <c:pt idx="31122">
                  <c:v>311.22000000000003</c:v>
                </c:pt>
                <c:pt idx="31123">
                  <c:v>311.23</c:v>
                </c:pt>
                <c:pt idx="31124">
                  <c:v>311.24</c:v>
                </c:pt>
                <c:pt idx="31125">
                  <c:v>311.25</c:v>
                </c:pt>
                <c:pt idx="31126">
                  <c:v>311.26</c:v>
                </c:pt>
                <c:pt idx="31127">
                  <c:v>311.27</c:v>
                </c:pt>
                <c:pt idx="31128">
                  <c:v>311.27999999999997</c:v>
                </c:pt>
                <c:pt idx="31129">
                  <c:v>311.29000000000002</c:v>
                </c:pt>
                <c:pt idx="31130">
                  <c:v>311.3</c:v>
                </c:pt>
                <c:pt idx="31131">
                  <c:v>311.31</c:v>
                </c:pt>
                <c:pt idx="31132">
                  <c:v>311.32</c:v>
                </c:pt>
                <c:pt idx="31133">
                  <c:v>311.33</c:v>
                </c:pt>
                <c:pt idx="31134">
                  <c:v>311.33999999999997</c:v>
                </c:pt>
                <c:pt idx="31135">
                  <c:v>311.35000000000002</c:v>
                </c:pt>
                <c:pt idx="31136">
                  <c:v>311.36</c:v>
                </c:pt>
                <c:pt idx="31137">
                  <c:v>311.37</c:v>
                </c:pt>
                <c:pt idx="31138">
                  <c:v>311.38</c:v>
                </c:pt>
                <c:pt idx="31139">
                  <c:v>311.39</c:v>
                </c:pt>
                <c:pt idx="31140">
                  <c:v>311.39999999999998</c:v>
                </c:pt>
                <c:pt idx="31141">
                  <c:v>311.41000000000003</c:v>
                </c:pt>
                <c:pt idx="31142">
                  <c:v>311.42</c:v>
                </c:pt>
                <c:pt idx="31143">
                  <c:v>311.43</c:v>
                </c:pt>
                <c:pt idx="31144">
                  <c:v>311.44</c:v>
                </c:pt>
                <c:pt idx="31145">
                  <c:v>311.45</c:v>
                </c:pt>
                <c:pt idx="31146">
                  <c:v>311.45999999999998</c:v>
                </c:pt>
                <c:pt idx="31147">
                  <c:v>311.47000000000003</c:v>
                </c:pt>
                <c:pt idx="31148">
                  <c:v>311.48</c:v>
                </c:pt>
                <c:pt idx="31149">
                  <c:v>311.49</c:v>
                </c:pt>
                <c:pt idx="31150">
                  <c:v>311.5</c:v>
                </c:pt>
                <c:pt idx="31151">
                  <c:v>311.51</c:v>
                </c:pt>
                <c:pt idx="31152">
                  <c:v>311.52</c:v>
                </c:pt>
                <c:pt idx="31153">
                  <c:v>311.52999999999997</c:v>
                </c:pt>
                <c:pt idx="31154">
                  <c:v>311.54000000000002</c:v>
                </c:pt>
                <c:pt idx="31155">
                  <c:v>311.55</c:v>
                </c:pt>
                <c:pt idx="31156">
                  <c:v>311.56</c:v>
                </c:pt>
                <c:pt idx="31157">
                  <c:v>311.57</c:v>
                </c:pt>
                <c:pt idx="31158">
                  <c:v>311.58</c:v>
                </c:pt>
                <c:pt idx="31159">
                  <c:v>311.58999999999997</c:v>
                </c:pt>
                <c:pt idx="31160">
                  <c:v>311.60000000000002</c:v>
                </c:pt>
                <c:pt idx="31161">
                  <c:v>311.61</c:v>
                </c:pt>
                <c:pt idx="31162">
                  <c:v>311.62</c:v>
                </c:pt>
                <c:pt idx="31163">
                  <c:v>311.63</c:v>
                </c:pt>
                <c:pt idx="31164">
                  <c:v>311.64</c:v>
                </c:pt>
                <c:pt idx="31165">
                  <c:v>311.64999999999998</c:v>
                </c:pt>
                <c:pt idx="31166">
                  <c:v>311.66000000000003</c:v>
                </c:pt>
                <c:pt idx="31167">
                  <c:v>311.67</c:v>
                </c:pt>
                <c:pt idx="31168">
                  <c:v>311.68</c:v>
                </c:pt>
                <c:pt idx="31169">
                  <c:v>311.69</c:v>
                </c:pt>
                <c:pt idx="31170">
                  <c:v>311.7</c:v>
                </c:pt>
                <c:pt idx="31171">
                  <c:v>311.70999999999998</c:v>
                </c:pt>
                <c:pt idx="31172">
                  <c:v>311.72000000000003</c:v>
                </c:pt>
                <c:pt idx="31173">
                  <c:v>311.73</c:v>
                </c:pt>
                <c:pt idx="31174">
                  <c:v>311.74</c:v>
                </c:pt>
                <c:pt idx="31175">
                  <c:v>311.75</c:v>
                </c:pt>
                <c:pt idx="31176">
                  <c:v>311.76</c:v>
                </c:pt>
                <c:pt idx="31177">
                  <c:v>311.77</c:v>
                </c:pt>
                <c:pt idx="31178">
                  <c:v>311.77999999999997</c:v>
                </c:pt>
                <c:pt idx="31179">
                  <c:v>311.79000000000002</c:v>
                </c:pt>
                <c:pt idx="31180">
                  <c:v>311.8</c:v>
                </c:pt>
                <c:pt idx="31181">
                  <c:v>311.81</c:v>
                </c:pt>
                <c:pt idx="31182">
                  <c:v>311.82</c:v>
                </c:pt>
                <c:pt idx="31183">
                  <c:v>311.83</c:v>
                </c:pt>
                <c:pt idx="31184">
                  <c:v>311.83999999999997</c:v>
                </c:pt>
                <c:pt idx="31185">
                  <c:v>311.85000000000002</c:v>
                </c:pt>
                <c:pt idx="31186">
                  <c:v>311.86</c:v>
                </c:pt>
                <c:pt idx="31187">
                  <c:v>311.87</c:v>
                </c:pt>
                <c:pt idx="31188">
                  <c:v>311.88</c:v>
                </c:pt>
                <c:pt idx="31189">
                  <c:v>311.89</c:v>
                </c:pt>
                <c:pt idx="31190">
                  <c:v>311.89999999999998</c:v>
                </c:pt>
                <c:pt idx="31191">
                  <c:v>311.91000000000003</c:v>
                </c:pt>
                <c:pt idx="31192">
                  <c:v>311.92</c:v>
                </c:pt>
                <c:pt idx="31193">
                  <c:v>311.93</c:v>
                </c:pt>
                <c:pt idx="31194">
                  <c:v>311.94</c:v>
                </c:pt>
                <c:pt idx="31195">
                  <c:v>311.95</c:v>
                </c:pt>
                <c:pt idx="31196">
                  <c:v>311.95999999999998</c:v>
                </c:pt>
                <c:pt idx="31197">
                  <c:v>311.97000000000003</c:v>
                </c:pt>
                <c:pt idx="31198">
                  <c:v>311.98</c:v>
                </c:pt>
                <c:pt idx="31199">
                  <c:v>311.99</c:v>
                </c:pt>
                <c:pt idx="31200">
                  <c:v>312</c:v>
                </c:pt>
                <c:pt idx="31201">
                  <c:v>312.01</c:v>
                </c:pt>
                <c:pt idx="31202">
                  <c:v>312.02</c:v>
                </c:pt>
                <c:pt idx="31203">
                  <c:v>312.02999999999997</c:v>
                </c:pt>
                <c:pt idx="31204">
                  <c:v>312.04000000000002</c:v>
                </c:pt>
                <c:pt idx="31205">
                  <c:v>312.05</c:v>
                </c:pt>
                <c:pt idx="31206">
                  <c:v>312.06</c:v>
                </c:pt>
                <c:pt idx="31207">
                  <c:v>312.07</c:v>
                </c:pt>
                <c:pt idx="31208">
                  <c:v>312.08</c:v>
                </c:pt>
                <c:pt idx="31209">
                  <c:v>312.08999999999997</c:v>
                </c:pt>
                <c:pt idx="31210">
                  <c:v>312.10000000000002</c:v>
                </c:pt>
                <c:pt idx="31211">
                  <c:v>312.11</c:v>
                </c:pt>
                <c:pt idx="31212">
                  <c:v>312.12</c:v>
                </c:pt>
                <c:pt idx="31213">
                  <c:v>312.13</c:v>
                </c:pt>
                <c:pt idx="31214">
                  <c:v>312.14</c:v>
                </c:pt>
                <c:pt idx="31215">
                  <c:v>312.14999999999998</c:v>
                </c:pt>
                <c:pt idx="31216">
                  <c:v>312.16000000000003</c:v>
                </c:pt>
                <c:pt idx="31217">
                  <c:v>312.17</c:v>
                </c:pt>
                <c:pt idx="31218">
                  <c:v>312.18</c:v>
                </c:pt>
                <c:pt idx="31219">
                  <c:v>312.19</c:v>
                </c:pt>
                <c:pt idx="31220">
                  <c:v>312.2</c:v>
                </c:pt>
                <c:pt idx="31221">
                  <c:v>312.20999999999998</c:v>
                </c:pt>
                <c:pt idx="31222">
                  <c:v>312.22000000000003</c:v>
                </c:pt>
                <c:pt idx="31223">
                  <c:v>312.23</c:v>
                </c:pt>
                <c:pt idx="31224">
                  <c:v>312.24</c:v>
                </c:pt>
                <c:pt idx="31225">
                  <c:v>312.25</c:v>
                </c:pt>
                <c:pt idx="31226">
                  <c:v>312.26</c:v>
                </c:pt>
                <c:pt idx="31227">
                  <c:v>312.27</c:v>
                </c:pt>
                <c:pt idx="31228">
                  <c:v>312.27999999999997</c:v>
                </c:pt>
                <c:pt idx="31229">
                  <c:v>312.29000000000002</c:v>
                </c:pt>
                <c:pt idx="31230">
                  <c:v>312.3</c:v>
                </c:pt>
                <c:pt idx="31231">
                  <c:v>312.31</c:v>
                </c:pt>
                <c:pt idx="31232">
                  <c:v>312.32</c:v>
                </c:pt>
                <c:pt idx="31233">
                  <c:v>312.33</c:v>
                </c:pt>
                <c:pt idx="31234">
                  <c:v>312.33999999999997</c:v>
                </c:pt>
                <c:pt idx="31235">
                  <c:v>312.35000000000002</c:v>
                </c:pt>
                <c:pt idx="31236">
                  <c:v>312.36</c:v>
                </c:pt>
                <c:pt idx="31237">
                  <c:v>312.37</c:v>
                </c:pt>
                <c:pt idx="31238">
                  <c:v>312.38</c:v>
                </c:pt>
                <c:pt idx="31239">
                  <c:v>312.39</c:v>
                </c:pt>
                <c:pt idx="31240">
                  <c:v>312.39999999999998</c:v>
                </c:pt>
                <c:pt idx="31241">
                  <c:v>312.41000000000003</c:v>
                </c:pt>
                <c:pt idx="31242">
                  <c:v>312.42</c:v>
                </c:pt>
                <c:pt idx="31243">
                  <c:v>312.43</c:v>
                </c:pt>
                <c:pt idx="31244">
                  <c:v>312.44</c:v>
                </c:pt>
                <c:pt idx="31245">
                  <c:v>312.45</c:v>
                </c:pt>
                <c:pt idx="31246">
                  <c:v>312.45999999999998</c:v>
                </c:pt>
                <c:pt idx="31247">
                  <c:v>312.47000000000003</c:v>
                </c:pt>
                <c:pt idx="31248">
                  <c:v>312.48</c:v>
                </c:pt>
                <c:pt idx="31249">
                  <c:v>312.49</c:v>
                </c:pt>
                <c:pt idx="31250">
                  <c:v>312.5</c:v>
                </c:pt>
                <c:pt idx="31251">
                  <c:v>312.51</c:v>
                </c:pt>
                <c:pt idx="31252">
                  <c:v>312.52</c:v>
                </c:pt>
                <c:pt idx="31253">
                  <c:v>312.52999999999997</c:v>
                </c:pt>
                <c:pt idx="31254">
                  <c:v>312.54000000000002</c:v>
                </c:pt>
                <c:pt idx="31255">
                  <c:v>312.55</c:v>
                </c:pt>
                <c:pt idx="31256">
                  <c:v>312.56</c:v>
                </c:pt>
                <c:pt idx="31257">
                  <c:v>312.57</c:v>
                </c:pt>
                <c:pt idx="31258">
                  <c:v>312.58</c:v>
                </c:pt>
                <c:pt idx="31259">
                  <c:v>312.58999999999997</c:v>
                </c:pt>
                <c:pt idx="31260">
                  <c:v>312.60000000000002</c:v>
                </c:pt>
                <c:pt idx="31261">
                  <c:v>312.61</c:v>
                </c:pt>
                <c:pt idx="31262">
                  <c:v>312.62</c:v>
                </c:pt>
                <c:pt idx="31263">
                  <c:v>312.63</c:v>
                </c:pt>
                <c:pt idx="31264">
                  <c:v>312.64</c:v>
                </c:pt>
                <c:pt idx="31265">
                  <c:v>312.64999999999998</c:v>
                </c:pt>
                <c:pt idx="31266">
                  <c:v>312.66000000000003</c:v>
                </c:pt>
                <c:pt idx="31267">
                  <c:v>312.67</c:v>
                </c:pt>
                <c:pt idx="31268">
                  <c:v>312.68</c:v>
                </c:pt>
                <c:pt idx="31269">
                  <c:v>312.69</c:v>
                </c:pt>
                <c:pt idx="31270">
                  <c:v>312.7</c:v>
                </c:pt>
                <c:pt idx="31271">
                  <c:v>312.70999999999998</c:v>
                </c:pt>
                <c:pt idx="31272">
                  <c:v>312.72000000000003</c:v>
                </c:pt>
                <c:pt idx="31273">
                  <c:v>312.73</c:v>
                </c:pt>
                <c:pt idx="31274">
                  <c:v>312.74</c:v>
                </c:pt>
                <c:pt idx="31275">
                  <c:v>312.75</c:v>
                </c:pt>
                <c:pt idx="31276">
                  <c:v>312.76</c:v>
                </c:pt>
                <c:pt idx="31277">
                  <c:v>312.77</c:v>
                </c:pt>
                <c:pt idx="31278">
                  <c:v>312.77999999999997</c:v>
                </c:pt>
                <c:pt idx="31279">
                  <c:v>312.79000000000002</c:v>
                </c:pt>
                <c:pt idx="31280">
                  <c:v>312.8</c:v>
                </c:pt>
                <c:pt idx="31281">
                  <c:v>312.81</c:v>
                </c:pt>
                <c:pt idx="31282">
                  <c:v>312.82</c:v>
                </c:pt>
                <c:pt idx="31283">
                  <c:v>312.83</c:v>
                </c:pt>
                <c:pt idx="31284">
                  <c:v>312.83999999999997</c:v>
                </c:pt>
                <c:pt idx="31285">
                  <c:v>312.85000000000002</c:v>
                </c:pt>
                <c:pt idx="31286">
                  <c:v>312.86</c:v>
                </c:pt>
                <c:pt idx="31287">
                  <c:v>312.87</c:v>
                </c:pt>
                <c:pt idx="31288">
                  <c:v>312.88</c:v>
                </c:pt>
                <c:pt idx="31289">
                  <c:v>312.89</c:v>
                </c:pt>
                <c:pt idx="31290">
                  <c:v>312.89999999999998</c:v>
                </c:pt>
                <c:pt idx="31291">
                  <c:v>312.91000000000003</c:v>
                </c:pt>
                <c:pt idx="31292">
                  <c:v>312.92</c:v>
                </c:pt>
                <c:pt idx="31293">
                  <c:v>312.93</c:v>
                </c:pt>
                <c:pt idx="31294">
                  <c:v>312.94</c:v>
                </c:pt>
                <c:pt idx="31295">
                  <c:v>312.95</c:v>
                </c:pt>
                <c:pt idx="31296">
                  <c:v>312.95999999999998</c:v>
                </c:pt>
                <c:pt idx="31297">
                  <c:v>312.97000000000003</c:v>
                </c:pt>
                <c:pt idx="31298">
                  <c:v>312.98</c:v>
                </c:pt>
                <c:pt idx="31299">
                  <c:v>312.99</c:v>
                </c:pt>
                <c:pt idx="31300">
                  <c:v>313</c:v>
                </c:pt>
                <c:pt idx="31301">
                  <c:v>313.01</c:v>
                </c:pt>
                <c:pt idx="31302">
                  <c:v>313.02</c:v>
                </c:pt>
                <c:pt idx="31303">
                  <c:v>313.02999999999997</c:v>
                </c:pt>
                <c:pt idx="31304">
                  <c:v>313.04000000000002</c:v>
                </c:pt>
                <c:pt idx="31305">
                  <c:v>313.05</c:v>
                </c:pt>
                <c:pt idx="31306">
                  <c:v>313.06</c:v>
                </c:pt>
                <c:pt idx="31307">
                  <c:v>313.07</c:v>
                </c:pt>
                <c:pt idx="31308">
                  <c:v>313.08</c:v>
                </c:pt>
                <c:pt idx="31309">
                  <c:v>313.08999999999997</c:v>
                </c:pt>
                <c:pt idx="31310">
                  <c:v>313.10000000000002</c:v>
                </c:pt>
                <c:pt idx="31311">
                  <c:v>313.11</c:v>
                </c:pt>
                <c:pt idx="31312">
                  <c:v>313.12</c:v>
                </c:pt>
                <c:pt idx="31313">
                  <c:v>313.13</c:v>
                </c:pt>
                <c:pt idx="31314">
                  <c:v>313.14</c:v>
                </c:pt>
                <c:pt idx="31315">
                  <c:v>313.14999999999998</c:v>
                </c:pt>
                <c:pt idx="31316">
                  <c:v>313.16000000000003</c:v>
                </c:pt>
                <c:pt idx="31317">
                  <c:v>313.17</c:v>
                </c:pt>
                <c:pt idx="31318">
                  <c:v>313.18</c:v>
                </c:pt>
                <c:pt idx="31319">
                  <c:v>313.19</c:v>
                </c:pt>
                <c:pt idx="31320">
                  <c:v>313.2</c:v>
                </c:pt>
                <c:pt idx="31321">
                  <c:v>313.20999999999998</c:v>
                </c:pt>
                <c:pt idx="31322">
                  <c:v>313.22000000000003</c:v>
                </c:pt>
                <c:pt idx="31323">
                  <c:v>313.23</c:v>
                </c:pt>
                <c:pt idx="31324">
                  <c:v>313.24</c:v>
                </c:pt>
                <c:pt idx="31325">
                  <c:v>313.25</c:v>
                </c:pt>
                <c:pt idx="31326">
                  <c:v>313.26</c:v>
                </c:pt>
                <c:pt idx="31327">
                  <c:v>313.27</c:v>
                </c:pt>
                <c:pt idx="31328">
                  <c:v>313.27999999999997</c:v>
                </c:pt>
                <c:pt idx="31329">
                  <c:v>313.29000000000002</c:v>
                </c:pt>
                <c:pt idx="31330">
                  <c:v>313.3</c:v>
                </c:pt>
                <c:pt idx="31331">
                  <c:v>313.31</c:v>
                </c:pt>
                <c:pt idx="31332">
                  <c:v>313.32</c:v>
                </c:pt>
                <c:pt idx="31333">
                  <c:v>313.33</c:v>
                </c:pt>
                <c:pt idx="31334">
                  <c:v>313.33999999999997</c:v>
                </c:pt>
                <c:pt idx="31335">
                  <c:v>313.35000000000002</c:v>
                </c:pt>
                <c:pt idx="31336">
                  <c:v>313.36</c:v>
                </c:pt>
                <c:pt idx="31337">
                  <c:v>313.37</c:v>
                </c:pt>
                <c:pt idx="31338">
                  <c:v>313.38</c:v>
                </c:pt>
                <c:pt idx="31339">
                  <c:v>313.39</c:v>
                </c:pt>
                <c:pt idx="31340">
                  <c:v>313.39999999999998</c:v>
                </c:pt>
                <c:pt idx="31341">
                  <c:v>313.41000000000003</c:v>
                </c:pt>
                <c:pt idx="31342">
                  <c:v>313.42</c:v>
                </c:pt>
                <c:pt idx="31343">
                  <c:v>313.43</c:v>
                </c:pt>
                <c:pt idx="31344">
                  <c:v>313.44</c:v>
                </c:pt>
                <c:pt idx="31345">
                  <c:v>313.45</c:v>
                </c:pt>
                <c:pt idx="31346">
                  <c:v>313.45999999999998</c:v>
                </c:pt>
                <c:pt idx="31347">
                  <c:v>313.47000000000003</c:v>
                </c:pt>
                <c:pt idx="31348">
                  <c:v>313.48</c:v>
                </c:pt>
                <c:pt idx="31349">
                  <c:v>313.49</c:v>
                </c:pt>
                <c:pt idx="31350">
                  <c:v>313.5</c:v>
                </c:pt>
                <c:pt idx="31351">
                  <c:v>313.51</c:v>
                </c:pt>
                <c:pt idx="31352">
                  <c:v>313.52</c:v>
                </c:pt>
                <c:pt idx="31353">
                  <c:v>313.52999999999997</c:v>
                </c:pt>
                <c:pt idx="31354">
                  <c:v>313.54000000000002</c:v>
                </c:pt>
                <c:pt idx="31355">
                  <c:v>313.55</c:v>
                </c:pt>
                <c:pt idx="31356">
                  <c:v>313.56</c:v>
                </c:pt>
                <c:pt idx="31357">
                  <c:v>313.57</c:v>
                </c:pt>
                <c:pt idx="31358">
                  <c:v>313.58</c:v>
                </c:pt>
                <c:pt idx="31359">
                  <c:v>313.58999999999997</c:v>
                </c:pt>
                <c:pt idx="31360">
                  <c:v>313.60000000000002</c:v>
                </c:pt>
                <c:pt idx="31361">
                  <c:v>313.61</c:v>
                </c:pt>
                <c:pt idx="31362">
                  <c:v>313.62</c:v>
                </c:pt>
                <c:pt idx="31363">
                  <c:v>313.63</c:v>
                </c:pt>
                <c:pt idx="31364">
                  <c:v>313.64</c:v>
                </c:pt>
                <c:pt idx="31365">
                  <c:v>313.64999999999998</c:v>
                </c:pt>
                <c:pt idx="31366">
                  <c:v>313.66000000000003</c:v>
                </c:pt>
                <c:pt idx="31367">
                  <c:v>313.67</c:v>
                </c:pt>
                <c:pt idx="31368">
                  <c:v>313.68</c:v>
                </c:pt>
                <c:pt idx="31369">
                  <c:v>313.69</c:v>
                </c:pt>
                <c:pt idx="31370">
                  <c:v>313.7</c:v>
                </c:pt>
                <c:pt idx="31371">
                  <c:v>313.70999999999998</c:v>
                </c:pt>
                <c:pt idx="31372">
                  <c:v>313.72000000000003</c:v>
                </c:pt>
                <c:pt idx="31373">
                  <c:v>313.73</c:v>
                </c:pt>
                <c:pt idx="31374">
                  <c:v>313.74</c:v>
                </c:pt>
                <c:pt idx="31375">
                  <c:v>313.75</c:v>
                </c:pt>
                <c:pt idx="31376">
                  <c:v>313.76</c:v>
                </c:pt>
                <c:pt idx="31377">
                  <c:v>313.77</c:v>
                </c:pt>
                <c:pt idx="31378">
                  <c:v>313.77999999999997</c:v>
                </c:pt>
                <c:pt idx="31379">
                  <c:v>313.79000000000002</c:v>
                </c:pt>
                <c:pt idx="31380">
                  <c:v>313.8</c:v>
                </c:pt>
                <c:pt idx="31381">
                  <c:v>313.81</c:v>
                </c:pt>
                <c:pt idx="31382">
                  <c:v>313.82</c:v>
                </c:pt>
                <c:pt idx="31383">
                  <c:v>313.83</c:v>
                </c:pt>
                <c:pt idx="31384">
                  <c:v>313.83999999999997</c:v>
                </c:pt>
                <c:pt idx="31385">
                  <c:v>313.85000000000002</c:v>
                </c:pt>
                <c:pt idx="31386">
                  <c:v>313.86</c:v>
                </c:pt>
                <c:pt idx="31387">
                  <c:v>313.87</c:v>
                </c:pt>
                <c:pt idx="31388">
                  <c:v>313.88</c:v>
                </c:pt>
                <c:pt idx="31389">
                  <c:v>313.89</c:v>
                </c:pt>
                <c:pt idx="31390">
                  <c:v>313.89999999999998</c:v>
                </c:pt>
                <c:pt idx="31391">
                  <c:v>313.91000000000003</c:v>
                </c:pt>
                <c:pt idx="31392">
                  <c:v>313.92</c:v>
                </c:pt>
                <c:pt idx="31393">
                  <c:v>313.93</c:v>
                </c:pt>
                <c:pt idx="31394">
                  <c:v>313.94</c:v>
                </c:pt>
                <c:pt idx="31395">
                  <c:v>313.95</c:v>
                </c:pt>
                <c:pt idx="31396">
                  <c:v>313.95999999999998</c:v>
                </c:pt>
                <c:pt idx="31397">
                  <c:v>313.97000000000003</c:v>
                </c:pt>
                <c:pt idx="31398">
                  <c:v>313.98</c:v>
                </c:pt>
                <c:pt idx="31399">
                  <c:v>313.99</c:v>
                </c:pt>
                <c:pt idx="31400">
                  <c:v>314</c:v>
                </c:pt>
                <c:pt idx="31401">
                  <c:v>314.01</c:v>
                </c:pt>
                <c:pt idx="31402">
                  <c:v>314.02</c:v>
                </c:pt>
                <c:pt idx="31403">
                  <c:v>314.02999999999997</c:v>
                </c:pt>
                <c:pt idx="31404">
                  <c:v>314.04000000000002</c:v>
                </c:pt>
                <c:pt idx="31405">
                  <c:v>314.05</c:v>
                </c:pt>
                <c:pt idx="31406">
                  <c:v>314.06</c:v>
                </c:pt>
                <c:pt idx="31407">
                  <c:v>314.07</c:v>
                </c:pt>
                <c:pt idx="31408">
                  <c:v>314.08</c:v>
                </c:pt>
                <c:pt idx="31409">
                  <c:v>314.08999999999997</c:v>
                </c:pt>
                <c:pt idx="31410">
                  <c:v>314.10000000000002</c:v>
                </c:pt>
                <c:pt idx="31411">
                  <c:v>314.11</c:v>
                </c:pt>
                <c:pt idx="31412">
                  <c:v>314.12</c:v>
                </c:pt>
                <c:pt idx="31413">
                  <c:v>314.13</c:v>
                </c:pt>
                <c:pt idx="31414">
                  <c:v>314.14</c:v>
                </c:pt>
                <c:pt idx="31415">
                  <c:v>314.14999999999998</c:v>
                </c:pt>
                <c:pt idx="31416">
                  <c:v>314.16000000000003</c:v>
                </c:pt>
                <c:pt idx="31417">
                  <c:v>314.17</c:v>
                </c:pt>
                <c:pt idx="31418">
                  <c:v>314.18</c:v>
                </c:pt>
                <c:pt idx="31419">
                  <c:v>314.19</c:v>
                </c:pt>
                <c:pt idx="31420">
                  <c:v>314.2</c:v>
                </c:pt>
                <c:pt idx="31421">
                  <c:v>314.20999999999998</c:v>
                </c:pt>
                <c:pt idx="31422">
                  <c:v>314.22000000000003</c:v>
                </c:pt>
                <c:pt idx="31423">
                  <c:v>314.23</c:v>
                </c:pt>
                <c:pt idx="31424">
                  <c:v>314.24</c:v>
                </c:pt>
                <c:pt idx="31425">
                  <c:v>314.25</c:v>
                </c:pt>
                <c:pt idx="31426">
                  <c:v>314.26</c:v>
                </c:pt>
                <c:pt idx="31427">
                  <c:v>314.27</c:v>
                </c:pt>
                <c:pt idx="31428">
                  <c:v>314.27999999999997</c:v>
                </c:pt>
                <c:pt idx="31429">
                  <c:v>314.29000000000002</c:v>
                </c:pt>
                <c:pt idx="31430">
                  <c:v>314.3</c:v>
                </c:pt>
                <c:pt idx="31431">
                  <c:v>314.31</c:v>
                </c:pt>
                <c:pt idx="31432">
                  <c:v>314.32</c:v>
                </c:pt>
                <c:pt idx="31433">
                  <c:v>314.33</c:v>
                </c:pt>
                <c:pt idx="31434">
                  <c:v>314.33999999999997</c:v>
                </c:pt>
                <c:pt idx="31435">
                  <c:v>314.35000000000002</c:v>
                </c:pt>
                <c:pt idx="31436">
                  <c:v>314.36</c:v>
                </c:pt>
                <c:pt idx="31437">
                  <c:v>314.37</c:v>
                </c:pt>
                <c:pt idx="31438">
                  <c:v>314.38</c:v>
                </c:pt>
                <c:pt idx="31439">
                  <c:v>314.39</c:v>
                </c:pt>
                <c:pt idx="31440">
                  <c:v>314.39999999999998</c:v>
                </c:pt>
                <c:pt idx="31441">
                  <c:v>314.41000000000003</c:v>
                </c:pt>
                <c:pt idx="31442">
                  <c:v>314.42</c:v>
                </c:pt>
                <c:pt idx="31443">
                  <c:v>314.43</c:v>
                </c:pt>
                <c:pt idx="31444">
                  <c:v>314.44</c:v>
                </c:pt>
                <c:pt idx="31445">
                  <c:v>314.45</c:v>
                </c:pt>
                <c:pt idx="31446">
                  <c:v>314.45999999999998</c:v>
                </c:pt>
                <c:pt idx="31447">
                  <c:v>314.47000000000003</c:v>
                </c:pt>
                <c:pt idx="31448">
                  <c:v>314.48</c:v>
                </c:pt>
                <c:pt idx="31449">
                  <c:v>314.49</c:v>
                </c:pt>
                <c:pt idx="31450">
                  <c:v>314.5</c:v>
                </c:pt>
                <c:pt idx="31451">
                  <c:v>314.51</c:v>
                </c:pt>
                <c:pt idx="31452">
                  <c:v>314.52</c:v>
                </c:pt>
                <c:pt idx="31453">
                  <c:v>314.52999999999997</c:v>
                </c:pt>
                <c:pt idx="31454">
                  <c:v>314.54000000000002</c:v>
                </c:pt>
                <c:pt idx="31455">
                  <c:v>314.55</c:v>
                </c:pt>
                <c:pt idx="31456">
                  <c:v>314.56</c:v>
                </c:pt>
                <c:pt idx="31457">
                  <c:v>314.57</c:v>
                </c:pt>
                <c:pt idx="31458">
                  <c:v>314.58</c:v>
                </c:pt>
                <c:pt idx="31459">
                  <c:v>314.58999999999997</c:v>
                </c:pt>
                <c:pt idx="31460">
                  <c:v>314.60000000000002</c:v>
                </c:pt>
                <c:pt idx="31461">
                  <c:v>314.61</c:v>
                </c:pt>
                <c:pt idx="31462">
                  <c:v>314.62</c:v>
                </c:pt>
                <c:pt idx="31463">
                  <c:v>314.63</c:v>
                </c:pt>
                <c:pt idx="31464">
                  <c:v>314.64</c:v>
                </c:pt>
                <c:pt idx="31465">
                  <c:v>314.64999999999998</c:v>
                </c:pt>
                <c:pt idx="31466">
                  <c:v>314.66000000000003</c:v>
                </c:pt>
                <c:pt idx="31467">
                  <c:v>314.67</c:v>
                </c:pt>
                <c:pt idx="31468">
                  <c:v>314.68</c:v>
                </c:pt>
                <c:pt idx="31469">
                  <c:v>314.69</c:v>
                </c:pt>
                <c:pt idx="31470">
                  <c:v>314.7</c:v>
                </c:pt>
                <c:pt idx="31471">
                  <c:v>314.70999999999998</c:v>
                </c:pt>
                <c:pt idx="31472">
                  <c:v>314.72000000000003</c:v>
                </c:pt>
                <c:pt idx="31473">
                  <c:v>314.73</c:v>
                </c:pt>
                <c:pt idx="31474">
                  <c:v>314.74</c:v>
                </c:pt>
                <c:pt idx="31475">
                  <c:v>314.75</c:v>
                </c:pt>
                <c:pt idx="31476">
                  <c:v>314.76</c:v>
                </c:pt>
                <c:pt idx="31477">
                  <c:v>314.77</c:v>
                </c:pt>
                <c:pt idx="31478">
                  <c:v>314.77999999999997</c:v>
                </c:pt>
                <c:pt idx="31479">
                  <c:v>314.79000000000002</c:v>
                </c:pt>
                <c:pt idx="31480">
                  <c:v>314.8</c:v>
                </c:pt>
                <c:pt idx="31481">
                  <c:v>314.81</c:v>
                </c:pt>
                <c:pt idx="31482">
                  <c:v>314.82</c:v>
                </c:pt>
                <c:pt idx="31483">
                  <c:v>314.83</c:v>
                </c:pt>
                <c:pt idx="31484">
                  <c:v>314.83999999999997</c:v>
                </c:pt>
                <c:pt idx="31485">
                  <c:v>314.85000000000002</c:v>
                </c:pt>
                <c:pt idx="31486">
                  <c:v>314.86</c:v>
                </c:pt>
                <c:pt idx="31487">
                  <c:v>314.87</c:v>
                </c:pt>
                <c:pt idx="31488">
                  <c:v>314.88</c:v>
                </c:pt>
                <c:pt idx="31489">
                  <c:v>314.89</c:v>
                </c:pt>
                <c:pt idx="31490">
                  <c:v>314.89999999999998</c:v>
                </c:pt>
                <c:pt idx="31491">
                  <c:v>314.91000000000003</c:v>
                </c:pt>
                <c:pt idx="31492">
                  <c:v>314.92</c:v>
                </c:pt>
                <c:pt idx="31493">
                  <c:v>314.93</c:v>
                </c:pt>
                <c:pt idx="31494">
                  <c:v>314.94</c:v>
                </c:pt>
                <c:pt idx="31495">
                  <c:v>314.95</c:v>
                </c:pt>
                <c:pt idx="31496">
                  <c:v>314.95999999999998</c:v>
                </c:pt>
                <c:pt idx="31497">
                  <c:v>314.97000000000003</c:v>
                </c:pt>
                <c:pt idx="31498">
                  <c:v>314.98</c:v>
                </c:pt>
                <c:pt idx="31499">
                  <c:v>314.99</c:v>
                </c:pt>
                <c:pt idx="31500">
                  <c:v>315</c:v>
                </c:pt>
                <c:pt idx="31501">
                  <c:v>315.01</c:v>
                </c:pt>
                <c:pt idx="31502">
                  <c:v>315.02</c:v>
                </c:pt>
                <c:pt idx="31503">
                  <c:v>315.02999999999997</c:v>
                </c:pt>
                <c:pt idx="31504">
                  <c:v>315.04000000000002</c:v>
                </c:pt>
                <c:pt idx="31505">
                  <c:v>315.05</c:v>
                </c:pt>
                <c:pt idx="31506">
                  <c:v>315.06</c:v>
                </c:pt>
                <c:pt idx="31507">
                  <c:v>315.07</c:v>
                </c:pt>
                <c:pt idx="31508">
                  <c:v>315.08</c:v>
                </c:pt>
                <c:pt idx="31509">
                  <c:v>315.08999999999997</c:v>
                </c:pt>
                <c:pt idx="31510">
                  <c:v>315.10000000000002</c:v>
                </c:pt>
                <c:pt idx="31511">
                  <c:v>315.11</c:v>
                </c:pt>
                <c:pt idx="31512">
                  <c:v>315.12</c:v>
                </c:pt>
                <c:pt idx="31513">
                  <c:v>315.13</c:v>
                </c:pt>
                <c:pt idx="31514">
                  <c:v>315.14</c:v>
                </c:pt>
                <c:pt idx="31515">
                  <c:v>315.14999999999998</c:v>
                </c:pt>
                <c:pt idx="31516">
                  <c:v>315.16000000000003</c:v>
                </c:pt>
                <c:pt idx="31517">
                  <c:v>315.17</c:v>
                </c:pt>
                <c:pt idx="31518">
                  <c:v>315.18</c:v>
                </c:pt>
                <c:pt idx="31519">
                  <c:v>315.19</c:v>
                </c:pt>
                <c:pt idx="31520">
                  <c:v>315.2</c:v>
                </c:pt>
                <c:pt idx="31521">
                  <c:v>315.20999999999998</c:v>
                </c:pt>
                <c:pt idx="31522">
                  <c:v>315.22000000000003</c:v>
                </c:pt>
                <c:pt idx="31523">
                  <c:v>315.23</c:v>
                </c:pt>
                <c:pt idx="31524">
                  <c:v>315.24</c:v>
                </c:pt>
                <c:pt idx="31525">
                  <c:v>315.25</c:v>
                </c:pt>
                <c:pt idx="31526">
                  <c:v>315.26</c:v>
                </c:pt>
                <c:pt idx="31527">
                  <c:v>315.27</c:v>
                </c:pt>
                <c:pt idx="31528">
                  <c:v>315.27999999999997</c:v>
                </c:pt>
                <c:pt idx="31529">
                  <c:v>315.29000000000002</c:v>
                </c:pt>
                <c:pt idx="31530">
                  <c:v>315.3</c:v>
                </c:pt>
                <c:pt idx="31531">
                  <c:v>315.31</c:v>
                </c:pt>
                <c:pt idx="31532">
                  <c:v>315.32</c:v>
                </c:pt>
                <c:pt idx="31533">
                  <c:v>315.33</c:v>
                </c:pt>
                <c:pt idx="31534">
                  <c:v>315.33999999999997</c:v>
                </c:pt>
                <c:pt idx="31535">
                  <c:v>315.35000000000002</c:v>
                </c:pt>
                <c:pt idx="31536">
                  <c:v>315.36</c:v>
                </c:pt>
                <c:pt idx="31537">
                  <c:v>315.37</c:v>
                </c:pt>
                <c:pt idx="31538">
                  <c:v>315.38</c:v>
                </c:pt>
                <c:pt idx="31539">
                  <c:v>315.39</c:v>
                </c:pt>
                <c:pt idx="31540">
                  <c:v>315.39999999999998</c:v>
                </c:pt>
                <c:pt idx="31541">
                  <c:v>315.41000000000003</c:v>
                </c:pt>
                <c:pt idx="31542">
                  <c:v>315.42</c:v>
                </c:pt>
                <c:pt idx="31543">
                  <c:v>315.43</c:v>
                </c:pt>
                <c:pt idx="31544">
                  <c:v>315.44</c:v>
                </c:pt>
                <c:pt idx="31545">
                  <c:v>315.45</c:v>
                </c:pt>
                <c:pt idx="31546">
                  <c:v>315.45999999999998</c:v>
                </c:pt>
                <c:pt idx="31547">
                  <c:v>315.47000000000003</c:v>
                </c:pt>
                <c:pt idx="31548">
                  <c:v>315.48</c:v>
                </c:pt>
                <c:pt idx="31549">
                  <c:v>315.49</c:v>
                </c:pt>
                <c:pt idx="31550">
                  <c:v>315.5</c:v>
                </c:pt>
                <c:pt idx="31551">
                  <c:v>315.51</c:v>
                </c:pt>
                <c:pt idx="31552">
                  <c:v>315.52</c:v>
                </c:pt>
                <c:pt idx="31553">
                  <c:v>315.52999999999997</c:v>
                </c:pt>
                <c:pt idx="31554">
                  <c:v>315.54000000000002</c:v>
                </c:pt>
                <c:pt idx="31555">
                  <c:v>315.55</c:v>
                </c:pt>
                <c:pt idx="31556">
                  <c:v>315.56</c:v>
                </c:pt>
                <c:pt idx="31557">
                  <c:v>315.57</c:v>
                </c:pt>
                <c:pt idx="31558">
                  <c:v>315.58</c:v>
                </c:pt>
                <c:pt idx="31559">
                  <c:v>315.58999999999997</c:v>
                </c:pt>
                <c:pt idx="31560">
                  <c:v>315.60000000000002</c:v>
                </c:pt>
                <c:pt idx="31561">
                  <c:v>315.61</c:v>
                </c:pt>
                <c:pt idx="31562">
                  <c:v>315.62</c:v>
                </c:pt>
                <c:pt idx="31563">
                  <c:v>315.63</c:v>
                </c:pt>
                <c:pt idx="31564">
                  <c:v>315.64</c:v>
                </c:pt>
                <c:pt idx="31565">
                  <c:v>315.64999999999998</c:v>
                </c:pt>
                <c:pt idx="31566">
                  <c:v>315.66000000000003</c:v>
                </c:pt>
                <c:pt idx="31567">
                  <c:v>315.67</c:v>
                </c:pt>
                <c:pt idx="31568">
                  <c:v>315.68</c:v>
                </c:pt>
                <c:pt idx="31569">
                  <c:v>315.69</c:v>
                </c:pt>
                <c:pt idx="31570">
                  <c:v>315.7</c:v>
                </c:pt>
                <c:pt idx="31571">
                  <c:v>315.70999999999998</c:v>
                </c:pt>
                <c:pt idx="31572">
                  <c:v>315.72000000000003</c:v>
                </c:pt>
                <c:pt idx="31573">
                  <c:v>315.73</c:v>
                </c:pt>
                <c:pt idx="31574">
                  <c:v>315.74</c:v>
                </c:pt>
                <c:pt idx="31575">
                  <c:v>315.75</c:v>
                </c:pt>
                <c:pt idx="31576">
                  <c:v>315.76</c:v>
                </c:pt>
                <c:pt idx="31577">
                  <c:v>315.77</c:v>
                </c:pt>
                <c:pt idx="31578">
                  <c:v>315.77999999999997</c:v>
                </c:pt>
                <c:pt idx="31579">
                  <c:v>315.79000000000002</c:v>
                </c:pt>
                <c:pt idx="31580">
                  <c:v>315.8</c:v>
                </c:pt>
                <c:pt idx="31581">
                  <c:v>315.81</c:v>
                </c:pt>
                <c:pt idx="31582">
                  <c:v>315.82</c:v>
                </c:pt>
                <c:pt idx="31583">
                  <c:v>315.83</c:v>
                </c:pt>
                <c:pt idx="31584">
                  <c:v>315.83999999999997</c:v>
                </c:pt>
                <c:pt idx="31585">
                  <c:v>315.85000000000002</c:v>
                </c:pt>
                <c:pt idx="31586">
                  <c:v>315.86</c:v>
                </c:pt>
                <c:pt idx="31587">
                  <c:v>315.87</c:v>
                </c:pt>
                <c:pt idx="31588">
                  <c:v>315.88</c:v>
                </c:pt>
                <c:pt idx="31589">
                  <c:v>315.89</c:v>
                </c:pt>
                <c:pt idx="31590">
                  <c:v>315.89999999999998</c:v>
                </c:pt>
                <c:pt idx="31591">
                  <c:v>315.91000000000003</c:v>
                </c:pt>
                <c:pt idx="31592">
                  <c:v>315.92</c:v>
                </c:pt>
                <c:pt idx="31593">
                  <c:v>315.93</c:v>
                </c:pt>
                <c:pt idx="31594">
                  <c:v>315.94</c:v>
                </c:pt>
                <c:pt idx="31595">
                  <c:v>315.95</c:v>
                </c:pt>
                <c:pt idx="31596">
                  <c:v>315.95999999999998</c:v>
                </c:pt>
                <c:pt idx="31597">
                  <c:v>315.97000000000003</c:v>
                </c:pt>
                <c:pt idx="31598">
                  <c:v>315.98</c:v>
                </c:pt>
                <c:pt idx="31599">
                  <c:v>315.99</c:v>
                </c:pt>
                <c:pt idx="31600">
                  <c:v>316</c:v>
                </c:pt>
                <c:pt idx="31601">
                  <c:v>316.01</c:v>
                </c:pt>
                <c:pt idx="31602">
                  <c:v>316.02</c:v>
                </c:pt>
                <c:pt idx="31603">
                  <c:v>316.02999999999997</c:v>
                </c:pt>
                <c:pt idx="31604">
                  <c:v>316.04000000000002</c:v>
                </c:pt>
                <c:pt idx="31605">
                  <c:v>316.05</c:v>
                </c:pt>
                <c:pt idx="31606">
                  <c:v>316.06</c:v>
                </c:pt>
                <c:pt idx="31607">
                  <c:v>316.07</c:v>
                </c:pt>
                <c:pt idx="31608">
                  <c:v>316.08</c:v>
                </c:pt>
                <c:pt idx="31609">
                  <c:v>316.08999999999997</c:v>
                </c:pt>
                <c:pt idx="31610">
                  <c:v>316.10000000000002</c:v>
                </c:pt>
                <c:pt idx="31611">
                  <c:v>316.11</c:v>
                </c:pt>
                <c:pt idx="31612">
                  <c:v>316.12</c:v>
                </c:pt>
                <c:pt idx="31613">
                  <c:v>316.13</c:v>
                </c:pt>
                <c:pt idx="31614">
                  <c:v>316.14</c:v>
                </c:pt>
                <c:pt idx="31615">
                  <c:v>316.14999999999998</c:v>
                </c:pt>
                <c:pt idx="31616">
                  <c:v>316.16000000000003</c:v>
                </c:pt>
                <c:pt idx="31617">
                  <c:v>316.17</c:v>
                </c:pt>
                <c:pt idx="31618">
                  <c:v>316.18</c:v>
                </c:pt>
                <c:pt idx="31619">
                  <c:v>316.19</c:v>
                </c:pt>
                <c:pt idx="31620">
                  <c:v>316.2</c:v>
                </c:pt>
                <c:pt idx="31621">
                  <c:v>316.20999999999998</c:v>
                </c:pt>
                <c:pt idx="31622">
                  <c:v>316.22000000000003</c:v>
                </c:pt>
                <c:pt idx="31623">
                  <c:v>316.23</c:v>
                </c:pt>
                <c:pt idx="31624">
                  <c:v>316.24</c:v>
                </c:pt>
                <c:pt idx="31625">
                  <c:v>316.25</c:v>
                </c:pt>
                <c:pt idx="31626">
                  <c:v>316.26</c:v>
                </c:pt>
                <c:pt idx="31627">
                  <c:v>316.27</c:v>
                </c:pt>
                <c:pt idx="31628">
                  <c:v>316.27999999999997</c:v>
                </c:pt>
                <c:pt idx="31629">
                  <c:v>316.29000000000002</c:v>
                </c:pt>
                <c:pt idx="31630">
                  <c:v>316.3</c:v>
                </c:pt>
                <c:pt idx="31631">
                  <c:v>316.31</c:v>
                </c:pt>
                <c:pt idx="31632">
                  <c:v>316.32</c:v>
                </c:pt>
                <c:pt idx="31633">
                  <c:v>316.33</c:v>
                </c:pt>
                <c:pt idx="31634">
                  <c:v>316.33999999999997</c:v>
                </c:pt>
                <c:pt idx="31635">
                  <c:v>316.35000000000002</c:v>
                </c:pt>
                <c:pt idx="31636">
                  <c:v>316.36</c:v>
                </c:pt>
                <c:pt idx="31637">
                  <c:v>316.37</c:v>
                </c:pt>
                <c:pt idx="31638">
                  <c:v>316.38</c:v>
                </c:pt>
                <c:pt idx="31639">
                  <c:v>316.39</c:v>
                </c:pt>
                <c:pt idx="31640">
                  <c:v>316.39999999999998</c:v>
                </c:pt>
                <c:pt idx="31641">
                  <c:v>316.41000000000003</c:v>
                </c:pt>
                <c:pt idx="31642">
                  <c:v>316.42</c:v>
                </c:pt>
                <c:pt idx="31643">
                  <c:v>316.43</c:v>
                </c:pt>
                <c:pt idx="31644">
                  <c:v>316.44</c:v>
                </c:pt>
                <c:pt idx="31645">
                  <c:v>316.45</c:v>
                </c:pt>
                <c:pt idx="31646">
                  <c:v>316.45999999999998</c:v>
                </c:pt>
                <c:pt idx="31647">
                  <c:v>316.47000000000003</c:v>
                </c:pt>
                <c:pt idx="31648">
                  <c:v>316.48</c:v>
                </c:pt>
                <c:pt idx="31649">
                  <c:v>316.49</c:v>
                </c:pt>
                <c:pt idx="31650">
                  <c:v>316.5</c:v>
                </c:pt>
                <c:pt idx="31651">
                  <c:v>316.51</c:v>
                </c:pt>
                <c:pt idx="31652">
                  <c:v>316.52</c:v>
                </c:pt>
                <c:pt idx="31653">
                  <c:v>316.52999999999997</c:v>
                </c:pt>
                <c:pt idx="31654">
                  <c:v>316.54000000000002</c:v>
                </c:pt>
                <c:pt idx="31655">
                  <c:v>316.55</c:v>
                </c:pt>
                <c:pt idx="31656">
                  <c:v>316.56</c:v>
                </c:pt>
                <c:pt idx="31657">
                  <c:v>316.57</c:v>
                </c:pt>
                <c:pt idx="31658">
                  <c:v>316.58</c:v>
                </c:pt>
                <c:pt idx="31659">
                  <c:v>316.58999999999997</c:v>
                </c:pt>
                <c:pt idx="31660">
                  <c:v>316.60000000000002</c:v>
                </c:pt>
                <c:pt idx="31661">
                  <c:v>316.61</c:v>
                </c:pt>
                <c:pt idx="31662">
                  <c:v>316.62</c:v>
                </c:pt>
                <c:pt idx="31663">
                  <c:v>316.63</c:v>
                </c:pt>
                <c:pt idx="31664">
                  <c:v>316.64</c:v>
                </c:pt>
                <c:pt idx="31665">
                  <c:v>316.64999999999998</c:v>
                </c:pt>
                <c:pt idx="31666">
                  <c:v>316.66000000000003</c:v>
                </c:pt>
                <c:pt idx="31667">
                  <c:v>316.67</c:v>
                </c:pt>
                <c:pt idx="31668">
                  <c:v>316.68</c:v>
                </c:pt>
                <c:pt idx="31669">
                  <c:v>316.69</c:v>
                </c:pt>
                <c:pt idx="31670">
                  <c:v>316.7</c:v>
                </c:pt>
                <c:pt idx="31671">
                  <c:v>316.70999999999998</c:v>
                </c:pt>
                <c:pt idx="31672">
                  <c:v>316.72000000000003</c:v>
                </c:pt>
                <c:pt idx="31673">
                  <c:v>316.73</c:v>
                </c:pt>
                <c:pt idx="31674">
                  <c:v>316.74</c:v>
                </c:pt>
                <c:pt idx="31675">
                  <c:v>316.75</c:v>
                </c:pt>
                <c:pt idx="31676">
                  <c:v>316.76</c:v>
                </c:pt>
                <c:pt idx="31677">
                  <c:v>316.77</c:v>
                </c:pt>
                <c:pt idx="31678">
                  <c:v>316.77999999999997</c:v>
                </c:pt>
                <c:pt idx="31679">
                  <c:v>316.79000000000002</c:v>
                </c:pt>
                <c:pt idx="31680">
                  <c:v>316.8</c:v>
                </c:pt>
                <c:pt idx="31681">
                  <c:v>316.81</c:v>
                </c:pt>
                <c:pt idx="31682">
                  <c:v>316.82</c:v>
                </c:pt>
                <c:pt idx="31683">
                  <c:v>316.83</c:v>
                </c:pt>
                <c:pt idx="31684">
                  <c:v>316.83999999999997</c:v>
                </c:pt>
                <c:pt idx="31685">
                  <c:v>316.85000000000002</c:v>
                </c:pt>
                <c:pt idx="31686">
                  <c:v>316.86</c:v>
                </c:pt>
                <c:pt idx="31687">
                  <c:v>316.87</c:v>
                </c:pt>
                <c:pt idx="31688">
                  <c:v>316.88</c:v>
                </c:pt>
                <c:pt idx="31689">
                  <c:v>316.89</c:v>
                </c:pt>
                <c:pt idx="31690">
                  <c:v>316.89999999999998</c:v>
                </c:pt>
                <c:pt idx="31691">
                  <c:v>316.91000000000003</c:v>
                </c:pt>
                <c:pt idx="31692">
                  <c:v>316.92</c:v>
                </c:pt>
                <c:pt idx="31693">
                  <c:v>316.93</c:v>
                </c:pt>
                <c:pt idx="31694">
                  <c:v>316.94</c:v>
                </c:pt>
                <c:pt idx="31695">
                  <c:v>316.95</c:v>
                </c:pt>
                <c:pt idx="31696">
                  <c:v>316.95999999999998</c:v>
                </c:pt>
                <c:pt idx="31697">
                  <c:v>316.97000000000003</c:v>
                </c:pt>
                <c:pt idx="31698">
                  <c:v>316.98</c:v>
                </c:pt>
                <c:pt idx="31699">
                  <c:v>316.99</c:v>
                </c:pt>
                <c:pt idx="31700">
                  <c:v>317</c:v>
                </c:pt>
                <c:pt idx="31701">
                  <c:v>317.01</c:v>
                </c:pt>
                <c:pt idx="31702">
                  <c:v>317.02</c:v>
                </c:pt>
                <c:pt idx="31703">
                  <c:v>317.02999999999997</c:v>
                </c:pt>
                <c:pt idx="31704">
                  <c:v>317.04000000000002</c:v>
                </c:pt>
                <c:pt idx="31705">
                  <c:v>317.05</c:v>
                </c:pt>
                <c:pt idx="31706">
                  <c:v>317.06</c:v>
                </c:pt>
                <c:pt idx="31707">
                  <c:v>317.07</c:v>
                </c:pt>
                <c:pt idx="31708">
                  <c:v>317.08</c:v>
                </c:pt>
                <c:pt idx="31709">
                  <c:v>317.08999999999997</c:v>
                </c:pt>
                <c:pt idx="31710">
                  <c:v>317.10000000000002</c:v>
                </c:pt>
                <c:pt idx="31711">
                  <c:v>317.11</c:v>
                </c:pt>
                <c:pt idx="31712">
                  <c:v>317.12</c:v>
                </c:pt>
                <c:pt idx="31713">
                  <c:v>317.13</c:v>
                </c:pt>
                <c:pt idx="31714">
                  <c:v>317.14</c:v>
                </c:pt>
                <c:pt idx="31715">
                  <c:v>317.14999999999998</c:v>
                </c:pt>
                <c:pt idx="31716">
                  <c:v>317.16000000000003</c:v>
                </c:pt>
                <c:pt idx="31717">
                  <c:v>317.17</c:v>
                </c:pt>
                <c:pt idx="31718">
                  <c:v>317.18</c:v>
                </c:pt>
                <c:pt idx="31719">
                  <c:v>317.19</c:v>
                </c:pt>
                <c:pt idx="31720">
                  <c:v>317.2</c:v>
                </c:pt>
                <c:pt idx="31721">
                  <c:v>317.20999999999998</c:v>
                </c:pt>
                <c:pt idx="31722">
                  <c:v>317.22000000000003</c:v>
                </c:pt>
                <c:pt idx="31723">
                  <c:v>317.23</c:v>
                </c:pt>
                <c:pt idx="31724">
                  <c:v>317.24</c:v>
                </c:pt>
                <c:pt idx="31725">
                  <c:v>317.25</c:v>
                </c:pt>
                <c:pt idx="31726">
                  <c:v>317.26</c:v>
                </c:pt>
                <c:pt idx="31727">
                  <c:v>317.27</c:v>
                </c:pt>
                <c:pt idx="31728">
                  <c:v>317.27999999999997</c:v>
                </c:pt>
                <c:pt idx="31729">
                  <c:v>317.29000000000002</c:v>
                </c:pt>
                <c:pt idx="31730">
                  <c:v>317.3</c:v>
                </c:pt>
                <c:pt idx="31731">
                  <c:v>317.31</c:v>
                </c:pt>
                <c:pt idx="31732">
                  <c:v>317.32</c:v>
                </c:pt>
                <c:pt idx="31733">
                  <c:v>317.33</c:v>
                </c:pt>
                <c:pt idx="31734">
                  <c:v>317.33999999999997</c:v>
                </c:pt>
                <c:pt idx="31735">
                  <c:v>317.35000000000002</c:v>
                </c:pt>
                <c:pt idx="31736">
                  <c:v>317.36</c:v>
                </c:pt>
                <c:pt idx="31737">
                  <c:v>317.37</c:v>
                </c:pt>
                <c:pt idx="31738">
                  <c:v>317.38</c:v>
                </c:pt>
                <c:pt idx="31739">
                  <c:v>317.39</c:v>
                </c:pt>
                <c:pt idx="31740">
                  <c:v>317.39999999999998</c:v>
                </c:pt>
                <c:pt idx="31741">
                  <c:v>317.41000000000003</c:v>
                </c:pt>
                <c:pt idx="31742">
                  <c:v>317.42</c:v>
                </c:pt>
                <c:pt idx="31743">
                  <c:v>317.43</c:v>
                </c:pt>
                <c:pt idx="31744">
                  <c:v>317.44</c:v>
                </c:pt>
                <c:pt idx="31745">
                  <c:v>317.45</c:v>
                </c:pt>
                <c:pt idx="31746">
                  <c:v>317.45999999999998</c:v>
                </c:pt>
                <c:pt idx="31747">
                  <c:v>317.47000000000003</c:v>
                </c:pt>
                <c:pt idx="31748">
                  <c:v>317.48</c:v>
                </c:pt>
                <c:pt idx="31749">
                  <c:v>317.49</c:v>
                </c:pt>
                <c:pt idx="31750">
                  <c:v>317.5</c:v>
                </c:pt>
                <c:pt idx="31751">
                  <c:v>317.51</c:v>
                </c:pt>
                <c:pt idx="31752">
                  <c:v>317.52</c:v>
                </c:pt>
                <c:pt idx="31753">
                  <c:v>317.52999999999997</c:v>
                </c:pt>
                <c:pt idx="31754">
                  <c:v>317.54000000000002</c:v>
                </c:pt>
                <c:pt idx="31755">
                  <c:v>317.55</c:v>
                </c:pt>
                <c:pt idx="31756">
                  <c:v>317.56</c:v>
                </c:pt>
                <c:pt idx="31757">
                  <c:v>317.57</c:v>
                </c:pt>
                <c:pt idx="31758">
                  <c:v>317.58</c:v>
                </c:pt>
                <c:pt idx="31759">
                  <c:v>317.58999999999997</c:v>
                </c:pt>
                <c:pt idx="31760">
                  <c:v>317.60000000000002</c:v>
                </c:pt>
                <c:pt idx="31761">
                  <c:v>317.61</c:v>
                </c:pt>
                <c:pt idx="31762">
                  <c:v>317.62</c:v>
                </c:pt>
                <c:pt idx="31763">
                  <c:v>317.63</c:v>
                </c:pt>
                <c:pt idx="31764">
                  <c:v>317.64</c:v>
                </c:pt>
                <c:pt idx="31765">
                  <c:v>317.64999999999998</c:v>
                </c:pt>
                <c:pt idx="31766">
                  <c:v>317.66000000000003</c:v>
                </c:pt>
                <c:pt idx="31767">
                  <c:v>317.67</c:v>
                </c:pt>
                <c:pt idx="31768">
                  <c:v>317.68</c:v>
                </c:pt>
                <c:pt idx="31769">
                  <c:v>317.69</c:v>
                </c:pt>
                <c:pt idx="31770">
                  <c:v>317.7</c:v>
                </c:pt>
                <c:pt idx="31771">
                  <c:v>317.70999999999998</c:v>
                </c:pt>
                <c:pt idx="31772">
                  <c:v>317.72000000000003</c:v>
                </c:pt>
                <c:pt idx="31773">
                  <c:v>317.73</c:v>
                </c:pt>
                <c:pt idx="31774">
                  <c:v>317.74</c:v>
                </c:pt>
                <c:pt idx="31775">
                  <c:v>317.75</c:v>
                </c:pt>
                <c:pt idx="31776">
                  <c:v>317.76</c:v>
                </c:pt>
                <c:pt idx="31777">
                  <c:v>317.77</c:v>
                </c:pt>
                <c:pt idx="31778">
                  <c:v>317.77999999999997</c:v>
                </c:pt>
                <c:pt idx="31779">
                  <c:v>317.79000000000002</c:v>
                </c:pt>
                <c:pt idx="31780">
                  <c:v>317.8</c:v>
                </c:pt>
                <c:pt idx="31781">
                  <c:v>317.81</c:v>
                </c:pt>
                <c:pt idx="31782">
                  <c:v>317.82</c:v>
                </c:pt>
                <c:pt idx="31783">
                  <c:v>317.83</c:v>
                </c:pt>
                <c:pt idx="31784">
                  <c:v>317.83999999999997</c:v>
                </c:pt>
                <c:pt idx="31785">
                  <c:v>317.85000000000002</c:v>
                </c:pt>
                <c:pt idx="31786">
                  <c:v>317.86</c:v>
                </c:pt>
                <c:pt idx="31787">
                  <c:v>317.87</c:v>
                </c:pt>
                <c:pt idx="31788">
                  <c:v>317.88</c:v>
                </c:pt>
                <c:pt idx="31789">
                  <c:v>317.89</c:v>
                </c:pt>
                <c:pt idx="31790">
                  <c:v>317.89999999999998</c:v>
                </c:pt>
                <c:pt idx="31791">
                  <c:v>317.91000000000003</c:v>
                </c:pt>
                <c:pt idx="31792">
                  <c:v>317.92</c:v>
                </c:pt>
                <c:pt idx="31793">
                  <c:v>317.93</c:v>
                </c:pt>
                <c:pt idx="31794">
                  <c:v>317.94</c:v>
                </c:pt>
                <c:pt idx="31795">
                  <c:v>317.95</c:v>
                </c:pt>
                <c:pt idx="31796">
                  <c:v>317.95999999999998</c:v>
                </c:pt>
                <c:pt idx="31797">
                  <c:v>317.97000000000003</c:v>
                </c:pt>
                <c:pt idx="31798">
                  <c:v>317.98</c:v>
                </c:pt>
                <c:pt idx="31799">
                  <c:v>317.99</c:v>
                </c:pt>
                <c:pt idx="31800">
                  <c:v>318</c:v>
                </c:pt>
                <c:pt idx="31801">
                  <c:v>318.01</c:v>
                </c:pt>
                <c:pt idx="31802">
                  <c:v>318.02</c:v>
                </c:pt>
                <c:pt idx="31803">
                  <c:v>318.02999999999997</c:v>
                </c:pt>
                <c:pt idx="31804">
                  <c:v>318.04000000000002</c:v>
                </c:pt>
                <c:pt idx="31805">
                  <c:v>318.05</c:v>
                </c:pt>
                <c:pt idx="31806">
                  <c:v>318.06</c:v>
                </c:pt>
                <c:pt idx="31807">
                  <c:v>318.07</c:v>
                </c:pt>
                <c:pt idx="31808">
                  <c:v>318.08</c:v>
                </c:pt>
                <c:pt idx="31809">
                  <c:v>318.08999999999997</c:v>
                </c:pt>
                <c:pt idx="31810">
                  <c:v>318.10000000000002</c:v>
                </c:pt>
                <c:pt idx="31811">
                  <c:v>318.11</c:v>
                </c:pt>
                <c:pt idx="31812">
                  <c:v>318.12</c:v>
                </c:pt>
                <c:pt idx="31813">
                  <c:v>318.13</c:v>
                </c:pt>
                <c:pt idx="31814">
                  <c:v>318.14</c:v>
                </c:pt>
                <c:pt idx="31815">
                  <c:v>318.14999999999998</c:v>
                </c:pt>
                <c:pt idx="31816">
                  <c:v>318.16000000000003</c:v>
                </c:pt>
                <c:pt idx="31817">
                  <c:v>318.17</c:v>
                </c:pt>
                <c:pt idx="31818">
                  <c:v>318.18</c:v>
                </c:pt>
                <c:pt idx="31819">
                  <c:v>318.19</c:v>
                </c:pt>
                <c:pt idx="31820">
                  <c:v>318.2</c:v>
                </c:pt>
                <c:pt idx="31821">
                  <c:v>318.20999999999998</c:v>
                </c:pt>
                <c:pt idx="31822">
                  <c:v>318.22000000000003</c:v>
                </c:pt>
                <c:pt idx="31823">
                  <c:v>318.23</c:v>
                </c:pt>
                <c:pt idx="31824">
                  <c:v>318.24</c:v>
                </c:pt>
                <c:pt idx="31825">
                  <c:v>318.25</c:v>
                </c:pt>
                <c:pt idx="31826">
                  <c:v>318.26</c:v>
                </c:pt>
                <c:pt idx="31827">
                  <c:v>318.27</c:v>
                </c:pt>
                <c:pt idx="31828">
                  <c:v>318.27999999999997</c:v>
                </c:pt>
                <c:pt idx="31829">
                  <c:v>318.29000000000002</c:v>
                </c:pt>
                <c:pt idx="31830">
                  <c:v>318.3</c:v>
                </c:pt>
                <c:pt idx="31831">
                  <c:v>318.31</c:v>
                </c:pt>
                <c:pt idx="31832">
                  <c:v>318.32</c:v>
                </c:pt>
                <c:pt idx="31833">
                  <c:v>318.33</c:v>
                </c:pt>
                <c:pt idx="31834">
                  <c:v>318.33999999999997</c:v>
                </c:pt>
                <c:pt idx="31835">
                  <c:v>318.35000000000002</c:v>
                </c:pt>
                <c:pt idx="31836">
                  <c:v>318.36</c:v>
                </c:pt>
                <c:pt idx="31837">
                  <c:v>318.37</c:v>
                </c:pt>
                <c:pt idx="31838">
                  <c:v>318.38</c:v>
                </c:pt>
                <c:pt idx="31839">
                  <c:v>318.39</c:v>
                </c:pt>
                <c:pt idx="31840">
                  <c:v>318.39999999999998</c:v>
                </c:pt>
                <c:pt idx="31841">
                  <c:v>318.41000000000003</c:v>
                </c:pt>
                <c:pt idx="31842">
                  <c:v>318.42</c:v>
                </c:pt>
                <c:pt idx="31843">
                  <c:v>318.43</c:v>
                </c:pt>
                <c:pt idx="31844">
                  <c:v>318.44</c:v>
                </c:pt>
                <c:pt idx="31845">
                  <c:v>318.45</c:v>
                </c:pt>
                <c:pt idx="31846">
                  <c:v>318.45999999999998</c:v>
                </c:pt>
                <c:pt idx="31847">
                  <c:v>318.47000000000003</c:v>
                </c:pt>
                <c:pt idx="31848">
                  <c:v>318.48</c:v>
                </c:pt>
                <c:pt idx="31849">
                  <c:v>318.49</c:v>
                </c:pt>
                <c:pt idx="31850">
                  <c:v>318.5</c:v>
                </c:pt>
                <c:pt idx="31851">
                  <c:v>318.51</c:v>
                </c:pt>
                <c:pt idx="31852">
                  <c:v>318.52</c:v>
                </c:pt>
                <c:pt idx="31853">
                  <c:v>318.52999999999997</c:v>
                </c:pt>
                <c:pt idx="31854">
                  <c:v>318.54000000000002</c:v>
                </c:pt>
                <c:pt idx="31855">
                  <c:v>318.55</c:v>
                </c:pt>
                <c:pt idx="31856">
                  <c:v>318.56</c:v>
                </c:pt>
                <c:pt idx="31857">
                  <c:v>318.57</c:v>
                </c:pt>
                <c:pt idx="31858">
                  <c:v>318.58</c:v>
                </c:pt>
                <c:pt idx="31859">
                  <c:v>318.58999999999997</c:v>
                </c:pt>
                <c:pt idx="31860">
                  <c:v>318.60000000000002</c:v>
                </c:pt>
                <c:pt idx="31861">
                  <c:v>318.61</c:v>
                </c:pt>
                <c:pt idx="31862">
                  <c:v>318.62</c:v>
                </c:pt>
                <c:pt idx="31863">
                  <c:v>318.63</c:v>
                </c:pt>
                <c:pt idx="31864">
                  <c:v>318.64</c:v>
                </c:pt>
                <c:pt idx="31865">
                  <c:v>318.64999999999998</c:v>
                </c:pt>
                <c:pt idx="31866">
                  <c:v>318.66000000000003</c:v>
                </c:pt>
                <c:pt idx="31867">
                  <c:v>318.67</c:v>
                </c:pt>
                <c:pt idx="31868">
                  <c:v>318.68</c:v>
                </c:pt>
                <c:pt idx="31869">
                  <c:v>318.69</c:v>
                </c:pt>
                <c:pt idx="31870">
                  <c:v>318.7</c:v>
                </c:pt>
                <c:pt idx="31871">
                  <c:v>318.70999999999998</c:v>
                </c:pt>
                <c:pt idx="31872">
                  <c:v>318.72000000000003</c:v>
                </c:pt>
                <c:pt idx="31873">
                  <c:v>318.73</c:v>
                </c:pt>
                <c:pt idx="31874">
                  <c:v>318.74</c:v>
                </c:pt>
                <c:pt idx="31875">
                  <c:v>318.75</c:v>
                </c:pt>
                <c:pt idx="31876">
                  <c:v>318.76</c:v>
                </c:pt>
                <c:pt idx="31877">
                  <c:v>318.77</c:v>
                </c:pt>
                <c:pt idx="31878">
                  <c:v>318.77999999999997</c:v>
                </c:pt>
                <c:pt idx="31879">
                  <c:v>318.79000000000002</c:v>
                </c:pt>
                <c:pt idx="31880">
                  <c:v>318.8</c:v>
                </c:pt>
                <c:pt idx="31881">
                  <c:v>318.81</c:v>
                </c:pt>
                <c:pt idx="31882">
                  <c:v>318.82</c:v>
                </c:pt>
                <c:pt idx="31883">
                  <c:v>318.83</c:v>
                </c:pt>
                <c:pt idx="31884">
                  <c:v>318.83999999999997</c:v>
                </c:pt>
                <c:pt idx="31885">
                  <c:v>318.85000000000002</c:v>
                </c:pt>
                <c:pt idx="31886">
                  <c:v>318.86</c:v>
                </c:pt>
                <c:pt idx="31887">
                  <c:v>318.87</c:v>
                </c:pt>
                <c:pt idx="31888">
                  <c:v>318.88</c:v>
                </c:pt>
                <c:pt idx="31889">
                  <c:v>318.89</c:v>
                </c:pt>
                <c:pt idx="31890">
                  <c:v>318.89999999999998</c:v>
                </c:pt>
                <c:pt idx="31891">
                  <c:v>318.91000000000003</c:v>
                </c:pt>
                <c:pt idx="31892">
                  <c:v>318.92</c:v>
                </c:pt>
                <c:pt idx="31893">
                  <c:v>318.93</c:v>
                </c:pt>
                <c:pt idx="31894">
                  <c:v>318.94</c:v>
                </c:pt>
                <c:pt idx="31895">
                  <c:v>318.95</c:v>
                </c:pt>
                <c:pt idx="31896">
                  <c:v>318.95999999999998</c:v>
                </c:pt>
                <c:pt idx="31897">
                  <c:v>318.97000000000003</c:v>
                </c:pt>
                <c:pt idx="31898">
                  <c:v>318.98</c:v>
                </c:pt>
                <c:pt idx="31899">
                  <c:v>318.99</c:v>
                </c:pt>
                <c:pt idx="31900">
                  <c:v>319</c:v>
                </c:pt>
                <c:pt idx="31901">
                  <c:v>319.01</c:v>
                </c:pt>
                <c:pt idx="31902">
                  <c:v>319.02</c:v>
                </c:pt>
                <c:pt idx="31903">
                  <c:v>319.02999999999997</c:v>
                </c:pt>
                <c:pt idx="31904">
                  <c:v>319.04000000000002</c:v>
                </c:pt>
                <c:pt idx="31905">
                  <c:v>319.05</c:v>
                </c:pt>
                <c:pt idx="31906">
                  <c:v>319.06</c:v>
                </c:pt>
                <c:pt idx="31907">
                  <c:v>319.07</c:v>
                </c:pt>
                <c:pt idx="31908">
                  <c:v>319.08</c:v>
                </c:pt>
                <c:pt idx="31909">
                  <c:v>319.08999999999997</c:v>
                </c:pt>
                <c:pt idx="31910">
                  <c:v>319.10000000000002</c:v>
                </c:pt>
                <c:pt idx="31911">
                  <c:v>319.11</c:v>
                </c:pt>
                <c:pt idx="31912">
                  <c:v>319.12</c:v>
                </c:pt>
                <c:pt idx="31913">
                  <c:v>319.13</c:v>
                </c:pt>
                <c:pt idx="31914">
                  <c:v>319.14</c:v>
                </c:pt>
                <c:pt idx="31915">
                  <c:v>319.14999999999998</c:v>
                </c:pt>
                <c:pt idx="31916">
                  <c:v>319.16000000000003</c:v>
                </c:pt>
                <c:pt idx="31917">
                  <c:v>319.17</c:v>
                </c:pt>
                <c:pt idx="31918">
                  <c:v>319.18</c:v>
                </c:pt>
                <c:pt idx="31919">
                  <c:v>319.19</c:v>
                </c:pt>
                <c:pt idx="31920">
                  <c:v>319.2</c:v>
                </c:pt>
                <c:pt idx="31921">
                  <c:v>319.20999999999998</c:v>
                </c:pt>
                <c:pt idx="31922">
                  <c:v>319.22000000000003</c:v>
                </c:pt>
                <c:pt idx="31923">
                  <c:v>319.23</c:v>
                </c:pt>
                <c:pt idx="31924">
                  <c:v>319.24</c:v>
                </c:pt>
                <c:pt idx="31925">
                  <c:v>319.25</c:v>
                </c:pt>
                <c:pt idx="31926">
                  <c:v>319.26</c:v>
                </c:pt>
                <c:pt idx="31927">
                  <c:v>319.27</c:v>
                </c:pt>
                <c:pt idx="31928">
                  <c:v>319.27999999999997</c:v>
                </c:pt>
                <c:pt idx="31929">
                  <c:v>319.29000000000002</c:v>
                </c:pt>
                <c:pt idx="31930">
                  <c:v>319.3</c:v>
                </c:pt>
                <c:pt idx="31931">
                  <c:v>319.31</c:v>
                </c:pt>
                <c:pt idx="31932">
                  <c:v>319.32</c:v>
                </c:pt>
                <c:pt idx="31933">
                  <c:v>319.33</c:v>
                </c:pt>
                <c:pt idx="31934">
                  <c:v>319.33999999999997</c:v>
                </c:pt>
                <c:pt idx="31935">
                  <c:v>319.35000000000002</c:v>
                </c:pt>
                <c:pt idx="31936">
                  <c:v>319.36</c:v>
                </c:pt>
                <c:pt idx="31937">
                  <c:v>319.37</c:v>
                </c:pt>
                <c:pt idx="31938">
                  <c:v>319.38</c:v>
                </c:pt>
                <c:pt idx="31939">
                  <c:v>319.39</c:v>
                </c:pt>
                <c:pt idx="31940">
                  <c:v>319.39999999999998</c:v>
                </c:pt>
                <c:pt idx="31941">
                  <c:v>319.41000000000003</c:v>
                </c:pt>
                <c:pt idx="31942">
                  <c:v>319.42</c:v>
                </c:pt>
                <c:pt idx="31943">
                  <c:v>319.43</c:v>
                </c:pt>
                <c:pt idx="31944">
                  <c:v>319.44</c:v>
                </c:pt>
                <c:pt idx="31945">
                  <c:v>319.45</c:v>
                </c:pt>
                <c:pt idx="31946">
                  <c:v>319.45999999999998</c:v>
                </c:pt>
                <c:pt idx="31947">
                  <c:v>319.47000000000003</c:v>
                </c:pt>
                <c:pt idx="31948">
                  <c:v>319.48</c:v>
                </c:pt>
                <c:pt idx="31949">
                  <c:v>319.49</c:v>
                </c:pt>
                <c:pt idx="31950">
                  <c:v>319.5</c:v>
                </c:pt>
                <c:pt idx="31951">
                  <c:v>319.51</c:v>
                </c:pt>
                <c:pt idx="31952">
                  <c:v>319.52</c:v>
                </c:pt>
                <c:pt idx="31953">
                  <c:v>319.52999999999997</c:v>
                </c:pt>
                <c:pt idx="31954">
                  <c:v>319.54000000000002</c:v>
                </c:pt>
                <c:pt idx="31955">
                  <c:v>319.55</c:v>
                </c:pt>
                <c:pt idx="31956">
                  <c:v>319.56</c:v>
                </c:pt>
                <c:pt idx="31957">
                  <c:v>319.57</c:v>
                </c:pt>
                <c:pt idx="31958">
                  <c:v>319.58</c:v>
                </c:pt>
                <c:pt idx="31959">
                  <c:v>319.58999999999997</c:v>
                </c:pt>
                <c:pt idx="31960">
                  <c:v>319.60000000000002</c:v>
                </c:pt>
                <c:pt idx="31961">
                  <c:v>319.61</c:v>
                </c:pt>
                <c:pt idx="31962">
                  <c:v>319.62</c:v>
                </c:pt>
                <c:pt idx="31963">
                  <c:v>319.63</c:v>
                </c:pt>
                <c:pt idx="31964">
                  <c:v>319.64</c:v>
                </c:pt>
                <c:pt idx="31965">
                  <c:v>319.64999999999998</c:v>
                </c:pt>
                <c:pt idx="31966">
                  <c:v>319.66000000000003</c:v>
                </c:pt>
                <c:pt idx="31967">
                  <c:v>319.67</c:v>
                </c:pt>
                <c:pt idx="31968">
                  <c:v>319.68</c:v>
                </c:pt>
                <c:pt idx="31969">
                  <c:v>319.69</c:v>
                </c:pt>
                <c:pt idx="31970">
                  <c:v>319.7</c:v>
                </c:pt>
                <c:pt idx="31971">
                  <c:v>319.70999999999998</c:v>
                </c:pt>
                <c:pt idx="31972">
                  <c:v>319.72000000000003</c:v>
                </c:pt>
                <c:pt idx="31973">
                  <c:v>319.73</c:v>
                </c:pt>
                <c:pt idx="31974">
                  <c:v>319.74</c:v>
                </c:pt>
                <c:pt idx="31975">
                  <c:v>319.75</c:v>
                </c:pt>
                <c:pt idx="31976">
                  <c:v>319.76</c:v>
                </c:pt>
                <c:pt idx="31977">
                  <c:v>319.77</c:v>
                </c:pt>
                <c:pt idx="31978">
                  <c:v>319.77999999999997</c:v>
                </c:pt>
                <c:pt idx="31979">
                  <c:v>319.79000000000002</c:v>
                </c:pt>
                <c:pt idx="31980">
                  <c:v>319.8</c:v>
                </c:pt>
                <c:pt idx="31981">
                  <c:v>319.81</c:v>
                </c:pt>
                <c:pt idx="31982">
                  <c:v>319.82</c:v>
                </c:pt>
                <c:pt idx="31983">
                  <c:v>319.83</c:v>
                </c:pt>
                <c:pt idx="31984">
                  <c:v>319.83999999999997</c:v>
                </c:pt>
                <c:pt idx="31985">
                  <c:v>319.85000000000002</c:v>
                </c:pt>
                <c:pt idx="31986">
                  <c:v>319.86</c:v>
                </c:pt>
                <c:pt idx="31987">
                  <c:v>319.87</c:v>
                </c:pt>
                <c:pt idx="31988">
                  <c:v>319.88</c:v>
                </c:pt>
                <c:pt idx="31989">
                  <c:v>319.89</c:v>
                </c:pt>
                <c:pt idx="31990">
                  <c:v>319.89999999999998</c:v>
                </c:pt>
                <c:pt idx="31991">
                  <c:v>319.91000000000003</c:v>
                </c:pt>
                <c:pt idx="31992">
                  <c:v>319.92</c:v>
                </c:pt>
                <c:pt idx="31993">
                  <c:v>319.93</c:v>
                </c:pt>
                <c:pt idx="31994">
                  <c:v>319.94</c:v>
                </c:pt>
                <c:pt idx="31995">
                  <c:v>319.95</c:v>
                </c:pt>
                <c:pt idx="31996">
                  <c:v>319.95999999999998</c:v>
                </c:pt>
                <c:pt idx="31997">
                  <c:v>319.97000000000003</c:v>
                </c:pt>
                <c:pt idx="31998">
                  <c:v>319.98</c:v>
                </c:pt>
                <c:pt idx="31999">
                  <c:v>319.99</c:v>
                </c:pt>
                <c:pt idx="32000">
                  <c:v>320</c:v>
                </c:pt>
                <c:pt idx="32001">
                  <c:v>320.01</c:v>
                </c:pt>
                <c:pt idx="32002">
                  <c:v>320.02</c:v>
                </c:pt>
                <c:pt idx="32003">
                  <c:v>320.02999999999997</c:v>
                </c:pt>
                <c:pt idx="32004">
                  <c:v>320.04000000000002</c:v>
                </c:pt>
                <c:pt idx="32005">
                  <c:v>320.05</c:v>
                </c:pt>
                <c:pt idx="32006">
                  <c:v>320.06</c:v>
                </c:pt>
                <c:pt idx="32007">
                  <c:v>320.07</c:v>
                </c:pt>
                <c:pt idx="32008">
                  <c:v>320.08</c:v>
                </c:pt>
                <c:pt idx="32009">
                  <c:v>320.08999999999997</c:v>
                </c:pt>
                <c:pt idx="32010">
                  <c:v>320.10000000000002</c:v>
                </c:pt>
                <c:pt idx="32011">
                  <c:v>320.11</c:v>
                </c:pt>
                <c:pt idx="32012">
                  <c:v>320.12</c:v>
                </c:pt>
                <c:pt idx="32013">
                  <c:v>320.13</c:v>
                </c:pt>
                <c:pt idx="32014">
                  <c:v>320.14</c:v>
                </c:pt>
                <c:pt idx="32015">
                  <c:v>320.14999999999998</c:v>
                </c:pt>
                <c:pt idx="32016">
                  <c:v>320.16000000000003</c:v>
                </c:pt>
                <c:pt idx="32017">
                  <c:v>320.17</c:v>
                </c:pt>
                <c:pt idx="32018">
                  <c:v>320.18</c:v>
                </c:pt>
                <c:pt idx="32019">
                  <c:v>320.19</c:v>
                </c:pt>
                <c:pt idx="32020">
                  <c:v>320.2</c:v>
                </c:pt>
                <c:pt idx="32021">
                  <c:v>320.20999999999998</c:v>
                </c:pt>
                <c:pt idx="32022">
                  <c:v>320.22000000000003</c:v>
                </c:pt>
                <c:pt idx="32023">
                  <c:v>320.23</c:v>
                </c:pt>
                <c:pt idx="32024">
                  <c:v>320.24</c:v>
                </c:pt>
                <c:pt idx="32025">
                  <c:v>320.25</c:v>
                </c:pt>
                <c:pt idx="32026">
                  <c:v>320.26</c:v>
                </c:pt>
                <c:pt idx="32027">
                  <c:v>320.27</c:v>
                </c:pt>
                <c:pt idx="32028">
                  <c:v>320.27999999999997</c:v>
                </c:pt>
                <c:pt idx="32029">
                  <c:v>320.29000000000002</c:v>
                </c:pt>
                <c:pt idx="32030">
                  <c:v>320.3</c:v>
                </c:pt>
                <c:pt idx="32031">
                  <c:v>320.31</c:v>
                </c:pt>
                <c:pt idx="32032">
                  <c:v>320.32</c:v>
                </c:pt>
                <c:pt idx="32033">
                  <c:v>320.33</c:v>
                </c:pt>
                <c:pt idx="32034">
                  <c:v>320.33999999999997</c:v>
                </c:pt>
                <c:pt idx="32035">
                  <c:v>320.35000000000002</c:v>
                </c:pt>
                <c:pt idx="32036">
                  <c:v>320.36</c:v>
                </c:pt>
                <c:pt idx="32037">
                  <c:v>320.37</c:v>
                </c:pt>
                <c:pt idx="32038">
                  <c:v>320.38</c:v>
                </c:pt>
                <c:pt idx="32039">
                  <c:v>320.39</c:v>
                </c:pt>
                <c:pt idx="32040">
                  <c:v>320.39999999999998</c:v>
                </c:pt>
                <c:pt idx="32041">
                  <c:v>320.41000000000003</c:v>
                </c:pt>
                <c:pt idx="32042">
                  <c:v>320.42</c:v>
                </c:pt>
                <c:pt idx="32043">
                  <c:v>320.43</c:v>
                </c:pt>
                <c:pt idx="32044">
                  <c:v>320.44</c:v>
                </c:pt>
                <c:pt idx="32045">
                  <c:v>320.45</c:v>
                </c:pt>
                <c:pt idx="32046">
                  <c:v>320.45999999999998</c:v>
                </c:pt>
                <c:pt idx="32047">
                  <c:v>320.47000000000003</c:v>
                </c:pt>
                <c:pt idx="32048">
                  <c:v>320.48</c:v>
                </c:pt>
                <c:pt idx="32049">
                  <c:v>320.49</c:v>
                </c:pt>
                <c:pt idx="32050">
                  <c:v>320.5</c:v>
                </c:pt>
                <c:pt idx="32051">
                  <c:v>320.51</c:v>
                </c:pt>
                <c:pt idx="32052">
                  <c:v>320.52</c:v>
                </c:pt>
                <c:pt idx="32053">
                  <c:v>320.52999999999997</c:v>
                </c:pt>
                <c:pt idx="32054">
                  <c:v>320.54000000000002</c:v>
                </c:pt>
                <c:pt idx="32055">
                  <c:v>320.55</c:v>
                </c:pt>
                <c:pt idx="32056">
                  <c:v>320.56</c:v>
                </c:pt>
                <c:pt idx="32057">
                  <c:v>320.57</c:v>
                </c:pt>
                <c:pt idx="32058">
                  <c:v>320.58</c:v>
                </c:pt>
                <c:pt idx="32059">
                  <c:v>320.58999999999997</c:v>
                </c:pt>
                <c:pt idx="32060">
                  <c:v>320.60000000000002</c:v>
                </c:pt>
                <c:pt idx="32061">
                  <c:v>320.61</c:v>
                </c:pt>
                <c:pt idx="32062">
                  <c:v>320.62</c:v>
                </c:pt>
                <c:pt idx="32063">
                  <c:v>320.63</c:v>
                </c:pt>
                <c:pt idx="32064">
                  <c:v>320.64</c:v>
                </c:pt>
                <c:pt idx="32065">
                  <c:v>320.64999999999998</c:v>
                </c:pt>
                <c:pt idx="32066">
                  <c:v>320.66000000000003</c:v>
                </c:pt>
                <c:pt idx="32067">
                  <c:v>320.67</c:v>
                </c:pt>
                <c:pt idx="32068">
                  <c:v>320.68</c:v>
                </c:pt>
                <c:pt idx="32069">
                  <c:v>320.69</c:v>
                </c:pt>
                <c:pt idx="32070">
                  <c:v>320.7</c:v>
                </c:pt>
                <c:pt idx="32071">
                  <c:v>320.70999999999998</c:v>
                </c:pt>
                <c:pt idx="32072">
                  <c:v>320.72000000000003</c:v>
                </c:pt>
                <c:pt idx="32073">
                  <c:v>320.73</c:v>
                </c:pt>
                <c:pt idx="32074">
                  <c:v>320.74</c:v>
                </c:pt>
                <c:pt idx="32075">
                  <c:v>320.75</c:v>
                </c:pt>
                <c:pt idx="32076">
                  <c:v>320.76</c:v>
                </c:pt>
                <c:pt idx="32077">
                  <c:v>320.77</c:v>
                </c:pt>
                <c:pt idx="32078">
                  <c:v>320.77999999999997</c:v>
                </c:pt>
                <c:pt idx="32079">
                  <c:v>320.79000000000002</c:v>
                </c:pt>
                <c:pt idx="32080">
                  <c:v>320.8</c:v>
                </c:pt>
                <c:pt idx="32081">
                  <c:v>320.81</c:v>
                </c:pt>
                <c:pt idx="32082">
                  <c:v>320.82</c:v>
                </c:pt>
                <c:pt idx="32083">
                  <c:v>320.83</c:v>
                </c:pt>
                <c:pt idx="32084">
                  <c:v>320.83999999999997</c:v>
                </c:pt>
                <c:pt idx="32085">
                  <c:v>320.85000000000002</c:v>
                </c:pt>
                <c:pt idx="32086">
                  <c:v>320.86</c:v>
                </c:pt>
                <c:pt idx="32087">
                  <c:v>320.87</c:v>
                </c:pt>
                <c:pt idx="32088">
                  <c:v>320.88</c:v>
                </c:pt>
                <c:pt idx="32089">
                  <c:v>320.89</c:v>
                </c:pt>
                <c:pt idx="32090">
                  <c:v>320.89999999999998</c:v>
                </c:pt>
                <c:pt idx="32091">
                  <c:v>320.91000000000003</c:v>
                </c:pt>
                <c:pt idx="32092">
                  <c:v>320.92</c:v>
                </c:pt>
                <c:pt idx="32093">
                  <c:v>320.93</c:v>
                </c:pt>
                <c:pt idx="32094">
                  <c:v>320.94</c:v>
                </c:pt>
                <c:pt idx="32095">
                  <c:v>320.95</c:v>
                </c:pt>
                <c:pt idx="32096">
                  <c:v>320.95999999999998</c:v>
                </c:pt>
                <c:pt idx="32097">
                  <c:v>320.97000000000003</c:v>
                </c:pt>
                <c:pt idx="32098">
                  <c:v>320.98</c:v>
                </c:pt>
                <c:pt idx="32099">
                  <c:v>320.99</c:v>
                </c:pt>
                <c:pt idx="32100">
                  <c:v>321</c:v>
                </c:pt>
                <c:pt idx="32101">
                  <c:v>321.01</c:v>
                </c:pt>
                <c:pt idx="32102">
                  <c:v>321.02</c:v>
                </c:pt>
                <c:pt idx="32103">
                  <c:v>321.02999999999997</c:v>
                </c:pt>
                <c:pt idx="32104">
                  <c:v>321.04000000000002</c:v>
                </c:pt>
                <c:pt idx="32105">
                  <c:v>321.05</c:v>
                </c:pt>
                <c:pt idx="32106">
                  <c:v>321.06</c:v>
                </c:pt>
                <c:pt idx="32107">
                  <c:v>321.07</c:v>
                </c:pt>
                <c:pt idx="32108">
                  <c:v>321.08</c:v>
                </c:pt>
                <c:pt idx="32109">
                  <c:v>321.08999999999997</c:v>
                </c:pt>
                <c:pt idx="32110">
                  <c:v>321.10000000000002</c:v>
                </c:pt>
                <c:pt idx="32111">
                  <c:v>321.11</c:v>
                </c:pt>
                <c:pt idx="32112">
                  <c:v>321.12</c:v>
                </c:pt>
                <c:pt idx="32113">
                  <c:v>321.13</c:v>
                </c:pt>
                <c:pt idx="32114">
                  <c:v>321.14</c:v>
                </c:pt>
                <c:pt idx="32115">
                  <c:v>321.14999999999998</c:v>
                </c:pt>
                <c:pt idx="32116">
                  <c:v>321.16000000000003</c:v>
                </c:pt>
                <c:pt idx="32117">
                  <c:v>321.17</c:v>
                </c:pt>
                <c:pt idx="32118">
                  <c:v>321.18</c:v>
                </c:pt>
                <c:pt idx="32119">
                  <c:v>321.19</c:v>
                </c:pt>
                <c:pt idx="32120">
                  <c:v>321.2</c:v>
                </c:pt>
                <c:pt idx="32121">
                  <c:v>321.20999999999998</c:v>
                </c:pt>
                <c:pt idx="32122">
                  <c:v>321.22000000000003</c:v>
                </c:pt>
                <c:pt idx="32123">
                  <c:v>321.23</c:v>
                </c:pt>
                <c:pt idx="32124">
                  <c:v>321.24</c:v>
                </c:pt>
                <c:pt idx="32125">
                  <c:v>321.25</c:v>
                </c:pt>
                <c:pt idx="32126">
                  <c:v>321.26</c:v>
                </c:pt>
                <c:pt idx="32127">
                  <c:v>321.27</c:v>
                </c:pt>
                <c:pt idx="32128">
                  <c:v>321.27999999999997</c:v>
                </c:pt>
                <c:pt idx="32129">
                  <c:v>321.29000000000002</c:v>
                </c:pt>
                <c:pt idx="32130">
                  <c:v>321.3</c:v>
                </c:pt>
                <c:pt idx="32131">
                  <c:v>321.31</c:v>
                </c:pt>
                <c:pt idx="32132">
                  <c:v>321.32</c:v>
                </c:pt>
                <c:pt idx="32133">
                  <c:v>321.33</c:v>
                </c:pt>
                <c:pt idx="32134">
                  <c:v>321.33999999999997</c:v>
                </c:pt>
                <c:pt idx="32135">
                  <c:v>321.35000000000002</c:v>
                </c:pt>
                <c:pt idx="32136">
                  <c:v>321.36</c:v>
                </c:pt>
                <c:pt idx="32137">
                  <c:v>321.37</c:v>
                </c:pt>
                <c:pt idx="32138">
                  <c:v>321.38</c:v>
                </c:pt>
                <c:pt idx="32139">
                  <c:v>321.39</c:v>
                </c:pt>
                <c:pt idx="32140">
                  <c:v>321.39999999999998</c:v>
                </c:pt>
                <c:pt idx="32141">
                  <c:v>321.41000000000003</c:v>
                </c:pt>
                <c:pt idx="32142">
                  <c:v>321.42</c:v>
                </c:pt>
                <c:pt idx="32143">
                  <c:v>321.43</c:v>
                </c:pt>
                <c:pt idx="32144">
                  <c:v>321.44</c:v>
                </c:pt>
                <c:pt idx="32145">
                  <c:v>321.45</c:v>
                </c:pt>
                <c:pt idx="32146">
                  <c:v>321.45999999999998</c:v>
                </c:pt>
                <c:pt idx="32147">
                  <c:v>321.47000000000003</c:v>
                </c:pt>
                <c:pt idx="32148">
                  <c:v>321.48</c:v>
                </c:pt>
                <c:pt idx="32149">
                  <c:v>321.49</c:v>
                </c:pt>
                <c:pt idx="32150">
                  <c:v>321.5</c:v>
                </c:pt>
                <c:pt idx="32151">
                  <c:v>321.51</c:v>
                </c:pt>
                <c:pt idx="32152">
                  <c:v>321.52</c:v>
                </c:pt>
                <c:pt idx="32153">
                  <c:v>321.52999999999997</c:v>
                </c:pt>
                <c:pt idx="32154">
                  <c:v>321.54000000000002</c:v>
                </c:pt>
                <c:pt idx="32155">
                  <c:v>321.55</c:v>
                </c:pt>
                <c:pt idx="32156">
                  <c:v>321.56</c:v>
                </c:pt>
                <c:pt idx="32157">
                  <c:v>321.57</c:v>
                </c:pt>
                <c:pt idx="32158">
                  <c:v>321.58</c:v>
                </c:pt>
                <c:pt idx="32159">
                  <c:v>321.58999999999997</c:v>
                </c:pt>
                <c:pt idx="32160">
                  <c:v>321.60000000000002</c:v>
                </c:pt>
                <c:pt idx="32161">
                  <c:v>321.61</c:v>
                </c:pt>
                <c:pt idx="32162">
                  <c:v>321.62</c:v>
                </c:pt>
                <c:pt idx="32163">
                  <c:v>321.63</c:v>
                </c:pt>
                <c:pt idx="32164">
                  <c:v>321.64</c:v>
                </c:pt>
                <c:pt idx="32165">
                  <c:v>321.64999999999998</c:v>
                </c:pt>
                <c:pt idx="32166">
                  <c:v>321.66000000000003</c:v>
                </c:pt>
                <c:pt idx="32167">
                  <c:v>321.67</c:v>
                </c:pt>
                <c:pt idx="32168">
                  <c:v>321.68</c:v>
                </c:pt>
                <c:pt idx="32169">
                  <c:v>321.69</c:v>
                </c:pt>
                <c:pt idx="32170">
                  <c:v>321.7</c:v>
                </c:pt>
                <c:pt idx="32171">
                  <c:v>321.70999999999998</c:v>
                </c:pt>
                <c:pt idx="32172">
                  <c:v>321.72000000000003</c:v>
                </c:pt>
                <c:pt idx="32173">
                  <c:v>321.73</c:v>
                </c:pt>
                <c:pt idx="32174">
                  <c:v>321.74</c:v>
                </c:pt>
                <c:pt idx="32175">
                  <c:v>321.75</c:v>
                </c:pt>
                <c:pt idx="32176">
                  <c:v>321.76</c:v>
                </c:pt>
                <c:pt idx="32177">
                  <c:v>321.77</c:v>
                </c:pt>
                <c:pt idx="32178">
                  <c:v>321.77999999999997</c:v>
                </c:pt>
                <c:pt idx="32179">
                  <c:v>321.79000000000002</c:v>
                </c:pt>
                <c:pt idx="32180">
                  <c:v>321.8</c:v>
                </c:pt>
                <c:pt idx="32181">
                  <c:v>321.81</c:v>
                </c:pt>
                <c:pt idx="32182">
                  <c:v>321.82</c:v>
                </c:pt>
                <c:pt idx="32183">
                  <c:v>321.83</c:v>
                </c:pt>
                <c:pt idx="32184">
                  <c:v>321.83999999999997</c:v>
                </c:pt>
                <c:pt idx="32185">
                  <c:v>321.85000000000002</c:v>
                </c:pt>
                <c:pt idx="32186">
                  <c:v>321.86</c:v>
                </c:pt>
                <c:pt idx="32187">
                  <c:v>321.87</c:v>
                </c:pt>
                <c:pt idx="32188">
                  <c:v>321.88</c:v>
                </c:pt>
                <c:pt idx="32189">
                  <c:v>321.89</c:v>
                </c:pt>
                <c:pt idx="32190">
                  <c:v>321.89999999999998</c:v>
                </c:pt>
                <c:pt idx="32191">
                  <c:v>321.91000000000003</c:v>
                </c:pt>
                <c:pt idx="32192">
                  <c:v>321.92</c:v>
                </c:pt>
                <c:pt idx="32193">
                  <c:v>321.93</c:v>
                </c:pt>
                <c:pt idx="32194">
                  <c:v>321.94</c:v>
                </c:pt>
                <c:pt idx="32195">
                  <c:v>321.95</c:v>
                </c:pt>
                <c:pt idx="32196">
                  <c:v>321.95999999999998</c:v>
                </c:pt>
                <c:pt idx="32197">
                  <c:v>321.97000000000003</c:v>
                </c:pt>
                <c:pt idx="32198">
                  <c:v>321.98</c:v>
                </c:pt>
                <c:pt idx="32199">
                  <c:v>321.99</c:v>
                </c:pt>
                <c:pt idx="32200">
                  <c:v>322</c:v>
                </c:pt>
                <c:pt idx="32201">
                  <c:v>322.01</c:v>
                </c:pt>
                <c:pt idx="32202">
                  <c:v>322.02</c:v>
                </c:pt>
                <c:pt idx="32203">
                  <c:v>322.02999999999997</c:v>
                </c:pt>
                <c:pt idx="32204">
                  <c:v>322.04000000000002</c:v>
                </c:pt>
                <c:pt idx="32205">
                  <c:v>322.05</c:v>
                </c:pt>
                <c:pt idx="32206">
                  <c:v>322.06</c:v>
                </c:pt>
                <c:pt idx="32207">
                  <c:v>322.07</c:v>
                </c:pt>
                <c:pt idx="32208">
                  <c:v>322.08</c:v>
                </c:pt>
                <c:pt idx="32209">
                  <c:v>322.08999999999997</c:v>
                </c:pt>
                <c:pt idx="32210">
                  <c:v>322.10000000000002</c:v>
                </c:pt>
                <c:pt idx="32211">
                  <c:v>322.11</c:v>
                </c:pt>
                <c:pt idx="32212">
                  <c:v>322.12</c:v>
                </c:pt>
                <c:pt idx="32213">
                  <c:v>322.13</c:v>
                </c:pt>
                <c:pt idx="32214">
                  <c:v>322.14</c:v>
                </c:pt>
                <c:pt idx="32215">
                  <c:v>322.14999999999998</c:v>
                </c:pt>
                <c:pt idx="32216">
                  <c:v>322.16000000000003</c:v>
                </c:pt>
                <c:pt idx="32217">
                  <c:v>322.17</c:v>
                </c:pt>
                <c:pt idx="32218">
                  <c:v>322.18</c:v>
                </c:pt>
                <c:pt idx="32219">
                  <c:v>322.19</c:v>
                </c:pt>
                <c:pt idx="32220">
                  <c:v>322.2</c:v>
                </c:pt>
                <c:pt idx="32221">
                  <c:v>322.20999999999998</c:v>
                </c:pt>
                <c:pt idx="32222">
                  <c:v>322.22000000000003</c:v>
                </c:pt>
                <c:pt idx="32223">
                  <c:v>322.23</c:v>
                </c:pt>
                <c:pt idx="32224">
                  <c:v>322.24</c:v>
                </c:pt>
                <c:pt idx="32225">
                  <c:v>322.25</c:v>
                </c:pt>
                <c:pt idx="32226">
                  <c:v>322.26</c:v>
                </c:pt>
                <c:pt idx="32227">
                  <c:v>322.27</c:v>
                </c:pt>
                <c:pt idx="32228">
                  <c:v>322.27999999999997</c:v>
                </c:pt>
                <c:pt idx="32229">
                  <c:v>322.29000000000002</c:v>
                </c:pt>
                <c:pt idx="32230">
                  <c:v>322.3</c:v>
                </c:pt>
                <c:pt idx="32231">
                  <c:v>322.31</c:v>
                </c:pt>
                <c:pt idx="32232">
                  <c:v>322.32</c:v>
                </c:pt>
                <c:pt idx="32233">
                  <c:v>322.33</c:v>
                </c:pt>
                <c:pt idx="32234">
                  <c:v>322.33999999999997</c:v>
                </c:pt>
                <c:pt idx="32235">
                  <c:v>322.35000000000002</c:v>
                </c:pt>
                <c:pt idx="32236">
                  <c:v>322.36</c:v>
                </c:pt>
                <c:pt idx="32237">
                  <c:v>322.37</c:v>
                </c:pt>
                <c:pt idx="32238">
                  <c:v>322.38</c:v>
                </c:pt>
                <c:pt idx="32239">
                  <c:v>322.39</c:v>
                </c:pt>
                <c:pt idx="32240">
                  <c:v>322.39999999999998</c:v>
                </c:pt>
                <c:pt idx="32241">
                  <c:v>322.41000000000003</c:v>
                </c:pt>
                <c:pt idx="32242">
                  <c:v>322.42</c:v>
                </c:pt>
                <c:pt idx="32243">
                  <c:v>322.43</c:v>
                </c:pt>
                <c:pt idx="32244">
                  <c:v>322.44</c:v>
                </c:pt>
                <c:pt idx="32245">
                  <c:v>322.45</c:v>
                </c:pt>
                <c:pt idx="32246">
                  <c:v>322.45999999999998</c:v>
                </c:pt>
                <c:pt idx="32247">
                  <c:v>322.47000000000003</c:v>
                </c:pt>
                <c:pt idx="32248">
                  <c:v>322.48</c:v>
                </c:pt>
                <c:pt idx="32249">
                  <c:v>322.49</c:v>
                </c:pt>
                <c:pt idx="32250">
                  <c:v>322.5</c:v>
                </c:pt>
                <c:pt idx="32251">
                  <c:v>322.51</c:v>
                </c:pt>
                <c:pt idx="32252">
                  <c:v>322.52</c:v>
                </c:pt>
                <c:pt idx="32253">
                  <c:v>322.52999999999997</c:v>
                </c:pt>
                <c:pt idx="32254">
                  <c:v>322.54000000000002</c:v>
                </c:pt>
                <c:pt idx="32255">
                  <c:v>322.55</c:v>
                </c:pt>
                <c:pt idx="32256">
                  <c:v>322.56</c:v>
                </c:pt>
                <c:pt idx="32257">
                  <c:v>322.57</c:v>
                </c:pt>
                <c:pt idx="32258">
                  <c:v>322.58</c:v>
                </c:pt>
                <c:pt idx="32259">
                  <c:v>322.58999999999997</c:v>
                </c:pt>
                <c:pt idx="32260">
                  <c:v>322.60000000000002</c:v>
                </c:pt>
                <c:pt idx="32261">
                  <c:v>322.61</c:v>
                </c:pt>
                <c:pt idx="32262">
                  <c:v>322.62</c:v>
                </c:pt>
                <c:pt idx="32263">
                  <c:v>322.63</c:v>
                </c:pt>
                <c:pt idx="32264">
                  <c:v>322.64</c:v>
                </c:pt>
                <c:pt idx="32265">
                  <c:v>322.64999999999998</c:v>
                </c:pt>
                <c:pt idx="32266">
                  <c:v>322.66000000000003</c:v>
                </c:pt>
                <c:pt idx="32267">
                  <c:v>322.67</c:v>
                </c:pt>
                <c:pt idx="32268">
                  <c:v>322.68</c:v>
                </c:pt>
                <c:pt idx="32269">
                  <c:v>322.69</c:v>
                </c:pt>
                <c:pt idx="32270">
                  <c:v>322.7</c:v>
                </c:pt>
                <c:pt idx="32271">
                  <c:v>322.70999999999998</c:v>
                </c:pt>
                <c:pt idx="32272">
                  <c:v>322.72000000000003</c:v>
                </c:pt>
                <c:pt idx="32273">
                  <c:v>322.73</c:v>
                </c:pt>
                <c:pt idx="32274">
                  <c:v>322.74</c:v>
                </c:pt>
                <c:pt idx="32275">
                  <c:v>322.75</c:v>
                </c:pt>
                <c:pt idx="32276">
                  <c:v>322.76</c:v>
                </c:pt>
                <c:pt idx="32277">
                  <c:v>322.77</c:v>
                </c:pt>
                <c:pt idx="32278">
                  <c:v>322.77999999999997</c:v>
                </c:pt>
                <c:pt idx="32279">
                  <c:v>322.79000000000002</c:v>
                </c:pt>
                <c:pt idx="32280">
                  <c:v>322.8</c:v>
                </c:pt>
                <c:pt idx="32281">
                  <c:v>322.81</c:v>
                </c:pt>
                <c:pt idx="32282">
                  <c:v>322.82</c:v>
                </c:pt>
                <c:pt idx="32283">
                  <c:v>322.83</c:v>
                </c:pt>
                <c:pt idx="32284">
                  <c:v>322.83999999999997</c:v>
                </c:pt>
                <c:pt idx="32285">
                  <c:v>322.85000000000002</c:v>
                </c:pt>
                <c:pt idx="32286">
                  <c:v>322.86</c:v>
                </c:pt>
                <c:pt idx="32287">
                  <c:v>322.87</c:v>
                </c:pt>
                <c:pt idx="32288">
                  <c:v>322.88</c:v>
                </c:pt>
                <c:pt idx="32289">
                  <c:v>322.89</c:v>
                </c:pt>
                <c:pt idx="32290">
                  <c:v>322.89999999999998</c:v>
                </c:pt>
                <c:pt idx="32291">
                  <c:v>322.91000000000003</c:v>
                </c:pt>
                <c:pt idx="32292">
                  <c:v>322.92</c:v>
                </c:pt>
                <c:pt idx="32293">
                  <c:v>322.93</c:v>
                </c:pt>
                <c:pt idx="32294">
                  <c:v>322.94</c:v>
                </c:pt>
                <c:pt idx="32295">
                  <c:v>322.95</c:v>
                </c:pt>
                <c:pt idx="32296">
                  <c:v>322.95999999999998</c:v>
                </c:pt>
                <c:pt idx="32297">
                  <c:v>322.97000000000003</c:v>
                </c:pt>
                <c:pt idx="32298">
                  <c:v>322.98</c:v>
                </c:pt>
                <c:pt idx="32299">
                  <c:v>322.99</c:v>
                </c:pt>
                <c:pt idx="32300">
                  <c:v>323</c:v>
                </c:pt>
                <c:pt idx="32301">
                  <c:v>323.01</c:v>
                </c:pt>
                <c:pt idx="32302">
                  <c:v>323.02</c:v>
                </c:pt>
                <c:pt idx="32303">
                  <c:v>323.02999999999997</c:v>
                </c:pt>
                <c:pt idx="32304">
                  <c:v>323.04000000000002</c:v>
                </c:pt>
                <c:pt idx="32305">
                  <c:v>323.05</c:v>
                </c:pt>
                <c:pt idx="32306">
                  <c:v>323.06</c:v>
                </c:pt>
                <c:pt idx="32307">
                  <c:v>323.07</c:v>
                </c:pt>
                <c:pt idx="32308">
                  <c:v>323.08</c:v>
                </c:pt>
                <c:pt idx="32309">
                  <c:v>323.08999999999997</c:v>
                </c:pt>
                <c:pt idx="32310">
                  <c:v>323.10000000000002</c:v>
                </c:pt>
                <c:pt idx="32311">
                  <c:v>323.11</c:v>
                </c:pt>
                <c:pt idx="32312">
                  <c:v>323.12</c:v>
                </c:pt>
                <c:pt idx="32313">
                  <c:v>323.13</c:v>
                </c:pt>
                <c:pt idx="32314">
                  <c:v>323.14</c:v>
                </c:pt>
                <c:pt idx="32315">
                  <c:v>323.14999999999998</c:v>
                </c:pt>
                <c:pt idx="32316">
                  <c:v>323.16000000000003</c:v>
                </c:pt>
                <c:pt idx="32317">
                  <c:v>323.17</c:v>
                </c:pt>
                <c:pt idx="32318">
                  <c:v>323.18</c:v>
                </c:pt>
                <c:pt idx="32319">
                  <c:v>323.19</c:v>
                </c:pt>
                <c:pt idx="32320">
                  <c:v>323.2</c:v>
                </c:pt>
                <c:pt idx="32321">
                  <c:v>323.20999999999998</c:v>
                </c:pt>
                <c:pt idx="32322">
                  <c:v>323.22000000000003</c:v>
                </c:pt>
                <c:pt idx="32323">
                  <c:v>323.23</c:v>
                </c:pt>
                <c:pt idx="32324">
                  <c:v>323.24</c:v>
                </c:pt>
                <c:pt idx="32325">
                  <c:v>323.25</c:v>
                </c:pt>
                <c:pt idx="32326">
                  <c:v>323.26</c:v>
                </c:pt>
                <c:pt idx="32327">
                  <c:v>323.27</c:v>
                </c:pt>
                <c:pt idx="32328">
                  <c:v>323.27999999999997</c:v>
                </c:pt>
                <c:pt idx="32329">
                  <c:v>323.29000000000002</c:v>
                </c:pt>
                <c:pt idx="32330">
                  <c:v>323.3</c:v>
                </c:pt>
                <c:pt idx="32331">
                  <c:v>323.31</c:v>
                </c:pt>
                <c:pt idx="32332">
                  <c:v>323.32</c:v>
                </c:pt>
                <c:pt idx="32333">
                  <c:v>323.33</c:v>
                </c:pt>
                <c:pt idx="32334">
                  <c:v>323.33999999999997</c:v>
                </c:pt>
                <c:pt idx="32335">
                  <c:v>323.35000000000002</c:v>
                </c:pt>
                <c:pt idx="32336">
                  <c:v>323.36</c:v>
                </c:pt>
                <c:pt idx="32337">
                  <c:v>323.37</c:v>
                </c:pt>
                <c:pt idx="32338">
                  <c:v>323.38</c:v>
                </c:pt>
                <c:pt idx="32339">
                  <c:v>323.39</c:v>
                </c:pt>
                <c:pt idx="32340">
                  <c:v>323.39999999999998</c:v>
                </c:pt>
                <c:pt idx="32341">
                  <c:v>323.41000000000003</c:v>
                </c:pt>
                <c:pt idx="32342">
                  <c:v>323.42</c:v>
                </c:pt>
                <c:pt idx="32343">
                  <c:v>323.43</c:v>
                </c:pt>
                <c:pt idx="32344">
                  <c:v>323.44</c:v>
                </c:pt>
                <c:pt idx="32345">
                  <c:v>323.45</c:v>
                </c:pt>
                <c:pt idx="32346">
                  <c:v>323.45999999999998</c:v>
                </c:pt>
                <c:pt idx="32347">
                  <c:v>323.47000000000003</c:v>
                </c:pt>
                <c:pt idx="32348">
                  <c:v>323.48</c:v>
                </c:pt>
                <c:pt idx="32349">
                  <c:v>323.49</c:v>
                </c:pt>
                <c:pt idx="32350">
                  <c:v>323.5</c:v>
                </c:pt>
                <c:pt idx="32351">
                  <c:v>323.51</c:v>
                </c:pt>
                <c:pt idx="32352">
                  <c:v>323.52</c:v>
                </c:pt>
                <c:pt idx="32353">
                  <c:v>323.52999999999997</c:v>
                </c:pt>
                <c:pt idx="32354">
                  <c:v>323.54000000000002</c:v>
                </c:pt>
                <c:pt idx="32355">
                  <c:v>323.55</c:v>
                </c:pt>
                <c:pt idx="32356">
                  <c:v>323.56</c:v>
                </c:pt>
                <c:pt idx="32357">
                  <c:v>323.57</c:v>
                </c:pt>
                <c:pt idx="32358">
                  <c:v>323.58</c:v>
                </c:pt>
                <c:pt idx="32359">
                  <c:v>323.58999999999997</c:v>
                </c:pt>
                <c:pt idx="32360">
                  <c:v>323.60000000000002</c:v>
                </c:pt>
                <c:pt idx="32361">
                  <c:v>323.61</c:v>
                </c:pt>
                <c:pt idx="32362">
                  <c:v>323.62</c:v>
                </c:pt>
                <c:pt idx="32363">
                  <c:v>323.63</c:v>
                </c:pt>
                <c:pt idx="32364">
                  <c:v>323.64</c:v>
                </c:pt>
                <c:pt idx="32365">
                  <c:v>323.64999999999998</c:v>
                </c:pt>
                <c:pt idx="32366">
                  <c:v>323.66000000000003</c:v>
                </c:pt>
                <c:pt idx="32367">
                  <c:v>323.67</c:v>
                </c:pt>
                <c:pt idx="32368">
                  <c:v>323.68</c:v>
                </c:pt>
                <c:pt idx="32369">
                  <c:v>323.69</c:v>
                </c:pt>
                <c:pt idx="32370">
                  <c:v>323.7</c:v>
                </c:pt>
                <c:pt idx="32371">
                  <c:v>323.70999999999998</c:v>
                </c:pt>
                <c:pt idx="32372">
                  <c:v>323.72000000000003</c:v>
                </c:pt>
                <c:pt idx="32373">
                  <c:v>323.73</c:v>
                </c:pt>
                <c:pt idx="32374">
                  <c:v>323.74</c:v>
                </c:pt>
                <c:pt idx="32375">
                  <c:v>323.75</c:v>
                </c:pt>
                <c:pt idx="32376">
                  <c:v>323.76</c:v>
                </c:pt>
                <c:pt idx="32377">
                  <c:v>323.77</c:v>
                </c:pt>
                <c:pt idx="32378">
                  <c:v>323.77999999999997</c:v>
                </c:pt>
                <c:pt idx="32379">
                  <c:v>323.79000000000002</c:v>
                </c:pt>
                <c:pt idx="32380">
                  <c:v>323.8</c:v>
                </c:pt>
                <c:pt idx="32381">
                  <c:v>323.81</c:v>
                </c:pt>
                <c:pt idx="32382">
                  <c:v>323.82</c:v>
                </c:pt>
                <c:pt idx="32383">
                  <c:v>323.83</c:v>
                </c:pt>
                <c:pt idx="32384">
                  <c:v>323.83999999999997</c:v>
                </c:pt>
                <c:pt idx="32385">
                  <c:v>323.85000000000002</c:v>
                </c:pt>
                <c:pt idx="32386">
                  <c:v>323.86</c:v>
                </c:pt>
                <c:pt idx="32387">
                  <c:v>323.87</c:v>
                </c:pt>
                <c:pt idx="32388">
                  <c:v>323.88</c:v>
                </c:pt>
                <c:pt idx="32389">
                  <c:v>323.89</c:v>
                </c:pt>
                <c:pt idx="32390">
                  <c:v>323.89999999999998</c:v>
                </c:pt>
                <c:pt idx="32391">
                  <c:v>323.91000000000003</c:v>
                </c:pt>
                <c:pt idx="32392">
                  <c:v>323.92</c:v>
                </c:pt>
                <c:pt idx="32393">
                  <c:v>323.93</c:v>
                </c:pt>
                <c:pt idx="32394">
                  <c:v>323.94</c:v>
                </c:pt>
                <c:pt idx="32395">
                  <c:v>323.95</c:v>
                </c:pt>
                <c:pt idx="32396">
                  <c:v>323.95999999999998</c:v>
                </c:pt>
                <c:pt idx="32397">
                  <c:v>323.97000000000003</c:v>
                </c:pt>
                <c:pt idx="32398">
                  <c:v>323.98</c:v>
                </c:pt>
                <c:pt idx="32399">
                  <c:v>323.99</c:v>
                </c:pt>
                <c:pt idx="32400">
                  <c:v>324</c:v>
                </c:pt>
                <c:pt idx="32401">
                  <c:v>324.01</c:v>
                </c:pt>
                <c:pt idx="32402">
                  <c:v>324.02</c:v>
                </c:pt>
                <c:pt idx="32403">
                  <c:v>324.02999999999997</c:v>
                </c:pt>
                <c:pt idx="32404">
                  <c:v>324.04000000000002</c:v>
                </c:pt>
                <c:pt idx="32405">
                  <c:v>324.05</c:v>
                </c:pt>
                <c:pt idx="32406">
                  <c:v>324.06</c:v>
                </c:pt>
                <c:pt idx="32407">
                  <c:v>324.07</c:v>
                </c:pt>
                <c:pt idx="32408">
                  <c:v>324.08</c:v>
                </c:pt>
                <c:pt idx="32409">
                  <c:v>324.08999999999997</c:v>
                </c:pt>
                <c:pt idx="32410">
                  <c:v>324.10000000000002</c:v>
                </c:pt>
                <c:pt idx="32411">
                  <c:v>324.11</c:v>
                </c:pt>
                <c:pt idx="32412">
                  <c:v>324.12</c:v>
                </c:pt>
                <c:pt idx="32413">
                  <c:v>324.13</c:v>
                </c:pt>
                <c:pt idx="32414">
                  <c:v>324.14</c:v>
                </c:pt>
                <c:pt idx="32415">
                  <c:v>324.14999999999998</c:v>
                </c:pt>
                <c:pt idx="32416">
                  <c:v>324.16000000000003</c:v>
                </c:pt>
                <c:pt idx="32417">
                  <c:v>324.17</c:v>
                </c:pt>
                <c:pt idx="32418">
                  <c:v>324.18</c:v>
                </c:pt>
                <c:pt idx="32419">
                  <c:v>324.19</c:v>
                </c:pt>
                <c:pt idx="32420">
                  <c:v>324.2</c:v>
                </c:pt>
                <c:pt idx="32421">
                  <c:v>324.20999999999998</c:v>
                </c:pt>
                <c:pt idx="32422">
                  <c:v>324.22000000000003</c:v>
                </c:pt>
                <c:pt idx="32423">
                  <c:v>324.23</c:v>
                </c:pt>
                <c:pt idx="32424">
                  <c:v>324.24</c:v>
                </c:pt>
                <c:pt idx="32425">
                  <c:v>324.25</c:v>
                </c:pt>
                <c:pt idx="32426">
                  <c:v>324.26</c:v>
                </c:pt>
                <c:pt idx="32427">
                  <c:v>324.27</c:v>
                </c:pt>
                <c:pt idx="32428">
                  <c:v>324.27999999999997</c:v>
                </c:pt>
                <c:pt idx="32429">
                  <c:v>324.29000000000002</c:v>
                </c:pt>
                <c:pt idx="32430">
                  <c:v>324.3</c:v>
                </c:pt>
                <c:pt idx="32431">
                  <c:v>324.31</c:v>
                </c:pt>
                <c:pt idx="32432">
                  <c:v>324.32</c:v>
                </c:pt>
                <c:pt idx="32433">
                  <c:v>324.33</c:v>
                </c:pt>
                <c:pt idx="32434">
                  <c:v>324.33999999999997</c:v>
                </c:pt>
                <c:pt idx="32435">
                  <c:v>324.35000000000002</c:v>
                </c:pt>
                <c:pt idx="32436">
                  <c:v>324.36</c:v>
                </c:pt>
                <c:pt idx="32437">
                  <c:v>324.37</c:v>
                </c:pt>
                <c:pt idx="32438">
                  <c:v>324.38</c:v>
                </c:pt>
                <c:pt idx="32439">
                  <c:v>324.39</c:v>
                </c:pt>
                <c:pt idx="32440">
                  <c:v>324.39999999999998</c:v>
                </c:pt>
                <c:pt idx="32441">
                  <c:v>324.41000000000003</c:v>
                </c:pt>
                <c:pt idx="32442">
                  <c:v>324.42</c:v>
                </c:pt>
                <c:pt idx="32443">
                  <c:v>324.43</c:v>
                </c:pt>
                <c:pt idx="32444">
                  <c:v>324.44</c:v>
                </c:pt>
                <c:pt idx="32445">
                  <c:v>324.45</c:v>
                </c:pt>
                <c:pt idx="32446">
                  <c:v>324.45999999999998</c:v>
                </c:pt>
                <c:pt idx="32447">
                  <c:v>324.47000000000003</c:v>
                </c:pt>
                <c:pt idx="32448">
                  <c:v>324.48</c:v>
                </c:pt>
                <c:pt idx="32449">
                  <c:v>324.49</c:v>
                </c:pt>
                <c:pt idx="32450">
                  <c:v>324.5</c:v>
                </c:pt>
                <c:pt idx="32451">
                  <c:v>324.51</c:v>
                </c:pt>
                <c:pt idx="32452">
                  <c:v>324.52</c:v>
                </c:pt>
                <c:pt idx="32453">
                  <c:v>324.52999999999997</c:v>
                </c:pt>
                <c:pt idx="32454">
                  <c:v>324.54000000000002</c:v>
                </c:pt>
                <c:pt idx="32455">
                  <c:v>324.55</c:v>
                </c:pt>
                <c:pt idx="32456">
                  <c:v>324.56</c:v>
                </c:pt>
                <c:pt idx="32457">
                  <c:v>324.57</c:v>
                </c:pt>
                <c:pt idx="32458">
                  <c:v>324.58</c:v>
                </c:pt>
                <c:pt idx="32459">
                  <c:v>324.58999999999997</c:v>
                </c:pt>
                <c:pt idx="32460">
                  <c:v>324.60000000000002</c:v>
                </c:pt>
                <c:pt idx="32461">
                  <c:v>324.61</c:v>
                </c:pt>
                <c:pt idx="32462">
                  <c:v>324.62</c:v>
                </c:pt>
                <c:pt idx="32463">
                  <c:v>324.63</c:v>
                </c:pt>
                <c:pt idx="32464">
                  <c:v>324.64</c:v>
                </c:pt>
                <c:pt idx="32465">
                  <c:v>324.64999999999998</c:v>
                </c:pt>
                <c:pt idx="32466">
                  <c:v>324.66000000000003</c:v>
                </c:pt>
                <c:pt idx="32467">
                  <c:v>324.67</c:v>
                </c:pt>
                <c:pt idx="32468">
                  <c:v>324.68</c:v>
                </c:pt>
                <c:pt idx="32469">
                  <c:v>324.69</c:v>
                </c:pt>
                <c:pt idx="32470">
                  <c:v>324.7</c:v>
                </c:pt>
                <c:pt idx="32471">
                  <c:v>324.70999999999998</c:v>
                </c:pt>
                <c:pt idx="32472">
                  <c:v>324.72000000000003</c:v>
                </c:pt>
                <c:pt idx="32473">
                  <c:v>324.73</c:v>
                </c:pt>
                <c:pt idx="32474">
                  <c:v>324.74</c:v>
                </c:pt>
                <c:pt idx="32475">
                  <c:v>324.75</c:v>
                </c:pt>
                <c:pt idx="32476">
                  <c:v>324.76</c:v>
                </c:pt>
                <c:pt idx="32477">
                  <c:v>324.77</c:v>
                </c:pt>
                <c:pt idx="32478">
                  <c:v>324.77999999999997</c:v>
                </c:pt>
                <c:pt idx="32479">
                  <c:v>324.79000000000002</c:v>
                </c:pt>
                <c:pt idx="32480">
                  <c:v>324.8</c:v>
                </c:pt>
                <c:pt idx="32481">
                  <c:v>324.81</c:v>
                </c:pt>
                <c:pt idx="32482">
                  <c:v>324.82</c:v>
                </c:pt>
                <c:pt idx="32483">
                  <c:v>324.83</c:v>
                </c:pt>
                <c:pt idx="32484">
                  <c:v>324.83999999999997</c:v>
                </c:pt>
                <c:pt idx="32485">
                  <c:v>324.85000000000002</c:v>
                </c:pt>
                <c:pt idx="32486">
                  <c:v>324.86</c:v>
                </c:pt>
                <c:pt idx="32487">
                  <c:v>324.87</c:v>
                </c:pt>
                <c:pt idx="32488">
                  <c:v>324.88</c:v>
                </c:pt>
                <c:pt idx="32489">
                  <c:v>324.89</c:v>
                </c:pt>
                <c:pt idx="32490">
                  <c:v>324.89999999999998</c:v>
                </c:pt>
                <c:pt idx="32491">
                  <c:v>324.91000000000003</c:v>
                </c:pt>
                <c:pt idx="32492">
                  <c:v>324.92</c:v>
                </c:pt>
                <c:pt idx="32493">
                  <c:v>324.93</c:v>
                </c:pt>
                <c:pt idx="32494">
                  <c:v>324.94</c:v>
                </c:pt>
                <c:pt idx="32495">
                  <c:v>324.95</c:v>
                </c:pt>
                <c:pt idx="32496">
                  <c:v>324.95999999999998</c:v>
                </c:pt>
                <c:pt idx="32497">
                  <c:v>324.97000000000003</c:v>
                </c:pt>
                <c:pt idx="32498">
                  <c:v>324.98</c:v>
                </c:pt>
                <c:pt idx="32499">
                  <c:v>324.99</c:v>
                </c:pt>
                <c:pt idx="32500">
                  <c:v>325</c:v>
                </c:pt>
                <c:pt idx="32501">
                  <c:v>325.01</c:v>
                </c:pt>
                <c:pt idx="32502">
                  <c:v>325.02</c:v>
                </c:pt>
                <c:pt idx="32503">
                  <c:v>325.02999999999997</c:v>
                </c:pt>
                <c:pt idx="32504">
                  <c:v>325.04000000000002</c:v>
                </c:pt>
                <c:pt idx="32505">
                  <c:v>325.05</c:v>
                </c:pt>
                <c:pt idx="32506">
                  <c:v>325.06</c:v>
                </c:pt>
                <c:pt idx="32507">
                  <c:v>325.07</c:v>
                </c:pt>
                <c:pt idx="32508">
                  <c:v>325.08</c:v>
                </c:pt>
                <c:pt idx="32509">
                  <c:v>325.08999999999997</c:v>
                </c:pt>
                <c:pt idx="32510">
                  <c:v>325.10000000000002</c:v>
                </c:pt>
                <c:pt idx="32511">
                  <c:v>325.11</c:v>
                </c:pt>
                <c:pt idx="32512">
                  <c:v>325.12</c:v>
                </c:pt>
                <c:pt idx="32513">
                  <c:v>325.13</c:v>
                </c:pt>
                <c:pt idx="32514">
                  <c:v>325.14</c:v>
                </c:pt>
                <c:pt idx="32515">
                  <c:v>325.14999999999998</c:v>
                </c:pt>
                <c:pt idx="32516">
                  <c:v>325.16000000000003</c:v>
                </c:pt>
                <c:pt idx="32517">
                  <c:v>325.17</c:v>
                </c:pt>
                <c:pt idx="32518">
                  <c:v>325.18</c:v>
                </c:pt>
                <c:pt idx="32519">
                  <c:v>325.19</c:v>
                </c:pt>
                <c:pt idx="32520">
                  <c:v>325.2</c:v>
                </c:pt>
                <c:pt idx="32521">
                  <c:v>325.20999999999998</c:v>
                </c:pt>
                <c:pt idx="32522">
                  <c:v>325.22000000000003</c:v>
                </c:pt>
                <c:pt idx="32523">
                  <c:v>325.23</c:v>
                </c:pt>
                <c:pt idx="32524">
                  <c:v>325.24</c:v>
                </c:pt>
                <c:pt idx="32525">
                  <c:v>325.25</c:v>
                </c:pt>
                <c:pt idx="32526">
                  <c:v>325.26</c:v>
                </c:pt>
                <c:pt idx="32527">
                  <c:v>325.27</c:v>
                </c:pt>
                <c:pt idx="32528">
                  <c:v>325.27999999999997</c:v>
                </c:pt>
                <c:pt idx="32529">
                  <c:v>325.29000000000002</c:v>
                </c:pt>
                <c:pt idx="32530">
                  <c:v>325.3</c:v>
                </c:pt>
                <c:pt idx="32531">
                  <c:v>325.31</c:v>
                </c:pt>
                <c:pt idx="32532">
                  <c:v>325.32</c:v>
                </c:pt>
                <c:pt idx="32533">
                  <c:v>325.33</c:v>
                </c:pt>
                <c:pt idx="32534">
                  <c:v>325.33999999999997</c:v>
                </c:pt>
                <c:pt idx="32535">
                  <c:v>325.35000000000002</c:v>
                </c:pt>
                <c:pt idx="32536">
                  <c:v>325.36</c:v>
                </c:pt>
                <c:pt idx="32537">
                  <c:v>325.37</c:v>
                </c:pt>
                <c:pt idx="32538">
                  <c:v>325.38</c:v>
                </c:pt>
                <c:pt idx="32539">
                  <c:v>325.39</c:v>
                </c:pt>
                <c:pt idx="32540">
                  <c:v>325.39999999999998</c:v>
                </c:pt>
                <c:pt idx="32541">
                  <c:v>325.41000000000003</c:v>
                </c:pt>
                <c:pt idx="32542">
                  <c:v>325.42</c:v>
                </c:pt>
                <c:pt idx="32543">
                  <c:v>325.43</c:v>
                </c:pt>
                <c:pt idx="32544">
                  <c:v>325.44</c:v>
                </c:pt>
                <c:pt idx="32545">
                  <c:v>325.45</c:v>
                </c:pt>
                <c:pt idx="32546">
                  <c:v>325.45999999999998</c:v>
                </c:pt>
                <c:pt idx="32547">
                  <c:v>325.47000000000003</c:v>
                </c:pt>
                <c:pt idx="32548">
                  <c:v>325.48</c:v>
                </c:pt>
                <c:pt idx="32549">
                  <c:v>325.49</c:v>
                </c:pt>
                <c:pt idx="32550">
                  <c:v>325.5</c:v>
                </c:pt>
                <c:pt idx="32551">
                  <c:v>325.51</c:v>
                </c:pt>
                <c:pt idx="32552">
                  <c:v>325.52</c:v>
                </c:pt>
                <c:pt idx="32553">
                  <c:v>325.52999999999997</c:v>
                </c:pt>
                <c:pt idx="32554">
                  <c:v>325.54000000000002</c:v>
                </c:pt>
                <c:pt idx="32555">
                  <c:v>325.55</c:v>
                </c:pt>
                <c:pt idx="32556">
                  <c:v>325.56</c:v>
                </c:pt>
                <c:pt idx="32557">
                  <c:v>325.57</c:v>
                </c:pt>
                <c:pt idx="32558">
                  <c:v>325.58</c:v>
                </c:pt>
                <c:pt idx="32559">
                  <c:v>325.58999999999997</c:v>
                </c:pt>
                <c:pt idx="32560">
                  <c:v>325.60000000000002</c:v>
                </c:pt>
                <c:pt idx="32561">
                  <c:v>325.61</c:v>
                </c:pt>
                <c:pt idx="32562">
                  <c:v>325.62</c:v>
                </c:pt>
                <c:pt idx="32563">
                  <c:v>325.63</c:v>
                </c:pt>
                <c:pt idx="32564">
                  <c:v>325.64</c:v>
                </c:pt>
                <c:pt idx="32565">
                  <c:v>325.64999999999998</c:v>
                </c:pt>
                <c:pt idx="32566">
                  <c:v>325.66000000000003</c:v>
                </c:pt>
                <c:pt idx="32567">
                  <c:v>325.67</c:v>
                </c:pt>
                <c:pt idx="32568">
                  <c:v>325.68</c:v>
                </c:pt>
                <c:pt idx="32569">
                  <c:v>325.69</c:v>
                </c:pt>
                <c:pt idx="32570">
                  <c:v>325.7</c:v>
                </c:pt>
                <c:pt idx="32571">
                  <c:v>325.70999999999998</c:v>
                </c:pt>
                <c:pt idx="32572">
                  <c:v>325.72000000000003</c:v>
                </c:pt>
                <c:pt idx="32573">
                  <c:v>325.73</c:v>
                </c:pt>
                <c:pt idx="32574">
                  <c:v>325.74</c:v>
                </c:pt>
                <c:pt idx="32575">
                  <c:v>325.75</c:v>
                </c:pt>
                <c:pt idx="32576">
                  <c:v>325.76</c:v>
                </c:pt>
                <c:pt idx="32577">
                  <c:v>325.77</c:v>
                </c:pt>
                <c:pt idx="32578">
                  <c:v>325.77999999999997</c:v>
                </c:pt>
                <c:pt idx="32579">
                  <c:v>325.79000000000002</c:v>
                </c:pt>
                <c:pt idx="32580">
                  <c:v>325.8</c:v>
                </c:pt>
                <c:pt idx="32581">
                  <c:v>325.81</c:v>
                </c:pt>
                <c:pt idx="32582">
                  <c:v>325.82</c:v>
                </c:pt>
                <c:pt idx="32583">
                  <c:v>325.83</c:v>
                </c:pt>
                <c:pt idx="32584">
                  <c:v>325.83999999999997</c:v>
                </c:pt>
                <c:pt idx="32585">
                  <c:v>325.85000000000002</c:v>
                </c:pt>
                <c:pt idx="32586">
                  <c:v>325.86</c:v>
                </c:pt>
                <c:pt idx="32587">
                  <c:v>325.87</c:v>
                </c:pt>
                <c:pt idx="32588">
                  <c:v>325.88</c:v>
                </c:pt>
                <c:pt idx="32589">
                  <c:v>325.89</c:v>
                </c:pt>
                <c:pt idx="32590">
                  <c:v>325.89999999999998</c:v>
                </c:pt>
                <c:pt idx="32591">
                  <c:v>325.91000000000003</c:v>
                </c:pt>
                <c:pt idx="32592">
                  <c:v>325.92</c:v>
                </c:pt>
                <c:pt idx="32593">
                  <c:v>325.93</c:v>
                </c:pt>
                <c:pt idx="32594">
                  <c:v>325.94</c:v>
                </c:pt>
                <c:pt idx="32595">
                  <c:v>325.95</c:v>
                </c:pt>
                <c:pt idx="32596">
                  <c:v>325.95999999999998</c:v>
                </c:pt>
                <c:pt idx="32597">
                  <c:v>325.97000000000003</c:v>
                </c:pt>
                <c:pt idx="32598">
                  <c:v>325.98</c:v>
                </c:pt>
                <c:pt idx="32599">
                  <c:v>325.99</c:v>
                </c:pt>
                <c:pt idx="32600">
                  <c:v>326</c:v>
                </c:pt>
                <c:pt idx="32601">
                  <c:v>326.01</c:v>
                </c:pt>
                <c:pt idx="32602">
                  <c:v>326.02</c:v>
                </c:pt>
                <c:pt idx="32603">
                  <c:v>326.02999999999997</c:v>
                </c:pt>
                <c:pt idx="32604">
                  <c:v>326.04000000000002</c:v>
                </c:pt>
                <c:pt idx="32605">
                  <c:v>326.05</c:v>
                </c:pt>
                <c:pt idx="32606">
                  <c:v>326.06</c:v>
                </c:pt>
                <c:pt idx="32607">
                  <c:v>326.07</c:v>
                </c:pt>
                <c:pt idx="32608">
                  <c:v>326.08</c:v>
                </c:pt>
                <c:pt idx="32609">
                  <c:v>326.08999999999997</c:v>
                </c:pt>
                <c:pt idx="32610">
                  <c:v>326.10000000000002</c:v>
                </c:pt>
                <c:pt idx="32611">
                  <c:v>326.11</c:v>
                </c:pt>
                <c:pt idx="32612">
                  <c:v>326.12</c:v>
                </c:pt>
                <c:pt idx="32613">
                  <c:v>326.13</c:v>
                </c:pt>
                <c:pt idx="32614">
                  <c:v>326.14</c:v>
                </c:pt>
                <c:pt idx="32615">
                  <c:v>326.14999999999998</c:v>
                </c:pt>
                <c:pt idx="32616">
                  <c:v>326.16000000000003</c:v>
                </c:pt>
                <c:pt idx="32617">
                  <c:v>326.17</c:v>
                </c:pt>
                <c:pt idx="32618">
                  <c:v>326.18</c:v>
                </c:pt>
                <c:pt idx="32619">
                  <c:v>326.19</c:v>
                </c:pt>
                <c:pt idx="32620">
                  <c:v>326.2</c:v>
                </c:pt>
                <c:pt idx="32621">
                  <c:v>326.20999999999998</c:v>
                </c:pt>
                <c:pt idx="32622">
                  <c:v>326.22000000000003</c:v>
                </c:pt>
                <c:pt idx="32623">
                  <c:v>326.23</c:v>
                </c:pt>
                <c:pt idx="32624">
                  <c:v>326.24</c:v>
                </c:pt>
                <c:pt idx="32625">
                  <c:v>326.25</c:v>
                </c:pt>
                <c:pt idx="32626">
                  <c:v>326.26</c:v>
                </c:pt>
                <c:pt idx="32627">
                  <c:v>326.27</c:v>
                </c:pt>
                <c:pt idx="32628">
                  <c:v>326.27999999999997</c:v>
                </c:pt>
                <c:pt idx="32629">
                  <c:v>326.29000000000002</c:v>
                </c:pt>
                <c:pt idx="32630">
                  <c:v>326.3</c:v>
                </c:pt>
                <c:pt idx="32631">
                  <c:v>326.31</c:v>
                </c:pt>
                <c:pt idx="32632">
                  <c:v>326.32</c:v>
                </c:pt>
                <c:pt idx="32633">
                  <c:v>326.33</c:v>
                </c:pt>
                <c:pt idx="32634">
                  <c:v>326.33999999999997</c:v>
                </c:pt>
                <c:pt idx="32635">
                  <c:v>326.35000000000002</c:v>
                </c:pt>
                <c:pt idx="32636">
                  <c:v>326.36</c:v>
                </c:pt>
                <c:pt idx="32637">
                  <c:v>326.37</c:v>
                </c:pt>
                <c:pt idx="32638">
                  <c:v>326.38</c:v>
                </c:pt>
                <c:pt idx="32639">
                  <c:v>326.39</c:v>
                </c:pt>
                <c:pt idx="32640">
                  <c:v>326.39999999999998</c:v>
                </c:pt>
                <c:pt idx="32641">
                  <c:v>326.41000000000003</c:v>
                </c:pt>
                <c:pt idx="32642">
                  <c:v>326.42</c:v>
                </c:pt>
                <c:pt idx="32643">
                  <c:v>326.43</c:v>
                </c:pt>
                <c:pt idx="32644">
                  <c:v>326.44</c:v>
                </c:pt>
                <c:pt idx="32645">
                  <c:v>326.45</c:v>
                </c:pt>
                <c:pt idx="32646">
                  <c:v>326.45999999999998</c:v>
                </c:pt>
                <c:pt idx="32647">
                  <c:v>326.47000000000003</c:v>
                </c:pt>
                <c:pt idx="32648">
                  <c:v>326.48</c:v>
                </c:pt>
                <c:pt idx="32649">
                  <c:v>326.49</c:v>
                </c:pt>
                <c:pt idx="32650">
                  <c:v>326.5</c:v>
                </c:pt>
                <c:pt idx="32651">
                  <c:v>326.51</c:v>
                </c:pt>
                <c:pt idx="32652">
                  <c:v>326.52</c:v>
                </c:pt>
                <c:pt idx="32653">
                  <c:v>326.52999999999997</c:v>
                </c:pt>
                <c:pt idx="32654">
                  <c:v>326.54000000000002</c:v>
                </c:pt>
                <c:pt idx="32655">
                  <c:v>326.55</c:v>
                </c:pt>
                <c:pt idx="32656">
                  <c:v>326.56</c:v>
                </c:pt>
                <c:pt idx="32657">
                  <c:v>326.57</c:v>
                </c:pt>
                <c:pt idx="32658">
                  <c:v>326.58</c:v>
                </c:pt>
                <c:pt idx="32659">
                  <c:v>326.58999999999997</c:v>
                </c:pt>
                <c:pt idx="32660">
                  <c:v>326.60000000000002</c:v>
                </c:pt>
                <c:pt idx="32661">
                  <c:v>326.61</c:v>
                </c:pt>
                <c:pt idx="32662">
                  <c:v>326.62</c:v>
                </c:pt>
                <c:pt idx="32663">
                  <c:v>326.63</c:v>
                </c:pt>
                <c:pt idx="32664">
                  <c:v>326.64</c:v>
                </c:pt>
                <c:pt idx="32665">
                  <c:v>326.64999999999998</c:v>
                </c:pt>
                <c:pt idx="32666">
                  <c:v>326.66000000000003</c:v>
                </c:pt>
                <c:pt idx="32667">
                  <c:v>326.67</c:v>
                </c:pt>
                <c:pt idx="32668">
                  <c:v>326.68</c:v>
                </c:pt>
                <c:pt idx="32669">
                  <c:v>326.69</c:v>
                </c:pt>
                <c:pt idx="32670">
                  <c:v>326.7</c:v>
                </c:pt>
                <c:pt idx="32671">
                  <c:v>326.70999999999998</c:v>
                </c:pt>
                <c:pt idx="32672">
                  <c:v>326.72000000000003</c:v>
                </c:pt>
                <c:pt idx="32673">
                  <c:v>326.73</c:v>
                </c:pt>
                <c:pt idx="32674">
                  <c:v>326.74</c:v>
                </c:pt>
                <c:pt idx="32675">
                  <c:v>326.75</c:v>
                </c:pt>
                <c:pt idx="32676">
                  <c:v>326.76</c:v>
                </c:pt>
                <c:pt idx="32677">
                  <c:v>326.77</c:v>
                </c:pt>
                <c:pt idx="32678">
                  <c:v>326.77999999999997</c:v>
                </c:pt>
                <c:pt idx="32679">
                  <c:v>326.79000000000002</c:v>
                </c:pt>
                <c:pt idx="32680">
                  <c:v>326.8</c:v>
                </c:pt>
                <c:pt idx="32681">
                  <c:v>326.81</c:v>
                </c:pt>
                <c:pt idx="32682">
                  <c:v>326.82</c:v>
                </c:pt>
                <c:pt idx="32683">
                  <c:v>326.83</c:v>
                </c:pt>
                <c:pt idx="32684">
                  <c:v>326.83999999999997</c:v>
                </c:pt>
                <c:pt idx="32685">
                  <c:v>326.85000000000002</c:v>
                </c:pt>
                <c:pt idx="32686">
                  <c:v>326.86</c:v>
                </c:pt>
                <c:pt idx="32687">
                  <c:v>326.87</c:v>
                </c:pt>
                <c:pt idx="32688">
                  <c:v>326.88</c:v>
                </c:pt>
                <c:pt idx="32689">
                  <c:v>326.89</c:v>
                </c:pt>
                <c:pt idx="32690">
                  <c:v>326.89999999999998</c:v>
                </c:pt>
                <c:pt idx="32691">
                  <c:v>326.91000000000003</c:v>
                </c:pt>
                <c:pt idx="32692">
                  <c:v>326.92</c:v>
                </c:pt>
                <c:pt idx="32693">
                  <c:v>326.93</c:v>
                </c:pt>
                <c:pt idx="32694">
                  <c:v>326.94</c:v>
                </c:pt>
                <c:pt idx="32695">
                  <c:v>326.95</c:v>
                </c:pt>
                <c:pt idx="32696">
                  <c:v>326.95999999999998</c:v>
                </c:pt>
                <c:pt idx="32697">
                  <c:v>326.97000000000003</c:v>
                </c:pt>
                <c:pt idx="32698">
                  <c:v>326.98</c:v>
                </c:pt>
                <c:pt idx="32699">
                  <c:v>326.99</c:v>
                </c:pt>
                <c:pt idx="32700">
                  <c:v>327</c:v>
                </c:pt>
                <c:pt idx="32701">
                  <c:v>327.01</c:v>
                </c:pt>
                <c:pt idx="32702">
                  <c:v>327.02</c:v>
                </c:pt>
                <c:pt idx="32703">
                  <c:v>327.02999999999997</c:v>
                </c:pt>
                <c:pt idx="32704">
                  <c:v>327.04000000000002</c:v>
                </c:pt>
                <c:pt idx="32705">
                  <c:v>327.05</c:v>
                </c:pt>
                <c:pt idx="32706">
                  <c:v>327.06</c:v>
                </c:pt>
                <c:pt idx="32707">
                  <c:v>327.07</c:v>
                </c:pt>
                <c:pt idx="32708">
                  <c:v>327.08</c:v>
                </c:pt>
                <c:pt idx="32709">
                  <c:v>327.08999999999997</c:v>
                </c:pt>
                <c:pt idx="32710">
                  <c:v>327.10000000000002</c:v>
                </c:pt>
                <c:pt idx="32711">
                  <c:v>327.11</c:v>
                </c:pt>
                <c:pt idx="32712">
                  <c:v>327.12</c:v>
                </c:pt>
                <c:pt idx="32713">
                  <c:v>327.13</c:v>
                </c:pt>
                <c:pt idx="32714">
                  <c:v>327.14</c:v>
                </c:pt>
                <c:pt idx="32715">
                  <c:v>327.14999999999998</c:v>
                </c:pt>
                <c:pt idx="32716">
                  <c:v>327.16000000000003</c:v>
                </c:pt>
                <c:pt idx="32717">
                  <c:v>327.17</c:v>
                </c:pt>
                <c:pt idx="32718">
                  <c:v>327.18</c:v>
                </c:pt>
                <c:pt idx="32719">
                  <c:v>327.19</c:v>
                </c:pt>
                <c:pt idx="32720">
                  <c:v>327.2</c:v>
                </c:pt>
                <c:pt idx="32721">
                  <c:v>327.20999999999998</c:v>
                </c:pt>
                <c:pt idx="32722">
                  <c:v>327.22000000000003</c:v>
                </c:pt>
                <c:pt idx="32723">
                  <c:v>327.23</c:v>
                </c:pt>
                <c:pt idx="32724">
                  <c:v>327.24</c:v>
                </c:pt>
                <c:pt idx="32725">
                  <c:v>327.25</c:v>
                </c:pt>
                <c:pt idx="32726">
                  <c:v>327.26</c:v>
                </c:pt>
                <c:pt idx="32727">
                  <c:v>327.27</c:v>
                </c:pt>
                <c:pt idx="32728">
                  <c:v>327.27999999999997</c:v>
                </c:pt>
                <c:pt idx="32729">
                  <c:v>327.29000000000002</c:v>
                </c:pt>
                <c:pt idx="32730">
                  <c:v>327.3</c:v>
                </c:pt>
                <c:pt idx="32731">
                  <c:v>327.31</c:v>
                </c:pt>
                <c:pt idx="32732">
                  <c:v>327.32</c:v>
                </c:pt>
                <c:pt idx="32733">
                  <c:v>327.33</c:v>
                </c:pt>
                <c:pt idx="32734">
                  <c:v>327.33999999999997</c:v>
                </c:pt>
                <c:pt idx="32735">
                  <c:v>327.35000000000002</c:v>
                </c:pt>
                <c:pt idx="32736">
                  <c:v>327.36</c:v>
                </c:pt>
                <c:pt idx="32737">
                  <c:v>327.37</c:v>
                </c:pt>
                <c:pt idx="32738">
                  <c:v>327.38</c:v>
                </c:pt>
                <c:pt idx="32739">
                  <c:v>327.39</c:v>
                </c:pt>
                <c:pt idx="32740">
                  <c:v>327.39999999999998</c:v>
                </c:pt>
                <c:pt idx="32741">
                  <c:v>327.41000000000003</c:v>
                </c:pt>
                <c:pt idx="32742">
                  <c:v>327.42</c:v>
                </c:pt>
                <c:pt idx="32743">
                  <c:v>327.43</c:v>
                </c:pt>
                <c:pt idx="32744">
                  <c:v>327.44</c:v>
                </c:pt>
                <c:pt idx="32745">
                  <c:v>327.45</c:v>
                </c:pt>
                <c:pt idx="32746">
                  <c:v>327.45999999999998</c:v>
                </c:pt>
                <c:pt idx="32747">
                  <c:v>327.47000000000003</c:v>
                </c:pt>
                <c:pt idx="32748">
                  <c:v>327.48</c:v>
                </c:pt>
                <c:pt idx="32749">
                  <c:v>327.49</c:v>
                </c:pt>
                <c:pt idx="32750">
                  <c:v>327.5</c:v>
                </c:pt>
                <c:pt idx="32751">
                  <c:v>327.51</c:v>
                </c:pt>
                <c:pt idx="32752">
                  <c:v>327.52</c:v>
                </c:pt>
                <c:pt idx="32753">
                  <c:v>327.52999999999997</c:v>
                </c:pt>
                <c:pt idx="32754">
                  <c:v>327.54000000000002</c:v>
                </c:pt>
                <c:pt idx="32755">
                  <c:v>327.55</c:v>
                </c:pt>
                <c:pt idx="32756">
                  <c:v>327.56</c:v>
                </c:pt>
                <c:pt idx="32757">
                  <c:v>327.57</c:v>
                </c:pt>
                <c:pt idx="32758">
                  <c:v>327.58</c:v>
                </c:pt>
                <c:pt idx="32759">
                  <c:v>327.58999999999997</c:v>
                </c:pt>
                <c:pt idx="32760">
                  <c:v>327.60000000000002</c:v>
                </c:pt>
                <c:pt idx="32761">
                  <c:v>327.61</c:v>
                </c:pt>
                <c:pt idx="32762">
                  <c:v>327.62</c:v>
                </c:pt>
                <c:pt idx="32763">
                  <c:v>327.63</c:v>
                </c:pt>
                <c:pt idx="32764">
                  <c:v>327.64</c:v>
                </c:pt>
                <c:pt idx="32765">
                  <c:v>327.64999999999998</c:v>
                </c:pt>
                <c:pt idx="32766">
                  <c:v>327.66000000000003</c:v>
                </c:pt>
                <c:pt idx="32767">
                  <c:v>327.67</c:v>
                </c:pt>
                <c:pt idx="32768">
                  <c:v>327.68</c:v>
                </c:pt>
                <c:pt idx="32769">
                  <c:v>327.69</c:v>
                </c:pt>
                <c:pt idx="32770">
                  <c:v>327.7</c:v>
                </c:pt>
                <c:pt idx="32771">
                  <c:v>327.71</c:v>
                </c:pt>
                <c:pt idx="32772">
                  <c:v>327.72</c:v>
                </c:pt>
                <c:pt idx="32773">
                  <c:v>327.73</c:v>
                </c:pt>
                <c:pt idx="32774">
                  <c:v>327.74</c:v>
                </c:pt>
                <c:pt idx="32775">
                  <c:v>327.75</c:v>
                </c:pt>
                <c:pt idx="32776">
                  <c:v>327.76</c:v>
                </c:pt>
                <c:pt idx="32777">
                  <c:v>327.77</c:v>
                </c:pt>
                <c:pt idx="32778">
                  <c:v>327.78</c:v>
                </c:pt>
                <c:pt idx="32779">
                  <c:v>327.79</c:v>
                </c:pt>
                <c:pt idx="32780">
                  <c:v>327.8</c:v>
                </c:pt>
                <c:pt idx="32781">
                  <c:v>327.81</c:v>
                </c:pt>
                <c:pt idx="32782">
                  <c:v>327.82</c:v>
                </c:pt>
                <c:pt idx="32783">
                  <c:v>327.83</c:v>
                </c:pt>
                <c:pt idx="32784">
                  <c:v>327.84</c:v>
                </c:pt>
                <c:pt idx="32785">
                  <c:v>327.85</c:v>
                </c:pt>
                <c:pt idx="32786">
                  <c:v>327.86</c:v>
                </c:pt>
                <c:pt idx="32787">
                  <c:v>327.87</c:v>
                </c:pt>
                <c:pt idx="32788">
                  <c:v>327.88</c:v>
                </c:pt>
                <c:pt idx="32789">
                  <c:v>327.89</c:v>
                </c:pt>
                <c:pt idx="32790">
                  <c:v>327.9</c:v>
                </c:pt>
                <c:pt idx="32791">
                  <c:v>327.91</c:v>
                </c:pt>
                <c:pt idx="32792">
                  <c:v>327.92</c:v>
                </c:pt>
                <c:pt idx="32793">
                  <c:v>327.93</c:v>
                </c:pt>
                <c:pt idx="32794">
                  <c:v>327.94</c:v>
                </c:pt>
                <c:pt idx="32795">
                  <c:v>327.95</c:v>
                </c:pt>
                <c:pt idx="32796">
                  <c:v>327.96</c:v>
                </c:pt>
                <c:pt idx="32797">
                  <c:v>327.97</c:v>
                </c:pt>
                <c:pt idx="32798">
                  <c:v>327.98</c:v>
                </c:pt>
                <c:pt idx="32799">
                  <c:v>327.99</c:v>
                </c:pt>
                <c:pt idx="32800">
                  <c:v>328</c:v>
                </c:pt>
                <c:pt idx="32801">
                  <c:v>328.01</c:v>
                </c:pt>
                <c:pt idx="32802">
                  <c:v>328.02</c:v>
                </c:pt>
                <c:pt idx="32803">
                  <c:v>328.03</c:v>
                </c:pt>
                <c:pt idx="32804">
                  <c:v>328.04</c:v>
                </c:pt>
                <c:pt idx="32805">
                  <c:v>328.05</c:v>
                </c:pt>
                <c:pt idx="32806">
                  <c:v>328.06</c:v>
                </c:pt>
                <c:pt idx="32807">
                  <c:v>328.07</c:v>
                </c:pt>
                <c:pt idx="32808">
                  <c:v>328.08</c:v>
                </c:pt>
                <c:pt idx="32809">
                  <c:v>328.09</c:v>
                </c:pt>
                <c:pt idx="32810">
                  <c:v>328.1</c:v>
                </c:pt>
                <c:pt idx="32811">
                  <c:v>328.11</c:v>
                </c:pt>
                <c:pt idx="32812">
                  <c:v>328.12</c:v>
                </c:pt>
                <c:pt idx="32813">
                  <c:v>328.13</c:v>
                </c:pt>
                <c:pt idx="32814">
                  <c:v>328.14</c:v>
                </c:pt>
                <c:pt idx="32815">
                  <c:v>328.15</c:v>
                </c:pt>
                <c:pt idx="32816">
                  <c:v>328.16</c:v>
                </c:pt>
                <c:pt idx="32817">
                  <c:v>328.17</c:v>
                </c:pt>
                <c:pt idx="32818">
                  <c:v>328.18</c:v>
                </c:pt>
                <c:pt idx="32819">
                  <c:v>328.19</c:v>
                </c:pt>
                <c:pt idx="32820">
                  <c:v>328.2</c:v>
                </c:pt>
                <c:pt idx="32821">
                  <c:v>328.21</c:v>
                </c:pt>
                <c:pt idx="32822">
                  <c:v>328.22</c:v>
                </c:pt>
                <c:pt idx="32823">
                  <c:v>328.23</c:v>
                </c:pt>
                <c:pt idx="32824">
                  <c:v>328.24</c:v>
                </c:pt>
                <c:pt idx="32825">
                  <c:v>328.25</c:v>
                </c:pt>
                <c:pt idx="32826">
                  <c:v>328.26</c:v>
                </c:pt>
                <c:pt idx="32827">
                  <c:v>328.27</c:v>
                </c:pt>
                <c:pt idx="32828">
                  <c:v>328.28</c:v>
                </c:pt>
                <c:pt idx="32829">
                  <c:v>328.29</c:v>
                </c:pt>
                <c:pt idx="32830">
                  <c:v>328.3</c:v>
                </c:pt>
                <c:pt idx="32831">
                  <c:v>328.31</c:v>
                </c:pt>
                <c:pt idx="32832">
                  <c:v>328.32</c:v>
                </c:pt>
                <c:pt idx="32833">
                  <c:v>328.33</c:v>
                </c:pt>
                <c:pt idx="32834">
                  <c:v>328.34</c:v>
                </c:pt>
                <c:pt idx="32835">
                  <c:v>328.35</c:v>
                </c:pt>
                <c:pt idx="32836">
                  <c:v>328.36</c:v>
                </c:pt>
                <c:pt idx="32837">
                  <c:v>328.37</c:v>
                </c:pt>
                <c:pt idx="32838">
                  <c:v>328.38</c:v>
                </c:pt>
                <c:pt idx="32839">
                  <c:v>328.39</c:v>
                </c:pt>
                <c:pt idx="32840">
                  <c:v>328.4</c:v>
                </c:pt>
                <c:pt idx="32841">
                  <c:v>328.41</c:v>
                </c:pt>
                <c:pt idx="32842">
                  <c:v>328.42</c:v>
                </c:pt>
                <c:pt idx="32843">
                  <c:v>328.43</c:v>
                </c:pt>
                <c:pt idx="32844">
                  <c:v>328.44</c:v>
                </c:pt>
                <c:pt idx="32845">
                  <c:v>328.45</c:v>
                </c:pt>
                <c:pt idx="32846">
                  <c:v>328.46</c:v>
                </c:pt>
                <c:pt idx="32847">
                  <c:v>328.47</c:v>
                </c:pt>
                <c:pt idx="32848">
                  <c:v>328.48</c:v>
                </c:pt>
                <c:pt idx="32849">
                  <c:v>328.49</c:v>
                </c:pt>
                <c:pt idx="32850">
                  <c:v>328.5</c:v>
                </c:pt>
                <c:pt idx="32851">
                  <c:v>328.51</c:v>
                </c:pt>
                <c:pt idx="32852">
                  <c:v>328.52</c:v>
                </c:pt>
                <c:pt idx="32853">
                  <c:v>328.53</c:v>
                </c:pt>
                <c:pt idx="32854">
                  <c:v>328.54</c:v>
                </c:pt>
                <c:pt idx="32855">
                  <c:v>328.55</c:v>
                </c:pt>
                <c:pt idx="32856">
                  <c:v>328.56</c:v>
                </c:pt>
                <c:pt idx="32857">
                  <c:v>328.57</c:v>
                </c:pt>
                <c:pt idx="32858">
                  <c:v>328.58</c:v>
                </c:pt>
                <c:pt idx="32859">
                  <c:v>328.59</c:v>
                </c:pt>
                <c:pt idx="32860">
                  <c:v>328.6</c:v>
                </c:pt>
                <c:pt idx="32861">
                  <c:v>328.61</c:v>
                </c:pt>
                <c:pt idx="32862">
                  <c:v>328.62</c:v>
                </c:pt>
                <c:pt idx="32863">
                  <c:v>328.63</c:v>
                </c:pt>
                <c:pt idx="32864">
                  <c:v>328.64</c:v>
                </c:pt>
                <c:pt idx="32865">
                  <c:v>328.65</c:v>
                </c:pt>
                <c:pt idx="32866">
                  <c:v>328.66</c:v>
                </c:pt>
                <c:pt idx="32867">
                  <c:v>328.67</c:v>
                </c:pt>
                <c:pt idx="32868">
                  <c:v>328.68</c:v>
                </c:pt>
                <c:pt idx="32869">
                  <c:v>328.69</c:v>
                </c:pt>
                <c:pt idx="32870">
                  <c:v>328.7</c:v>
                </c:pt>
                <c:pt idx="32871">
                  <c:v>328.71</c:v>
                </c:pt>
                <c:pt idx="32872">
                  <c:v>328.72</c:v>
                </c:pt>
                <c:pt idx="32873">
                  <c:v>328.73</c:v>
                </c:pt>
                <c:pt idx="32874">
                  <c:v>328.74</c:v>
                </c:pt>
                <c:pt idx="32875">
                  <c:v>328.75</c:v>
                </c:pt>
                <c:pt idx="32876">
                  <c:v>328.76</c:v>
                </c:pt>
                <c:pt idx="32877">
                  <c:v>328.77</c:v>
                </c:pt>
                <c:pt idx="32878">
                  <c:v>328.78</c:v>
                </c:pt>
                <c:pt idx="32879">
                  <c:v>328.79</c:v>
                </c:pt>
                <c:pt idx="32880">
                  <c:v>328.8</c:v>
                </c:pt>
                <c:pt idx="32881">
                  <c:v>328.81</c:v>
                </c:pt>
                <c:pt idx="32882">
                  <c:v>328.82</c:v>
                </c:pt>
                <c:pt idx="32883">
                  <c:v>328.83</c:v>
                </c:pt>
                <c:pt idx="32884">
                  <c:v>328.84</c:v>
                </c:pt>
                <c:pt idx="32885">
                  <c:v>328.85</c:v>
                </c:pt>
                <c:pt idx="32886">
                  <c:v>328.86</c:v>
                </c:pt>
                <c:pt idx="32887">
                  <c:v>328.87</c:v>
                </c:pt>
                <c:pt idx="32888">
                  <c:v>328.88</c:v>
                </c:pt>
                <c:pt idx="32889">
                  <c:v>328.89</c:v>
                </c:pt>
                <c:pt idx="32890">
                  <c:v>328.9</c:v>
                </c:pt>
                <c:pt idx="32891">
                  <c:v>328.91</c:v>
                </c:pt>
                <c:pt idx="32892">
                  <c:v>328.92</c:v>
                </c:pt>
                <c:pt idx="32893">
                  <c:v>328.93</c:v>
                </c:pt>
                <c:pt idx="32894">
                  <c:v>328.94</c:v>
                </c:pt>
                <c:pt idx="32895">
                  <c:v>328.95</c:v>
                </c:pt>
                <c:pt idx="32896">
                  <c:v>328.96</c:v>
                </c:pt>
                <c:pt idx="32897">
                  <c:v>328.97</c:v>
                </c:pt>
                <c:pt idx="32898">
                  <c:v>328.98</c:v>
                </c:pt>
                <c:pt idx="32899">
                  <c:v>328.99</c:v>
                </c:pt>
                <c:pt idx="32900">
                  <c:v>329</c:v>
                </c:pt>
                <c:pt idx="32901">
                  <c:v>329.01</c:v>
                </c:pt>
                <c:pt idx="32902">
                  <c:v>329.02</c:v>
                </c:pt>
                <c:pt idx="32903">
                  <c:v>329.03</c:v>
                </c:pt>
                <c:pt idx="32904">
                  <c:v>329.04</c:v>
                </c:pt>
                <c:pt idx="32905">
                  <c:v>329.05</c:v>
                </c:pt>
                <c:pt idx="32906">
                  <c:v>329.06</c:v>
                </c:pt>
                <c:pt idx="32907">
                  <c:v>329.07</c:v>
                </c:pt>
                <c:pt idx="32908">
                  <c:v>329.08</c:v>
                </c:pt>
                <c:pt idx="32909">
                  <c:v>329.09</c:v>
                </c:pt>
                <c:pt idx="32910">
                  <c:v>329.1</c:v>
                </c:pt>
                <c:pt idx="32911">
                  <c:v>329.11</c:v>
                </c:pt>
                <c:pt idx="32912">
                  <c:v>329.12</c:v>
                </c:pt>
                <c:pt idx="32913">
                  <c:v>329.13</c:v>
                </c:pt>
                <c:pt idx="32914">
                  <c:v>329.14</c:v>
                </c:pt>
                <c:pt idx="32915">
                  <c:v>329.15</c:v>
                </c:pt>
                <c:pt idx="32916">
                  <c:v>329.16</c:v>
                </c:pt>
                <c:pt idx="32917">
                  <c:v>329.17</c:v>
                </c:pt>
                <c:pt idx="32918">
                  <c:v>329.18</c:v>
                </c:pt>
                <c:pt idx="32919">
                  <c:v>329.19</c:v>
                </c:pt>
                <c:pt idx="32920">
                  <c:v>329.2</c:v>
                </c:pt>
                <c:pt idx="32921">
                  <c:v>329.21</c:v>
                </c:pt>
                <c:pt idx="32922">
                  <c:v>329.22</c:v>
                </c:pt>
                <c:pt idx="32923">
                  <c:v>329.23</c:v>
                </c:pt>
                <c:pt idx="32924">
                  <c:v>329.24</c:v>
                </c:pt>
                <c:pt idx="32925">
                  <c:v>329.25</c:v>
                </c:pt>
                <c:pt idx="32926">
                  <c:v>329.26</c:v>
                </c:pt>
                <c:pt idx="32927">
                  <c:v>329.27</c:v>
                </c:pt>
                <c:pt idx="32928">
                  <c:v>329.28</c:v>
                </c:pt>
                <c:pt idx="32929">
                  <c:v>329.29</c:v>
                </c:pt>
                <c:pt idx="32930">
                  <c:v>329.3</c:v>
                </c:pt>
                <c:pt idx="32931">
                  <c:v>329.31</c:v>
                </c:pt>
                <c:pt idx="32932">
                  <c:v>329.32</c:v>
                </c:pt>
                <c:pt idx="32933">
                  <c:v>329.33</c:v>
                </c:pt>
                <c:pt idx="32934">
                  <c:v>329.34</c:v>
                </c:pt>
                <c:pt idx="32935">
                  <c:v>329.35</c:v>
                </c:pt>
                <c:pt idx="32936">
                  <c:v>329.36</c:v>
                </c:pt>
                <c:pt idx="32937">
                  <c:v>329.37</c:v>
                </c:pt>
                <c:pt idx="32938">
                  <c:v>329.38</c:v>
                </c:pt>
                <c:pt idx="32939">
                  <c:v>329.39</c:v>
                </c:pt>
                <c:pt idx="32940">
                  <c:v>329.4</c:v>
                </c:pt>
                <c:pt idx="32941">
                  <c:v>329.41</c:v>
                </c:pt>
                <c:pt idx="32942">
                  <c:v>329.42</c:v>
                </c:pt>
                <c:pt idx="32943">
                  <c:v>329.43</c:v>
                </c:pt>
                <c:pt idx="32944">
                  <c:v>329.44</c:v>
                </c:pt>
                <c:pt idx="32945">
                  <c:v>329.45</c:v>
                </c:pt>
                <c:pt idx="32946">
                  <c:v>329.46</c:v>
                </c:pt>
                <c:pt idx="32947">
                  <c:v>329.47</c:v>
                </c:pt>
                <c:pt idx="32948">
                  <c:v>329.48</c:v>
                </c:pt>
                <c:pt idx="32949">
                  <c:v>329.49</c:v>
                </c:pt>
                <c:pt idx="32950">
                  <c:v>329.5</c:v>
                </c:pt>
                <c:pt idx="32951">
                  <c:v>329.51</c:v>
                </c:pt>
                <c:pt idx="32952">
                  <c:v>329.52</c:v>
                </c:pt>
                <c:pt idx="32953">
                  <c:v>329.53</c:v>
                </c:pt>
                <c:pt idx="32954">
                  <c:v>329.54</c:v>
                </c:pt>
                <c:pt idx="32955">
                  <c:v>329.55</c:v>
                </c:pt>
                <c:pt idx="32956">
                  <c:v>329.56</c:v>
                </c:pt>
                <c:pt idx="32957">
                  <c:v>329.57</c:v>
                </c:pt>
                <c:pt idx="32958">
                  <c:v>329.58</c:v>
                </c:pt>
                <c:pt idx="32959">
                  <c:v>329.59</c:v>
                </c:pt>
                <c:pt idx="32960">
                  <c:v>329.6</c:v>
                </c:pt>
                <c:pt idx="32961">
                  <c:v>329.61</c:v>
                </c:pt>
                <c:pt idx="32962">
                  <c:v>329.62</c:v>
                </c:pt>
                <c:pt idx="32963">
                  <c:v>329.63</c:v>
                </c:pt>
                <c:pt idx="32964">
                  <c:v>329.64</c:v>
                </c:pt>
                <c:pt idx="32965">
                  <c:v>329.65</c:v>
                </c:pt>
                <c:pt idx="32966">
                  <c:v>329.66</c:v>
                </c:pt>
                <c:pt idx="32967">
                  <c:v>329.67</c:v>
                </c:pt>
                <c:pt idx="32968">
                  <c:v>329.68</c:v>
                </c:pt>
                <c:pt idx="32969">
                  <c:v>329.69</c:v>
                </c:pt>
                <c:pt idx="32970">
                  <c:v>329.7</c:v>
                </c:pt>
                <c:pt idx="32971">
                  <c:v>329.71</c:v>
                </c:pt>
                <c:pt idx="32972">
                  <c:v>329.72</c:v>
                </c:pt>
                <c:pt idx="32973">
                  <c:v>329.73</c:v>
                </c:pt>
                <c:pt idx="32974">
                  <c:v>329.74</c:v>
                </c:pt>
                <c:pt idx="32975">
                  <c:v>329.75</c:v>
                </c:pt>
                <c:pt idx="32976">
                  <c:v>329.76</c:v>
                </c:pt>
                <c:pt idx="32977">
                  <c:v>329.77</c:v>
                </c:pt>
                <c:pt idx="32978">
                  <c:v>329.78</c:v>
                </c:pt>
                <c:pt idx="32979">
                  <c:v>329.79</c:v>
                </c:pt>
                <c:pt idx="32980">
                  <c:v>329.8</c:v>
                </c:pt>
                <c:pt idx="32981">
                  <c:v>329.81</c:v>
                </c:pt>
                <c:pt idx="32982">
                  <c:v>329.82</c:v>
                </c:pt>
                <c:pt idx="32983">
                  <c:v>329.83</c:v>
                </c:pt>
                <c:pt idx="32984">
                  <c:v>329.84</c:v>
                </c:pt>
                <c:pt idx="32985">
                  <c:v>329.85</c:v>
                </c:pt>
                <c:pt idx="32986">
                  <c:v>329.86</c:v>
                </c:pt>
                <c:pt idx="32987">
                  <c:v>329.87</c:v>
                </c:pt>
                <c:pt idx="32988">
                  <c:v>329.88</c:v>
                </c:pt>
                <c:pt idx="32989">
                  <c:v>329.89</c:v>
                </c:pt>
                <c:pt idx="32990">
                  <c:v>329.9</c:v>
                </c:pt>
                <c:pt idx="32991">
                  <c:v>329.91</c:v>
                </c:pt>
                <c:pt idx="32992">
                  <c:v>329.92</c:v>
                </c:pt>
                <c:pt idx="32993">
                  <c:v>329.93</c:v>
                </c:pt>
                <c:pt idx="32994">
                  <c:v>329.94</c:v>
                </c:pt>
                <c:pt idx="32995">
                  <c:v>329.95</c:v>
                </c:pt>
                <c:pt idx="32996">
                  <c:v>329.96</c:v>
                </c:pt>
                <c:pt idx="32997">
                  <c:v>329.97</c:v>
                </c:pt>
                <c:pt idx="32998">
                  <c:v>329.98</c:v>
                </c:pt>
                <c:pt idx="32999">
                  <c:v>329.99</c:v>
                </c:pt>
                <c:pt idx="33000">
                  <c:v>330</c:v>
                </c:pt>
                <c:pt idx="33001">
                  <c:v>330.01</c:v>
                </c:pt>
                <c:pt idx="33002">
                  <c:v>330.02</c:v>
                </c:pt>
                <c:pt idx="33003">
                  <c:v>330.03</c:v>
                </c:pt>
                <c:pt idx="33004">
                  <c:v>330.04</c:v>
                </c:pt>
                <c:pt idx="33005">
                  <c:v>330.05</c:v>
                </c:pt>
                <c:pt idx="33006">
                  <c:v>330.06</c:v>
                </c:pt>
                <c:pt idx="33007">
                  <c:v>330.07</c:v>
                </c:pt>
                <c:pt idx="33008">
                  <c:v>330.08</c:v>
                </c:pt>
                <c:pt idx="33009">
                  <c:v>330.09</c:v>
                </c:pt>
                <c:pt idx="33010">
                  <c:v>330.1</c:v>
                </c:pt>
                <c:pt idx="33011">
                  <c:v>330.11</c:v>
                </c:pt>
                <c:pt idx="33012">
                  <c:v>330.12</c:v>
                </c:pt>
                <c:pt idx="33013">
                  <c:v>330.13</c:v>
                </c:pt>
                <c:pt idx="33014">
                  <c:v>330.14</c:v>
                </c:pt>
                <c:pt idx="33015">
                  <c:v>330.15</c:v>
                </c:pt>
                <c:pt idx="33016">
                  <c:v>330.16</c:v>
                </c:pt>
                <c:pt idx="33017">
                  <c:v>330.17</c:v>
                </c:pt>
                <c:pt idx="33018">
                  <c:v>330.18</c:v>
                </c:pt>
                <c:pt idx="33019">
                  <c:v>330.19</c:v>
                </c:pt>
                <c:pt idx="33020">
                  <c:v>330.2</c:v>
                </c:pt>
                <c:pt idx="33021">
                  <c:v>330.21</c:v>
                </c:pt>
                <c:pt idx="33022">
                  <c:v>330.22</c:v>
                </c:pt>
                <c:pt idx="33023">
                  <c:v>330.23</c:v>
                </c:pt>
                <c:pt idx="33024">
                  <c:v>330.24</c:v>
                </c:pt>
                <c:pt idx="33025">
                  <c:v>330.25</c:v>
                </c:pt>
                <c:pt idx="33026">
                  <c:v>330.26</c:v>
                </c:pt>
                <c:pt idx="33027">
                  <c:v>330.27</c:v>
                </c:pt>
                <c:pt idx="33028">
                  <c:v>330.28</c:v>
                </c:pt>
                <c:pt idx="33029">
                  <c:v>330.29</c:v>
                </c:pt>
                <c:pt idx="33030">
                  <c:v>330.3</c:v>
                </c:pt>
                <c:pt idx="33031">
                  <c:v>330.31</c:v>
                </c:pt>
                <c:pt idx="33032">
                  <c:v>330.32</c:v>
                </c:pt>
                <c:pt idx="33033">
                  <c:v>330.33</c:v>
                </c:pt>
                <c:pt idx="33034">
                  <c:v>330.34</c:v>
                </c:pt>
                <c:pt idx="33035">
                  <c:v>330.35</c:v>
                </c:pt>
                <c:pt idx="33036">
                  <c:v>330.36</c:v>
                </c:pt>
                <c:pt idx="33037">
                  <c:v>330.37</c:v>
                </c:pt>
                <c:pt idx="33038">
                  <c:v>330.38</c:v>
                </c:pt>
                <c:pt idx="33039">
                  <c:v>330.39</c:v>
                </c:pt>
                <c:pt idx="33040">
                  <c:v>330.4</c:v>
                </c:pt>
                <c:pt idx="33041">
                  <c:v>330.41</c:v>
                </c:pt>
                <c:pt idx="33042">
                  <c:v>330.42</c:v>
                </c:pt>
                <c:pt idx="33043">
                  <c:v>330.43</c:v>
                </c:pt>
                <c:pt idx="33044">
                  <c:v>330.44</c:v>
                </c:pt>
                <c:pt idx="33045">
                  <c:v>330.45</c:v>
                </c:pt>
                <c:pt idx="33046">
                  <c:v>330.46</c:v>
                </c:pt>
                <c:pt idx="33047">
                  <c:v>330.47</c:v>
                </c:pt>
                <c:pt idx="33048">
                  <c:v>330.48</c:v>
                </c:pt>
                <c:pt idx="33049">
                  <c:v>330.49</c:v>
                </c:pt>
                <c:pt idx="33050">
                  <c:v>330.5</c:v>
                </c:pt>
                <c:pt idx="33051">
                  <c:v>330.51</c:v>
                </c:pt>
                <c:pt idx="33052">
                  <c:v>330.52</c:v>
                </c:pt>
                <c:pt idx="33053">
                  <c:v>330.53</c:v>
                </c:pt>
                <c:pt idx="33054">
                  <c:v>330.54</c:v>
                </c:pt>
                <c:pt idx="33055">
                  <c:v>330.55</c:v>
                </c:pt>
                <c:pt idx="33056">
                  <c:v>330.56</c:v>
                </c:pt>
                <c:pt idx="33057">
                  <c:v>330.57</c:v>
                </c:pt>
                <c:pt idx="33058">
                  <c:v>330.58</c:v>
                </c:pt>
                <c:pt idx="33059">
                  <c:v>330.59</c:v>
                </c:pt>
                <c:pt idx="33060">
                  <c:v>330.6</c:v>
                </c:pt>
                <c:pt idx="33061">
                  <c:v>330.61</c:v>
                </c:pt>
                <c:pt idx="33062">
                  <c:v>330.62</c:v>
                </c:pt>
                <c:pt idx="33063">
                  <c:v>330.63</c:v>
                </c:pt>
                <c:pt idx="33064">
                  <c:v>330.64</c:v>
                </c:pt>
                <c:pt idx="33065">
                  <c:v>330.65</c:v>
                </c:pt>
                <c:pt idx="33066">
                  <c:v>330.66</c:v>
                </c:pt>
                <c:pt idx="33067">
                  <c:v>330.67</c:v>
                </c:pt>
                <c:pt idx="33068">
                  <c:v>330.68</c:v>
                </c:pt>
                <c:pt idx="33069">
                  <c:v>330.69</c:v>
                </c:pt>
                <c:pt idx="33070">
                  <c:v>330.7</c:v>
                </c:pt>
                <c:pt idx="33071">
                  <c:v>330.71</c:v>
                </c:pt>
                <c:pt idx="33072">
                  <c:v>330.72</c:v>
                </c:pt>
                <c:pt idx="33073">
                  <c:v>330.73</c:v>
                </c:pt>
                <c:pt idx="33074">
                  <c:v>330.74</c:v>
                </c:pt>
                <c:pt idx="33075">
                  <c:v>330.75</c:v>
                </c:pt>
                <c:pt idx="33076">
                  <c:v>330.76</c:v>
                </c:pt>
                <c:pt idx="33077">
                  <c:v>330.77</c:v>
                </c:pt>
                <c:pt idx="33078">
                  <c:v>330.78</c:v>
                </c:pt>
                <c:pt idx="33079">
                  <c:v>330.79</c:v>
                </c:pt>
                <c:pt idx="33080">
                  <c:v>330.8</c:v>
                </c:pt>
                <c:pt idx="33081">
                  <c:v>330.81</c:v>
                </c:pt>
                <c:pt idx="33082">
                  <c:v>330.82</c:v>
                </c:pt>
                <c:pt idx="33083">
                  <c:v>330.83</c:v>
                </c:pt>
                <c:pt idx="33084">
                  <c:v>330.84</c:v>
                </c:pt>
                <c:pt idx="33085">
                  <c:v>330.85</c:v>
                </c:pt>
                <c:pt idx="33086">
                  <c:v>330.86</c:v>
                </c:pt>
                <c:pt idx="33087">
                  <c:v>330.87</c:v>
                </c:pt>
                <c:pt idx="33088">
                  <c:v>330.88</c:v>
                </c:pt>
                <c:pt idx="33089">
                  <c:v>330.89</c:v>
                </c:pt>
                <c:pt idx="33090">
                  <c:v>330.9</c:v>
                </c:pt>
                <c:pt idx="33091">
                  <c:v>330.91</c:v>
                </c:pt>
                <c:pt idx="33092">
                  <c:v>330.92</c:v>
                </c:pt>
                <c:pt idx="33093">
                  <c:v>330.93</c:v>
                </c:pt>
                <c:pt idx="33094">
                  <c:v>330.94</c:v>
                </c:pt>
                <c:pt idx="33095">
                  <c:v>330.95</c:v>
                </c:pt>
                <c:pt idx="33096">
                  <c:v>330.96</c:v>
                </c:pt>
                <c:pt idx="33097">
                  <c:v>330.97</c:v>
                </c:pt>
                <c:pt idx="33098">
                  <c:v>330.98</c:v>
                </c:pt>
                <c:pt idx="33099">
                  <c:v>330.99</c:v>
                </c:pt>
                <c:pt idx="33100">
                  <c:v>331</c:v>
                </c:pt>
                <c:pt idx="33101">
                  <c:v>331.01</c:v>
                </c:pt>
                <c:pt idx="33102">
                  <c:v>331.02</c:v>
                </c:pt>
                <c:pt idx="33103">
                  <c:v>331.03</c:v>
                </c:pt>
                <c:pt idx="33104">
                  <c:v>331.04</c:v>
                </c:pt>
                <c:pt idx="33105">
                  <c:v>331.05</c:v>
                </c:pt>
                <c:pt idx="33106">
                  <c:v>331.06</c:v>
                </c:pt>
                <c:pt idx="33107">
                  <c:v>331.07</c:v>
                </c:pt>
                <c:pt idx="33108">
                  <c:v>331.08</c:v>
                </c:pt>
                <c:pt idx="33109">
                  <c:v>331.09</c:v>
                </c:pt>
                <c:pt idx="33110">
                  <c:v>331.1</c:v>
                </c:pt>
                <c:pt idx="33111">
                  <c:v>331.11</c:v>
                </c:pt>
                <c:pt idx="33112">
                  <c:v>331.12</c:v>
                </c:pt>
                <c:pt idx="33113">
                  <c:v>331.13</c:v>
                </c:pt>
                <c:pt idx="33114">
                  <c:v>331.14</c:v>
                </c:pt>
                <c:pt idx="33115">
                  <c:v>331.15</c:v>
                </c:pt>
                <c:pt idx="33116">
                  <c:v>331.16</c:v>
                </c:pt>
                <c:pt idx="33117">
                  <c:v>331.17</c:v>
                </c:pt>
                <c:pt idx="33118">
                  <c:v>331.18</c:v>
                </c:pt>
                <c:pt idx="33119">
                  <c:v>331.19</c:v>
                </c:pt>
                <c:pt idx="33120">
                  <c:v>331.2</c:v>
                </c:pt>
                <c:pt idx="33121">
                  <c:v>331.21</c:v>
                </c:pt>
                <c:pt idx="33122">
                  <c:v>331.22</c:v>
                </c:pt>
                <c:pt idx="33123">
                  <c:v>331.23</c:v>
                </c:pt>
                <c:pt idx="33124">
                  <c:v>331.24</c:v>
                </c:pt>
                <c:pt idx="33125">
                  <c:v>331.25</c:v>
                </c:pt>
                <c:pt idx="33126">
                  <c:v>331.26</c:v>
                </c:pt>
                <c:pt idx="33127">
                  <c:v>331.27</c:v>
                </c:pt>
                <c:pt idx="33128">
                  <c:v>331.28</c:v>
                </c:pt>
                <c:pt idx="33129">
                  <c:v>331.29</c:v>
                </c:pt>
                <c:pt idx="33130">
                  <c:v>331.3</c:v>
                </c:pt>
                <c:pt idx="33131">
                  <c:v>331.31</c:v>
                </c:pt>
                <c:pt idx="33132">
                  <c:v>331.32</c:v>
                </c:pt>
                <c:pt idx="33133">
                  <c:v>331.33</c:v>
                </c:pt>
                <c:pt idx="33134">
                  <c:v>331.34</c:v>
                </c:pt>
                <c:pt idx="33135">
                  <c:v>331.35</c:v>
                </c:pt>
                <c:pt idx="33136">
                  <c:v>331.36</c:v>
                </c:pt>
                <c:pt idx="33137">
                  <c:v>331.37</c:v>
                </c:pt>
                <c:pt idx="33138">
                  <c:v>331.38</c:v>
                </c:pt>
                <c:pt idx="33139">
                  <c:v>331.39</c:v>
                </c:pt>
                <c:pt idx="33140">
                  <c:v>331.4</c:v>
                </c:pt>
                <c:pt idx="33141">
                  <c:v>331.41</c:v>
                </c:pt>
                <c:pt idx="33142">
                  <c:v>331.42</c:v>
                </c:pt>
                <c:pt idx="33143">
                  <c:v>331.43</c:v>
                </c:pt>
                <c:pt idx="33144">
                  <c:v>331.44</c:v>
                </c:pt>
                <c:pt idx="33145">
                  <c:v>331.45</c:v>
                </c:pt>
                <c:pt idx="33146">
                  <c:v>331.46</c:v>
                </c:pt>
                <c:pt idx="33147">
                  <c:v>331.47</c:v>
                </c:pt>
                <c:pt idx="33148">
                  <c:v>331.48</c:v>
                </c:pt>
                <c:pt idx="33149">
                  <c:v>331.49</c:v>
                </c:pt>
                <c:pt idx="33150">
                  <c:v>331.5</c:v>
                </c:pt>
                <c:pt idx="33151">
                  <c:v>331.51</c:v>
                </c:pt>
                <c:pt idx="33152">
                  <c:v>331.52</c:v>
                </c:pt>
                <c:pt idx="33153">
                  <c:v>331.53</c:v>
                </c:pt>
                <c:pt idx="33154">
                  <c:v>331.54</c:v>
                </c:pt>
                <c:pt idx="33155">
                  <c:v>331.55</c:v>
                </c:pt>
                <c:pt idx="33156">
                  <c:v>331.56</c:v>
                </c:pt>
                <c:pt idx="33157">
                  <c:v>331.57</c:v>
                </c:pt>
                <c:pt idx="33158">
                  <c:v>331.58</c:v>
                </c:pt>
                <c:pt idx="33159">
                  <c:v>331.59</c:v>
                </c:pt>
                <c:pt idx="33160">
                  <c:v>331.6</c:v>
                </c:pt>
                <c:pt idx="33161">
                  <c:v>331.61</c:v>
                </c:pt>
                <c:pt idx="33162">
                  <c:v>331.62</c:v>
                </c:pt>
                <c:pt idx="33163">
                  <c:v>331.63</c:v>
                </c:pt>
                <c:pt idx="33164">
                  <c:v>331.64</c:v>
                </c:pt>
                <c:pt idx="33165">
                  <c:v>331.65</c:v>
                </c:pt>
                <c:pt idx="33166">
                  <c:v>331.66</c:v>
                </c:pt>
                <c:pt idx="33167">
                  <c:v>331.67</c:v>
                </c:pt>
                <c:pt idx="33168">
                  <c:v>331.68</c:v>
                </c:pt>
                <c:pt idx="33169">
                  <c:v>331.69</c:v>
                </c:pt>
                <c:pt idx="33170">
                  <c:v>331.7</c:v>
                </c:pt>
                <c:pt idx="33171">
                  <c:v>331.71</c:v>
                </c:pt>
                <c:pt idx="33172">
                  <c:v>331.72</c:v>
                </c:pt>
                <c:pt idx="33173">
                  <c:v>331.73</c:v>
                </c:pt>
                <c:pt idx="33174">
                  <c:v>331.74</c:v>
                </c:pt>
                <c:pt idx="33175">
                  <c:v>331.75</c:v>
                </c:pt>
                <c:pt idx="33176">
                  <c:v>331.76</c:v>
                </c:pt>
                <c:pt idx="33177">
                  <c:v>331.77</c:v>
                </c:pt>
                <c:pt idx="33178">
                  <c:v>331.78</c:v>
                </c:pt>
                <c:pt idx="33179">
                  <c:v>331.79</c:v>
                </c:pt>
                <c:pt idx="33180">
                  <c:v>331.8</c:v>
                </c:pt>
                <c:pt idx="33181">
                  <c:v>331.81</c:v>
                </c:pt>
                <c:pt idx="33182">
                  <c:v>331.82</c:v>
                </c:pt>
                <c:pt idx="33183">
                  <c:v>331.83</c:v>
                </c:pt>
                <c:pt idx="33184">
                  <c:v>331.84</c:v>
                </c:pt>
                <c:pt idx="33185">
                  <c:v>331.85</c:v>
                </c:pt>
                <c:pt idx="33186">
                  <c:v>331.86</c:v>
                </c:pt>
                <c:pt idx="33187">
                  <c:v>331.87</c:v>
                </c:pt>
                <c:pt idx="33188">
                  <c:v>331.88</c:v>
                </c:pt>
                <c:pt idx="33189">
                  <c:v>331.89</c:v>
                </c:pt>
                <c:pt idx="33190">
                  <c:v>331.9</c:v>
                </c:pt>
                <c:pt idx="33191">
                  <c:v>331.91</c:v>
                </c:pt>
                <c:pt idx="33192">
                  <c:v>331.92</c:v>
                </c:pt>
                <c:pt idx="33193">
                  <c:v>331.93</c:v>
                </c:pt>
                <c:pt idx="33194">
                  <c:v>331.94</c:v>
                </c:pt>
                <c:pt idx="33195">
                  <c:v>331.95</c:v>
                </c:pt>
                <c:pt idx="33196">
                  <c:v>331.96</c:v>
                </c:pt>
                <c:pt idx="33197">
                  <c:v>331.97</c:v>
                </c:pt>
                <c:pt idx="33198">
                  <c:v>331.98</c:v>
                </c:pt>
                <c:pt idx="33199">
                  <c:v>331.99</c:v>
                </c:pt>
                <c:pt idx="33200">
                  <c:v>332</c:v>
                </c:pt>
                <c:pt idx="33201">
                  <c:v>332.01</c:v>
                </c:pt>
                <c:pt idx="33202">
                  <c:v>332.02</c:v>
                </c:pt>
                <c:pt idx="33203">
                  <c:v>332.03</c:v>
                </c:pt>
                <c:pt idx="33204">
                  <c:v>332.04</c:v>
                </c:pt>
                <c:pt idx="33205">
                  <c:v>332.05</c:v>
                </c:pt>
                <c:pt idx="33206">
                  <c:v>332.06</c:v>
                </c:pt>
                <c:pt idx="33207">
                  <c:v>332.07</c:v>
                </c:pt>
                <c:pt idx="33208">
                  <c:v>332.08</c:v>
                </c:pt>
                <c:pt idx="33209">
                  <c:v>332.09</c:v>
                </c:pt>
                <c:pt idx="33210">
                  <c:v>332.1</c:v>
                </c:pt>
                <c:pt idx="33211">
                  <c:v>332.11</c:v>
                </c:pt>
                <c:pt idx="33212">
                  <c:v>332.12</c:v>
                </c:pt>
                <c:pt idx="33213">
                  <c:v>332.13</c:v>
                </c:pt>
                <c:pt idx="33214">
                  <c:v>332.14</c:v>
                </c:pt>
                <c:pt idx="33215">
                  <c:v>332.15</c:v>
                </c:pt>
                <c:pt idx="33216">
                  <c:v>332.16</c:v>
                </c:pt>
                <c:pt idx="33217">
                  <c:v>332.17</c:v>
                </c:pt>
                <c:pt idx="33218">
                  <c:v>332.18</c:v>
                </c:pt>
                <c:pt idx="33219">
                  <c:v>332.19</c:v>
                </c:pt>
                <c:pt idx="33220">
                  <c:v>332.2</c:v>
                </c:pt>
                <c:pt idx="33221">
                  <c:v>332.21</c:v>
                </c:pt>
                <c:pt idx="33222">
                  <c:v>332.22</c:v>
                </c:pt>
                <c:pt idx="33223">
                  <c:v>332.23</c:v>
                </c:pt>
                <c:pt idx="33224">
                  <c:v>332.24</c:v>
                </c:pt>
                <c:pt idx="33225">
                  <c:v>332.25</c:v>
                </c:pt>
                <c:pt idx="33226">
                  <c:v>332.26</c:v>
                </c:pt>
                <c:pt idx="33227">
                  <c:v>332.27</c:v>
                </c:pt>
                <c:pt idx="33228">
                  <c:v>332.28</c:v>
                </c:pt>
                <c:pt idx="33229">
                  <c:v>332.29</c:v>
                </c:pt>
                <c:pt idx="33230">
                  <c:v>332.3</c:v>
                </c:pt>
                <c:pt idx="33231">
                  <c:v>332.31</c:v>
                </c:pt>
                <c:pt idx="33232">
                  <c:v>332.32</c:v>
                </c:pt>
                <c:pt idx="33233">
                  <c:v>332.33</c:v>
                </c:pt>
                <c:pt idx="33234">
                  <c:v>332.34</c:v>
                </c:pt>
                <c:pt idx="33235">
                  <c:v>332.35</c:v>
                </c:pt>
                <c:pt idx="33236">
                  <c:v>332.36</c:v>
                </c:pt>
                <c:pt idx="33237">
                  <c:v>332.37</c:v>
                </c:pt>
                <c:pt idx="33238">
                  <c:v>332.38</c:v>
                </c:pt>
                <c:pt idx="33239">
                  <c:v>332.39</c:v>
                </c:pt>
                <c:pt idx="33240">
                  <c:v>332.4</c:v>
                </c:pt>
                <c:pt idx="33241">
                  <c:v>332.41</c:v>
                </c:pt>
                <c:pt idx="33242">
                  <c:v>332.42</c:v>
                </c:pt>
                <c:pt idx="33243">
                  <c:v>332.43</c:v>
                </c:pt>
                <c:pt idx="33244">
                  <c:v>332.44</c:v>
                </c:pt>
                <c:pt idx="33245">
                  <c:v>332.45</c:v>
                </c:pt>
                <c:pt idx="33246">
                  <c:v>332.46</c:v>
                </c:pt>
                <c:pt idx="33247">
                  <c:v>332.47</c:v>
                </c:pt>
                <c:pt idx="33248">
                  <c:v>332.48</c:v>
                </c:pt>
                <c:pt idx="33249">
                  <c:v>332.49</c:v>
                </c:pt>
                <c:pt idx="33250">
                  <c:v>332.5</c:v>
                </c:pt>
                <c:pt idx="33251">
                  <c:v>332.51</c:v>
                </c:pt>
                <c:pt idx="33252">
                  <c:v>332.52</c:v>
                </c:pt>
                <c:pt idx="33253">
                  <c:v>332.53</c:v>
                </c:pt>
                <c:pt idx="33254">
                  <c:v>332.54</c:v>
                </c:pt>
                <c:pt idx="33255">
                  <c:v>332.55</c:v>
                </c:pt>
                <c:pt idx="33256">
                  <c:v>332.56</c:v>
                </c:pt>
                <c:pt idx="33257">
                  <c:v>332.57</c:v>
                </c:pt>
                <c:pt idx="33258">
                  <c:v>332.58</c:v>
                </c:pt>
                <c:pt idx="33259">
                  <c:v>332.59</c:v>
                </c:pt>
                <c:pt idx="33260">
                  <c:v>332.6</c:v>
                </c:pt>
                <c:pt idx="33261">
                  <c:v>332.61</c:v>
                </c:pt>
                <c:pt idx="33262">
                  <c:v>332.62</c:v>
                </c:pt>
                <c:pt idx="33263">
                  <c:v>332.63</c:v>
                </c:pt>
                <c:pt idx="33264">
                  <c:v>332.64</c:v>
                </c:pt>
                <c:pt idx="33265">
                  <c:v>332.65</c:v>
                </c:pt>
                <c:pt idx="33266">
                  <c:v>332.66</c:v>
                </c:pt>
                <c:pt idx="33267">
                  <c:v>332.67</c:v>
                </c:pt>
                <c:pt idx="33268">
                  <c:v>332.68</c:v>
                </c:pt>
                <c:pt idx="33269">
                  <c:v>332.69</c:v>
                </c:pt>
                <c:pt idx="33270">
                  <c:v>332.7</c:v>
                </c:pt>
                <c:pt idx="33271">
                  <c:v>332.71</c:v>
                </c:pt>
                <c:pt idx="33272">
                  <c:v>332.72</c:v>
                </c:pt>
                <c:pt idx="33273">
                  <c:v>332.73</c:v>
                </c:pt>
                <c:pt idx="33274">
                  <c:v>332.74</c:v>
                </c:pt>
                <c:pt idx="33275">
                  <c:v>332.75</c:v>
                </c:pt>
                <c:pt idx="33276">
                  <c:v>332.76</c:v>
                </c:pt>
                <c:pt idx="33277">
                  <c:v>332.77</c:v>
                </c:pt>
                <c:pt idx="33278">
                  <c:v>332.78</c:v>
                </c:pt>
                <c:pt idx="33279">
                  <c:v>332.79</c:v>
                </c:pt>
                <c:pt idx="33280">
                  <c:v>332.8</c:v>
                </c:pt>
                <c:pt idx="33281">
                  <c:v>332.81</c:v>
                </c:pt>
                <c:pt idx="33282">
                  <c:v>332.82</c:v>
                </c:pt>
                <c:pt idx="33283">
                  <c:v>332.83</c:v>
                </c:pt>
                <c:pt idx="33284">
                  <c:v>332.84</c:v>
                </c:pt>
                <c:pt idx="33285">
                  <c:v>332.85</c:v>
                </c:pt>
                <c:pt idx="33286">
                  <c:v>332.86</c:v>
                </c:pt>
                <c:pt idx="33287">
                  <c:v>332.87</c:v>
                </c:pt>
                <c:pt idx="33288">
                  <c:v>332.88</c:v>
                </c:pt>
                <c:pt idx="33289">
                  <c:v>332.89</c:v>
                </c:pt>
                <c:pt idx="33290">
                  <c:v>332.9</c:v>
                </c:pt>
                <c:pt idx="33291">
                  <c:v>332.91</c:v>
                </c:pt>
                <c:pt idx="33292">
                  <c:v>332.92</c:v>
                </c:pt>
                <c:pt idx="33293">
                  <c:v>332.93</c:v>
                </c:pt>
                <c:pt idx="33294">
                  <c:v>332.94</c:v>
                </c:pt>
                <c:pt idx="33295">
                  <c:v>332.95</c:v>
                </c:pt>
                <c:pt idx="33296">
                  <c:v>332.96</c:v>
                </c:pt>
                <c:pt idx="33297">
                  <c:v>332.97</c:v>
                </c:pt>
                <c:pt idx="33298">
                  <c:v>332.98</c:v>
                </c:pt>
                <c:pt idx="33299">
                  <c:v>332.99</c:v>
                </c:pt>
                <c:pt idx="33300">
                  <c:v>333</c:v>
                </c:pt>
                <c:pt idx="33301">
                  <c:v>333.01</c:v>
                </c:pt>
                <c:pt idx="33302">
                  <c:v>333.02</c:v>
                </c:pt>
                <c:pt idx="33303">
                  <c:v>333.03</c:v>
                </c:pt>
                <c:pt idx="33304">
                  <c:v>333.04</c:v>
                </c:pt>
                <c:pt idx="33305">
                  <c:v>333.05</c:v>
                </c:pt>
                <c:pt idx="33306">
                  <c:v>333.06</c:v>
                </c:pt>
                <c:pt idx="33307">
                  <c:v>333.07</c:v>
                </c:pt>
                <c:pt idx="33308">
                  <c:v>333.08</c:v>
                </c:pt>
                <c:pt idx="33309">
                  <c:v>333.09</c:v>
                </c:pt>
                <c:pt idx="33310">
                  <c:v>333.1</c:v>
                </c:pt>
                <c:pt idx="33311">
                  <c:v>333.11</c:v>
                </c:pt>
                <c:pt idx="33312">
                  <c:v>333.12</c:v>
                </c:pt>
                <c:pt idx="33313">
                  <c:v>333.13</c:v>
                </c:pt>
                <c:pt idx="33314">
                  <c:v>333.14</c:v>
                </c:pt>
                <c:pt idx="33315">
                  <c:v>333.15</c:v>
                </c:pt>
                <c:pt idx="33316">
                  <c:v>333.16</c:v>
                </c:pt>
                <c:pt idx="33317">
                  <c:v>333.17</c:v>
                </c:pt>
                <c:pt idx="33318">
                  <c:v>333.18</c:v>
                </c:pt>
                <c:pt idx="33319">
                  <c:v>333.19</c:v>
                </c:pt>
                <c:pt idx="33320">
                  <c:v>333.2</c:v>
                </c:pt>
                <c:pt idx="33321">
                  <c:v>333.21</c:v>
                </c:pt>
                <c:pt idx="33322">
                  <c:v>333.22</c:v>
                </c:pt>
                <c:pt idx="33323">
                  <c:v>333.23</c:v>
                </c:pt>
                <c:pt idx="33324">
                  <c:v>333.24</c:v>
                </c:pt>
                <c:pt idx="33325">
                  <c:v>333.25</c:v>
                </c:pt>
                <c:pt idx="33326">
                  <c:v>333.26</c:v>
                </c:pt>
                <c:pt idx="33327">
                  <c:v>333.27</c:v>
                </c:pt>
                <c:pt idx="33328">
                  <c:v>333.28</c:v>
                </c:pt>
                <c:pt idx="33329">
                  <c:v>333.29</c:v>
                </c:pt>
                <c:pt idx="33330">
                  <c:v>333.3</c:v>
                </c:pt>
                <c:pt idx="33331">
                  <c:v>333.31</c:v>
                </c:pt>
                <c:pt idx="33332">
                  <c:v>333.32</c:v>
                </c:pt>
                <c:pt idx="33333">
                  <c:v>333.33</c:v>
                </c:pt>
                <c:pt idx="33334">
                  <c:v>333.34</c:v>
                </c:pt>
                <c:pt idx="33335">
                  <c:v>333.35</c:v>
                </c:pt>
                <c:pt idx="33336">
                  <c:v>333.36</c:v>
                </c:pt>
                <c:pt idx="33337">
                  <c:v>333.37</c:v>
                </c:pt>
                <c:pt idx="33338">
                  <c:v>333.38</c:v>
                </c:pt>
                <c:pt idx="33339">
                  <c:v>333.39</c:v>
                </c:pt>
                <c:pt idx="33340">
                  <c:v>333.4</c:v>
                </c:pt>
                <c:pt idx="33341">
                  <c:v>333.41</c:v>
                </c:pt>
                <c:pt idx="33342">
                  <c:v>333.42</c:v>
                </c:pt>
                <c:pt idx="33343">
                  <c:v>333.43</c:v>
                </c:pt>
                <c:pt idx="33344">
                  <c:v>333.44</c:v>
                </c:pt>
                <c:pt idx="33345">
                  <c:v>333.45</c:v>
                </c:pt>
                <c:pt idx="33346">
                  <c:v>333.46</c:v>
                </c:pt>
                <c:pt idx="33347">
                  <c:v>333.47</c:v>
                </c:pt>
                <c:pt idx="33348">
                  <c:v>333.48</c:v>
                </c:pt>
                <c:pt idx="33349">
                  <c:v>333.49</c:v>
                </c:pt>
                <c:pt idx="33350">
                  <c:v>333.5</c:v>
                </c:pt>
                <c:pt idx="33351">
                  <c:v>333.51</c:v>
                </c:pt>
                <c:pt idx="33352">
                  <c:v>333.52</c:v>
                </c:pt>
                <c:pt idx="33353">
                  <c:v>333.53</c:v>
                </c:pt>
                <c:pt idx="33354">
                  <c:v>333.54</c:v>
                </c:pt>
                <c:pt idx="33355">
                  <c:v>333.55</c:v>
                </c:pt>
                <c:pt idx="33356">
                  <c:v>333.56</c:v>
                </c:pt>
                <c:pt idx="33357">
                  <c:v>333.57</c:v>
                </c:pt>
                <c:pt idx="33358">
                  <c:v>333.58</c:v>
                </c:pt>
                <c:pt idx="33359">
                  <c:v>333.59</c:v>
                </c:pt>
                <c:pt idx="33360">
                  <c:v>333.6</c:v>
                </c:pt>
                <c:pt idx="33361">
                  <c:v>333.61</c:v>
                </c:pt>
                <c:pt idx="33362">
                  <c:v>333.62</c:v>
                </c:pt>
                <c:pt idx="33363">
                  <c:v>333.63</c:v>
                </c:pt>
                <c:pt idx="33364">
                  <c:v>333.64</c:v>
                </c:pt>
                <c:pt idx="33365">
                  <c:v>333.65</c:v>
                </c:pt>
                <c:pt idx="33366">
                  <c:v>333.66</c:v>
                </c:pt>
                <c:pt idx="33367">
                  <c:v>333.67</c:v>
                </c:pt>
                <c:pt idx="33368">
                  <c:v>333.68</c:v>
                </c:pt>
                <c:pt idx="33369">
                  <c:v>333.69</c:v>
                </c:pt>
                <c:pt idx="33370">
                  <c:v>333.7</c:v>
                </c:pt>
                <c:pt idx="33371">
                  <c:v>333.71</c:v>
                </c:pt>
                <c:pt idx="33372">
                  <c:v>333.72</c:v>
                </c:pt>
                <c:pt idx="33373">
                  <c:v>333.73</c:v>
                </c:pt>
                <c:pt idx="33374">
                  <c:v>333.74</c:v>
                </c:pt>
                <c:pt idx="33375">
                  <c:v>333.75</c:v>
                </c:pt>
                <c:pt idx="33376">
                  <c:v>333.76</c:v>
                </c:pt>
                <c:pt idx="33377">
                  <c:v>333.77</c:v>
                </c:pt>
                <c:pt idx="33378">
                  <c:v>333.78</c:v>
                </c:pt>
                <c:pt idx="33379">
                  <c:v>333.79</c:v>
                </c:pt>
                <c:pt idx="33380">
                  <c:v>333.8</c:v>
                </c:pt>
                <c:pt idx="33381">
                  <c:v>333.81</c:v>
                </c:pt>
                <c:pt idx="33382">
                  <c:v>333.82</c:v>
                </c:pt>
                <c:pt idx="33383">
                  <c:v>333.83</c:v>
                </c:pt>
                <c:pt idx="33384">
                  <c:v>333.84</c:v>
                </c:pt>
                <c:pt idx="33385">
                  <c:v>333.85</c:v>
                </c:pt>
                <c:pt idx="33386">
                  <c:v>333.86</c:v>
                </c:pt>
                <c:pt idx="33387">
                  <c:v>333.87</c:v>
                </c:pt>
                <c:pt idx="33388">
                  <c:v>333.88</c:v>
                </c:pt>
                <c:pt idx="33389">
                  <c:v>333.89</c:v>
                </c:pt>
                <c:pt idx="33390">
                  <c:v>333.9</c:v>
                </c:pt>
                <c:pt idx="33391">
                  <c:v>333.91</c:v>
                </c:pt>
                <c:pt idx="33392">
                  <c:v>333.92</c:v>
                </c:pt>
                <c:pt idx="33393">
                  <c:v>333.93</c:v>
                </c:pt>
                <c:pt idx="33394">
                  <c:v>333.94</c:v>
                </c:pt>
                <c:pt idx="33395">
                  <c:v>333.95</c:v>
                </c:pt>
                <c:pt idx="33396">
                  <c:v>333.96</c:v>
                </c:pt>
                <c:pt idx="33397">
                  <c:v>333.97</c:v>
                </c:pt>
                <c:pt idx="33398">
                  <c:v>333.98</c:v>
                </c:pt>
                <c:pt idx="33399">
                  <c:v>333.99</c:v>
                </c:pt>
                <c:pt idx="33400">
                  <c:v>334</c:v>
                </c:pt>
                <c:pt idx="33401">
                  <c:v>334.01</c:v>
                </c:pt>
                <c:pt idx="33402">
                  <c:v>334.02</c:v>
                </c:pt>
                <c:pt idx="33403">
                  <c:v>334.03</c:v>
                </c:pt>
                <c:pt idx="33404">
                  <c:v>334.04</c:v>
                </c:pt>
                <c:pt idx="33405">
                  <c:v>334.05</c:v>
                </c:pt>
                <c:pt idx="33406">
                  <c:v>334.06</c:v>
                </c:pt>
                <c:pt idx="33407">
                  <c:v>334.07</c:v>
                </c:pt>
                <c:pt idx="33408">
                  <c:v>334.08</c:v>
                </c:pt>
                <c:pt idx="33409">
                  <c:v>334.09</c:v>
                </c:pt>
                <c:pt idx="33410">
                  <c:v>334.1</c:v>
                </c:pt>
                <c:pt idx="33411">
                  <c:v>334.11</c:v>
                </c:pt>
                <c:pt idx="33412">
                  <c:v>334.12</c:v>
                </c:pt>
                <c:pt idx="33413">
                  <c:v>334.13</c:v>
                </c:pt>
                <c:pt idx="33414">
                  <c:v>334.14</c:v>
                </c:pt>
                <c:pt idx="33415">
                  <c:v>334.15</c:v>
                </c:pt>
                <c:pt idx="33416">
                  <c:v>334.16</c:v>
                </c:pt>
                <c:pt idx="33417">
                  <c:v>334.17</c:v>
                </c:pt>
                <c:pt idx="33418">
                  <c:v>334.18</c:v>
                </c:pt>
                <c:pt idx="33419">
                  <c:v>334.19</c:v>
                </c:pt>
                <c:pt idx="33420">
                  <c:v>334.2</c:v>
                </c:pt>
                <c:pt idx="33421">
                  <c:v>334.21</c:v>
                </c:pt>
                <c:pt idx="33422">
                  <c:v>334.22</c:v>
                </c:pt>
                <c:pt idx="33423">
                  <c:v>334.23</c:v>
                </c:pt>
                <c:pt idx="33424">
                  <c:v>334.24</c:v>
                </c:pt>
                <c:pt idx="33425">
                  <c:v>334.25</c:v>
                </c:pt>
                <c:pt idx="33426">
                  <c:v>334.26</c:v>
                </c:pt>
                <c:pt idx="33427">
                  <c:v>334.27</c:v>
                </c:pt>
                <c:pt idx="33428">
                  <c:v>334.28</c:v>
                </c:pt>
                <c:pt idx="33429">
                  <c:v>334.29</c:v>
                </c:pt>
                <c:pt idx="33430">
                  <c:v>334.3</c:v>
                </c:pt>
                <c:pt idx="33431">
                  <c:v>334.31</c:v>
                </c:pt>
                <c:pt idx="33432">
                  <c:v>334.32</c:v>
                </c:pt>
                <c:pt idx="33433">
                  <c:v>334.33</c:v>
                </c:pt>
                <c:pt idx="33434">
                  <c:v>334.34</c:v>
                </c:pt>
                <c:pt idx="33435">
                  <c:v>334.35</c:v>
                </c:pt>
                <c:pt idx="33436">
                  <c:v>334.36</c:v>
                </c:pt>
                <c:pt idx="33437">
                  <c:v>334.37</c:v>
                </c:pt>
                <c:pt idx="33438">
                  <c:v>334.38</c:v>
                </c:pt>
                <c:pt idx="33439">
                  <c:v>334.39</c:v>
                </c:pt>
                <c:pt idx="33440">
                  <c:v>334.4</c:v>
                </c:pt>
                <c:pt idx="33441">
                  <c:v>334.41</c:v>
                </c:pt>
                <c:pt idx="33442">
                  <c:v>334.42</c:v>
                </c:pt>
                <c:pt idx="33443">
                  <c:v>334.43</c:v>
                </c:pt>
                <c:pt idx="33444">
                  <c:v>334.44</c:v>
                </c:pt>
                <c:pt idx="33445">
                  <c:v>334.45</c:v>
                </c:pt>
                <c:pt idx="33446">
                  <c:v>334.46</c:v>
                </c:pt>
                <c:pt idx="33447">
                  <c:v>334.47</c:v>
                </c:pt>
                <c:pt idx="33448">
                  <c:v>334.48</c:v>
                </c:pt>
                <c:pt idx="33449">
                  <c:v>334.49</c:v>
                </c:pt>
                <c:pt idx="33450">
                  <c:v>334.5</c:v>
                </c:pt>
                <c:pt idx="33451">
                  <c:v>334.51</c:v>
                </c:pt>
                <c:pt idx="33452">
                  <c:v>334.52</c:v>
                </c:pt>
                <c:pt idx="33453">
                  <c:v>334.53</c:v>
                </c:pt>
                <c:pt idx="33454">
                  <c:v>334.54</c:v>
                </c:pt>
                <c:pt idx="33455">
                  <c:v>334.55</c:v>
                </c:pt>
                <c:pt idx="33456">
                  <c:v>334.56</c:v>
                </c:pt>
                <c:pt idx="33457">
                  <c:v>334.57</c:v>
                </c:pt>
                <c:pt idx="33458">
                  <c:v>334.58</c:v>
                </c:pt>
                <c:pt idx="33459">
                  <c:v>334.59</c:v>
                </c:pt>
                <c:pt idx="33460">
                  <c:v>334.6</c:v>
                </c:pt>
                <c:pt idx="33461">
                  <c:v>334.61</c:v>
                </c:pt>
                <c:pt idx="33462">
                  <c:v>334.62</c:v>
                </c:pt>
                <c:pt idx="33463">
                  <c:v>334.63</c:v>
                </c:pt>
                <c:pt idx="33464">
                  <c:v>334.64</c:v>
                </c:pt>
                <c:pt idx="33465">
                  <c:v>334.65</c:v>
                </c:pt>
                <c:pt idx="33466">
                  <c:v>334.66</c:v>
                </c:pt>
                <c:pt idx="33467">
                  <c:v>334.67</c:v>
                </c:pt>
                <c:pt idx="33468">
                  <c:v>334.68</c:v>
                </c:pt>
                <c:pt idx="33469">
                  <c:v>334.69</c:v>
                </c:pt>
                <c:pt idx="33470">
                  <c:v>334.7</c:v>
                </c:pt>
                <c:pt idx="33471">
                  <c:v>334.71</c:v>
                </c:pt>
                <c:pt idx="33472">
                  <c:v>334.72</c:v>
                </c:pt>
                <c:pt idx="33473">
                  <c:v>334.73</c:v>
                </c:pt>
                <c:pt idx="33474">
                  <c:v>334.74</c:v>
                </c:pt>
                <c:pt idx="33475">
                  <c:v>334.75</c:v>
                </c:pt>
                <c:pt idx="33476">
                  <c:v>334.76</c:v>
                </c:pt>
                <c:pt idx="33477">
                  <c:v>334.77</c:v>
                </c:pt>
                <c:pt idx="33478">
                  <c:v>334.78</c:v>
                </c:pt>
                <c:pt idx="33479">
                  <c:v>334.79</c:v>
                </c:pt>
                <c:pt idx="33480">
                  <c:v>334.8</c:v>
                </c:pt>
                <c:pt idx="33481">
                  <c:v>334.81</c:v>
                </c:pt>
                <c:pt idx="33482">
                  <c:v>334.82</c:v>
                </c:pt>
                <c:pt idx="33483">
                  <c:v>334.83</c:v>
                </c:pt>
                <c:pt idx="33484">
                  <c:v>334.84</c:v>
                </c:pt>
                <c:pt idx="33485">
                  <c:v>334.85</c:v>
                </c:pt>
                <c:pt idx="33486">
                  <c:v>334.86</c:v>
                </c:pt>
                <c:pt idx="33487">
                  <c:v>334.87</c:v>
                </c:pt>
                <c:pt idx="33488">
                  <c:v>334.88</c:v>
                </c:pt>
                <c:pt idx="33489">
                  <c:v>334.89</c:v>
                </c:pt>
                <c:pt idx="33490">
                  <c:v>334.9</c:v>
                </c:pt>
                <c:pt idx="33491">
                  <c:v>334.91</c:v>
                </c:pt>
                <c:pt idx="33492">
                  <c:v>334.92</c:v>
                </c:pt>
                <c:pt idx="33493">
                  <c:v>334.93</c:v>
                </c:pt>
                <c:pt idx="33494">
                  <c:v>334.94</c:v>
                </c:pt>
                <c:pt idx="33495">
                  <c:v>334.95</c:v>
                </c:pt>
                <c:pt idx="33496">
                  <c:v>334.96</c:v>
                </c:pt>
                <c:pt idx="33497">
                  <c:v>334.97</c:v>
                </c:pt>
                <c:pt idx="33498">
                  <c:v>334.98</c:v>
                </c:pt>
                <c:pt idx="33499">
                  <c:v>334.99</c:v>
                </c:pt>
                <c:pt idx="33500">
                  <c:v>335</c:v>
                </c:pt>
                <c:pt idx="33501">
                  <c:v>335.01</c:v>
                </c:pt>
                <c:pt idx="33502">
                  <c:v>335.02</c:v>
                </c:pt>
                <c:pt idx="33503">
                  <c:v>335.03</c:v>
                </c:pt>
                <c:pt idx="33504">
                  <c:v>335.04</c:v>
                </c:pt>
                <c:pt idx="33505">
                  <c:v>335.05</c:v>
                </c:pt>
                <c:pt idx="33506">
                  <c:v>335.06</c:v>
                </c:pt>
                <c:pt idx="33507">
                  <c:v>335.07</c:v>
                </c:pt>
                <c:pt idx="33508">
                  <c:v>335.08</c:v>
                </c:pt>
                <c:pt idx="33509">
                  <c:v>335.09</c:v>
                </c:pt>
                <c:pt idx="33510">
                  <c:v>335.1</c:v>
                </c:pt>
                <c:pt idx="33511">
                  <c:v>335.11</c:v>
                </c:pt>
                <c:pt idx="33512">
                  <c:v>335.12</c:v>
                </c:pt>
                <c:pt idx="33513">
                  <c:v>335.13</c:v>
                </c:pt>
                <c:pt idx="33514">
                  <c:v>335.14</c:v>
                </c:pt>
                <c:pt idx="33515">
                  <c:v>335.15</c:v>
                </c:pt>
                <c:pt idx="33516">
                  <c:v>335.16</c:v>
                </c:pt>
                <c:pt idx="33517">
                  <c:v>335.17</c:v>
                </c:pt>
                <c:pt idx="33518">
                  <c:v>335.18</c:v>
                </c:pt>
                <c:pt idx="33519">
                  <c:v>335.19</c:v>
                </c:pt>
                <c:pt idx="33520">
                  <c:v>335.2</c:v>
                </c:pt>
                <c:pt idx="33521">
                  <c:v>335.21</c:v>
                </c:pt>
                <c:pt idx="33522">
                  <c:v>335.22</c:v>
                </c:pt>
                <c:pt idx="33523">
                  <c:v>335.23</c:v>
                </c:pt>
                <c:pt idx="33524">
                  <c:v>335.24</c:v>
                </c:pt>
                <c:pt idx="33525">
                  <c:v>335.25</c:v>
                </c:pt>
                <c:pt idx="33526">
                  <c:v>335.26</c:v>
                </c:pt>
                <c:pt idx="33527">
                  <c:v>335.27</c:v>
                </c:pt>
                <c:pt idx="33528">
                  <c:v>335.28</c:v>
                </c:pt>
                <c:pt idx="33529">
                  <c:v>335.29</c:v>
                </c:pt>
                <c:pt idx="33530">
                  <c:v>335.3</c:v>
                </c:pt>
                <c:pt idx="33531">
                  <c:v>335.31</c:v>
                </c:pt>
                <c:pt idx="33532">
                  <c:v>335.32</c:v>
                </c:pt>
                <c:pt idx="33533">
                  <c:v>335.33</c:v>
                </c:pt>
                <c:pt idx="33534">
                  <c:v>335.34</c:v>
                </c:pt>
                <c:pt idx="33535">
                  <c:v>335.35</c:v>
                </c:pt>
                <c:pt idx="33536">
                  <c:v>335.36</c:v>
                </c:pt>
                <c:pt idx="33537">
                  <c:v>335.37</c:v>
                </c:pt>
                <c:pt idx="33538">
                  <c:v>335.38</c:v>
                </c:pt>
                <c:pt idx="33539">
                  <c:v>335.39</c:v>
                </c:pt>
                <c:pt idx="33540">
                  <c:v>335.4</c:v>
                </c:pt>
                <c:pt idx="33541">
                  <c:v>335.41</c:v>
                </c:pt>
                <c:pt idx="33542">
                  <c:v>335.42</c:v>
                </c:pt>
                <c:pt idx="33543">
                  <c:v>335.43</c:v>
                </c:pt>
                <c:pt idx="33544">
                  <c:v>335.44</c:v>
                </c:pt>
                <c:pt idx="33545">
                  <c:v>335.45</c:v>
                </c:pt>
                <c:pt idx="33546">
                  <c:v>335.46</c:v>
                </c:pt>
                <c:pt idx="33547">
                  <c:v>335.47</c:v>
                </c:pt>
                <c:pt idx="33548">
                  <c:v>335.48</c:v>
                </c:pt>
                <c:pt idx="33549">
                  <c:v>335.49</c:v>
                </c:pt>
                <c:pt idx="33550">
                  <c:v>335.5</c:v>
                </c:pt>
                <c:pt idx="33551">
                  <c:v>335.51</c:v>
                </c:pt>
                <c:pt idx="33552">
                  <c:v>335.52</c:v>
                </c:pt>
                <c:pt idx="33553">
                  <c:v>335.53</c:v>
                </c:pt>
                <c:pt idx="33554">
                  <c:v>335.54</c:v>
                </c:pt>
                <c:pt idx="33555">
                  <c:v>335.55</c:v>
                </c:pt>
                <c:pt idx="33556">
                  <c:v>335.56</c:v>
                </c:pt>
                <c:pt idx="33557">
                  <c:v>335.57</c:v>
                </c:pt>
                <c:pt idx="33558">
                  <c:v>335.58</c:v>
                </c:pt>
                <c:pt idx="33559">
                  <c:v>335.59</c:v>
                </c:pt>
                <c:pt idx="33560">
                  <c:v>335.6</c:v>
                </c:pt>
                <c:pt idx="33561">
                  <c:v>335.61</c:v>
                </c:pt>
                <c:pt idx="33562">
                  <c:v>335.62</c:v>
                </c:pt>
                <c:pt idx="33563">
                  <c:v>335.63</c:v>
                </c:pt>
                <c:pt idx="33564">
                  <c:v>335.64</c:v>
                </c:pt>
                <c:pt idx="33565">
                  <c:v>335.65</c:v>
                </c:pt>
                <c:pt idx="33566">
                  <c:v>335.66</c:v>
                </c:pt>
                <c:pt idx="33567">
                  <c:v>335.67</c:v>
                </c:pt>
                <c:pt idx="33568">
                  <c:v>335.68</c:v>
                </c:pt>
                <c:pt idx="33569">
                  <c:v>335.69</c:v>
                </c:pt>
                <c:pt idx="33570">
                  <c:v>335.7</c:v>
                </c:pt>
                <c:pt idx="33571">
                  <c:v>335.71</c:v>
                </c:pt>
                <c:pt idx="33572">
                  <c:v>335.72</c:v>
                </c:pt>
                <c:pt idx="33573">
                  <c:v>335.73</c:v>
                </c:pt>
                <c:pt idx="33574">
                  <c:v>335.74</c:v>
                </c:pt>
                <c:pt idx="33575">
                  <c:v>335.75</c:v>
                </c:pt>
                <c:pt idx="33576">
                  <c:v>335.76</c:v>
                </c:pt>
                <c:pt idx="33577">
                  <c:v>335.77</c:v>
                </c:pt>
                <c:pt idx="33578">
                  <c:v>335.78</c:v>
                </c:pt>
                <c:pt idx="33579">
                  <c:v>335.79</c:v>
                </c:pt>
                <c:pt idx="33580">
                  <c:v>335.8</c:v>
                </c:pt>
                <c:pt idx="33581">
                  <c:v>335.81</c:v>
                </c:pt>
                <c:pt idx="33582">
                  <c:v>335.82</c:v>
                </c:pt>
                <c:pt idx="33583">
                  <c:v>335.83</c:v>
                </c:pt>
                <c:pt idx="33584">
                  <c:v>335.84</c:v>
                </c:pt>
                <c:pt idx="33585">
                  <c:v>335.85</c:v>
                </c:pt>
                <c:pt idx="33586">
                  <c:v>335.86</c:v>
                </c:pt>
                <c:pt idx="33587">
                  <c:v>335.87</c:v>
                </c:pt>
                <c:pt idx="33588">
                  <c:v>335.88</c:v>
                </c:pt>
                <c:pt idx="33589">
                  <c:v>335.89</c:v>
                </c:pt>
                <c:pt idx="33590">
                  <c:v>335.9</c:v>
                </c:pt>
                <c:pt idx="33591">
                  <c:v>335.91</c:v>
                </c:pt>
                <c:pt idx="33592">
                  <c:v>335.92</c:v>
                </c:pt>
                <c:pt idx="33593">
                  <c:v>335.93</c:v>
                </c:pt>
                <c:pt idx="33594">
                  <c:v>335.94</c:v>
                </c:pt>
                <c:pt idx="33595">
                  <c:v>335.95</c:v>
                </c:pt>
                <c:pt idx="33596">
                  <c:v>335.96</c:v>
                </c:pt>
                <c:pt idx="33597">
                  <c:v>335.97</c:v>
                </c:pt>
                <c:pt idx="33598">
                  <c:v>335.98</c:v>
                </c:pt>
                <c:pt idx="33599">
                  <c:v>335.99</c:v>
                </c:pt>
                <c:pt idx="33600">
                  <c:v>336</c:v>
                </c:pt>
                <c:pt idx="33601">
                  <c:v>336.01</c:v>
                </c:pt>
                <c:pt idx="33602">
                  <c:v>336.02</c:v>
                </c:pt>
                <c:pt idx="33603">
                  <c:v>336.03</c:v>
                </c:pt>
                <c:pt idx="33604">
                  <c:v>336.04</c:v>
                </c:pt>
                <c:pt idx="33605">
                  <c:v>336.05</c:v>
                </c:pt>
                <c:pt idx="33606">
                  <c:v>336.06</c:v>
                </c:pt>
                <c:pt idx="33607">
                  <c:v>336.07</c:v>
                </c:pt>
                <c:pt idx="33608">
                  <c:v>336.08</c:v>
                </c:pt>
                <c:pt idx="33609">
                  <c:v>336.09</c:v>
                </c:pt>
                <c:pt idx="33610">
                  <c:v>336.1</c:v>
                </c:pt>
                <c:pt idx="33611">
                  <c:v>336.11</c:v>
                </c:pt>
                <c:pt idx="33612">
                  <c:v>336.12</c:v>
                </c:pt>
                <c:pt idx="33613">
                  <c:v>336.13</c:v>
                </c:pt>
                <c:pt idx="33614">
                  <c:v>336.14</c:v>
                </c:pt>
                <c:pt idx="33615">
                  <c:v>336.15</c:v>
                </c:pt>
                <c:pt idx="33616">
                  <c:v>336.16</c:v>
                </c:pt>
                <c:pt idx="33617">
                  <c:v>336.17</c:v>
                </c:pt>
                <c:pt idx="33618">
                  <c:v>336.18</c:v>
                </c:pt>
                <c:pt idx="33619">
                  <c:v>336.19</c:v>
                </c:pt>
                <c:pt idx="33620">
                  <c:v>336.2</c:v>
                </c:pt>
                <c:pt idx="33621">
                  <c:v>336.21</c:v>
                </c:pt>
                <c:pt idx="33622">
                  <c:v>336.22</c:v>
                </c:pt>
                <c:pt idx="33623">
                  <c:v>336.23</c:v>
                </c:pt>
                <c:pt idx="33624">
                  <c:v>336.24</c:v>
                </c:pt>
                <c:pt idx="33625">
                  <c:v>336.25</c:v>
                </c:pt>
                <c:pt idx="33626">
                  <c:v>336.26</c:v>
                </c:pt>
                <c:pt idx="33627">
                  <c:v>336.27</c:v>
                </c:pt>
                <c:pt idx="33628">
                  <c:v>336.28</c:v>
                </c:pt>
                <c:pt idx="33629">
                  <c:v>336.29</c:v>
                </c:pt>
                <c:pt idx="33630">
                  <c:v>336.3</c:v>
                </c:pt>
                <c:pt idx="33631">
                  <c:v>336.31</c:v>
                </c:pt>
                <c:pt idx="33632">
                  <c:v>336.32</c:v>
                </c:pt>
                <c:pt idx="33633">
                  <c:v>336.33</c:v>
                </c:pt>
                <c:pt idx="33634">
                  <c:v>336.34</c:v>
                </c:pt>
                <c:pt idx="33635">
                  <c:v>336.35</c:v>
                </c:pt>
                <c:pt idx="33636">
                  <c:v>336.36</c:v>
                </c:pt>
                <c:pt idx="33637">
                  <c:v>336.37</c:v>
                </c:pt>
                <c:pt idx="33638">
                  <c:v>336.38</c:v>
                </c:pt>
                <c:pt idx="33639">
                  <c:v>336.39</c:v>
                </c:pt>
                <c:pt idx="33640">
                  <c:v>336.4</c:v>
                </c:pt>
                <c:pt idx="33641">
                  <c:v>336.41</c:v>
                </c:pt>
                <c:pt idx="33642">
                  <c:v>336.42</c:v>
                </c:pt>
                <c:pt idx="33643">
                  <c:v>336.43</c:v>
                </c:pt>
                <c:pt idx="33644">
                  <c:v>336.44</c:v>
                </c:pt>
                <c:pt idx="33645">
                  <c:v>336.45</c:v>
                </c:pt>
                <c:pt idx="33646">
                  <c:v>336.46</c:v>
                </c:pt>
                <c:pt idx="33647">
                  <c:v>336.47</c:v>
                </c:pt>
                <c:pt idx="33648">
                  <c:v>336.48</c:v>
                </c:pt>
                <c:pt idx="33649">
                  <c:v>336.49</c:v>
                </c:pt>
                <c:pt idx="33650">
                  <c:v>336.5</c:v>
                </c:pt>
                <c:pt idx="33651">
                  <c:v>336.51</c:v>
                </c:pt>
                <c:pt idx="33652">
                  <c:v>336.52</c:v>
                </c:pt>
                <c:pt idx="33653">
                  <c:v>336.53</c:v>
                </c:pt>
                <c:pt idx="33654">
                  <c:v>336.54</c:v>
                </c:pt>
                <c:pt idx="33655">
                  <c:v>336.55</c:v>
                </c:pt>
                <c:pt idx="33656">
                  <c:v>336.56</c:v>
                </c:pt>
                <c:pt idx="33657">
                  <c:v>336.57</c:v>
                </c:pt>
                <c:pt idx="33658">
                  <c:v>336.58</c:v>
                </c:pt>
                <c:pt idx="33659">
                  <c:v>336.59</c:v>
                </c:pt>
                <c:pt idx="33660">
                  <c:v>336.6</c:v>
                </c:pt>
                <c:pt idx="33661">
                  <c:v>336.61</c:v>
                </c:pt>
                <c:pt idx="33662">
                  <c:v>336.62</c:v>
                </c:pt>
                <c:pt idx="33663">
                  <c:v>336.63</c:v>
                </c:pt>
                <c:pt idx="33664">
                  <c:v>336.64</c:v>
                </c:pt>
                <c:pt idx="33665">
                  <c:v>336.65</c:v>
                </c:pt>
                <c:pt idx="33666">
                  <c:v>336.66</c:v>
                </c:pt>
                <c:pt idx="33667">
                  <c:v>336.67</c:v>
                </c:pt>
                <c:pt idx="33668">
                  <c:v>336.68</c:v>
                </c:pt>
                <c:pt idx="33669">
                  <c:v>336.69</c:v>
                </c:pt>
                <c:pt idx="33670">
                  <c:v>336.7</c:v>
                </c:pt>
                <c:pt idx="33671">
                  <c:v>336.71</c:v>
                </c:pt>
                <c:pt idx="33672">
                  <c:v>336.72</c:v>
                </c:pt>
                <c:pt idx="33673">
                  <c:v>336.73</c:v>
                </c:pt>
                <c:pt idx="33674">
                  <c:v>336.74</c:v>
                </c:pt>
                <c:pt idx="33675">
                  <c:v>336.75</c:v>
                </c:pt>
                <c:pt idx="33676">
                  <c:v>336.76</c:v>
                </c:pt>
                <c:pt idx="33677">
                  <c:v>336.77</c:v>
                </c:pt>
                <c:pt idx="33678">
                  <c:v>336.78</c:v>
                </c:pt>
                <c:pt idx="33679">
                  <c:v>336.79</c:v>
                </c:pt>
                <c:pt idx="33680">
                  <c:v>336.8</c:v>
                </c:pt>
                <c:pt idx="33681">
                  <c:v>336.81</c:v>
                </c:pt>
                <c:pt idx="33682">
                  <c:v>336.82</c:v>
                </c:pt>
                <c:pt idx="33683">
                  <c:v>336.83</c:v>
                </c:pt>
                <c:pt idx="33684">
                  <c:v>336.84</c:v>
                </c:pt>
                <c:pt idx="33685">
                  <c:v>336.85</c:v>
                </c:pt>
                <c:pt idx="33686">
                  <c:v>336.86</c:v>
                </c:pt>
                <c:pt idx="33687">
                  <c:v>336.87</c:v>
                </c:pt>
                <c:pt idx="33688">
                  <c:v>336.88</c:v>
                </c:pt>
                <c:pt idx="33689">
                  <c:v>336.89</c:v>
                </c:pt>
                <c:pt idx="33690">
                  <c:v>336.9</c:v>
                </c:pt>
                <c:pt idx="33691">
                  <c:v>336.91</c:v>
                </c:pt>
                <c:pt idx="33692">
                  <c:v>336.92</c:v>
                </c:pt>
                <c:pt idx="33693">
                  <c:v>336.93</c:v>
                </c:pt>
                <c:pt idx="33694">
                  <c:v>336.94</c:v>
                </c:pt>
                <c:pt idx="33695">
                  <c:v>336.95</c:v>
                </c:pt>
                <c:pt idx="33696">
                  <c:v>336.96</c:v>
                </c:pt>
                <c:pt idx="33697">
                  <c:v>336.97</c:v>
                </c:pt>
                <c:pt idx="33698">
                  <c:v>336.98</c:v>
                </c:pt>
                <c:pt idx="33699">
                  <c:v>336.99</c:v>
                </c:pt>
                <c:pt idx="33700">
                  <c:v>337</c:v>
                </c:pt>
                <c:pt idx="33701">
                  <c:v>337.01</c:v>
                </c:pt>
                <c:pt idx="33702">
                  <c:v>337.02</c:v>
                </c:pt>
                <c:pt idx="33703">
                  <c:v>337.03</c:v>
                </c:pt>
                <c:pt idx="33704">
                  <c:v>337.04</c:v>
                </c:pt>
                <c:pt idx="33705">
                  <c:v>337.05</c:v>
                </c:pt>
                <c:pt idx="33706">
                  <c:v>337.06</c:v>
                </c:pt>
                <c:pt idx="33707">
                  <c:v>337.07</c:v>
                </c:pt>
                <c:pt idx="33708">
                  <c:v>337.08</c:v>
                </c:pt>
                <c:pt idx="33709">
                  <c:v>337.09</c:v>
                </c:pt>
                <c:pt idx="33710">
                  <c:v>337.1</c:v>
                </c:pt>
                <c:pt idx="33711">
                  <c:v>337.11</c:v>
                </c:pt>
                <c:pt idx="33712">
                  <c:v>337.12</c:v>
                </c:pt>
                <c:pt idx="33713">
                  <c:v>337.13</c:v>
                </c:pt>
                <c:pt idx="33714">
                  <c:v>337.14</c:v>
                </c:pt>
                <c:pt idx="33715">
                  <c:v>337.15</c:v>
                </c:pt>
                <c:pt idx="33716">
                  <c:v>337.16</c:v>
                </c:pt>
                <c:pt idx="33717">
                  <c:v>337.17</c:v>
                </c:pt>
                <c:pt idx="33718">
                  <c:v>337.18</c:v>
                </c:pt>
                <c:pt idx="33719">
                  <c:v>337.19</c:v>
                </c:pt>
                <c:pt idx="33720">
                  <c:v>337.2</c:v>
                </c:pt>
                <c:pt idx="33721">
                  <c:v>337.21</c:v>
                </c:pt>
                <c:pt idx="33722">
                  <c:v>337.22</c:v>
                </c:pt>
                <c:pt idx="33723">
                  <c:v>337.23</c:v>
                </c:pt>
                <c:pt idx="33724">
                  <c:v>337.24</c:v>
                </c:pt>
                <c:pt idx="33725">
                  <c:v>337.25</c:v>
                </c:pt>
                <c:pt idx="33726">
                  <c:v>337.26</c:v>
                </c:pt>
                <c:pt idx="33727">
                  <c:v>337.27</c:v>
                </c:pt>
                <c:pt idx="33728">
                  <c:v>337.28</c:v>
                </c:pt>
                <c:pt idx="33729">
                  <c:v>337.29</c:v>
                </c:pt>
                <c:pt idx="33730">
                  <c:v>337.3</c:v>
                </c:pt>
                <c:pt idx="33731">
                  <c:v>337.31</c:v>
                </c:pt>
                <c:pt idx="33732">
                  <c:v>337.32</c:v>
                </c:pt>
                <c:pt idx="33733">
                  <c:v>337.33</c:v>
                </c:pt>
                <c:pt idx="33734">
                  <c:v>337.34</c:v>
                </c:pt>
                <c:pt idx="33735">
                  <c:v>337.35</c:v>
                </c:pt>
                <c:pt idx="33736">
                  <c:v>337.36</c:v>
                </c:pt>
                <c:pt idx="33737">
                  <c:v>337.37</c:v>
                </c:pt>
                <c:pt idx="33738">
                  <c:v>337.38</c:v>
                </c:pt>
                <c:pt idx="33739">
                  <c:v>337.39</c:v>
                </c:pt>
                <c:pt idx="33740">
                  <c:v>337.4</c:v>
                </c:pt>
                <c:pt idx="33741">
                  <c:v>337.41</c:v>
                </c:pt>
                <c:pt idx="33742">
                  <c:v>337.42</c:v>
                </c:pt>
                <c:pt idx="33743">
                  <c:v>337.43</c:v>
                </c:pt>
                <c:pt idx="33744">
                  <c:v>337.44</c:v>
                </c:pt>
                <c:pt idx="33745">
                  <c:v>337.45</c:v>
                </c:pt>
                <c:pt idx="33746">
                  <c:v>337.46</c:v>
                </c:pt>
                <c:pt idx="33747">
                  <c:v>337.47</c:v>
                </c:pt>
                <c:pt idx="33748">
                  <c:v>337.48</c:v>
                </c:pt>
                <c:pt idx="33749">
                  <c:v>337.49</c:v>
                </c:pt>
                <c:pt idx="33750">
                  <c:v>337.5</c:v>
                </c:pt>
                <c:pt idx="33751">
                  <c:v>337.51</c:v>
                </c:pt>
                <c:pt idx="33752">
                  <c:v>337.52</c:v>
                </c:pt>
                <c:pt idx="33753">
                  <c:v>337.53</c:v>
                </c:pt>
                <c:pt idx="33754">
                  <c:v>337.54</c:v>
                </c:pt>
                <c:pt idx="33755">
                  <c:v>337.55</c:v>
                </c:pt>
                <c:pt idx="33756">
                  <c:v>337.56</c:v>
                </c:pt>
                <c:pt idx="33757">
                  <c:v>337.57</c:v>
                </c:pt>
                <c:pt idx="33758">
                  <c:v>337.58</c:v>
                </c:pt>
                <c:pt idx="33759">
                  <c:v>337.59</c:v>
                </c:pt>
                <c:pt idx="33760">
                  <c:v>337.6</c:v>
                </c:pt>
                <c:pt idx="33761">
                  <c:v>337.61</c:v>
                </c:pt>
                <c:pt idx="33762">
                  <c:v>337.62</c:v>
                </c:pt>
                <c:pt idx="33763">
                  <c:v>337.63</c:v>
                </c:pt>
                <c:pt idx="33764">
                  <c:v>337.64</c:v>
                </c:pt>
                <c:pt idx="33765">
                  <c:v>337.65</c:v>
                </c:pt>
                <c:pt idx="33766">
                  <c:v>337.66</c:v>
                </c:pt>
                <c:pt idx="33767">
                  <c:v>337.67</c:v>
                </c:pt>
                <c:pt idx="33768">
                  <c:v>337.68</c:v>
                </c:pt>
                <c:pt idx="33769">
                  <c:v>337.69</c:v>
                </c:pt>
                <c:pt idx="33770">
                  <c:v>337.7</c:v>
                </c:pt>
                <c:pt idx="33771">
                  <c:v>337.71</c:v>
                </c:pt>
                <c:pt idx="33772">
                  <c:v>337.72</c:v>
                </c:pt>
                <c:pt idx="33773">
                  <c:v>337.73</c:v>
                </c:pt>
                <c:pt idx="33774">
                  <c:v>337.74</c:v>
                </c:pt>
                <c:pt idx="33775">
                  <c:v>337.75</c:v>
                </c:pt>
                <c:pt idx="33776">
                  <c:v>337.76</c:v>
                </c:pt>
                <c:pt idx="33777">
                  <c:v>337.77</c:v>
                </c:pt>
                <c:pt idx="33778">
                  <c:v>337.78</c:v>
                </c:pt>
                <c:pt idx="33779">
                  <c:v>337.79</c:v>
                </c:pt>
                <c:pt idx="33780">
                  <c:v>337.8</c:v>
                </c:pt>
                <c:pt idx="33781">
                  <c:v>337.81</c:v>
                </c:pt>
                <c:pt idx="33782">
                  <c:v>337.82</c:v>
                </c:pt>
                <c:pt idx="33783">
                  <c:v>337.83</c:v>
                </c:pt>
                <c:pt idx="33784">
                  <c:v>337.84</c:v>
                </c:pt>
                <c:pt idx="33785">
                  <c:v>337.85</c:v>
                </c:pt>
                <c:pt idx="33786">
                  <c:v>337.86</c:v>
                </c:pt>
                <c:pt idx="33787">
                  <c:v>337.87</c:v>
                </c:pt>
                <c:pt idx="33788">
                  <c:v>337.88</c:v>
                </c:pt>
                <c:pt idx="33789">
                  <c:v>337.89</c:v>
                </c:pt>
                <c:pt idx="33790">
                  <c:v>337.9</c:v>
                </c:pt>
                <c:pt idx="33791">
                  <c:v>337.91</c:v>
                </c:pt>
                <c:pt idx="33792">
                  <c:v>337.92</c:v>
                </c:pt>
                <c:pt idx="33793">
                  <c:v>337.93</c:v>
                </c:pt>
                <c:pt idx="33794">
                  <c:v>337.94</c:v>
                </c:pt>
                <c:pt idx="33795">
                  <c:v>337.95</c:v>
                </c:pt>
                <c:pt idx="33796">
                  <c:v>337.96</c:v>
                </c:pt>
                <c:pt idx="33797">
                  <c:v>337.97</c:v>
                </c:pt>
                <c:pt idx="33798">
                  <c:v>337.98</c:v>
                </c:pt>
                <c:pt idx="33799">
                  <c:v>337.99</c:v>
                </c:pt>
                <c:pt idx="33800">
                  <c:v>338</c:v>
                </c:pt>
                <c:pt idx="33801">
                  <c:v>338.01</c:v>
                </c:pt>
                <c:pt idx="33802">
                  <c:v>338.02</c:v>
                </c:pt>
                <c:pt idx="33803">
                  <c:v>338.03</c:v>
                </c:pt>
                <c:pt idx="33804">
                  <c:v>338.04</c:v>
                </c:pt>
                <c:pt idx="33805">
                  <c:v>338.05</c:v>
                </c:pt>
                <c:pt idx="33806">
                  <c:v>338.06</c:v>
                </c:pt>
                <c:pt idx="33807">
                  <c:v>338.07</c:v>
                </c:pt>
                <c:pt idx="33808">
                  <c:v>338.08</c:v>
                </c:pt>
                <c:pt idx="33809">
                  <c:v>338.09</c:v>
                </c:pt>
                <c:pt idx="33810">
                  <c:v>338.1</c:v>
                </c:pt>
                <c:pt idx="33811">
                  <c:v>338.11</c:v>
                </c:pt>
                <c:pt idx="33812">
                  <c:v>338.12</c:v>
                </c:pt>
                <c:pt idx="33813">
                  <c:v>338.13</c:v>
                </c:pt>
                <c:pt idx="33814">
                  <c:v>338.14</c:v>
                </c:pt>
                <c:pt idx="33815">
                  <c:v>338.15</c:v>
                </c:pt>
                <c:pt idx="33816">
                  <c:v>338.16</c:v>
                </c:pt>
                <c:pt idx="33817">
                  <c:v>338.17</c:v>
                </c:pt>
                <c:pt idx="33818">
                  <c:v>338.18</c:v>
                </c:pt>
                <c:pt idx="33819">
                  <c:v>338.19</c:v>
                </c:pt>
                <c:pt idx="33820">
                  <c:v>338.2</c:v>
                </c:pt>
                <c:pt idx="33821">
                  <c:v>338.21</c:v>
                </c:pt>
                <c:pt idx="33822">
                  <c:v>338.22</c:v>
                </c:pt>
                <c:pt idx="33823">
                  <c:v>338.23</c:v>
                </c:pt>
                <c:pt idx="33824">
                  <c:v>338.24</c:v>
                </c:pt>
                <c:pt idx="33825">
                  <c:v>338.25</c:v>
                </c:pt>
                <c:pt idx="33826">
                  <c:v>338.26</c:v>
                </c:pt>
                <c:pt idx="33827">
                  <c:v>338.27</c:v>
                </c:pt>
                <c:pt idx="33828">
                  <c:v>338.28</c:v>
                </c:pt>
                <c:pt idx="33829">
                  <c:v>338.29</c:v>
                </c:pt>
                <c:pt idx="33830">
                  <c:v>338.3</c:v>
                </c:pt>
                <c:pt idx="33831">
                  <c:v>338.31</c:v>
                </c:pt>
                <c:pt idx="33832">
                  <c:v>338.32</c:v>
                </c:pt>
                <c:pt idx="33833">
                  <c:v>338.33</c:v>
                </c:pt>
                <c:pt idx="33834">
                  <c:v>338.34</c:v>
                </c:pt>
                <c:pt idx="33835">
                  <c:v>338.35</c:v>
                </c:pt>
                <c:pt idx="33836">
                  <c:v>338.36</c:v>
                </c:pt>
                <c:pt idx="33837">
                  <c:v>338.37</c:v>
                </c:pt>
                <c:pt idx="33838">
                  <c:v>338.38</c:v>
                </c:pt>
                <c:pt idx="33839">
                  <c:v>338.39</c:v>
                </c:pt>
                <c:pt idx="33840">
                  <c:v>338.4</c:v>
                </c:pt>
                <c:pt idx="33841">
                  <c:v>338.41</c:v>
                </c:pt>
                <c:pt idx="33842">
                  <c:v>338.42</c:v>
                </c:pt>
                <c:pt idx="33843">
                  <c:v>338.43</c:v>
                </c:pt>
                <c:pt idx="33844">
                  <c:v>338.44</c:v>
                </c:pt>
                <c:pt idx="33845">
                  <c:v>338.45</c:v>
                </c:pt>
                <c:pt idx="33846">
                  <c:v>338.46</c:v>
                </c:pt>
                <c:pt idx="33847">
                  <c:v>338.47</c:v>
                </c:pt>
                <c:pt idx="33848">
                  <c:v>338.48</c:v>
                </c:pt>
                <c:pt idx="33849">
                  <c:v>338.49</c:v>
                </c:pt>
                <c:pt idx="33850">
                  <c:v>338.5</c:v>
                </c:pt>
                <c:pt idx="33851">
                  <c:v>338.51</c:v>
                </c:pt>
                <c:pt idx="33852">
                  <c:v>338.52</c:v>
                </c:pt>
                <c:pt idx="33853">
                  <c:v>338.53</c:v>
                </c:pt>
                <c:pt idx="33854">
                  <c:v>338.54</c:v>
                </c:pt>
                <c:pt idx="33855">
                  <c:v>338.55</c:v>
                </c:pt>
                <c:pt idx="33856">
                  <c:v>338.56</c:v>
                </c:pt>
                <c:pt idx="33857">
                  <c:v>338.57</c:v>
                </c:pt>
                <c:pt idx="33858">
                  <c:v>338.58</c:v>
                </c:pt>
                <c:pt idx="33859">
                  <c:v>338.59</c:v>
                </c:pt>
                <c:pt idx="33860">
                  <c:v>338.6</c:v>
                </c:pt>
                <c:pt idx="33861">
                  <c:v>338.61</c:v>
                </c:pt>
                <c:pt idx="33862">
                  <c:v>338.62</c:v>
                </c:pt>
                <c:pt idx="33863">
                  <c:v>338.63</c:v>
                </c:pt>
                <c:pt idx="33864">
                  <c:v>338.64</c:v>
                </c:pt>
                <c:pt idx="33865">
                  <c:v>338.65</c:v>
                </c:pt>
                <c:pt idx="33866">
                  <c:v>338.66</c:v>
                </c:pt>
                <c:pt idx="33867">
                  <c:v>338.67</c:v>
                </c:pt>
                <c:pt idx="33868">
                  <c:v>338.68</c:v>
                </c:pt>
                <c:pt idx="33869">
                  <c:v>338.69</c:v>
                </c:pt>
                <c:pt idx="33870">
                  <c:v>338.7</c:v>
                </c:pt>
                <c:pt idx="33871">
                  <c:v>338.71</c:v>
                </c:pt>
                <c:pt idx="33872">
                  <c:v>338.72</c:v>
                </c:pt>
                <c:pt idx="33873">
                  <c:v>338.73</c:v>
                </c:pt>
                <c:pt idx="33874">
                  <c:v>338.74</c:v>
                </c:pt>
                <c:pt idx="33875">
                  <c:v>338.75</c:v>
                </c:pt>
                <c:pt idx="33876">
                  <c:v>338.76</c:v>
                </c:pt>
                <c:pt idx="33877">
                  <c:v>338.77</c:v>
                </c:pt>
                <c:pt idx="33878">
                  <c:v>338.78</c:v>
                </c:pt>
                <c:pt idx="33879">
                  <c:v>338.79</c:v>
                </c:pt>
                <c:pt idx="33880">
                  <c:v>338.8</c:v>
                </c:pt>
                <c:pt idx="33881">
                  <c:v>338.81</c:v>
                </c:pt>
                <c:pt idx="33882">
                  <c:v>338.82</c:v>
                </c:pt>
                <c:pt idx="33883">
                  <c:v>338.83</c:v>
                </c:pt>
                <c:pt idx="33884">
                  <c:v>338.84</c:v>
                </c:pt>
                <c:pt idx="33885">
                  <c:v>338.85</c:v>
                </c:pt>
                <c:pt idx="33886">
                  <c:v>338.86</c:v>
                </c:pt>
                <c:pt idx="33887">
                  <c:v>338.87</c:v>
                </c:pt>
                <c:pt idx="33888">
                  <c:v>338.88</c:v>
                </c:pt>
                <c:pt idx="33889">
                  <c:v>338.89</c:v>
                </c:pt>
                <c:pt idx="33890">
                  <c:v>338.9</c:v>
                </c:pt>
                <c:pt idx="33891">
                  <c:v>338.91</c:v>
                </c:pt>
                <c:pt idx="33892">
                  <c:v>338.92</c:v>
                </c:pt>
                <c:pt idx="33893">
                  <c:v>338.93</c:v>
                </c:pt>
                <c:pt idx="33894">
                  <c:v>338.94</c:v>
                </c:pt>
                <c:pt idx="33895">
                  <c:v>338.95</c:v>
                </c:pt>
                <c:pt idx="33896">
                  <c:v>338.96</c:v>
                </c:pt>
                <c:pt idx="33897">
                  <c:v>338.97</c:v>
                </c:pt>
                <c:pt idx="33898">
                  <c:v>338.98</c:v>
                </c:pt>
                <c:pt idx="33899">
                  <c:v>338.99</c:v>
                </c:pt>
                <c:pt idx="33900">
                  <c:v>339</c:v>
                </c:pt>
                <c:pt idx="33901">
                  <c:v>339.01</c:v>
                </c:pt>
                <c:pt idx="33902">
                  <c:v>339.02</c:v>
                </c:pt>
                <c:pt idx="33903">
                  <c:v>339.03</c:v>
                </c:pt>
                <c:pt idx="33904">
                  <c:v>339.04</c:v>
                </c:pt>
                <c:pt idx="33905">
                  <c:v>339.05</c:v>
                </c:pt>
                <c:pt idx="33906">
                  <c:v>339.06</c:v>
                </c:pt>
                <c:pt idx="33907">
                  <c:v>339.07</c:v>
                </c:pt>
                <c:pt idx="33908">
                  <c:v>339.08</c:v>
                </c:pt>
                <c:pt idx="33909">
                  <c:v>339.09</c:v>
                </c:pt>
                <c:pt idx="33910">
                  <c:v>339.1</c:v>
                </c:pt>
                <c:pt idx="33911">
                  <c:v>339.11</c:v>
                </c:pt>
                <c:pt idx="33912">
                  <c:v>339.12</c:v>
                </c:pt>
                <c:pt idx="33913">
                  <c:v>339.13</c:v>
                </c:pt>
                <c:pt idx="33914">
                  <c:v>339.14</c:v>
                </c:pt>
                <c:pt idx="33915">
                  <c:v>339.15</c:v>
                </c:pt>
                <c:pt idx="33916">
                  <c:v>339.16</c:v>
                </c:pt>
                <c:pt idx="33917">
                  <c:v>339.17</c:v>
                </c:pt>
                <c:pt idx="33918">
                  <c:v>339.18</c:v>
                </c:pt>
                <c:pt idx="33919">
                  <c:v>339.19</c:v>
                </c:pt>
                <c:pt idx="33920">
                  <c:v>339.2</c:v>
                </c:pt>
                <c:pt idx="33921">
                  <c:v>339.21</c:v>
                </c:pt>
                <c:pt idx="33922">
                  <c:v>339.22</c:v>
                </c:pt>
                <c:pt idx="33923">
                  <c:v>339.23</c:v>
                </c:pt>
                <c:pt idx="33924">
                  <c:v>339.24</c:v>
                </c:pt>
                <c:pt idx="33925">
                  <c:v>339.25</c:v>
                </c:pt>
                <c:pt idx="33926">
                  <c:v>339.26</c:v>
                </c:pt>
                <c:pt idx="33927">
                  <c:v>339.27</c:v>
                </c:pt>
                <c:pt idx="33928">
                  <c:v>339.28</c:v>
                </c:pt>
                <c:pt idx="33929">
                  <c:v>339.29</c:v>
                </c:pt>
                <c:pt idx="33930">
                  <c:v>339.3</c:v>
                </c:pt>
                <c:pt idx="33931">
                  <c:v>339.31</c:v>
                </c:pt>
                <c:pt idx="33932">
                  <c:v>339.32</c:v>
                </c:pt>
                <c:pt idx="33933">
                  <c:v>339.33</c:v>
                </c:pt>
                <c:pt idx="33934">
                  <c:v>339.34</c:v>
                </c:pt>
                <c:pt idx="33935">
                  <c:v>339.35</c:v>
                </c:pt>
                <c:pt idx="33936">
                  <c:v>339.36</c:v>
                </c:pt>
                <c:pt idx="33937">
                  <c:v>339.37</c:v>
                </c:pt>
                <c:pt idx="33938">
                  <c:v>339.38</c:v>
                </c:pt>
                <c:pt idx="33939">
                  <c:v>339.39</c:v>
                </c:pt>
                <c:pt idx="33940">
                  <c:v>339.4</c:v>
                </c:pt>
                <c:pt idx="33941">
                  <c:v>339.41</c:v>
                </c:pt>
                <c:pt idx="33942">
                  <c:v>339.42</c:v>
                </c:pt>
                <c:pt idx="33943">
                  <c:v>339.43</c:v>
                </c:pt>
                <c:pt idx="33944">
                  <c:v>339.44</c:v>
                </c:pt>
                <c:pt idx="33945">
                  <c:v>339.45</c:v>
                </c:pt>
                <c:pt idx="33946">
                  <c:v>339.46</c:v>
                </c:pt>
                <c:pt idx="33947">
                  <c:v>339.47</c:v>
                </c:pt>
                <c:pt idx="33948">
                  <c:v>339.48</c:v>
                </c:pt>
                <c:pt idx="33949">
                  <c:v>339.49</c:v>
                </c:pt>
                <c:pt idx="33950">
                  <c:v>339.5</c:v>
                </c:pt>
                <c:pt idx="33951">
                  <c:v>339.51</c:v>
                </c:pt>
                <c:pt idx="33952">
                  <c:v>339.52</c:v>
                </c:pt>
                <c:pt idx="33953">
                  <c:v>339.53</c:v>
                </c:pt>
                <c:pt idx="33954">
                  <c:v>339.54</c:v>
                </c:pt>
                <c:pt idx="33955">
                  <c:v>339.55</c:v>
                </c:pt>
                <c:pt idx="33956">
                  <c:v>339.56</c:v>
                </c:pt>
                <c:pt idx="33957">
                  <c:v>339.57</c:v>
                </c:pt>
                <c:pt idx="33958">
                  <c:v>339.58</c:v>
                </c:pt>
                <c:pt idx="33959">
                  <c:v>339.59</c:v>
                </c:pt>
                <c:pt idx="33960">
                  <c:v>339.6</c:v>
                </c:pt>
                <c:pt idx="33961">
                  <c:v>339.61</c:v>
                </c:pt>
                <c:pt idx="33962">
                  <c:v>339.62</c:v>
                </c:pt>
                <c:pt idx="33963">
                  <c:v>339.63</c:v>
                </c:pt>
                <c:pt idx="33964">
                  <c:v>339.64</c:v>
                </c:pt>
                <c:pt idx="33965">
                  <c:v>339.65</c:v>
                </c:pt>
                <c:pt idx="33966">
                  <c:v>339.66</c:v>
                </c:pt>
                <c:pt idx="33967">
                  <c:v>339.67</c:v>
                </c:pt>
                <c:pt idx="33968">
                  <c:v>339.68</c:v>
                </c:pt>
                <c:pt idx="33969">
                  <c:v>339.69</c:v>
                </c:pt>
                <c:pt idx="33970">
                  <c:v>339.7</c:v>
                </c:pt>
                <c:pt idx="33971">
                  <c:v>339.71</c:v>
                </c:pt>
                <c:pt idx="33972">
                  <c:v>339.72</c:v>
                </c:pt>
                <c:pt idx="33973">
                  <c:v>339.73</c:v>
                </c:pt>
                <c:pt idx="33974">
                  <c:v>339.74</c:v>
                </c:pt>
                <c:pt idx="33975">
                  <c:v>339.75</c:v>
                </c:pt>
                <c:pt idx="33976">
                  <c:v>339.76</c:v>
                </c:pt>
                <c:pt idx="33977">
                  <c:v>339.77</c:v>
                </c:pt>
                <c:pt idx="33978">
                  <c:v>339.78</c:v>
                </c:pt>
                <c:pt idx="33979">
                  <c:v>339.79</c:v>
                </c:pt>
                <c:pt idx="33980">
                  <c:v>339.8</c:v>
                </c:pt>
                <c:pt idx="33981">
                  <c:v>339.81</c:v>
                </c:pt>
                <c:pt idx="33982">
                  <c:v>339.82</c:v>
                </c:pt>
                <c:pt idx="33983">
                  <c:v>339.83</c:v>
                </c:pt>
                <c:pt idx="33984">
                  <c:v>339.84</c:v>
                </c:pt>
                <c:pt idx="33985">
                  <c:v>339.85</c:v>
                </c:pt>
                <c:pt idx="33986">
                  <c:v>339.86</c:v>
                </c:pt>
                <c:pt idx="33987">
                  <c:v>339.87</c:v>
                </c:pt>
                <c:pt idx="33988">
                  <c:v>339.88</c:v>
                </c:pt>
                <c:pt idx="33989">
                  <c:v>339.89</c:v>
                </c:pt>
                <c:pt idx="33990">
                  <c:v>339.9</c:v>
                </c:pt>
                <c:pt idx="33991">
                  <c:v>339.91</c:v>
                </c:pt>
                <c:pt idx="33992">
                  <c:v>339.92</c:v>
                </c:pt>
                <c:pt idx="33993">
                  <c:v>339.93</c:v>
                </c:pt>
                <c:pt idx="33994">
                  <c:v>339.94</c:v>
                </c:pt>
                <c:pt idx="33995">
                  <c:v>339.95</c:v>
                </c:pt>
                <c:pt idx="33996">
                  <c:v>339.96</c:v>
                </c:pt>
                <c:pt idx="33997">
                  <c:v>339.97</c:v>
                </c:pt>
                <c:pt idx="33998">
                  <c:v>339.98</c:v>
                </c:pt>
                <c:pt idx="33999">
                  <c:v>339.99</c:v>
                </c:pt>
                <c:pt idx="34000">
                  <c:v>340</c:v>
                </c:pt>
                <c:pt idx="34001">
                  <c:v>340.01</c:v>
                </c:pt>
                <c:pt idx="34002">
                  <c:v>340.02</c:v>
                </c:pt>
                <c:pt idx="34003">
                  <c:v>340.03</c:v>
                </c:pt>
                <c:pt idx="34004">
                  <c:v>340.04</c:v>
                </c:pt>
                <c:pt idx="34005">
                  <c:v>340.05</c:v>
                </c:pt>
                <c:pt idx="34006">
                  <c:v>340.06</c:v>
                </c:pt>
                <c:pt idx="34007">
                  <c:v>340.07</c:v>
                </c:pt>
                <c:pt idx="34008">
                  <c:v>340.08</c:v>
                </c:pt>
                <c:pt idx="34009">
                  <c:v>340.09</c:v>
                </c:pt>
                <c:pt idx="34010">
                  <c:v>340.1</c:v>
                </c:pt>
                <c:pt idx="34011">
                  <c:v>340.11</c:v>
                </c:pt>
                <c:pt idx="34012">
                  <c:v>340.12</c:v>
                </c:pt>
                <c:pt idx="34013">
                  <c:v>340.13</c:v>
                </c:pt>
                <c:pt idx="34014">
                  <c:v>340.14</c:v>
                </c:pt>
                <c:pt idx="34015">
                  <c:v>340.15</c:v>
                </c:pt>
                <c:pt idx="34016">
                  <c:v>340.16</c:v>
                </c:pt>
                <c:pt idx="34017">
                  <c:v>340.17</c:v>
                </c:pt>
                <c:pt idx="34018">
                  <c:v>340.18</c:v>
                </c:pt>
                <c:pt idx="34019">
                  <c:v>340.19</c:v>
                </c:pt>
                <c:pt idx="34020">
                  <c:v>340.2</c:v>
                </c:pt>
                <c:pt idx="34021">
                  <c:v>340.21</c:v>
                </c:pt>
                <c:pt idx="34022">
                  <c:v>340.22</c:v>
                </c:pt>
                <c:pt idx="34023">
                  <c:v>340.23</c:v>
                </c:pt>
                <c:pt idx="34024">
                  <c:v>340.24</c:v>
                </c:pt>
                <c:pt idx="34025">
                  <c:v>340.25</c:v>
                </c:pt>
                <c:pt idx="34026">
                  <c:v>340.26</c:v>
                </c:pt>
                <c:pt idx="34027">
                  <c:v>340.27</c:v>
                </c:pt>
                <c:pt idx="34028">
                  <c:v>340.28</c:v>
                </c:pt>
                <c:pt idx="34029">
                  <c:v>340.29</c:v>
                </c:pt>
                <c:pt idx="34030">
                  <c:v>340.3</c:v>
                </c:pt>
                <c:pt idx="34031">
                  <c:v>340.31</c:v>
                </c:pt>
                <c:pt idx="34032">
                  <c:v>340.32</c:v>
                </c:pt>
                <c:pt idx="34033">
                  <c:v>340.33</c:v>
                </c:pt>
                <c:pt idx="34034">
                  <c:v>340.34</c:v>
                </c:pt>
                <c:pt idx="34035">
                  <c:v>340.35</c:v>
                </c:pt>
                <c:pt idx="34036">
                  <c:v>340.36</c:v>
                </c:pt>
                <c:pt idx="34037">
                  <c:v>340.37</c:v>
                </c:pt>
                <c:pt idx="34038">
                  <c:v>340.38</c:v>
                </c:pt>
                <c:pt idx="34039">
                  <c:v>340.39</c:v>
                </c:pt>
                <c:pt idx="34040">
                  <c:v>340.4</c:v>
                </c:pt>
                <c:pt idx="34041">
                  <c:v>340.41</c:v>
                </c:pt>
                <c:pt idx="34042">
                  <c:v>340.42</c:v>
                </c:pt>
                <c:pt idx="34043">
                  <c:v>340.43</c:v>
                </c:pt>
                <c:pt idx="34044">
                  <c:v>340.44</c:v>
                </c:pt>
                <c:pt idx="34045">
                  <c:v>340.45</c:v>
                </c:pt>
                <c:pt idx="34046">
                  <c:v>340.46</c:v>
                </c:pt>
                <c:pt idx="34047">
                  <c:v>340.47</c:v>
                </c:pt>
                <c:pt idx="34048">
                  <c:v>340.48</c:v>
                </c:pt>
                <c:pt idx="34049">
                  <c:v>340.49</c:v>
                </c:pt>
                <c:pt idx="34050">
                  <c:v>340.5</c:v>
                </c:pt>
                <c:pt idx="34051">
                  <c:v>340.51</c:v>
                </c:pt>
                <c:pt idx="34052">
                  <c:v>340.52</c:v>
                </c:pt>
                <c:pt idx="34053">
                  <c:v>340.53</c:v>
                </c:pt>
                <c:pt idx="34054">
                  <c:v>340.54</c:v>
                </c:pt>
                <c:pt idx="34055">
                  <c:v>340.55</c:v>
                </c:pt>
                <c:pt idx="34056">
                  <c:v>340.56</c:v>
                </c:pt>
                <c:pt idx="34057">
                  <c:v>340.57</c:v>
                </c:pt>
                <c:pt idx="34058">
                  <c:v>340.58</c:v>
                </c:pt>
                <c:pt idx="34059">
                  <c:v>340.59</c:v>
                </c:pt>
                <c:pt idx="34060">
                  <c:v>340.6</c:v>
                </c:pt>
                <c:pt idx="34061">
                  <c:v>340.61</c:v>
                </c:pt>
                <c:pt idx="34062">
                  <c:v>340.62</c:v>
                </c:pt>
                <c:pt idx="34063">
                  <c:v>340.63</c:v>
                </c:pt>
                <c:pt idx="34064">
                  <c:v>340.64</c:v>
                </c:pt>
                <c:pt idx="34065">
                  <c:v>340.65</c:v>
                </c:pt>
                <c:pt idx="34066">
                  <c:v>340.66</c:v>
                </c:pt>
                <c:pt idx="34067">
                  <c:v>340.67</c:v>
                </c:pt>
                <c:pt idx="34068">
                  <c:v>340.68</c:v>
                </c:pt>
                <c:pt idx="34069">
                  <c:v>340.69</c:v>
                </c:pt>
                <c:pt idx="34070">
                  <c:v>340.7</c:v>
                </c:pt>
                <c:pt idx="34071">
                  <c:v>340.71</c:v>
                </c:pt>
                <c:pt idx="34072">
                  <c:v>340.72</c:v>
                </c:pt>
                <c:pt idx="34073">
                  <c:v>340.73</c:v>
                </c:pt>
                <c:pt idx="34074">
                  <c:v>340.74</c:v>
                </c:pt>
                <c:pt idx="34075">
                  <c:v>340.75</c:v>
                </c:pt>
                <c:pt idx="34076">
                  <c:v>340.76</c:v>
                </c:pt>
                <c:pt idx="34077">
                  <c:v>340.77</c:v>
                </c:pt>
                <c:pt idx="34078">
                  <c:v>340.78</c:v>
                </c:pt>
                <c:pt idx="34079">
                  <c:v>340.79</c:v>
                </c:pt>
                <c:pt idx="34080">
                  <c:v>340.8</c:v>
                </c:pt>
                <c:pt idx="34081">
                  <c:v>340.81</c:v>
                </c:pt>
                <c:pt idx="34082">
                  <c:v>340.82</c:v>
                </c:pt>
                <c:pt idx="34083">
                  <c:v>340.83</c:v>
                </c:pt>
                <c:pt idx="34084">
                  <c:v>340.84</c:v>
                </c:pt>
                <c:pt idx="34085">
                  <c:v>340.85</c:v>
                </c:pt>
                <c:pt idx="34086">
                  <c:v>340.86</c:v>
                </c:pt>
                <c:pt idx="34087">
                  <c:v>340.87</c:v>
                </c:pt>
                <c:pt idx="34088">
                  <c:v>340.88</c:v>
                </c:pt>
                <c:pt idx="34089">
                  <c:v>340.89</c:v>
                </c:pt>
                <c:pt idx="34090">
                  <c:v>340.9</c:v>
                </c:pt>
                <c:pt idx="34091">
                  <c:v>340.91</c:v>
                </c:pt>
                <c:pt idx="34092">
                  <c:v>340.92</c:v>
                </c:pt>
                <c:pt idx="34093">
                  <c:v>340.93</c:v>
                </c:pt>
                <c:pt idx="34094">
                  <c:v>340.94</c:v>
                </c:pt>
                <c:pt idx="34095">
                  <c:v>340.95</c:v>
                </c:pt>
                <c:pt idx="34096">
                  <c:v>340.96</c:v>
                </c:pt>
                <c:pt idx="34097">
                  <c:v>340.97</c:v>
                </c:pt>
                <c:pt idx="34098">
                  <c:v>340.98</c:v>
                </c:pt>
                <c:pt idx="34099">
                  <c:v>340.99</c:v>
                </c:pt>
                <c:pt idx="34100">
                  <c:v>341</c:v>
                </c:pt>
                <c:pt idx="34101">
                  <c:v>341.01</c:v>
                </c:pt>
                <c:pt idx="34102">
                  <c:v>341.02</c:v>
                </c:pt>
                <c:pt idx="34103">
                  <c:v>341.03</c:v>
                </c:pt>
                <c:pt idx="34104">
                  <c:v>341.04</c:v>
                </c:pt>
                <c:pt idx="34105">
                  <c:v>341.05</c:v>
                </c:pt>
                <c:pt idx="34106">
                  <c:v>341.06</c:v>
                </c:pt>
                <c:pt idx="34107">
                  <c:v>341.07</c:v>
                </c:pt>
                <c:pt idx="34108">
                  <c:v>341.08</c:v>
                </c:pt>
                <c:pt idx="34109">
                  <c:v>341.09</c:v>
                </c:pt>
                <c:pt idx="34110">
                  <c:v>341.1</c:v>
                </c:pt>
                <c:pt idx="34111">
                  <c:v>341.11</c:v>
                </c:pt>
                <c:pt idx="34112">
                  <c:v>341.12</c:v>
                </c:pt>
                <c:pt idx="34113">
                  <c:v>341.13</c:v>
                </c:pt>
                <c:pt idx="34114">
                  <c:v>341.14</c:v>
                </c:pt>
                <c:pt idx="34115">
                  <c:v>341.15</c:v>
                </c:pt>
                <c:pt idx="34116">
                  <c:v>341.16</c:v>
                </c:pt>
                <c:pt idx="34117">
                  <c:v>341.17</c:v>
                </c:pt>
                <c:pt idx="34118">
                  <c:v>341.18</c:v>
                </c:pt>
                <c:pt idx="34119">
                  <c:v>341.19</c:v>
                </c:pt>
                <c:pt idx="34120">
                  <c:v>341.2</c:v>
                </c:pt>
                <c:pt idx="34121">
                  <c:v>341.21</c:v>
                </c:pt>
                <c:pt idx="34122">
                  <c:v>341.22</c:v>
                </c:pt>
                <c:pt idx="34123">
                  <c:v>341.23</c:v>
                </c:pt>
                <c:pt idx="34124">
                  <c:v>341.24</c:v>
                </c:pt>
                <c:pt idx="34125">
                  <c:v>341.25</c:v>
                </c:pt>
                <c:pt idx="34126">
                  <c:v>341.26</c:v>
                </c:pt>
                <c:pt idx="34127">
                  <c:v>341.27</c:v>
                </c:pt>
                <c:pt idx="34128">
                  <c:v>341.28</c:v>
                </c:pt>
                <c:pt idx="34129">
                  <c:v>341.29</c:v>
                </c:pt>
                <c:pt idx="34130">
                  <c:v>341.3</c:v>
                </c:pt>
                <c:pt idx="34131">
                  <c:v>341.31</c:v>
                </c:pt>
                <c:pt idx="34132">
                  <c:v>341.32</c:v>
                </c:pt>
                <c:pt idx="34133">
                  <c:v>341.33</c:v>
                </c:pt>
                <c:pt idx="34134">
                  <c:v>341.34</c:v>
                </c:pt>
                <c:pt idx="34135">
                  <c:v>341.35</c:v>
                </c:pt>
                <c:pt idx="34136">
                  <c:v>341.36</c:v>
                </c:pt>
                <c:pt idx="34137">
                  <c:v>341.37</c:v>
                </c:pt>
                <c:pt idx="34138">
                  <c:v>341.38</c:v>
                </c:pt>
                <c:pt idx="34139">
                  <c:v>341.39</c:v>
                </c:pt>
                <c:pt idx="34140">
                  <c:v>341.4</c:v>
                </c:pt>
                <c:pt idx="34141">
                  <c:v>341.41</c:v>
                </c:pt>
                <c:pt idx="34142">
                  <c:v>341.42</c:v>
                </c:pt>
                <c:pt idx="34143">
                  <c:v>341.43</c:v>
                </c:pt>
                <c:pt idx="34144">
                  <c:v>341.44</c:v>
                </c:pt>
                <c:pt idx="34145">
                  <c:v>341.45</c:v>
                </c:pt>
                <c:pt idx="34146">
                  <c:v>341.46</c:v>
                </c:pt>
                <c:pt idx="34147">
                  <c:v>341.47</c:v>
                </c:pt>
                <c:pt idx="34148">
                  <c:v>341.48</c:v>
                </c:pt>
                <c:pt idx="34149">
                  <c:v>341.49</c:v>
                </c:pt>
                <c:pt idx="34150">
                  <c:v>341.5</c:v>
                </c:pt>
                <c:pt idx="34151">
                  <c:v>341.51</c:v>
                </c:pt>
                <c:pt idx="34152">
                  <c:v>341.52</c:v>
                </c:pt>
                <c:pt idx="34153">
                  <c:v>341.53</c:v>
                </c:pt>
                <c:pt idx="34154">
                  <c:v>341.54</c:v>
                </c:pt>
                <c:pt idx="34155">
                  <c:v>341.55</c:v>
                </c:pt>
                <c:pt idx="34156">
                  <c:v>341.56</c:v>
                </c:pt>
                <c:pt idx="34157">
                  <c:v>341.57</c:v>
                </c:pt>
                <c:pt idx="34158">
                  <c:v>341.58</c:v>
                </c:pt>
                <c:pt idx="34159">
                  <c:v>341.59</c:v>
                </c:pt>
                <c:pt idx="34160">
                  <c:v>341.6</c:v>
                </c:pt>
                <c:pt idx="34161">
                  <c:v>341.61</c:v>
                </c:pt>
                <c:pt idx="34162">
                  <c:v>341.62</c:v>
                </c:pt>
                <c:pt idx="34163">
                  <c:v>341.63</c:v>
                </c:pt>
                <c:pt idx="34164">
                  <c:v>341.64</c:v>
                </c:pt>
                <c:pt idx="34165">
                  <c:v>341.65</c:v>
                </c:pt>
                <c:pt idx="34166">
                  <c:v>341.66</c:v>
                </c:pt>
                <c:pt idx="34167">
                  <c:v>341.67</c:v>
                </c:pt>
                <c:pt idx="34168">
                  <c:v>341.68</c:v>
                </c:pt>
                <c:pt idx="34169">
                  <c:v>341.69</c:v>
                </c:pt>
                <c:pt idx="34170">
                  <c:v>341.7</c:v>
                </c:pt>
                <c:pt idx="34171">
                  <c:v>341.71</c:v>
                </c:pt>
                <c:pt idx="34172">
                  <c:v>341.72</c:v>
                </c:pt>
                <c:pt idx="34173">
                  <c:v>341.73</c:v>
                </c:pt>
                <c:pt idx="34174">
                  <c:v>341.74</c:v>
                </c:pt>
                <c:pt idx="34175">
                  <c:v>341.75</c:v>
                </c:pt>
                <c:pt idx="34176">
                  <c:v>341.76</c:v>
                </c:pt>
                <c:pt idx="34177">
                  <c:v>341.77</c:v>
                </c:pt>
                <c:pt idx="34178">
                  <c:v>341.78</c:v>
                </c:pt>
                <c:pt idx="34179">
                  <c:v>341.79</c:v>
                </c:pt>
                <c:pt idx="34180">
                  <c:v>341.8</c:v>
                </c:pt>
                <c:pt idx="34181">
                  <c:v>341.81</c:v>
                </c:pt>
                <c:pt idx="34182">
                  <c:v>341.82</c:v>
                </c:pt>
                <c:pt idx="34183">
                  <c:v>341.83</c:v>
                </c:pt>
                <c:pt idx="34184">
                  <c:v>341.84</c:v>
                </c:pt>
                <c:pt idx="34185">
                  <c:v>341.85</c:v>
                </c:pt>
                <c:pt idx="34186">
                  <c:v>341.86</c:v>
                </c:pt>
                <c:pt idx="34187">
                  <c:v>341.87</c:v>
                </c:pt>
                <c:pt idx="34188">
                  <c:v>341.88</c:v>
                </c:pt>
                <c:pt idx="34189">
                  <c:v>341.89</c:v>
                </c:pt>
                <c:pt idx="34190">
                  <c:v>341.9</c:v>
                </c:pt>
                <c:pt idx="34191">
                  <c:v>341.91</c:v>
                </c:pt>
                <c:pt idx="34192">
                  <c:v>341.92</c:v>
                </c:pt>
                <c:pt idx="34193">
                  <c:v>341.93</c:v>
                </c:pt>
                <c:pt idx="34194">
                  <c:v>341.94</c:v>
                </c:pt>
                <c:pt idx="34195">
                  <c:v>341.95</c:v>
                </c:pt>
                <c:pt idx="34196">
                  <c:v>341.96</c:v>
                </c:pt>
                <c:pt idx="34197">
                  <c:v>341.97</c:v>
                </c:pt>
                <c:pt idx="34198">
                  <c:v>341.98</c:v>
                </c:pt>
                <c:pt idx="34199">
                  <c:v>341.99</c:v>
                </c:pt>
                <c:pt idx="34200">
                  <c:v>342</c:v>
                </c:pt>
                <c:pt idx="34201">
                  <c:v>342.01</c:v>
                </c:pt>
                <c:pt idx="34202">
                  <c:v>342.02</c:v>
                </c:pt>
                <c:pt idx="34203">
                  <c:v>342.03</c:v>
                </c:pt>
                <c:pt idx="34204">
                  <c:v>342.04</c:v>
                </c:pt>
                <c:pt idx="34205">
                  <c:v>342.05</c:v>
                </c:pt>
                <c:pt idx="34206">
                  <c:v>342.06</c:v>
                </c:pt>
                <c:pt idx="34207">
                  <c:v>342.07</c:v>
                </c:pt>
                <c:pt idx="34208">
                  <c:v>342.08</c:v>
                </c:pt>
                <c:pt idx="34209">
                  <c:v>342.09</c:v>
                </c:pt>
                <c:pt idx="34210">
                  <c:v>342.1</c:v>
                </c:pt>
                <c:pt idx="34211">
                  <c:v>342.11</c:v>
                </c:pt>
                <c:pt idx="34212">
                  <c:v>342.12</c:v>
                </c:pt>
                <c:pt idx="34213">
                  <c:v>342.13</c:v>
                </c:pt>
                <c:pt idx="34214">
                  <c:v>342.14</c:v>
                </c:pt>
                <c:pt idx="34215">
                  <c:v>342.15</c:v>
                </c:pt>
                <c:pt idx="34216">
                  <c:v>342.16</c:v>
                </c:pt>
                <c:pt idx="34217">
                  <c:v>342.17</c:v>
                </c:pt>
                <c:pt idx="34218">
                  <c:v>342.18</c:v>
                </c:pt>
                <c:pt idx="34219">
                  <c:v>342.19</c:v>
                </c:pt>
                <c:pt idx="34220">
                  <c:v>342.2</c:v>
                </c:pt>
                <c:pt idx="34221">
                  <c:v>342.21</c:v>
                </c:pt>
                <c:pt idx="34222">
                  <c:v>342.22</c:v>
                </c:pt>
                <c:pt idx="34223">
                  <c:v>342.23</c:v>
                </c:pt>
                <c:pt idx="34224">
                  <c:v>342.24</c:v>
                </c:pt>
                <c:pt idx="34225">
                  <c:v>342.25</c:v>
                </c:pt>
                <c:pt idx="34226">
                  <c:v>342.26</c:v>
                </c:pt>
                <c:pt idx="34227">
                  <c:v>342.27</c:v>
                </c:pt>
                <c:pt idx="34228">
                  <c:v>342.28</c:v>
                </c:pt>
                <c:pt idx="34229">
                  <c:v>342.29</c:v>
                </c:pt>
                <c:pt idx="34230">
                  <c:v>342.3</c:v>
                </c:pt>
                <c:pt idx="34231">
                  <c:v>342.31</c:v>
                </c:pt>
                <c:pt idx="34232">
                  <c:v>342.32</c:v>
                </c:pt>
                <c:pt idx="34233">
                  <c:v>342.33</c:v>
                </c:pt>
                <c:pt idx="34234">
                  <c:v>342.34</c:v>
                </c:pt>
                <c:pt idx="34235">
                  <c:v>342.35</c:v>
                </c:pt>
                <c:pt idx="34236">
                  <c:v>342.36</c:v>
                </c:pt>
                <c:pt idx="34237">
                  <c:v>342.37</c:v>
                </c:pt>
                <c:pt idx="34238">
                  <c:v>342.38</c:v>
                </c:pt>
                <c:pt idx="34239">
                  <c:v>342.39</c:v>
                </c:pt>
                <c:pt idx="34240">
                  <c:v>342.4</c:v>
                </c:pt>
                <c:pt idx="34241">
                  <c:v>342.41</c:v>
                </c:pt>
                <c:pt idx="34242">
                  <c:v>342.42</c:v>
                </c:pt>
                <c:pt idx="34243">
                  <c:v>342.43</c:v>
                </c:pt>
                <c:pt idx="34244">
                  <c:v>342.44</c:v>
                </c:pt>
                <c:pt idx="34245">
                  <c:v>342.45</c:v>
                </c:pt>
                <c:pt idx="34246">
                  <c:v>342.46</c:v>
                </c:pt>
                <c:pt idx="34247">
                  <c:v>342.47</c:v>
                </c:pt>
                <c:pt idx="34248">
                  <c:v>342.48</c:v>
                </c:pt>
                <c:pt idx="34249">
                  <c:v>342.49</c:v>
                </c:pt>
                <c:pt idx="34250">
                  <c:v>342.5</c:v>
                </c:pt>
                <c:pt idx="34251">
                  <c:v>342.51</c:v>
                </c:pt>
                <c:pt idx="34252">
                  <c:v>342.52</c:v>
                </c:pt>
                <c:pt idx="34253">
                  <c:v>342.53</c:v>
                </c:pt>
                <c:pt idx="34254">
                  <c:v>342.54</c:v>
                </c:pt>
                <c:pt idx="34255">
                  <c:v>342.55</c:v>
                </c:pt>
                <c:pt idx="34256">
                  <c:v>342.56</c:v>
                </c:pt>
                <c:pt idx="34257">
                  <c:v>342.57</c:v>
                </c:pt>
                <c:pt idx="34258">
                  <c:v>342.58</c:v>
                </c:pt>
                <c:pt idx="34259">
                  <c:v>342.59</c:v>
                </c:pt>
                <c:pt idx="34260">
                  <c:v>342.6</c:v>
                </c:pt>
                <c:pt idx="34261">
                  <c:v>342.61</c:v>
                </c:pt>
                <c:pt idx="34262">
                  <c:v>342.62</c:v>
                </c:pt>
                <c:pt idx="34263">
                  <c:v>342.63</c:v>
                </c:pt>
                <c:pt idx="34264">
                  <c:v>342.64</c:v>
                </c:pt>
                <c:pt idx="34265">
                  <c:v>342.65</c:v>
                </c:pt>
                <c:pt idx="34266">
                  <c:v>342.66</c:v>
                </c:pt>
                <c:pt idx="34267">
                  <c:v>342.67</c:v>
                </c:pt>
                <c:pt idx="34268">
                  <c:v>342.68</c:v>
                </c:pt>
                <c:pt idx="34269">
                  <c:v>342.69</c:v>
                </c:pt>
                <c:pt idx="34270">
                  <c:v>342.7</c:v>
                </c:pt>
                <c:pt idx="34271">
                  <c:v>342.71</c:v>
                </c:pt>
                <c:pt idx="34272">
                  <c:v>342.72</c:v>
                </c:pt>
                <c:pt idx="34273">
                  <c:v>342.73</c:v>
                </c:pt>
                <c:pt idx="34274">
                  <c:v>342.74</c:v>
                </c:pt>
                <c:pt idx="34275">
                  <c:v>342.75</c:v>
                </c:pt>
                <c:pt idx="34276">
                  <c:v>342.76</c:v>
                </c:pt>
                <c:pt idx="34277">
                  <c:v>342.77</c:v>
                </c:pt>
                <c:pt idx="34278">
                  <c:v>342.78</c:v>
                </c:pt>
                <c:pt idx="34279">
                  <c:v>342.79</c:v>
                </c:pt>
                <c:pt idx="34280">
                  <c:v>342.8</c:v>
                </c:pt>
                <c:pt idx="34281">
                  <c:v>342.81</c:v>
                </c:pt>
                <c:pt idx="34282">
                  <c:v>342.82</c:v>
                </c:pt>
                <c:pt idx="34283">
                  <c:v>342.83</c:v>
                </c:pt>
                <c:pt idx="34284">
                  <c:v>342.84</c:v>
                </c:pt>
                <c:pt idx="34285">
                  <c:v>342.85</c:v>
                </c:pt>
                <c:pt idx="34286">
                  <c:v>342.86</c:v>
                </c:pt>
                <c:pt idx="34287">
                  <c:v>342.87</c:v>
                </c:pt>
                <c:pt idx="34288">
                  <c:v>342.88</c:v>
                </c:pt>
                <c:pt idx="34289">
                  <c:v>342.89</c:v>
                </c:pt>
                <c:pt idx="34290">
                  <c:v>342.9</c:v>
                </c:pt>
                <c:pt idx="34291">
                  <c:v>342.91</c:v>
                </c:pt>
                <c:pt idx="34292">
                  <c:v>342.92</c:v>
                </c:pt>
                <c:pt idx="34293">
                  <c:v>342.93</c:v>
                </c:pt>
                <c:pt idx="34294">
                  <c:v>342.94</c:v>
                </c:pt>
                <c:pt idx="34295">
                  <c:v>342.95</c:v>
                </c:pt>
                <c:pt idx="34296">
                  <c:v>342.96</c:v>
                </c:pt>
                <c:pt idx="34297">
                  <c:v>342.97</c:v>
                </c:pt>
                <c:pt idx="34298">
                  <c:v>342.98</c:v>
                </c:pt>
                <c:pt idx="34299">
                  <c:v>342.99</c:v>
                </c:pt>
                <c:pt idx="34300">
                  <c:v>343</c:v>
                </c:pt>
                <c:pt idx="34301">
                  <c:v>343.01</c:v>
                </c:pt>
                <c:pt idx="34302">
                  <c:v>343.02</c:v>
                </c:pt>
                <c:pt idx="34303">
                  <c:v>343.03</c:v>
                </c:pt>
                <c:pt idx="34304">
                  <c:v>343.04</c:v>
                </c:pt>
                <c:pt idx="34305">
                  <c:v>343.05</c:v>
                </c:pt>
                <c:pt idx="34306">
                  <c:v>343.06</c:v>
                </c:pt>
                <c:pt idx="34307">
                  <c:v>343.07</c:v>
                </c:pt>
                <c:pt idx="34308">
                  <c:v>343.08</c:v>
                </c:pt>
                <c:pt idx="34309">
                  <c:v>343.09</c:v>
                </c:pt>
                <c:pt idx="34310">
                  <c:v>343.1</c:v>
                </c:pt>
                <c:pt idx="34311">
                  <c:v>343.11</c:v>
                </c:pt>
                <c:pt idx="34312">
                  <c:v>343.12</c:v>
                </c:pt>
                <c:pt idx="34313">
                  <c:v>343.13</c:v>
                </c:pt>
                <c:pt idx="34314">
                  <c:v>343.14</c:v>
                </c:pt>
                <c:pt idx="34315">
                  <c:v>343.15</c:v>
                </c:pt>
                <c:pt idx="34316">
                  <c:v>343.16</c:v>
                </c:pt>
                <c:pt idx="34317">
                  <c:v>343.17</c:v>
                </c:pt>
                <c:pt idx="34318">
                  <c:v>343.18</c:v>
                </c:pt>
                <c:pt idx="34319">
                  <c:v>343.19</c:v>
                </c:pt>
                <c:pt idx="34320">
                  <c:v>343.2</c:v>
                </c:pt>
                <c:pt idx="34321">
                  <c:v>343.21</c:v>
                </c:pt>
                <c:pt idx="34322">
                  <c:v>343.22</c:v>
                </c:pt>
                <c:pt idx="34323">
                  <c:v>343.23</c:v>
                </c:pt>
                <c:pt idx="34324">
                  <c:v>343.24</c:v>
                </c:pt>
                <c:pt idx="34325">
                  <c:v>343.25</c:v>
                </c:pt>
                <c:pt idx="34326">
                  <c:v>343.26</c:v>
                </c:pt>
                <c:pt idx="34327">
                  <c:v>343.27</c:v>
                </c:pt>
                <c:pt idx="34328">
                  <c:v>343.28</c:v>
                </c:pt>
                <c:pt idx="34329">
                  <c:v>343.29</c:v>
                </c:pt>
                <c:pt idx="34330">
                  <c:v>343.3</c:v>
                </c:pt>
                <c:pt idx="34331">
                  <c:v>343.31</c:v>
                </c:pt>
                <c:pt idx="34332">
                  <c:v>343.32</c:v>
                </c:pt>
                <c:pt idx="34333">
                  <c:v>343.33</c:v>
                </c:pt>
                <c:pt idx="34334">
                  <c:v>343.34</c:v>
                </c:pt>
                <c:pt idx="34335">
                  <c:v>343.35</c:v>
                </c:pt>
                <c:pt idx="34336">
                  <c:v>343.36</c:v>
                </c:pt>
                <c:pt idx="34337">
                  <c:v>343.37</c:v>
                </c:pt>
                <c:pt idx="34338">
                  <c:v>343.38</c:v>
                </c:pt>
                <c:pt idx="34339">
                  <c:v>343.39</c:v>
                </c:pt>
                <c:pt idx="34340">
                  <c:v>343.4</c:v>
                </c:pt>
                <c:pt idx="34341">
                  <c:v>343.41</c:v>
                </c:pt>
                <c:pt idx="34342">
                  <c:v>343.42</c:v>
                </c:pt>
                <c:pt idx="34343">
                  <c:v>343.43</c:v>
                </c:pt>
                <c:pt idx="34344">
                  <c:v>343.44</c:v>
                </c:pt>
                <c:pt idx="34345">
                  <c:v>343.45</c:v>
                </c:pt>
                <c:pt idx="34346">
                  <c:v>343.46</c:v>
                </c:pt>
                <c:pt idx="34347">
                  <c:v>343.47</c:v>
                </c:pt>
                <c:pt idx="34348">
                  <c:v>343.48</c:v>
                </c:pt>
                <c:pt idx="34349">
                  <c:v>343.49</c:v>
                </c:pt>
                <c:pt idx="34350">
                  <c:v>343.5</c:v>
                </c:pt>
                <c:pt idx="34351">
                  <c:v>343.51</c:v>
                </c:pt>
                <c:pt idx="34352">
                  <c:v>343.52</c:v>
                </c:pt>
                <c:pt idx="34353">
                  <c:v>343.53</c:v>
                </c:pt>
                <c:pt idx="34354">
                  <c:v>343.54</c:v>
                </c:pt>
                <c:pt idx="34355">
                  <c:v>343.55</c:v>
                </c:pt>
                <c:pt idx="34356">
                  <c:v>343.56</c:v>
                </c:pt>
                <c:pt idx="34357">
                  <c:v>343.57</c:v>
                </c:pt>
                <c:pt idx="34358">
                  <c:v>343.58</c:v>
                </c:pt>
                <c:pt idx="34359">
                  <c:v>343.59</c:v>
                </c:pt>
                <c:pt idx="34360">
                  <c:v>343.6</c:v>
                </c:pt>
                <c:pt idx="34361">
                  <c:v>343.61</c:v>
                </c:pt>
                <c:pt idx="34362">
                  <c:v>343.62</c:v>
                </c:pt>
                <c:pt idx="34363">
                  <c:v>343.63</c:v>
                </c:pt>
                <c:pt idx="34364">
                  <c:v>343.64</c:v>
                </c:pt>
                <c:pt idx="34365">
                  <c:v>343.65</c:v>
                </c:pt>
                <c:pt idx="34366">
                  <c:v>343.66</c:v>
                </c:pt>
                <c:pt idx="34367">
                  <c:v>343.67</c:v>
                </c:pt>
                <c:pt idx="34368">
                  <c:v>343.68</c:v>
                </c:pt>
                <c:pt idx="34369">
                  <c:v>343.69</c:v>
                </c:pt>
                <c:pt idx="34370">
                  <c:v>343.7</c:v>
                </c:pt>
                <c:pt idx="34371">
                  <c:v>343.71</c:v>
                </c:pt>
                <c:pt idx="34372">
                  <c:v>343.72</c:v>
                </c:pt>
                <c:pt idx="34373">
                  <c:v>343.73</c:v>
                </c:pt>
                <c:pt idx="34374">
                  <c:v>343.74</c:v>
                </c:pt>
                <c:pt idx="34375">
                  <c:v>343.75</c:v>
                </c:pt>
                <c:pt idx="34376">
                  <c:v>343.76</c:v>
                </c:pt>
                <c:pt idx="34377">
                  <c:v>343.77</c:v>
                </c:pt>
                <c:pt idx="34378">
                  <c:v>343.78</c:v>
                </c:pt>
                <c:pt idx="34379">
                  <c:v>343.79</c:v>
                </c:pt>
                <c:pt idx="34380">
                  <c:v>343.8</c:v>
                </c:pt>
                <c:pt idx="34381">
                  <c:v>343.81</c:v>
                </c:pt>
                <c:pt idx="34382">
                  <c:v>343.82</c:v>
                </c:pt>
                <c:pt idx="34383">
                  <c:v>343.83</c:v>
                </c:pt>
                <c:pt idx="34384">
                  <c:v>343.84</c:v>
                </c:pt>
                <c:pt idx="34385">
                  <c:v>343.85</c:v>
                </c:pt>
                <c:pt idx="34386">
                  <c:v>343.86</c:v>
                </c:pt>
                <c:pt idx="34387">
                  <c:v>343.87</c:v>
                </c:pt>
                <c:pt idx="34388">
                  <c:v>343.88</c:v>
                </c:pt>
                <c:pt idx="34389">
                  <c:v>343.89</c:v>
                </c:pt>
                <c:pt idx="34390">
                  <c:v>343.9</c:v>
                </c:pt>
                <c:pt idx="34391">
                  <c:v>343.91</c:v>
                </c:pt>
                <c:pt idx="34392">
                  <c:v>343.92</c:v>
                </c:pt>
                <c:pt idx="34393">
                  <c:v>343.93</c:v>
                </c:pt>
                <c:pt idx="34394">
                  <c:v>343.94</c:v>
                </c:pt>
                <c:pt idx="34395">
                  <c:v>343.95</c:v>
                </c:pt>
                <c:pt idx="34396">
                  <c:v>343.96</c:v>
                </c:pt>
                <c:pt idx="34397">
                  <c:v>343.97</c:v>
                </c:pt>
                <c:pt idx="34398">
                  <c:v>343.98</c:v>
                </c:pt>
                <c:pt idx="34399">
                  <c:v>343.99</c:v>
                </c:pt>
                <c:pt idx="34400">
                  <c:v>344</c:v>
                </c:pt>
                <c:pt idx="34401">
                  <c:v>344.01</c:v>
                </c:pt>
                <c:pt idx="34402">
                  <c:v>344.02</c:v>
                </c:pt>
                <c:pt idx="34403">
                  <c:v>344.03</c:v>
                </c:pt>
                <c:pt idx="34404">
                  <c:v>344.04</c:v>
                </c:pt>
                <c:pt idx="34405">
                  <c:v>344.05</c:v>
                </c:pt>
                <c:pt idx="34406">
                  <c:v>344.06</c:v>
                </c:pt>
                <c:pt idx="34407">
                  <c:v>344.07</c:v>
                </c:pt>
                <c:pt idx="34408">
                  <c:v>344.08</c:v>
                </c:pt>
                <c:pt idx="34409">
                  <c:v>344.09</c:v>
                </c:pt>
                <c:pt idx="34410">
                  <c:v>344.1</c:v>
                </c:pt>
                <c:pt idx="34411">
                  <c:v>344.11</c:v>
                </c:pt>
                <c:pt idx="34412">
                  <c:v>344.12</c:v>
                </c:pt>
                <c:pt idx="34413">
                  <c:v>344.13</c:v>
                </c:pt>
                <c:pt idx="34414">
                  <c:v>344.14</c:v>
                </c:pt>
                <c:pt idx="34415">
                  <c:v>344.15</c:v>
                </c:pt>
                <c:pt idx="34416">
                  <c:v>344.16</c:v>
                </c:pt>
                <c:pt idx="34417">
                  <c:v>344.17</c:v>
                </c:pt>
                <c:pt idx="34418">
                  <c:v>344.18</c:v>
                </c:pt>
                <c:pt idx="34419">
                  <c:v>344.19</c:v>
                </c:pt>
                <c:pt idx="34420">
                  <c:v>344.2</c:v>
                </c:pt>
                <c:pt idx="34421">
                  <c:v>344.21</c:v>
                </c:pt>
                <c:pt idx="34422">
                  <c:v>344.22</c:v>
                </c:pt>
                <c:pt idx="34423">
                  <c:v>344.23</c:v>
                </c:pt>
                <c:pt idx="34424">
                  <c:v>344.24</c:v>
                </c:pt>
                <c:pt idx="34425">
                  <c:v>344.25</c:v>
                </c:pt>
                <c:pt idx="34426">
                  <c:v>344.26</c:v>
                </c:pt>
                <c:pt idx="34427">
                  <c:v>344.27</c:v>
                </c:pt>
                <c:pt idx="34428">
                  <c:v>344.28</c:v>
                </c:pt>
                <c:pt idx="34429">
                  <c:v>344.29</c:v>
                </c:pt>
                <c:pt idx="34430">
                  <c:v>344.3</c:v>
                </c:pt>
                <c:pt idx="34431">
                  <c:v>344.31</c:v>
                </c:pt>
                <c:pt idx="34432">
                  <c:v>344.32</c:v>
                </c:pt>
                <c:pt idx="34433">
                  <c:v>344.33</c:v>
                </c:pt>
                <c:pt idx="34434">
                  <c:v>344.34</c:v>
                </c:pt>
                <c:pt idx="34435">
                  <c:v>344.35</c:v>
                </c:pt>
                <c:pt idx="34436">
                  <c:v>344.36</c:v>
                </c:pt>
                <c:pt idx="34437">
                  <c:v>344.37</c:v>
                </c:pt>
                <c:pt idx="34438">
                  <c:v>344.38</c:v>
                </c:pt>
                <c:pt idx="34439">
                  <c:v>344.39</c:v>
                </c:pt>
                <c:pt idx="34440">
                  <c:v>344.4</c:v>
                </c:pt>
                <c:pt idx="34441">
                  <c:v>344.41</c:v>
                </c:pt>
                <c:pt idx="34442">
                  <c:v>344.42</c:v>
                </c:pt>
                <c:pt idx="34443">
                  <c:v>344.43</c:v>
                </c:pt>
                <c:pt idx="34444">
                  <c:v>344.44</c:v>
                </c:pt>
                <c:pt idx="34445">
                  <c:v>344.45</c:v>
                </c:pt>
                <c:pt idx="34446">
                  <c:v>344.46</c:v>
                </c:pt>
                <c:pt idx="34447">
                  <c:v>344.47</c:v>
                </c:pt>
                <c:pt idx="34448">
                  <c:v>344.48</c:v>
                </c:pt>
                <c:pt idx="34449">
                  <c:v>344.49</c:v>
                </c:pt>
                <c:pt idx="34450">
                  <c:v>344.5</c:v>
                </c:pt>
                <c:pt idx="34451">
                  <c:v>344.51</c:v>
                </c:pt>
                <c:pt idx="34452">
                  <c:v>344.52</c:v>
                </c:pt>
                <c:pt idx="34453">
                  <c:v>344.53</c:v>
                </c:pt>
                <c:pt idx="34454">
                  <c:v>344.54</c:v>
                </c:pt>
                <c:pt idx="34455">
                  <c:v>344.55</c:v>
                </c:pt>
                <c:pt idx="34456">
                  <c:v>344.56</c:v>
                </c:pt>
                <c:pt idx="34457">
                  <c:v>344.57</c:v>
                </c:pt>
                <c:pt idx="34458">
                  <c:v>344.58</c:v>
                </c:pt>
                <c:pt idx="34459">
                  <c:v>344.59</c:v>
                </c:pt>
                <c:pt idx="34460">
                  <c:v>344.6</c:v>
                </c:pt>
                <c:pt idx="34461">
                  <c:v>344.61</c:v>
                </c:pt>
                <c:pt idx="34462">
                  <c:v>344.62</c:v>
                </c:pt>
                <c:pt idx="34463">
                  <c:v>344.63</c:v>
                </c:pt>
                <c:pt idx="34464">
                  <c:v>344.64</c:v>
                </c:pt>
                <c:pt idx="34465">
                  <c:v>344.65</c:v>
                </c:pt>
                <c:pt idx="34466">
                  <c:v>344.66</c:v>
                </c:pt>
                <c:pt idx="34467">
                  <c:v>344.67</c:v>
                </c:pt>
                <c:pt idx="34468">
                  <c:v>344.68</c:v>
                </c:pt>
                <c:pt idx="34469">
                  <c:v>344.69</c:v>
                </c:pt>
                <c:pt idx="34470">
                  <c:v>344.7</c:v>
                </c:pt>
                <c:pt idx="34471">
                  <c:v>344.71</c:v>
                </c:pt>
                <c:pt idx="34472">
                  <c:v>344.72</c:v>
                </c:pt>
                <c:pt idx="34473">
                  <c:v>344.73</c:v>
                </c:pt>
                <c:pt idx="34474">
                  <c:v>344.74</c:v>
                </c:pt>
                <c:pt idx="34475">
                  <c:v>344.75</c:v>
                </c:pt>
                <c:pt idx="34476">
                  <c:v>344.76</c:v>
                </c:pt>
                <c:pt idx="34477">
                  <c:v>344.77</c:v>
                </c:pt>
                <c:pt idx="34478">
                  <c:v>344.78</c:v>
                </c:pt>
                <c:pt idx="34479">
                  <c:v>344.79</c:v>
                </c:pt>
                <c:pt idx="34480">
                  <c:v>344.8</c:v>
                </c:pt>
                <c:pt idx="34481">
                  <c:v>344.81</c:v>
                </c:pt>
                <c:pt idx="34482">
                  <c:v>344.82</c:v>
                </c:pt>
                <c:pt idx="34483">
                  <c:v>344.83</c:v>
                </c:pt>
                <c:pt idx="34484">
                  <c:v>344.84</c:v>
                </c:pt>
                <c:pt idx="34485">
                  <c:v>344.85</c:v>
                </c:pt>
                <c:pt idx="34486">
                  <c:v>344.86</c:v>
                </c:pt>
                <c:pt idx="34487">
                  <c:v>344.87</c:v>
                </c:pt>
                <c:pt idx="34488">
                  <c:v>344.88</c:v>
                </c:pt>
                <c:pt idx="34489">
                  <c:v>344.89</c:v>
                </c:pt>
                <c:pt idx="34490">
                  <c:v>344.9</c:v>
                </c:pt>
                <c:pt idx="34491">
                  <c:v>344.91</c:v>
                </c:pt>
                <c:pt idx="34492">
                  <c:v>344.92</c:v>
                </c:pt>
                <c:pt idx="34493">
                  <c:v>344.93</c:v>
                </c:pt>
                <c:pt idx="34494">
                  <c:v>344.94</c:v>
                </c:pt>
                <c:pt idx="34495">
                  <c:v>344.95</c:v>
                </c:pt>
                <c:pt idx="34496">
                  <c:v>344.96</c:v>
                </c:pt>
                <c:pt idx="34497">
                  <c:v>344.97</c:v>
                </c:pt>
                <c:pt idx="34498">
                  <c:v>344.98</c:v>
                </c:pt>
                <c:pt idx="34499">
                  <c:v>344.99</c:v>
                </c:pt>
                <c:pt idx="34500">
                  <c:v>345</c:v>
                </c:pt>
                <c:pt idx="34501">
                  <c:v>345.01</c:v>
                </c:pt>
                <c:pt idx="34502">
                  <c:v>345.02</c:v>
                </c:pt>
                <c:pt idx="34503">
                  <c:v>345.03</c:v>
                </c:pt>
                <c:pt idx="34504">
                  <c:v>345.04</c:v>
                </c:pt>
                <c:pt idx="34505">
                  <c:v>345.05</c:v>
                </c:pt>
                <c:pt idx="34506">
                  <c:v>345.06</c:v>
                </c:pt>
                <c:pt idx="34507">
                  <c:v>345.07</c:v>
                </c:pt>
                <c:pt idx="34508">
                  <c:v>345.08</c:v>
                </c:pt>
                <c:pt idx="34509">
                  <c:v>345.09</c:v>
                </c:pt>
                <c:pt idx="34510">
                  <c:v>345.1</c:v>
                </c:pt>
                <c:pt idx="34511">
                  <c:v>345.11</c:v>
                </c:pt>
                <c:pt idx="34512">
                  <c:v>345.12</c:v>
                </c:pt>
                <c:pt idx="34513">
                  <c:v>345.13</c:v>
                </c:pt>
                <c:pt idx="34514">
                  <c:v>345.14</c:v>
                </c:pt>
                <c:pt idx="34515">
                  <c:v>345.15</c:v>
                </c:pt>
                <c:pt idx="34516">
                  <c:v>345.16</c:v>
                </c:pt>
                <c:pt idx="34517">
                  <c:v>345.17</c:v>
                </c:pt>
                <c:pt idx="34518">
                  <c:v>345.18</c:v>
                </c:pt>
                <c:pt idx="34519">
                  <c:v>345.19</c:v>
                </c:pt>
                <c:pt idx="34520">
                  <c:v>345.2</c:v>
                </c:pt>
                <c:pt idx="34521">
                  <c:v>345.21</c:v>
                </c:pt>
                <c:pt idx="34522">
                  <c:v>345.22</c:v>
                </c:pt>
                <c:pt idx="34523">
                  <c:v>345.23</c:v>
                </c:pt>
                <c:pt idx="34524">
                  <c:v>345.24</c:v>
                </c:pt>
                <c:pt idx="34525">
                  <c:v>345.25</c:v>
                </c:pt>
                <c:pt idx="34526">
                  <c:v>345.26</c:v>
                </c:pt>
                <c:pt idx="34527">
                  <c:v>345.27</c:v>
                </c:pt>
                <c:pt idx="34528">
                  <c:v>345.28</c:v>
                </c:pt>
                <c:pt idx="34529">
                  <c:v>345.29</c:v>
                </c:pt>
                <c:pt idx="34530">
                  <c:v>345.3</c:v>
                </c:pt>
                <c:pt idx="34531">
                  <c:v>345.31</c:v>
                </c:pt>
                <c:pt idx="34532">
                  <c:v>345.32</c:v>
                </c:pt>
                <c:pt idx="34533">
                  <c:v>345.33</c:v>
                </c:pt>
                <c:pt idx="34534">
                  <c:v>345.34</c:v>
                </c:pt>
                <c:pt idx="34535">
                  <c:v>345.35</c:v>
                </c:pt>
                <c:pt idx="34536">
                  <c:v>345.36</c:v>
                </c:pt>
                <c:pt idx="34537">
                  <c:v>345.37</c:v>
                </c:pt>
                <c:pt idx="34538">
                  <c:v>345.38</c:v>
                </c:pt>
                <c:pt idx="34539">
                  <c:v>345.39</c:v>
                </c:pt>
                <c:pt idx="34540">
                  <c:v>345.4</c:v>
                </c:pt>
                <c:pt idx="34541">
                  <c:v>345.41</c:v>
                </c:pt>
                <c:pt idx="34542">
                  <c:v>345.42</c:v>
                </c:pt>
                <c:pt idx="34543">
                  <c:v>345.43</c:v>
                </c:pt>
                <c:pt idx="34544">
                  <c:v>345.44</c:v>
                </c:pt>
                <c:pt idx="34545">
                  <c:v>345.45</c:v>
                </c:pt>
                <c:pt idx="34546">
                  <c:v>345.46</c:v>
                </c:pt>
                <c:pt idx="34547">
                  <c:v>345.47</c:v>
                </c:pt>
                <c:pt idx="34548">
                  <c:v>345.48</c:v>
                </c:pt>
                <c:pt idx="34549">
                  <c:v>345.49</c:v>
                </c:pt>
                <c:pt idx="34550">
                  <c:v>345.5</c:v>
                </c:pt>
                <c:pt idx="34551">
                  <c:v>345.51</c:v>
                </c:pt>
                <c:pt idx="34552">
                  <c:v>345.52</c:v>
                </c:pt>
                <c:pt idx="34553">
                  <c:v>345.53</c:v>
                </c:pt>
                <c:pt idx="34554">
                  <c:v>345.54</c:v>
                </c:pt>
                <c:pt idx="34555">
                  <c:v>345.55</c:v>
                </c:pt>
                <c:pt idx="34556">
                  <c:v>345.56</c:v>
                </c:pt>
                <c:pt idx="34557">
                  <c:v>345.57</c:v>
                </c:pt>
                <c:pt idx="34558">
                  <c:v>345.58</c:v>
                </c:pt>
                <c:pt idx="34559">
                  <c:v>345.59</c:v>
                </c:pt>
                <c:pt idx="34560">
                  <c:v>345.6</c:v>
                </c:pt>
                <c:pt idx="34561">
                  <c:v>345.61</c:v>
                </c:pt>
                <c:pt idx="34562">
                  <c:v>345.62</c:v>
                </c:pt>
                <c:pt idx="34563">
                  <c:v>345.63</c:v>
                </c:pt>
                <c:pt idx="34564">
                  <c:v>345.64</c:v>
                </c:pt>
                <c:pt idx="34565">
                  <c:v>345.65</c:v>
                </c:pt>
                <c:pt idx="34566">
                  <c:v>345.66</c:v>
                </c:pt>
                <c:pt idx="34567">
                  <c:v>345.67</c:v>
                </c:pt>
                <c:pt idx="34568">
                  <c:v>345.68</c:v>
                </c:pt>
                <c:pt idx="34569">
                  <c:v>345.69</c:v>
                </c:pt>
                <c:pt idx="34570">
                  <c:v>345.7</c:v>
                </c:pt>
                <c:pt idx="34571">
                  <c:v>345.71</c:v>
                </c:pt>
                <c:pt idx="34572">
                  <c:v>345.72</c:v>
                </c:pt>
                <c:pt idx="34573">
                  <c:v>345.73</c:v>
                </c:pt>
                <c:pt idx="34574">
                  <c:v>345.74</c:v>
                </c:pt>
                <c:pt idx="34575">
                  <c:v>345.75</c:v>
                </c:pt>
                <c:pt idx="34576">
                  <c:v>345.76</c:v>
                </c:pt>
                <c:pt idx="34577">
                  <c:v>345.77</c:v>
                </c:pt>
                <c:pt idx="34578">
                  <c:v>345.78</c:v>
                </c:pt>
                <c:pt idx="34579">
                  <c:v>345.79</c:v>
                </c:pt>
                <c:pt idx="34580">
                  <c:v>345.8</c:v>
                </c:pt>
                <c:pt idx="34581">
                  <c:v>345.81</c:v>
                </c:pt>
                <c:pt idx="34582">
                  <c:v>345.82</c:v>
                </c:pt>
                <c:pt idx="34583">
                  <c:v>345.83</c:v>
                </c:pt>
                <c:pt idx="34584">
                  <c:v>345.84</c:v>
                </c:pt>
                <c:pt idx="34585">
                  <c:v>345.85</c:v>
                </c:pt>
                <c:pt idx="34586">
                  <c:v>345.86</c:v>
                </c:pt>
                <c:pt idx="34587">
                  <c:v>345.87</c:v>
                </c:pt>
                <c:pt idx="34588">
                  <c:v>345.88</c:v>
                </c:pt>
                <c:pt idx="34589">
                  <c:v>345.89</c:v>
                </c:pt>
                <c:pt idx="34590">
                  <c:v>345.9</c:v>
                </c:pt>
                <c:pt idx="34591">
                  <c:v>345.91</c:v>
                </c:pt>
                <c:pt idx="34592">
                  <c:v>345.92</c:v>
                </c:pt>
                <c:pt idx="34593">
                  <c:v>345.93</c:v>
                </c:pt>
                <c:pt idx="34594">
                  <c:v>345.94</c:v>
                </c:pt>
                <c:pt idx="34595">
                  <c:v>345.95</c:v>
                </c:pt>
                <c:pt idx="34596">
                  <c:v>345.96</c:v>
                </c:pt>
                <c:pt idx="34597">
                  <c:v>345.97</c:v>
                </c:pt>
                <c:pt idx="34598">
                  <c:v>345.98</c:v>
                </c:pt>
                <c:pt idx="34599">
                  <c:v>345.99</c:v>
                </c:pt>
                <c:pt idx="34600">
                  <c:v>346</c:v>
                </c:pt>
                <c:pt idx="34601">
                  <c:v>346.01</c:v>
                </c:pt>
                <c:pt idx="34602">
                  <c:v>346.02</c:v>
                </c:pt>
                <c:pt idx="34603">
                  <c:v>346.03</c:v>
                </c:pt>
                <c:pt idx="34604">
                  <c:v>346.04</c:v>
                </c:pt>
                <c:pt idx="34605">
                  <c:v>346.05</c:v>
                </c:pt>
                <c:pt idx="34606">
                  <c:v>346.06</c:v>
                </c:pt>
                <c:pt idx="34607">
                  <c:v>346.07</c:v>
                </c:pt>
                <c:pt idx="34608">
                  <c:v>346.08</c:v>
                </c:pt>
                <c:pt idx="34609">
                  <c:v>346.09</c:v>
                </c:pt>
                <c:pt idx="34610">
                  <c:v>346.1</c:v>
                </c:pt>
                <c:pt idx="34611">
                  <c:v>346.11</c:v>
                </c:pt>
                <c:pt idx="34612">
                  <c:v>346.12</c:v>
                </c:pt>
                <c:pt idx="34613">
                  <c:v>346.13</c:v>
                </c:pt>
                <c:pt idx="34614">
                  <c:v>346.14</c:v>
                </c:pt>
                <c:pt idx="34615">
                  <c:v>346.15</c:v>
                </c:pt>
                <c:pt idx="34616">
                  <c:v>346.16</c:v>
                </c:pt>
                <c:pt idx="34617">
                  <c:v>346.17</c:v>
                </c:pt>
                <c:pt idx="34618">
                  <c:v>346.18</c:v>
                </c:pt>
                <c:pt idx="34619">
                  <c:v>346.19</c:v>
                </c:pt>
                <c:pt idx="34620">
                  <c:v>346.2</c:v>
                </c:pt>
                <c:pt idx="34621">
                  <c:v>346.21</c:v>
                </c:pt>
                <c:pt idx="34622">
                  <c:v>346.22</c:v>
                </c:pt>
                <c:pt idx="34623">
                  <c:v>346.23</c:v>
                </c:pt>
                <c:pt idx="34624">
                  <c:v>346.24</c:v>
                </c:pt>
                <c:pt idx="34625">
                  <c:v>346.25</c:v>
                </c:pt>
                <c:pt idx="34626">
                  <c:v>346.26</c:v>
                </c:pt>
                <c:pt idx="34627">
                  <c:v>346.27</c:v>
                </c:pt>
                <c:pt idx="34628">
                  <c:v>346.28</c:v>
                </c:pt>
                <c:pt idx="34629">
                  <c:v>346.29</c:v>
                </c:pt>
                <c:pt idx="34630">
                  <c:v>346.3</c:v>
                </c:pt>
                <c:pt idx="34631">
                  <c:v>346.31</c:v>
                </c:pt>
                <c:pt idx="34632">
                  <c:v>346.32</c:v>
                </c:pt>
                <c:pt idx="34633">
                  <c:v>346.33</c:v>
                </c:pt>
                <c:pt idx="34634">
                  <c:v>346.34</c:v>
                </c:pt>
                <c:pt idx="34635">
                  <c:v>346.35</c:v>
                </c:pt>
                <c:pt idx="34636">
                  <c:v>346.36</c:v>
                </c:pt>
                <c:pt idx="34637">
                  <c:v>346.37</c:v>
                </c:pt>
                <c:pt idx="34638">
                  <c:v>346.38</c:v>
                </c:pt>
                <c:pt idx="34639">
                  <c:v>346.39</c:v>
                </c:pt>
                <c:pt idx="34640">
                  <c:v>346.4</c:v>
                </c:pt>
                <c:pt idx="34641">
                  <c:v>346.41</c:v>
                </c:pt>
                <c:pt idx="34642">
                  <c:v>346.42</c:v>
                </c:pt>
                <c:pt idx="34643">
                  <c:v>346.43</c:v>
                </c:pt>
                <c:pt idx="34644">
                  <c:v>346.44</c:v>
                </c:pt>
                <c:pt idx="34645">
                  <c:v>346.45</c:v>
                </c:pt>
                <c:pt idx="34646">
                  <c:v>346.46</c:v>
                </c:pt>
                <c:pt idx="34647">
                  <c:v>346.47</c:v>
                </c:pt>
                <c:pt idx="34648">
                  <c:v>346.48</c:v>
                </c:pt>
                <c:pt idx="34649">
                  <c:v>346.49</c:v>
                </c:pt>
                <c:pt idx="34650">
                  <c:v>346.5</c:v>
                </c:pt>
                <c:pt idx="34651">
                  <c:v>346.51</c:v>
                </c:pt>
                <c:pt idx="34652">
                  <c:v>346.52</c:v>
                </c:pt>
                <c:pt idx="34653">
                  <c:v>346.53</c:v>
                </c:pt>
                <c:pt idx="34654">
                  <c:v>346.54</c:v>
                </c:pt>
                <c:pt idx="34655">
                  <c:v>346.55</c:v>
                </c:pt>
                <c:pt idx="34656">
                  <c:v>346.56</c:v>
                </c:pt>
                <c:pt idx="34657">
                  <c:v>346.57</c:v>
                </c:pt>
                <c:pt idx="34658">
                  <c:v>346.58</c:v>
                </c:pt>
                <c:pt idx="34659">
                  <c:v>346.59</c:v>
                </c:pt>
                <c:pt idx="34660">
                  <c:v>346.6</c:v>
                </c:pt>
                <c:pt idx="34661">
                  <c:v>346.61</c:v>
                </c:pt>
                <c:pt idx="34662">
                  <c:v>346.62</c:v>
                </c:pt>
                <c:pt idx="34663">
                  <c:v>346.63</c:v>
                </c:pt>
                <c:pt idx="34664">
                  <c:v>346.64</c:v>
                </c:pt>
                <c:pt idx="34665">
                  <c:v>346.65</c:v>
                </c:pt>
                <c:pt idx="34666">
                  <c:v>346.66</c:v>
                </c:pt>
                <c:pt idx="34667">
                  <c:v>346.67</c:v>
                </c:pt>
                <c:pt idx="34668">
                  <c:v>346.68</c:v>
                </c:pt>
                <c:pt idx="34669">
                  <c:v>346.69</c:v>
                </c:pt>
                <c:pt idx="34670">
                  <c:v>346.7</c:v>
                </c:pt>
                <c:pt idx="34671">
                  <c:v>346.71</c:v>
                </c:pt>
                <c:pt idx="34672">
                  <c:v>346.72</c:v>
                </c:pt>
                <c:pt idx="34673">
                  <c:v>346.73</c:v>
                </c:pt>
                <c:pt idx="34674">
                  <c:v>346.74</c:v>
                </c:pt>
                <c:pt idx="34675">
                  <c:v>346.75</c:v>
                </c:pt>
                <c:pt idx="34676">
                  <c:v>346.76</c:v>
                </c:pt>
                <c:pt idx="34677">
                  <c:v>346.77</c:v>
                </c:pt>
                <c:pt idx="34678">
                  <c:v>346.78</c:v>
                </c:pt>
                <c:pt idx="34679">
                  <c:v>346.79</c:v>
                </c:pt>
                <c:pt idx="34680">
                  <c:v>346.8</c:v>
                </c:pt>
                <c:pt idx="34681">
                  <c:v>346.81</c:v>
                </c:pt>
                <c:pt idx="34682">
                  <c:v>346.82</c:v>
                </c:pt>
                <c:pt idx="34683">
                  <c:v>346.83</c:v>
                </c:pt>
                <c:pt idx="34684">
                  <c:v>346.84</c:v>
                </c:pt>
                <c:pt idx="34685">
                  <c:v>346.85</c:v>
                </c:pt>
                <c:pt idx="34686">
                  <c:v>346.86</c:v>
                </c:pt>
                <c:pt idx="34687">
                  <c:v>346.87</c:v>
                </c:pt>
                <c:pt idx="34688">
                  <c:v>346.88</c:v>
                </c:pt>
                <c:pt idx="34689">
                  <c:v>346.89</c:v>
                </c:pt>
                <c:pt idx="34690">
                  <c:v>346.9</c:v>
                </c:pt>
                <c:pt idx="34691">
                  <c:v>346.91</c:v>
                </c:pt>
                <c:pt idx="34692">
                  <c:v>346.92</c:v>
                </c:pt>
                <c:pt idx="34693">
                  <c:v>346.93</c:v>
                </c:pt>
                <c:pt idx="34694">
                  <c:v>346.94</c:v>
                </c:pt>
                <c:pt idx="34695">
                  <c:v>346.95</c:v>
                </c:pt>
                <c:pt idx="34696">
                  <c:v>346.96</c:v>
                </c:pt>
                <c:pt idx="34697">
                  <c:v>346.97</c:v>
                </c:pt>
                <c:pt idx="34698">
                  <c:v>346.98</c:v>
                </c:pt>
                <c:pt idx="34699">
                  <c:v>346.99</c:v>
                </c:pt>
                <c:pt idx="34700">
                  <c:v>347</c:v>
                </c:pt>
                <c:pt idx="34701">
                  <c:v>347.01</c:v>
                </c:pt>
                <c:pt idx="34702">
                  <c:v>347.02</c:v>
                </c:pt>
                <c:pt idx="34703">
                  <c:v>347.03</c:v>
                </c:pt>
                <c:pt idx="34704">
                  <c:v>347.04</c:v>
                </c:pt>
                <c:pt idx="34705">
                  <c:v>347.05</c:v>
                </c:pt>
                <c:pt idx="34706">
                  <c:v>347.06</c:v>
                </c:pt>
                <c:pt idx="34707">
                  <c:v>347.07</c:v>
                </c:pt>
                <c:pt idx="34708">
                  <c:v>347.08</c:v>
                </c:pt>
                <c:pt idx="34709">
                  <c:v>347.09</c:v>
                </c:pt>
                <c:pt idx="34710">
                  <c:v>347.1</c:v>
                </c:pt>
                <c:pt idx="34711">
                  <c:v>347.11</c:v>
                </c:pt>
                <c:pt idx="34712">
                  <c:v>347.12</c:v>
                </c:pt>
                <c:pt idx="34713">
                  <c:v>347.13</c:v>
                </c:pt>
                <c:pt idx="34714">
                  <c:v>347.14</c:v>
                </c:pt>
                <c:pt idx="34715">
                  <c:v>347.15</c:v>
                </c:pt>
                <c:pt idx="34716">
                  <c:v>347.16</c:v>
                </c:pt>
                <c:pt idx="34717">
                  <c:v>347.17</c:v>
                </c:pt>
                <c:pt idx="34718">
                  <c:v>347.18</c:v>
                </c:pt>
                <c:pt idx="34719">
                  <c:v>347.19</c:v>
                </c:pt>
                <c:pt idx="34720">
                  <c:v>347.2</c:v>
                </c:pt>
                <c:pt idx="34721">
                  <c:v>347.21</c:v>
                </c:pt>
                <c:pt idx="34722">
                  <c:v>347.22</c:v>
                </c:pt>
                <c:pt idx="34723">
                  <c:v>347.23</c:v>
                </c:pt>
                <c:pt idx="34724">
                  <c:v>347.24</c:v>
                </c:pt>
                <c:pt idx="34725">
                  <c:v>347.25</c:v>
                </c:pt>
                <c:pt idx="34726">
                  <c:v>347.26</c:v>
                </c:pt>
                <c:pt idx="34727">
                  <c:v>347.27</c:v>
                </c:pt>
                <c:pt idx="34728">
                  <c:v>347.28</c:v>
                </c:pt>
                <c:pt idx="34729">
                  <c:v>347.29</c:v>
                </c:pt>
                <c:pt idx="34730">
                  <c:v>347.3</c:v>
                </c:pt>
                <c:pt idx="34731">
                  <c:v>347.31</c:v>
                </c:pt>
                <c:pt idx="34732">
                  <c:v>347.32</c:v>
                </c:pt>
                <c:pt idx="34733">
                  <c:v>347.33</c:v>
                </c:pt>
                <c:pt idx="34734">
                  <c:v>347.34</c:v>
                </c:pt>
                <c:pt idx="34735">
                  <c:v>347.35</c:v>
                </c:pt>
                <c:pt idx="34736">
                  <c:v>347.36</c:v>
                </c:pt>
                <c:pt idx="34737">
                  <c:v>347.37</c:v>
                </c:pt>
                <c:pt idx="34738">
                  <c:v>347.38</c:v>
                </c:pt>
                <c:pt idx="34739">
                  <c:v>347.39</c:v>
                </c:pt>
                <c:pt idx="34740">
                  <c:v>347.4</c:v>
                </c:pt>
                <c:pt idx="34741">
                  <c:v>347.41</c:v>
                </c:pt>
                <c:pt idx="34742">
                  <c:v>347.42</c:v>
                </c:pt>
                <c:pt idx="34743">
                  <c:v>347.43</c:v>
                </c:pt>
                <c:pt idx="34744">
                  <c:v>347.44</c:v>
                </c:pt>
                <c:pt idx="34745">
                  <c:v>347.45</c:v>
                </c:pt>
                <c:pt idx="34746">
                  <c:v>347.46</c:v>
                </c:pt>
                <c:pt idx="34747">
                  <c:v>347.47</c:v>
                </c:pt>
                <c:pt idx="34748">
                  <c:v>347.48</c:v>
                </c:pt>
                <c:pt idx="34749">
                  <c:v>347.49</c:v>
                </c:pt>
                <c:pt idx="34750">
                  <c:v>347.5</c:v>
                </c:pt>
                <c:pt idx="34751">
                  <c:v>347.51</c:v>
                </c:pt>
                <c:pt idx="34752">
                  <c:v>347.52</c:v>
                </c:pt>
                <c:pt idx="34753">
                  <c:v>347.53</c:v>
                </c:pt>
                <c:pt idx="34754">
                  <c:v>347.54</c:v>
                </c:pt>
                <c:pt idx="34755">
                  <c:v>347.55</c:v>
                </c:pt>
                <c:pt idx="34756">
                  <c:v>347.56</c:v>
                </c:pt>
                <c:pt idx="34757">
                  <c:v>347.57</c:v>
                </c:pt>
                <c:pt idx="34758">
                  <c:v>347.58</c:v>
                </c:pt>
                <c:pt idx="34759">
                  <c:v>347.59</c:v>
                </c:pt>
                <c:pt idx="34760">
                  <c:v>347.6</c:v>
                </c:pt>
                <c:pt idx="34761">
                  <c:v>347.61</c:v>
                </c:pt>
                <c:pt idx="34762">
                  <c:v>347.62</c:v>
                </c:pt>
                <c:pt idx="34763">
                  <c:v>347.63</c:v>
                </c:pt>
                <c:pt idx="34764">
                  <c:v>347.64</c:v>
                </c:pt>
                <c:pt idx="34765">
                  <c:v>347.65</c:v>
                </c:pt>
                <c:pt idx="34766">
                  <c:v>347.66</c:v>
                </c:pt>
                <c:pt idx="34767">
                  <c:v>347.67</c:v>
                </c:pt>
                <c:pt idx="34768">
                  <c:v>347.68</c:v>
                </c:pt>
                <c:pt idx="34769">
                  <c:v>347.69</c:v>
                </c:pt>
                <c:pt idx="34770">
                  <c:v>347.7</c:v>
                </c:pt>
                <c:pt idx="34771">
                  <c:v>347.71</c:v>
                </c:pt>
                <c:pt idx="34772">
                  <c:v>347.72</c:v>
                </c:pt>
                <c:pt idx="34773">
                  <c:v>347.73</c:v>
                </c:pt>
                <c:pt idx="34774">
                  <c:v>347.74</c:v>
                </c:pt>
                <c:pt idx="34775">
                  <c:v>347.75</c:v>
                </c:pt>
                <c:pt idx="34776">
                  <c:v>347.76</c:v>
                </c:pt>
                <c:pt idx="34777">
                  <c:v>347.77</c:v>
                </c:pt>
                <c:pt idx="34778">
                  <c:v>347.78</c:v>
                </c:pt>
                <c:pt idx="34779">
                  <c:v>347.79</c:v>
                </c:pt>
                <c:pt idx="34780">
                  <c:v>347.8</c:v>
                </c:pt>
                <c:pt idx="34781">
                  <c:v>347.81</c:v>
                </c:pt>
                <c:pt idx="34782">
                  <c:v>347.82</c:v>
                </c:pt>
                <c:pt idx="34783">
                  <c:v>347.83</c:v>
                </c:pt>
                <c:pt idx="34784">
                  <c:v>347.84</c:v>
                </c:pt>
                <c:pt idx="34785">
                  <c:v>347.85</c:v>
                </c:pt>
                <c:pt idx="34786">
                  <c:v>347.86</c:v>
                </c:pt>
                <c:pt idx="34787">
                  <c:v>347.87</c:v>
                </c:pt>
                <c:pt idx="34788">
                  <c:v>347.88</c:v>
                </c:pt>
                <c:pt idx="34789">
                  <c:v>347.89</c:v>
                </c:pt>
                <c:pt idx="34790">
                  <c:v>347.9</c:v>
                </c:pt>
                <c:pt idx="34791">
                  <c:v>347.91</c:v>
                </c:pt>
                <c:pt idx="34792">
                  <c:v>347.92</c:v>
                </c:pt>
                <c:pt idx="34793">
                  <c:v>347.93</c:v>
                </c:pt>
                <c:pt idx="34794">
                  <c:v>347.94</c:v>
                </c:pt>
                <c:pt idx="34795">
                  <c:v>347.95</c:v>
                </c:pt>
                <c:pt idx="34796">
                  <c:v>347.96</c:v>
                </c:pt>
                <c:pt idx="34797">
                  <c:v>347.97</c:v>
                </c:pt>
                <c:pt idx="34798">
                  <c:v>347.98</c:v>
                </c:pt>
                <c:pt idx="34799">
                  <c:v>347.99</c:v>
                </c:pt>
                <c:pt idx="34800">
                  <c:v>348</c:v>
                </c:pt>
                <c:pt idx="34801">
                  <c:v>348.01</c:v>
                </c:pt>
                <c:pt idx="34802">
                  <c:v>348.02</c:v>
                </c:pt>
                <c:pt idx="34803">
                  <c:v>348.03</c:v>
                </c:pt>
                <c:pt idx="34804">
                  <c:v>348.04</c:v>
                </c:pt>
                <c:pt idx="34805">
                  <c:v>348.05</c:v>
                </c:pt>
                <c:pt idx="34806">
                  <c:v>348.06</c:v>
                </c:pt>
                <c:pt idx="34807">
                  <c:v>348.07</c:v>
                </c:pt>
                <c:pt idx="34808">
                  <c:v>348.08</c:v>
                </c:pt>
                <c:pt idx="34809">
                  <c:v>348.09</c:v>
                </c:pt>
                <c:pt idx="34810">
                  <c:v>348.1</c:v>
                </c:pt>
                <c:pt idx="34811">
                  <c:v>348.11</c:v>
                </c:pt>
                <c:pt idx="34812">
                  <c:v>348.12</c:v>
                </c:pt>
                <c:pt idx="34813">
                  <c:v>348.13</c:v>
                </c:pt>
                <c:pt idx="34814">
                  <c:v>348.14</c:v>
                </c:pt>
                <c:pt idx="34815">
                  <c:v>348.15</c:v>
                </c:pt>
                <c:pt idx="34816">
                  <c:v>348.16</c:v>
                </c:pt>
                <c:pt idx="34817">
                  <c:v>348.17</c:v>
                </c:pt>
                <c:pt idx="34818">
                  <c:v>348.18</c:v>
                </c:pt>
                <c:pt idx="34819">
                  <c:v>348.19</c:v>
                </c:pt>
                <c:pt idx="34820">
                  <c:v>348.2</c:v>
                </c:pt>
                <c:pt idx="34821">
                  <c:v>348.21</c:v>
                </c:pt>
                <c:pt idx="34822">
                  <c:v>348.22</c:v>
                </c:pt>
                <c:pt idx="34823">
                  <c:v>348.23</c:v>
                </c:pt>
                <c:pt idx="34824">
                  <c:v>348.24</c:v>
                </c:pt>
                <c:pt idx="34825">
                  <c:v>348.25</c:v>
                </c:pt>
                <c:pt idx="34826">
                  <c:v>348.26</c:v>
                </c:pt>
                <c:pt idx="34827">
                  <c:v>348.27</c:v>
                </c:pt>
                <c:pt idx="34828">
                  <c:v>348.28</c:v>
                </c:pt>
                <c:pt idx="34829">
                  <c:v>348.29</c:v>
                </c:pt>
                <c:pt idx="34830">
                  <c:v>348.3</c:v>
                </c:pt>
                <c:pt idx="34831">
                  <c:v>348.31</c:v>
                </c:pt>
                <c:pt idx="34832">
                  <c:v>348.32</c:v>
                </c:pt>
                <c:pt idx="34833">
                  <c:v>348.33</c:v>
                </c:pt>
                <c:pt idx="34834">
                  <c:v>348.34</c:v>
                </c:pt>
                <c:pt idx="34835">
                  <c:v>348.35</c:v>
                </c:pt>
                <c:pt idx="34836">
                  <c:v>348.36</c:v>
                </c:pt>
                <c:pt idx="34837">
                  <c:v>348.37</c:v>
                </c:pt>
                <c:pt idx="34838">
                  <c:v>348.38</c:v>
                </c:pt>
                <c:pt idx="34839">
                  <c:v>348.39</c:v>
                </c:pt>
                <c:pt idx="34840">
                  <c:v>348.4</c:v>
                </c:pt>
                <c:pt idx="34841">
                  <c:v>348.41</c:v>
                </c:pt>
                <c:pt idx="34842">
                  <c:v>348.42</c:v>
                </c:pt>
                <c:pt idx="34843">
                  <c:v>348.43</c:v>
                </c:pt>
                <c:pt idx="34844">
                  <c:v>348.44</c:v>
                </c:pt>
                <c:pt idx="34845">
                  <c:v>348.45</c:v>
                </c:pt>
                <c:pt idx="34846">
                  <c:v>348.46</c:v>
                </c:pt>
                <c:pt idx="34847">
                  <c:v>348.47</c:v>
                </c:pt>
                <c:pt idx="34848">
                  <c:v>348.48</c:v>
                </c:pt>
                <c:pt idx="34849">
                  <c:v>348.49</c:v>
                </c:pt>
                <c:pt idx="34850">
                  <c:v>348.5</c:v>
                </c:pt>
                <c:pt idx="34851">
                  <c:v>348.51</c:v>
                </c:pt>
                <c:pt idx="34852">
                  <c:v>348.52</c:v>
                </c:pt>
                <c:pt idx="34853">
                  <c:v>348.53</c:v>
                </c:pt>
                <c:pt idx="34854">
                  <c:v>348.54</c:v>
                </c:pt>
                <c:pt idx="34855">
                  <c:v>348.55</c:v>
                </c:pt>
                <c:pt idx="34856">
                  <c:v>348.56</c:v>
                </c:pt>
                <c:pt idx="34857">
                  <c:v>348.57</c:v>
                </c:pt>
                <c:pt idx="34858">
                  <c:v>348.58</c:v>
                </c:pt>
                <c:pt idx="34859">
                  <c:v>348.59</c:v>
                </c:pt>
                <c:pt idx="34860">
                  <c:v>348.6</c:v>
                </c:pt>
                <c:pt idx="34861">
                  <c:v>348.61</c:v>
                </c:pt>
                <c:pt idx="34862">
                  <c:v>348.62</c:v>
                </c:pt>
                <c:pt idx="34863">
                  <c:v>348.63</c:v>
                </c:pt>
                <c:pt idx="34864">
                  <c:v>348.64</c:v>
                </c:pt>
                <c:pt idx="34865">
                  <c:v>348.65</c:v>
                </c:pt>
                <c:pt idx="34866">
                  <c:v>348.66</c:v>
                </c:pt>
                <c:pt idx="34867">
                  <c:v>348.67</c:v>
                </c:pt>
                <c:pt idx="34868">
                  <c:v>348.68</c:v>
                </c:pt>
                <c:pt idx="34869">
                  <c:v>348.69</c:v>
                </c:pt>
                <c:pt idx="34870">
                  <c:v>348.7</c:v>
                </c:pt>
                <c:pt idx="34871">
                  <c:v>348.71</c:v>
                </c:pt>
                <c:pt idx="34872">
                  <c:v>348.72</c:v>
                </c:pt>
                <c:pt idx="34873">
                  <c:v>348.73</c:v>
                </c:pt>
                <c:pt idx="34874">
                  <c:v>348.74</c:v>
                </c:pt>
                <c:pt idx="34875">
                  <c:v>348.75</c:v>
                </c:pt>
                <c:pt idx="34876">
                  <c:v>348.76</c:v>
                </c:pt>
                <c:pt idx="34877">
                  <c:v>348.77</c:v>
                </c:pt>
                <c:pt idx="34878">
                  <c:v>348.78</c:v>
                </c:pt>
                <c:pt idx="34879">
                  <c:v>348.79</c:v>
                </c:pt>
                <c:pt idx="34880">
                  <c:v>348.8</c:v>
                </c:pt>
                <c:pt idx="34881">
                  <c:v>348.81</c:v>
                </c:pt>
                <c:pt idx="34882">
                  <c:v>348.82</c:v>
                </c:pt>
                <c:pt idx="34883">
                  <c:v>348.83</c:v>
                </c:pt>
                <c:pt idx="34884">
                  <c:v>348.84</c:v>
                </c:pt>
                <c:pt idx="34885">
                  <c:v>348.85</c:v>
                </c:pt>
                <c:pt idx="34886">
                  <c:v>348.86</c:v>
                </c:pt>
                <c:pt idx="34887">
                  <c:v>348.87</c:v>
                </c:pt>
                <c:pt idx="34888">
                  <c:v>348.88</c:v>
                </c:pt>
                <c:pt idx="34889">
                  <c:v>348.89</c:v>
                </c:pt>
                <c:pt idx="34890">
                  <c:v>348.9</c:v>
                </c:pt>
                <c:pt idx="34891">
                  <c:v>348.91</c:v>
                </c:pt>
                <c:pt idx="34892">
                  <c:v>348.92</c:v>
                </c:pt>
                <c:pt idx="34893">
                  <c:v>348.93</c:v>
                </c:pt>
                <c:pt idx="34894">
                  <c:v>348.94</c:v>
                </c:pt>
                <c:pt idx="34895">
                  <c:v>348.95</c:v>
                </c:pt>
                <c:pt idx="34896">
                  <c:v>348.96</c:v>
                </c:pt>
                <c:pt idx="34897">
                  <c:v>348.97</c:v>
                </c:pt>
                <c:pt idx="34898">
                  <c:v>348.98</c:v>
                </c:pt>
                <c:pt idx="34899">
                  <c:v>348.99</c:v>
                </c:pt>
                <c:pt idx="34900">
                  <c:v>349</c:v>
                </c:pt>
                <c:pt idx="34901">
                  <c:v>349.01</c:v>
                </c:pt>
                <c:pt idx="34902">
                  <c:v>349.02</c:v>
                </c:pt>
                <c:pt idx="34903">
                  <c:v>349.03</c:v>
                </c:pt>
                <c:pt idx="34904">
                  <c:v>349.04</c:v>
                </c:pt>
                <c:pt idx="34905">
                  <c:v>349.05</c:v>
                </c:pt>
                <c:pt idx="34906">
                  <c:v>349.06</c:v>
                </c:pt>
                <c:pt idx="34907">
                  <c:v>349.07</c:v>
                </c:pt>
                <c:pt idx="34908">
                  <c:v>349.08</c:v>
                </c:pt>
                <c:pt idx="34909">
                  <c:v>349.09</c:v>
                </c:pt>
                <c:pt idx="34910">
                  <c:v>349.1</c:v>
                </c:pt>
                <c:pt idx="34911">
                  <c:v>349.11</c:v>
                </c:pt>
                <c:pt idx="34912">
                  <c:v>349.12</c:v>
                </c:pt>
                <c:pt idx="34913">
                  <c:v>349.13</c:v>
                </c:pt>
                <c:pt idx="34914">
                  <c:v>349.14</c:v>
                </c:pt>
                <c:pt idx="34915">
                  <c:v>349.15</c:v>
                </c:pt>
                <c:pt idx="34916">
                  <c:v>349.16</c:v>
                </c:pt>
                <c:pt idx="34917">
                  <c:v>349.17</c:v>
                </c:pt>
                <c:pt idx="34918">
                  <c:v>349.18</c:v>
                </c:pt>
                <c:pt idx="34919">
                  <c:v>349.19</c:v>
                </c:pt>
                <c:pt idx="34920">
                  <c:v>349.2</c:v>
                </c:pt>
                <c:pt idx="34921">
                  <c:v>349.21</c:v>
                </c:pt>
                <c:pt idx="34922">
                  <c:v>349.22</c:v>
                </c:pt>
                <c:pt idx="34923">
                  <c:v>349.23</c:v>
                </c:pt>
                <c:pt idx="34924">
                  <c:v>349.24</c:v>
                </c:pt>
                <c:pt idx="34925">
                  <c:v>349.25</c:v>
                </c:pt>
                <c:pt idx="34926">
                  <c:v>349.26</c:v>
                </c:pt>
                <c:pt idx="34927">
                  <c:v>349.27</c:v>
                </c:pt>
                <c:pt idx="34928">
                  <c:v>349.28</c:v>
                </c:pt>
                <c:pt idx="34929">
                  <c:v>349.29</c:v>
                </c:pt>
                <c:pt idx="34930">
                  <c:v>349.3</c:v>
                </c:pt>
                <c:pt idx="34931">
                  <c:v>349.31</c:v>
                </c:pt>
                <c:pt idx="34932">
                  <c:v>349.32</c:v>
                </c:pt>
                <c:pt idx="34933">
                  <c:v>349.33</c:v>
                </c:pt>
                <c:pt idx="34934">
                  <c:v>349.34</c:v>
                </c:pt>
                <c:pt idx="34935">
                  <c:v>349.35</c:v>
                </c:pt>
                <c:pt idx="34936">
                  <c:v>349.36</c:v>
                </c:pt>
                <c:pt idx="34937">
                  <c:v>349.37</c:v>
                </c:pt>
                <c:pt idx="34938">
                  <c:v>349.38</c:v>
                </c:pt>
                <c:pt idx="34939">
                  <c:v>349.39</c:v>
                </c:pt>
                <c:pt idx="34940">
                  <c:v>349.4</c:v>
                </c:pt>
                <c:pt idx="34941">
                  <c:v>349.41</c:v>
                </c:pt>
                <c:pt idx="34942">
                  <c:v>349.42</c:v>
                </c:pt>
                <c:pt idx="34943">
                  <c:v>349.43</c:v>
                </c:pt>
                <c:pt idx="34944">
                  <c:v>349.44</c:v>
                </c:pt>
                <c:pt idx="34945">
                  <c:v>349.45</c:v>
                </c:pt>
                <c:pt idx="34946">
                  <c:v>349.46</c:v>
                </c:pt>
                <c:pt idx="34947">
                  <c:v>349.47</c:v>
                </c:pt>
                <c:pt idx="34948">
                  <c:v>349.48</c:v>
                </c:pt>
                <c:pt idx="34949">
                  <c:v>349.49</c:v>
                </c:pt>
                <c:pt idx="34950">
                  <c:v>349.5</c:v>
                </c:pt>
                <c:pt idx="34951">
                  <c:v>349.51</c:v>
                </c:pt>
                <c:pt idx="34952">
                  <c:v>349.52</c:v>
                </c:pt>
                <c:pt idx="34953">
                  <c:v>349.53</c:v>
                </c:pt>
                <c:pt idx="34954">
                  <c:v>349.54</c:v>
                </c:pt>
                <c:pt idx="34955">
                  <c:v>349.55</c:v>
                </c:pt>
                <c:pt idx="34956">
                  <c:v>349.56</c:v>
                </c:pt>
                <c:pt idx="34957">
                  <c:v>349.57</c:v>
                </c:pt>
                <c:pt idx="34958">
                  <c:v>349.58</c:v>
                </c:pt>
                <c:pt idx="34959">
                  <c:v>349.59</c:v>
                </c:pt>
                <c:pt idx="34960">
                  <c:v>349.6</c:v>
                </c:pt>
                <c:pt idx="34961">
                  <c:v>349.61</c:v>
                </c:pt>
                <c:pt idx="34962">
                  <c:v>349.62</c:v>
                </c:pt>
                <c:pt idx="34963">
                  <c:v>349.63</c:v>
                </c:pt>
                <c:pt idx="34964">
                  <c:v>349.64</c:v>
                </c:pt>
                <c:pt idx="34965">
                  <c:v>349.65</c:v>
                </c:pt>
                <c:pt idx="34966">
                  <c:v>349.66</c:v>
                </c:pt>
                <c:pt idx="34967">
                  <c:v>349.67</c:v>
                </c:pt>
                <c:pt idx="34968">
                  <c:v>349.68</c:v>
                </c:pt>
                <c:pt idx="34969">
                  <c:v>349.69</c:v>
                </c:pt>
                <c:pt idx="34970">
                  <c:v>349.7</c:v>
                </c:pt>
                <c:pt idx="34971">
                  <c:v>349.71</c:v>
                </c:pt>
                <c:pt idx="34972">
                  <c:v>349.72</c:v>
                </c:pt>
                <c:pt idx="34973">
                  <c:v>349.73</c:v>
                </c:pt>
                <c:pt idx="34974">
                  <c:v>349.74</c:v>
                </c:pt>
                <c:pt idx="34975">
                  <c:v>349.75</c:v>
                </c:pt>
                <c:pt idx="34976">
                  <c:v>349.76</c:v>
                </c:pt>
                <c:pt idx="34977">
                  <c:v>349.77</c:v>
                </c:pt>
                <c:pt idx="34978">
                  <c:v>349.78</c:v>
                </c:pt>
                <c:pt idx="34979">
                  <c:v>349.79</c:v>
                </c:pt>
                <c:pt idx="34980">
                  <c:v>349.8</c:v>
                </c:pt>
                <c:pt idx="34981">
                  <c:v>349.81</c:v>
                </c:pt>
                <c:pt idx="34982">
                  <c:v>349.82</c:v>
                </c:pt>
                <c:pt idx="34983">
                  <c:v>349.83</c:v>
                </c:pt>
                <c:pt idx="34984">
                  <c:v>349.84</c:v>
                </c:pt>
                <c:pt idx="34985">
                  <c:v>349.85</c:v>
                </c:pt>
                <c:pt idx="34986">
                  <c:v>349.86</c:v>
                </c:pt>
                <c:pt idx="34987">
                  <c:v>349.87</c:v>
                </c:pt>
                <c:pt idx="34988">
                  <c:v>349.88</c:v>
                </c:pt>
                <c:pt idx="34989">
                  <c:v>349.89</c:v>
                </c:pt>
                <c:pt idx="34990">
                  <c:v>349.9</c:v>
                </c:pt>
                <c:pt idx="34991">
                  <c:v>349.91</c:v>
                </c:pt>
                <c:pt idx="34992">
                  <c:v>349.92</c:v>
                </c:pt>
                <c:pt idx="34993">
                  <c:v>349.93</c:v>
                </c:pt>
                <c:pt idx="34994">
                  <c:v>349.94</c:v>
                </c:pt>
                <c:pt idx="34995">
                  <c:v>349.95</c:v>
                </c:pt>
                <c:pt idx="34996">
                  <c:v>349.96</c:v>
                </c:pt>
                <c:pt idx="34997">
                  <c:v>349.97</c:v>
                </c:pt>
                <c:pt idx="34998">
                  <c:v>349.98</c:v>
                </c:pt>
                <c:pt idx="34999">
                  <c:v>349.99</c:v>
                </c:pt>
                <c:pt idx="35000">
                  <c:v>350</c:v>
                </c:pt>
                <c:pt idx="35001">
                  <c:v>350.01</c:v>
                </c:pt>
                <c:pt idx="35002">
                  <c:v>350.02</c:v>
                </c:pt>
                <c:pt idx="35003">
                  <c:v>350.03</c:v>
                </c:pt>
                <c:pt idx="35004">
                  <c:v>350.04</c:v>
                </c:pt>
                <c:pt idx="35005">
                  <c:v>350.05</c:v>
                </c:pt>
                <c:pt idx="35006">
                  <c:v>350.06</c:v>
                </c:pt>
                <c:pt idx="35007">
                  <c:v>350.07</c:v>
                </c:pt>
                <c:pt idx="35008">
                  <c:v>350.08</c:v>
                </c:pt>
                <c:pt idx="35009">
                  <c:v>350.09</c:v>
                </c:pt>
                <c:pt idx="35010">
                  <c:v>350.1</c:v>
                </c:pt>
                <c:pt idx="35011">
                  <c:v>350.11</c:v>
                </c:pt>
                <c:pt idx="35012">
                  <c:v>350.12</c:v>
                </c:pt>
                <c:pt idx="35013">
                  <c:v>350.13</c:v>
                </c:pt>
                <c:pt idx="35014">
                  <c:v>350.14</c:v>
                </c:pt>
                <c:pt idx="35015">
                  <c:v>350.15</c:v>
                </c:pt>
                <c:pt idx="35016">
                  <c:v>350.16</c:v>
                </c:pt>
                <c:pt idx="35017">
                  <c:v>350.17</c:v>
                </c:pt>
                <c:pt idx="35018">
                  <c:v>350.18</c:v>
                </c:pt>
                <c:pt idx="35019">
                  <c:v>350.19</c:v>
                </c:pt>
                <c:pt idx="35020">
                  <c:v>350.2</c:v>
                </c:pt>
                <c:pt idx="35021">
                  <c:v>350.21</c:v>
                </c:pt>
                <c:pt idx="35022">
                  <c:v>350.22</c:v>
                </c:pt>
                <c:pt idx="35023">
                  <c:v>350.23</c:v>
                </c:pt>
                <c:pt idx="35024">
                  <c:v>350.24</c:v>
                </c:pt>
                <c:pt idx="35025">
                  <c:v>350.25</c:v>
                </c:pt>
                <c:pt idx="35026">
                  <c:v>350.26</c:v>
                </c:pt>
                <c:pt idx="35027">
                  <c:v>350.27</c:v>
                </c:pt>
                <c:pt idx="35028">
                  <c:v>350.28</c:v>
                </c:pt>
                <c:pt idx="35029">
                  <c:v>350.29</c:v>
                </c:pt>
                <c:pt idx="35030">
                  <c:v>350.3</c:v>
                </c:pt>
                <c:pt idx="35031">
                  <c:v>350.31</c:v>
                </c:pt>
                <c:pt idx="35032">
                  <c:v>350.32</c:v>
                </c:pt>
                <c:pt idx="35033">
                  <c:v>350.33</c:v>
                </c:pt>
                <c:pt idx="35034">
                  <c:v>350.34</c:v>
                </c:pt>
                <c:pt idx="35035">
                  <c:v>350.35</c:v>
                </c:pt>
                <c:pt idx="35036">
                  <c:v>350.36</c:v>
                </c:pt>
                <c:pt idx="35037">
                  <c:v>350.37</c:v>
                </c:pt>
                <c:pt idx="35038">
                  <c:v>350.38</c:v>
                </c:pt>
                <c:pt idx="35039">
                  <c:v>350.39</c:v>
                </c:pt>
                <c:pt idx="35040">
                  <c:v>350.4</c:v>
                </c:pt>
                <c:pt idx="35041">
                  <c:v>350.41</c:v>
                </c:pt>
                <c:pt idx="35042">
                  <c:v>350.42</c:v>
                </c:pt>
                <c:pt idx="35043">
                  <c:v>350.43</c:v>
                </c:pt>
                <c:pt idx="35044">
                  <c:v>350.44</c:v>
                </c:pt>
                <c:pt idx="35045">
                  <c:v>350.45</c:v>
                </c:pt>
                <c:pt idx="35046">
                  <c:v>350.46</c:v>
                </c:pt>
                <c:pt idx="35047">
                  <c:v>350.47</c:v>
                </c:pt>
                <c:pt idx="35048">
                  <c:v>350.48</c:v>
                </c:pt>
                <c:pt idx="35049">
                  <c:v>350.49</c:v>
                </c:pt>
                <c:pt idx="35050">
                  <c:v>350.5</c:v>
                </c:pt>
                <c:pt idx="35051">
                  <c:v>350.51</c:v>
                </c:pt>
                <c:pt idx="35052">
                  <c:v>350.52</c:v>
                </c:pt>
                <c:pt idx="35053">
                  <c:v>350.53</c:v>
                </c:pt>
                <c:pt idx="35054">
                  <c:v>350.54</c:v>
                </c:pt>
                <c:pt idx="35055">
                  <c:v>350.55</c:v>
                </c:pt>
                <c:pt idx="35056">
                  <c:v>350.56</c:v>
                </c:pt>
                <c:pt idx="35057">
                  <c:v>350.57</c:v>
                </c:pt>
                <c:pt idx="35058">
                  <c:v>350.58</c:v>
                </c:pt>
                <c:pt idx="35059">
                  <c:v>350.59</c:v>
                </c:pt>
                <c:pt idx="35060">
                  <c:v>350.6</c:v>
                </c:pt>
                <c:pt idx="35061">
                  <c:v>350.61</c:v>
                </c:pt>
                <c:pt idx="35062">
                  <c:v>350.62</c:v>
                </c:pt>
                <c:pt idx="35063">
                  <c:v>350.63</c:v>
                </c:pt>
                <c:pt idx="35064">
                  <c:v>350.64</c:v>
                </c:pt>
                <c:pt idx="35065">
                  <c:v>350.65</c:v>
                </c:pt>
                <c:pt idx="35066">
                  <c:v>350.66</c:v>
                </c:pt>
                <c:pt idx="35067">
                  <c:v>350.67</c:v>
                </c:pt>
                <c:pt idx="35068">
                  <c:v>350.68</c:v>
                </c:pt>
                <c:pt idx="35069">
                  <c:v>350.69</c:v>
                </c:pt>
                <c:pt idx="35070">
                  <c:v>350.7</c:v>
                </c:pt>
                <c:pt idx="35071">
                  <c:v>350.71</c:v>
                </c:pt>
                <c:pt idx="35072">
                  <c:v>350.72</c:v>
                </c:pt>
                <c:pt idx="35073">
                  <c:v>350.73</c:v>
                </c:pt>
                <c:pt idx="35074">
                  <c:v>350.74</c:v>
                </c:pt>
                <c:pt idx="35075">
                  <c:v>350.75</c:v>
                </c:pt>
                <c:pt idx="35076">
                  <c:v>350.76</c:v>
                </c:pt>
                <c:pt idx="35077">
                  <c:v>350.77</c:v>
                </c:pt>
                <c:pt idx="35078">
                  <c:v>350.78</c:v>
                </c:pt>
                <c:pt idx="35079">
                  <c:v>350.79</c:v>
                </c:pt>
                <c:pt idx="35080">
                  <c:v>350.8</c:v>
                </c:pt>
                <c:pt idx="35081">
                  <c:v>350.81</c:v>
                </c:pt>
                <c:pt idx="35082">
                  <c:v>350.82</c:v>
                </c:pt>
                <c:pt idx="35083">
                  <c:v>350.83</c:v>
                </c:pt>
                <c:pt idx="35084">
                  <c:v>350.84</c:v>
                </c:pt>
                <c:pt idx="35085">
                  <c:v>350.85</c:v>
                </c:pt>
                <c:pt idx="35086">
                  <c:v>350.86</c:v>
                </c:pt>
                <c:pt idx="35087">
                  <c:v>350.87</c:v>
                </c:pt>
                <c:pt idx="35088">
                  <c:v>350.88</c:v>
                </c:pt>
                <c:pt idx="35089">
                  <c:v>350.89</c:v>
                </c:pt>
                <c:pt idx="35090">
                  <c:v>350.9</c:v>
                </c:pt>
                <c:pt idx="35091">
                  <c:v>350.91</c:v>
                </c:pt>
                <c:pt idx="35092">
                  <c:v>350.92</c:v>
                </c:pt>
                <c:pt idx="35093">
                  <c:v>350.93</c:v>
                </c:pt>
                <c:pt idx="35094">
                  <c:v>350.94</c:v>
                </c:pt>
                <c:pt idx="35095">
                  <c:v>350.95</c:v>
                </c:pt>
                <c:pt idx="35096">
                  <c:v>350.96</c:v>
                </c:pt>
                <c:pt idx="35097">
                  <c:v>350.97</c:v>
                </c:pt>
                <c:pt idx="35098">
                  <c:v>350.98</c:v>
                </c:pt>
                <c:pt idx="35099">
                  <c:v>350.99</c:v>
                </c:pt>
                <c:pt idx="35100">
                  <c:v>351</c:v>
                </c:pt>
                <c:pt idx="35101">
                  <c:v>351.01</c:v>
                </c:pt>
                <c:pt idx="35102">
                  <c:v>351.02</c:v>
                </c:pt>
                <c:pt idx="35103">
                  <c:v>351.03</c:v>
                </c:pt>
                <c:pt idx="35104">
                  <c:v>351.04</c:v>
                </c:pt>
                <c:pt idx="35105">
                  <c:v>351.05</c:v>
                </c:pt>
                <c:pt idx="35106">
                  <c:v>351.06</c:v>
                </c:pt>
                <c:pt idx="35107">
                  <c:v>351.07</c:v>
                </c:pt>
                <c:pt idx="35108">
                  <c:v>351.08</c:v>
                </c:pt>
                <c:pt idx="35109">
                  <c:v>351.09</c:v>
                </c:pt>
                <c:pt idx="35110">
                  <c:v>351.1</c:v>
                </c:pt>
                <c:pt idx="35111">
                  <c:v>351.11</c:v>
                </c:pt>
                <c:pt idx="35112">
                  <c:v>351.12</c:v>
                </c:pt>
                <c:pt idx="35113">
                  <c:v>351.13</c:v>
                </c:pt>
                <c:pt idx="35114">
                  <c:v>351.14</c:v>
                </c:pt>
                <c:pt idx="35115">
                  <c:v>351.15</c:v>
                </c:pt>
                <c:pt idx="35116">
                  <c:v>351.16</c:v>
                </c:pt>
                <c:pt idx="35117">
                  <c:v>351.17</c:v>
                </c:pt>
                <c:pt idx="35118">
                  <c:v>351.18</c:v>
                </c:pt>
                <c:pt idx="35119">
                  <c:v>351.19</c:v>
                </c:pt>
                <c:pt idx="35120">
                  <c:v>351.2</c:v>
                </c:pt>
                <c:pt idx="35121">
                  <c:v>351.21</c:v>
                </c:pt>
                <c:pt idx="35122">
                  <c:v>351.22</c:v>
                </c:pt>
                <c:pt idx="35123">
                  <c:v>351.23</c:v>
                </c:pt>
                <c:pt idx="35124">
                  <c:v>351.24</c:v>
                </c:pt>
                <c:pt idx="35125">
                  <c:v>351.25</c:v>
                </c:pt>
                <c:pt idx="35126">
                  <c:v>351.26</c:v>
                </c:pt>
                <c:pt idx="35127">
                  <c:v>351.27</c:v>
                </c:pt>
                <c:pt idx="35128">
                  <c:v>351.28</c:v>
                </c:pt>
                <c:pt idx="35129">
                  <c:v>351.29</c:v>
                </c:pt>
                <c:pt idx="35130">
                  <c:v>351.3</c:v>
                </c:pt>
                <c:pt idx="35131">
                  <c:v>351.31</c:v>
                </c:pt>
                <c:pt idx="35132">
                  <c:v>351.32</c:v>
                </c:pt>
                <c:pt idx="35133">
                  <c:v>351.33</c:v>
                </c:pt>
                <c:pt idx="35134">
                  <c:v>351.34</c:v>
                </c:pt>
                <c:pt idx="35135">
                  <c:v>351.35</c:v>
                </c:pt>
                <c:pt idx="35136">
                  <c:v>351.36</c:v>
                </c:pt>
                <c:pt idx="35137">
                  <c:v>351.37</c:v>
                </c:pt>
                <c:pt idx="35138">
                  <c:v>351.38</c:v>
                </c:pt>
                <c:pt idx="35139">
                  <c:v>351.39</c:v>
                </c:pt>
                <c:pt idx="35140">
                  <c:v>351.4</c:v>
                </c:pt>
                <c:pt idx="35141">
                  <c:v>351.41</c:v>
                </c:pt>
                <c:pt idx="35142">
                  <c:v>351.42</c:v>
                </c:pt>
                <c:pt idx="35143">
                  <c:v>351.43</c:v>
                </c:pt>
                <c:pt idx="35144">
                  <c:v>351.44</c:v>
                </c:pt>
                <c:pt idx="35145">
                  <c:v>351.45</c:v>
                </c:pt>
                <c:pt idx="35146">
                  <c:v>351.46</c:v>
                </c:pt>
                <c:pt idx="35147">
                  <c:v>351.47</c:v>
                </c:pt>
                <c:pt idx="35148">
                  <c:v>351.48</c:v>
                </c:pt>
                <c:pt idx="35149">
                  <c:v>351.49</c:v>
                </c:pt>
                <c:pt idx="35150">
                  <c:v>351.5</c:v>
                </c:pt>
                <c:pt idx="35151">
                  <c:v>351.51</c:v>
                </c:pt>
                <c:pt idx="35152">
                  <c:v>351.52</c:v>
                </c:pt>
                <c:pt idx="35153">
                  <c:v>351.53</c:v>
                </c:pt>
                <c:pt idx="35154">
                  <c:v>351.54</c:v>
                </c:pt>
                <c:pt idx="35155">
                  <c:v>351.55</c:v>
                </c:pt>
                <c:pt idx="35156">
                  <c:v>351.56</c:v>
                </c:pt>
                <c:pt idx="35157">
                  <c:v>351.57</c:v>
                </c:pt>
                <c:pt idx="35158">
                  <c:v>351.58</c:v>
                </c:pt>
                <c:pt idx="35159">
                  <c:v>351.59</c:v>
                </c:pt>
                <c:pt idx="35160">
                  <c:v>351.6</c:v>
                </c:pt>
                <c:pt idx="35161">
                  <c:v>351.61</c:v>
                </c:pt>
                <c:pt idx="35162">
                  <c:v>351.62</c:v>
                </c:pt>
                <c:pt idx="35163">
                  <c:v>351.63</c:v>
                </c:pt>
                <c:pt idx="35164">
                  <c:v>351.64</c:v>
                </c:pt>
                <c:pt idx="35165">
                  <c:v>351.65</c:v>
                </c:pt>
                <c:pt idx="35166">
                  <c:v>351.66</c:v>
                </c:pt>
                <c:pt idx="35167">
                  <c:v>351.67</c:v>
                </c:pt>
                <c:pt idx="35168">
                  <c:v>351.68</c:v>
                </c:pt>
                <c:pt idx="35169">
                  <c:v>351.69</c:v>
                </c:pt>
                <c:pt idx="35170">
                  <c:v>351.7</c:v>
                </c:pt>
                <c:pt idx="35171">
                  <c:v>351.71</c:v>
                </c:pt>
                <c:pt idx="35172">
                  <c:v>351.72</c:v>
                </c:pt>
                <c:pt idx="35173">
                  <c:v>351.73</c:v>
                </c:pt>
                <c:pt idx="35174">
                  <c:v>351.74</c:v>
                </c:pt>
                <c:pt idx="35175">
                  <c:v>351.75</c:v>
                </c:pt>
                <c:pt idx="35176">
                  <c:v>351.76</c:v>
                </c:pt>
                <c:pt idx="35177">
                  <c:v>351.77</c:v>
                </c:pt>
                <c:pt idx="35178">
                  <c:v>351.78</c:v>
                </c:pt>
                <c:pt idx="35179">
                  <c:v>351.79</c:v>
                </c:pt>
                <c:pt idx="35180">
                  <c:v>351.8</c:v>
                </c:pt>
                <c:pt idx="35181">
                  <c:v>351.81</c:v>
                </c:pt>
                <c:pt idx="35182">
                  <c:v>351.82</c:v>
                </c:pt>
                <c:pt idx="35183">
                  <c:v>351.83</c:v>
                </c:pt>
                <c:pt idx="35184">
                  <c:v>351.84</c:v>
                </c:pt>
                <c:pt idx="35185">
                  <c:v>351.85</c:v>
                </c:pt>
                <c:pt idx="35186">
                  <c:v>351.86</c:v>
                </c:pt>
                <c:pt idx="35187">
                  <c:v>351.87</c:v>
                </c:pt>
                <c:pt idx="35188">
                  <c:v>351.88</c:v>
                </c:pt>
                <c:pt idx="35189">
                  <c:v>351.89</c:v>
                </c:pt>
                <c:pt idx="35190">
                  <c:v>351.9</c:v>
                </c:pt>
                <c:pt idx="35191">
                  <c:v>351.91</c:v>
                </c:pt>
                <c:pt idx="35192">
                  <c:v>351.92</c:v>
                </c:pt>
                <c:pt idx="35193">
                  <c:v>351.93</c:v>
                </c:pt>
                <c:pt idx="35194">
                  <c:v>351.94</c:v>
                </c:pt>
                <c:pt idx="35195">
                  <c:v>351.95</c:v>
                </c:pt>
                <c:pt idx="35196">
                  <c:v>351.96</c:v>
                </c:pt>
                <c:pt idx="35197">
                  <c:v>351.97</c:v>
                </c:pt>
                <c:pt idx="35198">
                  <c:v>351.98</c:v>
                </c:pt>
                <c:pt idx="35199">
                  <c:v>351.99</c:v>
                </c:pt>
                <c:pt idx="35200">
                  <c:v>352</c:v>
                </c:pt>
                <c:pt idx="35201">
                  <c:v>352.01</c:v>
                </c:pt>
                <c:pt idx="35202">
                  <c:v>352.02</c:v>
                </c:pt>
                <c:pt idx="35203">
                  <c:v>352.03</c:v>
                </c:pt>
                <c:pt idx="35204">
                  <c:v>352.04</c:v>
                </c:pt>
                <c:pt idx="35205">
                  <c:v>352.05</c:v>
                </c:pt>
                <c:pt idx="35206">
                  <c:v>352.06</c:v>
                </c:pt>
                <c:pt idx="35207">
                  <c:v>352.07</c:v>
                </c:pt>
                <c:pt idx="35208">
                  <c:v>352.08</c:v>
                </c:pt>
                <c:pt idx="35209">
                  <c:v>352.09</c:v>
                </c:pt>
                <c:pt idx="35210">
                  <c:v>352.1</c:v>
                </c:pt>
                <c:pt idx="35211">
                  <c:v>352.11</c:v>
                </c:pt>
                <c:pt idx="35212">
                  <c:v>352.12</c:v>
                </c:pt>
                <c:pt idx="35213">
                  <c:v>352.13</c:v>
                </c:pt>
                <c:pt idx="35214">
                  <c:v>352.14</c:v>
                </c:pt>
                <c:pt idx="35215">
                  <c:v>352.15</c:v>
                </c:pt>
                <c:pt idx="35216">
                  <c:v>352.16</c:v>
                </c:pt>
                <c:pt idx="35217">
                  <c:v>352.17</c:v>
                </c:pt>
                <c:pt idx="35218">
                  <c:v>352.18</c:v>
                </c:pt>
                <c:pt idx="35219">
                  <c:v>352.19</c:v>
                </c:pt>
                <c:pt idx="35220">
                  <c:v>352.2</c:v>
                </c:pt>
                <c:pt idx="35221">
                  <c:v>352.21</c:v>
                </c:pt>
                <c:pt idx="35222">
                  <c:v>352.22</c:v>
                </c:pt>
                <c:pt idx="35223">
                  <c:v>352.23</c:v>
                </c:pt>
                <c:pt idx="35224">
                  <c:v>352.24</c:v>
                </c:pt>
                <c:pt idx="35225">
                  <c:v>352.25</c:v>
                </c:pt>
                <c:pt idx="35226">
                  <c:v>352.26</c:v>
                </c:pt>
                <c:pt idx="35227">
                  <c:v>352.27</c:v>
                </c:pt>
                <c:pt idx="35228">
                  <c:v>352.28</c:v>
                </c:pt>
                <c:pt idx="35229">
                  <c:v>352.29</c:v>
                </c:pt>
                <c:pt idx="35230">
                  <c:v>352.3</c:v>
                </c:pt>
                <c:pt idx="35231">
                  <c:v>352.31</c:v>
                </c:pt>
                <c:pt idx="35232">
                  <c:v>352.32</c:v>
                </c:pt>
                <c:pt idx="35233">
                  <c:v>352.33</c:v>
                </c:pt>
                <c:pt idx="35234">
                  <c:v>352.34</c:v>
                </c:pt>
                <c:pt idx="35235">
                  <c:v>352.35</c:v>
                </c:pt>
                <c:pt idx="35236">
                  <c:v>352.36</c:v>
                </c:pt>
                <c:pt idx="35237">
                  <c:v>352.37</c:v>
                </c:pt>
                <c:pt idx="35238">
                  <c:v>352.38</c:v>
                </c:pt>
                <c:pt idx="35239">
                  <c:v>352.39</c:v>
                </c:pt>
                <c:pt idx="35240">
                  <c:v>352.4</c:v>
                </c:pt>
                <c:pt idx="35241">
                  <c:v>352.41</c:v>
                </c:pt>
                <c:pt idx="35242">
                  <c:v>352.42</c:v>
                </c:pt>
                <c:pt idx="35243">
                  <c:v>352.43</c:v>
                </c:pt>
                <c:pt idx="35244">
                  <c:v>352.44</c:v>
                </c:pt>
                <c:pt idx="35245">
                  <c:v>352.45</c:v>
                </c:pt>
                <c:pt idx="35246">
                  <c:v>352.46</c:v>
                </c:pt>
                <c:pt idx="35247">
                  <c:v>352.47</c:v>
                </c:pt>
                <c:pt idx="35248">
                  <c:v>352.48</c:v>
                </c:pt>
                <c:pt idx="35249">
                  <c:v>352.49</c:v>
                </c:pt>
                <c:pt idx="35250">
                  <c:v>352.5</c:v>
                </c:pt>
                <c:pt idx="35251">
                  <c:v>352.51</c:v>
                </c:pt>
                <c:pt idx="35252">
                  <c:v>352.52</c:v>
                </c:pt>
                <c:pt idx="35253">
                  <c:v>352.53</c:v>
                </c:pt>
                <c:pt idx="35254">
                  <c:v>352.54</c:v>
                </c:pt>
                <c:pt idx="35255">
                  <c:v>352.55</c:v>
                </c:pt>
                <c:pt idx="35256">
                  <c:v>352.56</c:v>
                </c:pt>
                <c:pt idx="35257">
                  <c:v>352.57</c:v>
                </c:pt>
                <c:pt idx="35258">
                  <c:v>352.58</c:v>
                </c:pt>
                <c:pt idx="35259">
                  <c:v>352.59</c:v>
                </c:pt>
                <c:pt idx="35260">
                  <c:v>352.6</c:v>
                </c:pt>
                <c:pt idx="35261">
                  <c:v>352.61</c:v>
                </c:pt>
                <c:pt idx="35262">
                  <c:v>352.62</c:v>
                </c:pt>
                <c:pt idx="35263">
                  <c:v>352.63</c:v>
                </c:pt>
                <c:pt idx="35264">
                  <c:v>352.64</c:v>
                </c:pt>
                <c:pt idx="35265">
                  <c:v>352.65</c:v>
                </c:pt>
                <c:pt idx="35266">
                  <c:v>352.66</c:v>
                </c:pt>
                <c:pt idx="35267">
                  <c:v>352.67</c:v>
                </c:pt>
                <c:pt idx="35268">
                  <c:v>352.68</c:v>
                </c:pt>
                <c:pt idx="35269">
                  <c:v>352.69</c:v>
                </c:pt>
                <c:pt idx="35270">
                  <c:v>352.7</c:v>
                </c:pt>
                <c:pt idx="35271">
                  <c:v>352.71</c:v>
                </c:pt>
                <c:pt idx="35272">
                  <c:v>352.72</c:v>
                </c:pt>
                <c:pt idx="35273">
                  <c:v>352.73</c:v>
                </c:pt>
                <c:pt idx="35274">
                  <c:v>352.74</c:v>
                </c:pt>
                <c:pt idx="35275">
                  <c:v>352.75</c:v>
                </c:pt>
                <c:pt idx="35276">
                  <c:v>352.76</c:v>
                </c:pt>
                <c:pt idx="35277">
                  <c:v>352.77</c:v>
                </c:pt>
                <c:pt idx="35278">
                  <c:v>352.78</c:v>
                </c:pt>
                <c:pt idx="35279">
                  <c:v>352.79</c:v>
                </c:pt>
                <c:pt idx="35280">
                  <c:v>352.8</c:v>
                </c:pt>
                <c:pt idx="35281">
                  <c:v>352.81</c:v>
                </c:pt>
                <c:pt idx="35282">
                  <c:v>352.82</c:v>
                </c:pt>
                <c:pt idx="35283">
                  <c:v>352.83</c:v>
                </c:pt>
                <c:pt idx="35284">
                  <c:v>352.84</c:v>
                </c:pt>
                <c:pt idx="35285">
                  <c:v>352.85</c:v>
                </c:pt>
                <c:pt idx="35286">
                  <c:v>352.86</c:v>
                </c:pt>
                <c:pt idx="35287">
                  <c:v>352.87</c:v>
                </c:pt>
                <c:pt idx="35288">
                  <c:v>352.88</c:v>
                </c:pt>
                <c:pt idx="35289">
                  <c:v>352.89</c:v>
                </c:pt>
                <c:pt idx="35290">
                  <c:v>352.9</c:v>
                </c:pt>
                <c:pt idx="35291">
                  <c:v>352.91</c:v>
                </c:pt>
                <c:pt idx="35292">
                  <c:v>352.92</c:v>
                </c:pt>
                <c:pt idx="35293">
                  <c:v>352.93</c:v>
                </c:pt>
                <c:pt idx="35294">
                  <c:v>352.94</c:v>
                </c:pt>
                <c:pt idx="35295">
                  <c:v>352.95</c:v>
                </c:pt>
                <c:pt idx="35296">
                  <c:v>352.96</c:v>
                </c:pt>
                <c:pt idx="35297">
                  <c:v>352.97</c:v>
                </c:pt>
                <c:pt idx="35298">
                  <c:v>352.98</c:v>
                </c:pt>
                <c:pt idx="35299">
                  <c:v>352.99</c:v>
                </c:pt>
                <c:pt idx="35300">
                  <c:v>353</c:v>
                </c:pt>
                <c:pt idx="35301">
                  <c:v>353.01</c:v>
                </c:pt>
                <c:pt idx="35302">
                  <c:v>353.02</c:v>
                </c:pt>
                <c:pt idx="35303">
                  <c:v>353.03</c:v>
                </c:pt>
                <c:pt idx="35304">
                  <c:v>353.04</c:v>
                </c:pt>
                <c:pt idx="35305">
                  <c:v>353.05</c:v>
                </c:pt>
                <c:pt idx="35306">
                  <c:v>353.06</c:v>
                </c:pt>
                <c:pt idx="35307">
                  <c:v>353.07</c:v>
                </c:pt>
                <c:pt idx="35308">
                  <c:v>353.08</c:v>
                </c:pt>
                <c:pt idx="35309">
                  <c:v>353.09</c:v>
                </c:pt>
                <c:pt idx="35310">
                  <c:v>353.1</c:v>
                </c:pt>
                <c:pt idx="35311">
                  <c:v>353.11</c:v>
                </c:pt>
                <c:pt idx="35312">
                  <c:v>353.12</c:v>
                </c:pt>
                <c:pt idx="35313">
                  <c:v>353.13</c:v>
                </c:pt>
                <c:pt idx="35314">
                  <c:v>353.14</c:v>
                </c:pt>
                <c:pt idx="35315">
                  <c:v>353.15</c:v>
                </c:pt>
                <c:pt idx="35316">
                  <c:v>353.16</c:v>
                </c:pt>
                <c:pt idx="35317">
                  <c:v>353.17</c:v>
                </c:pt>
                <c:pt idx="35318">
                  <c:v>353.18</c:v>
                </c:pt>
                <c:pt idx="35319">
                  <c:v>353.19</c:v>
                </c:pt>
                <c:pt idx="35320">
                  <c:v>353.2</c:v>
                </c:pt>
                <c:pt idx="35321">
                  <c:v>353.21</c:v>
                </c:pt>
                <c:pt idx="35322">
                  <c:v>353.22</c:v>
                </c:pt>
                <c:pt idx="35323">
                  <c:v>353.23</c:v>
                </c:pt>
                <c:pt idx="35324">
                  <c:v>353.24</c:v>
                </c:pt>
                <c:pt idx="35325">
                  <c:v>353.25</c:v>
                </c:pt>
                <c:pt idx="35326">
                  <c:v>353.26</c:v>
                </c:pt>
                <c:pt idx="35327">
                  <c:v>353.27</c:v>
                </c:pt>
                <c:pt idx="35328">
                  <c:v>353.28</c:v>
                </c:pt>
                <c:pt idx="35329">
                  <c:v>353.29</c:v>
                </c:pt>
                <c:pt idx="35330">
                  <c:v>353.3</c:v>
                </c:pt>
                <c:pt idx="35331">
                  <c:v>353.31</c:v>
                </c:pt>
                <c:pt idx="35332">
                  <c:v>353.32</c:v>
                </c:pt>
                <c:pt idx="35333">
                  <c:v>353.33</c:v>
                </c:pt>
                <c:pt idx="35334">
                  <c:v>353.34</c:v>
                </c:pt>
                <c:pt idx="35335">
                  <c:v>353.35</c:v>
                </c:pt>
                <c:pt idx="35336">
                  <c:v>353.36</c:v>
                </c:pt>
                <c:pt idx="35337">
                  <c:v>353.37</c:v>
                </c:pt>
                <c:pt idx="35338">
                  <c:v>353.38</c:v>
                </c:pt>
                <c:pt idx="35339">
                  <c:v>353.39</c:v>
                </c:pt>
                <c:pt idx="35340">
                  <c:v>353.4</c:v>
                </c:pt>
                <c:pt idx="35341">
                  <c:v>353.41</c:v>
                </c:pt>
                <c:pt idx="35342">
                  <c:v>353.42</c:v>
                </c:pt>
                <c:pt idx="35343">
                  <c:v>353.43</c:v>
                </c:pt>
                <c:pt idx="35344">
                  <c:v>353.44</c:v>
                </c:pt>
                <c:pt idx="35345">
                  <c:v>353.45</c:v>
                </c:pt>
                <c:pt idx="35346">
                  <c:v>353.46</c:v>
                </c:pt>
                <c:pt idx="35347">
                  <c:v>353.47</c:v>
                </c:pt>
                <c:pt idx="35348">
                  <c:v>353.48</c:v>
                </c:pt>
                <c:pt idx="35349">
                  <c:v>353.49</c:v>
                </c:pt>
                <c:pt idx="35350">
                  <c:v>353.5</c:v>
                </c:pt>
                <c:pt idx="35351">
                  <c:v>353.51</c:v>
                </c:pt>
                <c:pt idx="35352">
                  <c:v>353.52</c:v>
                </c:pt>
                <c:pt idx="35353">
                  <c:v>353.53</c:v>
                </c:pt>
                <c:pt idx="35354">
                  <c:v>353.54</c:v>
                </c:pt>
                <c:pt idx="35355">
                  <c:v>353.55</c:v>
                </c:pt>
                <c:pt idx="35356">
                  <c:v>353.56</c:v>
                </c:pt>
                <c:pt idx="35357">
                  <c:v>353.57</c:v>
                </c:pt>
                <c:pt idx="35358">
                  <c:v>353.58</c:v>
                </c:pt>
                <c:pt idx="35359">
                  <c:v>353.59</c:v>
                </c:pt>
                <c:pt idx="35360">
                  <c:v>353.6</c:v>
                </c:pt>
                <c:pt idx="35361">
                  <c:v>353.61</c:v>
                </c:pt>
                <c:pt idx="35362">
                  <c:v>353.62</c:v>
                </c:pt>
                <c:pt idx="35363">
                  <c:v>353.63</c:v>
                </c:pt>
                <c:pt idx="35364">
                  <c:v>353.64</c:v>
                </c:pt>
                <c:pt idx="35365">
                  <c:v>353.65</c:v>
                </c:pt>
                <c:pt idx="35366">
                  <c:v>353.66</c:v>
                </c:pt>
                <c:pt idx="35367">
                  <c:v>353.67</c:v>
                </c:pt>
                <c:pt idx="35368">
                  <c:v>353.68</c:v>
                </c:pt>
                <c:pt idx="35369">
                  <c:v>353.69</c:v>
                </c:pt>
                <c:pt idx="35370">
                  <c:v>353.7</c:v>
                </c:pt>
                <c:pt idx="35371">
                  <c:v>353.71</c:v>
                </c:pt>
                <c:pt idx="35372">
                  <c:v>353.72</c:v>
                </c:pt>
                <c:pt idx="35373">
                  <c:v>353.73</c:v>
                </c:pt>
                <c:pt idx="35374">
                  <c:v>353.74</c:v>
                </c:pt>
                <c:pt idx="35375">
                  <c:v>353.75</c:v>
                </c:pt>
                <c:pt idx="35376">
                  <c:v>353.76</c:v>
                </c:pt>
                <c:pt idx="35377">
                  <c:v>353.77</c:v>
                </c:pt>
                <c:pt idx="35378">
                  <c:v>353.78</c:v>
                </c:pt>
                <c:pt idx="35379">
                  <c:v>353.79</c:v>
                </c:pt>
                <c:pt idx="35380">
                  <c:v>353.8</c:v>
                </c:pt>
                <c:pt idx="35381">
                  <c:v>353.81</c:v>
                </c:pt>
                <c:pt idx="35382">
                  <c:v>353.82</c:v>
                </c:pt>
                <c:pt idx="35383">
                  <c:v>353.83</c:v>
                </c:pt>
                <c:pt idx="35384">
                  <c:v>353.84</c:v>
                </c:pt>
                <c:pt idx="35385">
                  <c:v>353.85</c:v>
                </c:pt>
                <c:pt idx="35386">
                  <c:v>353.86</c:v>
                </c:pt>
                <c:pt idx="35387">
                  <c:v>353.87</c:v>
                </c:pt>
                <c:pt idx="35388">
                  <c:v>353.88</c:v>
                </c:pt>
                <c:pt idx="35389">
                  <c:v>353.89</c:v>
                </c:pt>
                <c:pt idx="35390">
                  <c:v>353.9</c:v>
                </c:pt>
                <c:pt idx="35391">
                  <c:v>353.91</c:v>
                </c:pt>
                <c:pt idx="35392">
                  <c:v>353.92</c:v>
                </c:pt>
                <c:pt idx="35393">
                  <c:v>353.93</c:v>
                </c:pt>
                <c:pt idx="35394">
                  <c:v>353.94</c:v>
                </c:pt>
                <c:pt idx="35395">
                  <c:v>353.95</c:v>
                </c:pt>
                <c:pt idx="35396">
                  <c:v>353.96</c:v>
                </c:pt>
                <c:pt idx="35397">
                  <c:v>353.97</c:v>
                </c:pt>
                <c:pt idx="35398">
                  <c:v>353.98</c:v>
                </c:pt>
                <c:pt idx="35399">
                  <c:v>353.99</c:v>
                </c:pt>
                <c:pt idx="35400">
                  <c:v>354</c:v>
                </c:pt>
                <c:pt idx="35401">
                  <c:v>354.01</c:v>
                </c:pt>
                <c:pt idx="35402">
                  <c:v>354.02</c:v>
                </c:pt>
                <c:pt idx="35403">
                  <c:v>354.03</c:v>
                </c:pt>
                <c:pt idx="35404">
                  <c:v>354.04</c:v>
                </c:pt>
                <c:pt idx="35405">
                  <c:v>354.05</c:v>
                </c:pt>
                <c:pt idx="35406">
                  <c:v>354.06</c:v>
                </c:pt>
                <c:pt idx="35407">
                  <c:v>354.07</c:v>
                </c:pt>
                <c:pt idx="35408">
                  <c:v>354.08</c:v>
                </c:pt>
                <c:pt idx="35409">
                  <c:v>354.09</c:v>
                </c:pt>
                <c:pt idx="35410">
                  <c:v>354.1</c:v>
                </c:pt>
                <c:pt idx="35411">
                  <c:v>354.11</c:v>
                </c:pt>
                <c:pt idx="35412">
                  <c:v>354.12</c:v>
                </c:pt>
                <c:pt idx="35413">
                  <c:v>354.13</c:v>
                </c:pt>
                <c:pt idx="35414">
                  <c:v>354.14</c:v>
                </c:pt>
                <c:pt idx="35415">
                  <c:v>354.15</c:v>
                </c:pt>
                <c:pt idx="35416">
                  <c:v>354.16</c:v>
                </c:pt>
                <c:pt idx="35417">
                  <c:v>354.17</c:v>
                </c:pt>
                <c:pt idx="35418">
                  <c:v>354.18</c:v>
                </c:pt>
                <c:pt idx="35419">
                  <c:v>354.19</c:v>
                </c:pt>
                <c:pt idx="35420">
                  <c:v>354.2</c:v>
                </c:pt>
                <c:pt idx="35421">
                  <c:v>354.21</c:v>
                </c:pt>
                <c:pt idx="35422">
                  <c:v>354.22</c:v>
                </c:pt>
                <c:pt idx="35423">
                  <c:v>354.23</c:v>
                </c:pt>
                <c:pt idx="35424">
                  <c:v>354.24</c:v>
                </c:pt>
                <c:pt idx="35425">
                  <c:v>354.25</c:v>
                </c:pt>
                <c:pt idx="35426">
                  <c:v>354.26</c:v>
                </c:pt>
                <c:pt idx="35427">
                  <c:v>354.27</c:v>
                </c:pt>
                <c:pt idx="35428">
                  <c:v>354.28</c:v>
                </c:pt>
                <c:pt idx="35429">
                  <c:v>354.29</c:v>
                </c:pt>
                <c:pt idx="35430">
                  <c:v>354.3</c:v>
                </c:pt>
                <c:pt idx="35431">
                  <c:v>354.31</c:v>
                </c:pt>
                <c:pt idx="35432">
                  <c:v>354.32</c:v>
                </c:pt>
                <c:pt idx="35433">
                  <c:v>354.33</c:v>
                </c:pt>
                <c:pt idx="35434">
                  <c:v>354.34</c:v>
                </c:pt>
                <c:pt idx="35435">
                  <c:v>354.35</c:v>
                </c:pt>
                <c:pt idx="35436">
                  <c:v>354.36</c:v>
                </c:pt>
                <c:pt idx="35437">
                  <c:v>354.37</c:v>
                </c:pt>
                <c:pt idx="35438">
                  <c:v>354.38</c:v>
                </c:pt>
                <c:pt idx="35439">
                  <c:v>354.39</c:v>
                </c:pt>
                <c:pt idx="35440">
                  <c:v>354.4</c:v>
                </c:pt>
                <c:pt idx="35441">
                  <c:v>354.41</c:v>
                </c:pt>
                <c:pt idx="35442">
                  <c:v>354.42</c:v>
                </c:pt>
                <c:pt idx="35443">
                  <c:v>354.43</c:v>
                </c:pt>
                <c:pt idx="35444">
                  <c:v>354.44</c:v>
                </c:pt>
                <c:pt idx="35445">
                  <c:v>354.45</c:v>
                </c:pt>
                <c:pt idx="35446">
                  <c:v>354.46</c:v>
                </c:pt>
                <c:pt idx="35447">
                  <c:v>354.47</c:v>
                </c:pt>
                <c:pt idx="35448">
                  <c:v>354.48</c:v>
                </c:pt>
                <c:pt idx="35449">
                  <c:v>354.49</c:v>
                </c:pt>
                <c:pt idx="35450">
                  <c:v>354.5</c:v>
                </c:pt>
                <c:pt idx="35451">
                  <c:v>354.51</c:v>
                </c:pt>
                <c:pt idx="35452">
                  <c:v>354.52</c:v>
                </c:pt>
                <c:pt idx="35453">
                  <c:v>354.53</c:v>
                </c:pt>
                <c:pt idx="35454">
                  <c:v>354.54</c:v>
                </c:pt>
                <c:pt idx="35455">
                  <c:v>354.55</c:v>
                </c:pt>
                <c:pt idx="35456">
                  <c:v>354.56</c:v>
                </c:pt>
                <c:pt idx="35457">
                  <c:v>354.57</c:v>
                </c:pt>
                <c:pt idx="35458">
                  <c:v>354.58</c:v>
                </c:pt>
                <c:pt idx="35459">
                  <c:v>354.59</c:v>
                </c:pt>
                <c:pt idx="35460">
                  <c:v>354.6</c:v>
                </c:pt>
                <c:pt idx="35461">
                  <c:v>354.61</c:v>
                </c:pt>
                <c:pt idx="35462">
                  <c:v>354.62</c:v>
                </c:pt>
                <c:pt idx="35463">
                  <c:v>354.63</c:v>
                </c:pt>
                <c:pt idx="35464">
                  <c:v>354.64</c:v>
                </c:pt>
                <c:pt idx="35465">
                  <c:v>354.65</c:v>
                </c:pt>
                <c:pt idx="35466">
                  <c:v>354.66</c:v>
                </c:pt>
                <c:pt idx="35467">
                  <c:v>354.67</c:v>
                </c:pt>
                <c:pt idx="35468">
                  <c:v>354.68</c:v>
                </c:pt>
                <c:pt idx="35469">
                  <c:v>354.69</c:v>
                </c:pt>
                <c:pt idx="35470">
                  <c:v>354.7</c:v>
                </c:pt>
                <c:pt idx="35471">
                  <c:v>354.71</c:v>
                </c:pt>
                <c:pt idx="35472">
                  <c:v>354.72</c:v>
                </c:pt>
                <c:pt idx="35473">
                  <c:v>354.73</c:v>
                </c:pt>
                <c:pt idx="35474">
                  <c:v>354.74</c:v>
                </c:pt>
                <c:pt idx="35475">
                  <c:v>354.75</c:v>
                </c:pt>
                <c:pt idx="35476">
                  <c:v>354.76</c:v>
                </c:pt>
                <c:pt idx="35477">
                  <c:v>354.77</c:v>
                </c:pt>
                <c:pt idx="35478">
                  <c:v>354.78</c:v>
                </c:pt>
                <c:pt idx="35479">
                  <c:v>354.79</c:v>
                </c:pt>
                <c:pt idx="35480">
                  <c:v>354.8</c:v>
                </c:pt>
                <c:pt idx="35481">
                  <c:v>354.81</c:v>
                </c:pt>
                <c:pt idx="35482">
                  <c:v>354.82</c:v>
                </c:pt>
                <c:pt idx="35483">
                  <c:v>354.83</c:v>
                </c:pt>
                <c:pt idx="35484">
                  <c:v>354.84</c:v>
                </c:pt>
                <c:pt idx="35485">
                  <c:v>354.85</c:v>
                </c:pt>
                <c:pt idx="35486">
                  <c:v>354.86</c:v>
                </c:pt>
                <c:pt idx="35487">
                  <c:v>354.87</c:v>
                </c:pt>
                <c:pt idx="35488">
                  <c:v>354.88</c:v>
                </c:pt>
                <c:pt idx="35489">
                  <c:v>354.89</c:v>
                </c:pt>
                <c:pt idx="35490">
                  <c:v>354.9</c:v>
                </c:pt>
                <c:pt idx="35491">
                  <c:v>354.91</c:v>
                </c:pt>
                <c:pt idx="35492">
                  <c:v>354.92</c:v>
                </c:pt>
                <c:pt idx="35493">
                  <c:v>354.93</c:v>
                </c:pt>
                <c:pt idx="35494">
                  <c:v>354.94</c:v>
                </c:pt>
                <c:pt idx="35495">
                  <c:v>354.95</c:v>
                </c:pt>
                <c:pt idx="35496">
                  <c:v>354.96</c:v>
                </c:pt>
                <c:pt idx="35497">
                  <c:v>354.97</c:v>
                </c:pt>
                <c:pt idx="35498">
                  <c:v>354.98</c:v>
                </c:pt>
                <c:pt idx="35499">
                  <c:v>354.99</c:v>
                </c:pt>
                <c:pt idx="35500">
                  <c:v>355</c:v>
                </c:pt>
                <c:pt idx="35501">
                  <c:v>355.01</c:v>
                </c:pt>
                <c:pt idx="35502">
                  <c:v>355.02</c:v>
                </c:pt>
                <c:pt idx="35503">
                  <c:v>355.03</c:v>
                </c:pt>
                <c:pt idx="35504">
                  <c:v>355.04</c:v>
                </c:pt>
                <c:pt idx="35505">
                  <c:v>355.05</c:v>
                </c:pt>
                <c:pt idx="35506">
                  <c:v>355.06</c:v>
                </c:pt>
                <c:pt idx="35507">
                  <c:v>355.07</c:v>
                </c:pt>
                <c:pt idx="35508">
                  <c:v>355.08</c:v>
                </c:pt>
                <c:pt idx="35509">
                  <c:v>355.09</c:v>
                </c:pt>
                <c:pt idx="35510">
                  <c:v>355.1</c:v>
                </c:pt>
                <c:pt idx="35511">
                  <c:v>355.11</c:v>
                </c:pt>
                <c:pt idx="35512">
                  <c:v>355.12</c:v>
                </c:pt>
                <c:pt idx="35513">
                  <c:v>355.13</c:v>
                </c:pt>
                <c:pt idx="35514">
                  <c:v>355.14</c:v>
                </c:pt>
                <c:pt idx="35515">
                  <c:v>355.15</c:v>
                </c:pt>
                <c:pt idx="35516">
                  <c:v>355.16</c:v>
                </c:pt>
                <c:pt idx="35517">
                  <c:v>355.17</c:v>
                </c:pt>
                <c:pt idx="35518">
                  <c:v>355.18</c:v>
                </c:pt>
                <c:pt idx="35519">
                  <c:v>355.19</c:v>
                </c:pt>
                <c:pt idx="35520">
                  <c:v>355.2</c:v>
                </c:pt>
                <c:pt idx="35521">
                  <c:v>355.21</c:v>
                </c:pt>
                <c:pt idx="35522">
                  <c:v>355.22</c:v>
                </c:pt>
                <c:pt idx="35523">
                  <c:v>355.23</c:v>
                </c:pt>
                <c:pt idx="35524">
                  <c:v>355.24</c:v>
                </c:pt>
                <c:pt idx="35525">
                  <c:v>355.25</c:v>
                </c:pt>
                <c:pt idx="35526">
                  <c:v>355.26</c:v>
                </c:pt>
                <c:pt idx="35527">
                  <c:v>355.27</c:v>
                </c:pt>
                <c:pt idx="35528">
                  <c:v>355.28</c:v>
                </c:pt>
                <c:pt idx="35529">
                  <c:v>355.29</c:v>
                </c:pt>
                <c:pt idx="35530">
                  <c:v>355.3</c:v>
                </c:pt>
                <c:pt idx="35531">
                  <c:v>355.31</c:v>
                </c:pt>
                <c:pt idx="35532">
                  <c:v>355.32</c:v>
                </c:pt>
                <c:pt idx="35533">
                  <c:v>355.33</c:v>
                </c:pt>
                <c:pt idx="35534">
                  <c:v>355.34</c:v>
                </c:pt>
                <c:pt idx="35535">
                  <c:v>355.35</c:v>
                </c:pt>
                <c:pt idx="35536">
                  <c:v>355.36</c:v>
                </c:pt>
                <c:pt idx="35537">
                  <c:v>355.37</c:v>
                </c:pt>
                <c:pt idx="35538">
                  <c:v>355.38</c:v>
                </c:pt>
                <c:pt idx="35539">
                  <c:v>355.39</c:v>
                </c:pt>
                <c:pt idx="35540">
                  <c:v>355.4</c:v>
                </c:pt>
                <c:pt idx="35541">
                  <c:v>355.41</c:v>
                </c:pt>
                <c:pt idx="35542">
                  <c:v>355.42</c:v>
                </c:pt>
                <c:pt idx="35543">
                  <c:v>355.43</c:v>
                </c:pt>
                <c:pt idx="35544">
                  <c:v>355.44</c:v>
                </c:pt>
                <c:pt idx="35545">
                  <c:v>355.45</c:v>
                </c:pt>
                <c:pt idx="35546">
                  <c:v>355.46</c:v>
                </c:pt>
                <c:pt idx="35547">
                  <c:v>355.47</c:v>
                </c:pt>
                <c:pt idx="35548">
                  <c:v>355.48</c:v>
                </c:pt>
                <c:pt idx="35549">
                  <c:v>355.49</c:v>
                </c:pt>
                <c:pt idx="35550">
                  <c:v>355.5</c:v>
                </c:pt>
                <c:pt idx="35551">
                  <c:v>355.51</c:v>
                </c:pt>
                <c:pt idx="35552">
                  <c:v>355.52</c:v>
                </c:pt>
                <c:pt idx="35553">
                  <c:v>355.53</c:v>
                </c:pt>
                <c:pt idx="35554">
                  <c:v>355.54</c:v>
                </c:pt>
                <c:pt idx="35555">
                  <c:v>355.55</c:v>
                </c:pt>
                <c:pt idx="35556">
                  <c:v>355.56</c:v>
                </c:pt>
                <c:pt idx="35557">
                  <c:v>355.57</c:v>
                </c:pt>
                <c:pt idx="35558">
                  <c:v>355.58</c:v>
                </c:pt>
                <c:pt idx="35559">
                  <c:v>355.59</c:v>
                </c:pt>
                <c:pt idx="35560">
                  <c:v>355.6</c:v>
                </c:pt>
                <c:pt idx="35561">
                  <c:v>355.61</c:v>
                </c:pt>
                <c:pt idx="35562">
                  <c:v>355.62</c:v>
                </c:pt>
                <c:pt idx="35563">
                  <c:v>355.63</c:v>
                </c:pt>
                <c:pt idx="35564">
                  <c:v>355.64</c:v>
                </c:pt>
                <c:pt idx="35565">
                  <c:v>355.65</c:v>
                </c:pt>
                <c:pt idx="35566">
                  <c:v>355.66</c:v>
                </c:pt>
                <c:pt idx="35567">
                  <c:v>355.67</c:v>
                </c:pt>
                <c:pt idx="35568">
                  <c:v>355.68</c:v>
                </c:pt>
                <c:pt idx="35569">
                  <c:v>355.69</c:v>
                </c:pt>
                <c:pt idx="35570">
                  <c:v>355.7</c:v>
                </c:pt>
                <c:pt idx="35571">
                  <c:v>355.71</c:v>
                </c:pt>
                <c:pt idx="35572">
                  <c:v>355.72</c:v>
                </c:pt>
                <c:pt idx="35573">
                  <c:v>355.73</c:v>
                </c:pt>
                <c:pt idx="35574">
                  <c:v>355.74</c:v>
                </c:pt>
                <c:pt idx="35575">
                  <c:v>355.75</c:v>
                </c:pt>
                <c:pt idx="35576">
                  <c:v>355.76</c:v>
                </c:pt>
                <c:pt idx="35577">
                  <c:v>355.77</c:v>
                </c:pt>
                <c:pt idx="35578">
                  <c:v>355.78</c:v>
                </c:pt>
                <c:pt idx="35579">
                  <c:v>355.79</c:v>
                </c:pt>
                <c:pt idx="35580">
                  <c:v>355.8</c:v>
                </c:pt>
                <c:pt idx="35581">
                  <c:v>355.81</c:v>
                </c:pt>
                <c:pt idx="35582">
                  <c:v>355.82</c:v>
                </c:pt>
                <c:pt idx="35583">
                  <c:v>355.83</c:v>
                </c:pt>
                <c:pt idx="35584">
                  <c:v>355.84</c:v>
                </c:pt>
                <c:pt idx="35585">
                  <c:v>355.85</c:v>
                </c:pt>
                <c:pt idx="35586">
                  <c:v>355.86</c:v>
                </c:pt>
                <c:pt idx="35587">
                  <c:v>355.87</c:v>
                </c:pt>
                <c:pt idx="35588">
                  <c:v>355.88</c:v>
                </c:pt>
                <c:pt idx="35589">
                  <c:v>355.89</c:v>
                </c:pt>
                <c:pt idx="35590">
                  <c:v>355.9</c:v>
                </c:pt>
                <c:pt idx="35591">
                  <c:v>355.91</c:v>
                </c:pt>
                <c:pt idx="35592">
                  <c:v>355.92</c:v>
                </c:pt>
                <c:pt idx="35593">
                  <c:v>355.93</c:v>
                </c:pt>
                <c:pt idx="35594">
                  <c:v>355.94</c:v>
                </c:pt>
                <c:pt idx="35595">
                  <c:v>355.95</c:v>
                </c:pt>
                <c:pt idx="35596">
                  <c:v>355.96</c:v>
                </c:pt>
                <c:pt idx="35597">
                  <c:v>355.97</c:v>
                </c:pt>
                <c:pt idx="35598">
                  <c:v>355.98</c:v>
                </c:pt>
                <c:pt idx="35599">
                  <c:v>355.99</c:v>
                </c:pt>
                <c:pt idx="35600">
                  <c:v>356</c:v>
                </c:pt>
                <c:pt idx="35601">
                  <c:v>356.01</c:v>
                </c:pt>
                <c:pt idx="35602">
                  <c:v>356.02</c:v>
                </c:pt>
                <c:pt idx="35603">
                  <c:v>356.03</c:v>
                </c:pt>
                <c:pt idx="35604">
                  <c:v>356.04</c:v>
                </c:pt>
                <c:pt idx="35605">
                  <c:v>356.05</c:v>
                </c:pt>
                <c:pt idx="35606">
                  <c:v>356.06</c:v>
                </c:pt>
                <c:pt idx="35607">
                  <c:v>356.07</c:v>
                </c:pt>
                <c:pt idx="35608">
                  <c:v>356.08</c:v>
                </c:pt>
                <c:pt idx="35609">
                  <c:v>356.09</c:v>
                </c:pt>
                <c:pt idx="35610">
                  <c:v>356.1</c:v>
                </c:pt>
                <c:pt idx="35611">
                  <c:v>356.11</c:v>
                </c:pt>
                <c:pt idx="35612">
                  <c:v>356.12</c:v>
                </c:pt>
                <c:pt idx="35613">
                  <c:v>356.13</c:v>
                </c:pt>
                <c:pt idx="35614">
                  <c:v>356.14</c:v>
                </c:pt>
                <c:pt idx="35615">
                  <c:v>356.15</c:v>
                </c:pt>
                <c:pt idx="35616">
                  <c:v>356.16</c:v>
                </c:pt>
                <c:pt idx="35617">
                  <c:v>356.17</c:v>
                </c:pt>
                <c:pt idx="35618">
                  <c:v>356.18</c:v>
                </c:pt>
                <c:pt idx="35619">
                  <c:v>356.19</c:v>
                </c:pt>
                <c:pt idx="35620">
                  <c:v>356.2</c:v>
                </c:pt>
                <c:pt idx="35621">
                  <c:v>356.21</c:v>
                </c:pt>
                <c:pt idx="35622">
                  <c:v>356.22</c:v>
                </c:pt>
                <c:pt idx="35623">
                  <c:v>356.23</c:v>
                </c:pt>
                <c:pt idx="35624">
                  <c:v>356.24</c:v>
                </c:pt>
                <c:pt idx="35625">
                  <c:v>356.25</c:v>
                </c:pt>
                <c:pt idx="35626">
                  <c:v>356.26</c:v>
                </c:pt>
                <c:pt idx="35627">
                  <c:v>356.27</c:v>
                </c:pt>
                <c:pt idx="35628">
                  <c:v>356.28</c:v>
                </c:pt>
                <c:pt idx="35629">
                  <c:v>356.29</c:v>
                </c:pt>
                <c:pt idx="35630">
                  <c:v>356.3</c:v>
                </c:pt>
                <c:pt idx="35631">
                  <c:v>356.31</c:v>
                </c:pt>
                <c:pt idx="35632">
                  <c:v>356.32</c:v>
                </c:pt>
                <c:pt idx="35633">
                  <c:v>356.33</c:v>
                </c:pt>
                <c:pt idx="35634">
                  <c:v>356.34</c:v>
                </c:pt>
                <c:pt idx="35635">
                  <c:v>356.35</c:v>
                </c:pt>
                <c:pt idx="35636">
                  <c:v>356.36</c:v>
                </c:pt>
                <c:pt idx="35637">
                  <c:v>356.37</c:v>
                </c:pt>
                <c:pt idx="35638">
                  <c:v>356.38</c:v>
                </c:pt>
                <c:pt idx="35639">
                  <c:v>356.39</c:v>
                </c:pt>
                <c:pt idx="35640">
                  <c:v>356.4</c:v>
                </c:pt>
                <c:pt idx="35641">
                  <c:v>356.41</c:v>
                </c:pt>
                <c:pt idx="35642">
                  <c:v>356.42</c:v>
                </c:pt>
                <c:pt idx="35643">
                  <c:v>356.43</c:v>
                </c:pt>
                <c:pt idx="35644">
                  <c:v>356.44</c:v>
                </c:pt>
                <c:pt idx="35645">
                  <c:v>356.45</c:v>
                </c:pt>
                <c:pt idx="35646">
                  <c:v>356.46</c:v>
                </c:pt>
                <c:pt idx="35647">
                  <c:v>356.47</c:v>
                </c:pt>
                <c:pt idx="35648">
                  <c:v>356.48</c:v>
                </c:pt>
                <c:pt idx="35649">
                  <c:v>356.49</c:v>
                </c:pt>
                <c:pt idx="35650">
                  <c:v>356.5</c:v>
                </c:pt>
                <c:pt idx="35651">
                  <c:v>356.51</c:v>
                </c:pt>
                <c:pt idx="35652">
                  <c:v>356.52</c:v>
                </c:pt>
                <c:pt idx="35653">
                  <c:v>356.53</c:v>
                </c:pt>
                <c:pt idx="35654">
                  <c:v>356.54</c:v>
                </c:pt>
                <c:pt idx="35655">
                  <c:v>356.55</c:v>
                </c:pt>
                <c:pt idx="35656">
                  <c:v>356.56</c:v>
                </c:pt>
                <c:pt idx="35657">
                  <c:v>356.57</c:v>
                </c:pt>
                <c:pt idx="35658">
                  <c:v>356.58</c:v>
                </c:pt>
                <c:pt idx="35659">
                  <c:v>356.59</c:v>
                </c:pt>
                <c:pt idx="35660">
                  <c:v>356.6</c:v>
                </c:pt>
                <c:pt idx="35661">
                  <c:v>356.61</c:v>
                </c:pt>
                <c:pt idx="35662">
                  <c:v>356.62</c:v>
                </c:pt>
                <c:pt idx="35663">
                  <c:v>356.63</c:v>
                </c:pt>
                <c:pt idx="35664">
                  <c:v>356.64</c:v>
                </c:pt>
                <c:pt idx="35665">
                  <c:v>356.65</c:v>
                </c:pt>
                <c:pt idx="35666">
                  <c:v>356.66</c:v>
                </c:pt>
                <c:pt idx="35667">
                  <c:v>356.67</c:v>
                </c:pt>
                <c:pt idx="35668">
                  <c:v>356.68</c:v>
                </c:pt>
                <c:pt idx="35669">
                  <c:v>356.69</c:v>
                </c:pt>
                <c:pt idx="35670">
                  <c:v>356.7</c:v>
                </c:pt>
                <c:pt idx="35671">
                  <c:v>356.71</c:v>
                </c:pt>
                <c:pt idx="35672">
                  <c:v>356.72</c:v>
                </c:pt>
                <c:pt idx="35673">
                  <c:v>356.73</c:v>
                </c:pt>
                <c:pt idx="35674">
                  <c:v>356.74</c:v>
                </c:pt>
                <c:pt idx="35675">
                  <c:v>356.75</c:v>
                </c:pt>
                <c:pt idx="35676">
                  <c:v>356.76</c:v>
                </c:pt>
                <c:pt idx="35677">
                  <c:v>356.77</c:v>
                </c:pt>
                <c:pt idx="35678">
                  <c:v>356.78</c:v>
                </c:pt>
                <c:pt idx="35679">
                  <c:v>356.79</c:v>
                </c:pt>
                <c:pt idx="35680">
                  <c:v>356.8</c:v>
                </c:pt>
                <c:pt idx="35681">
                  <c:v>356.81</c:v>
                </c:pt>
                <c:pt idx="35682">
                  <c:v>356.82</c:v>
                </c:pt>
                <c:pt idx="35683">
                  <c:v>356.83</c:v>
                </c:pt>
                <c:pt idx="35684">
                  <c:v>356.84</c:v>
                </c:pt>
                <c:pt idx="35685">
                  <c:v>356.85</c:v>
                </c:pt>
                <c:pt idx="35686">
                  <c:v>356.86</c:v>
                </c:pt>
                <c:pt idx="35687">
                  <c:v>356.87</c:v>
                </c:pt>
                <c:pt idx="35688">
                  <c:v>356.88</c:v>
                </c:pt>
                <c:pt idx="35689">
                  <c:v>356.89</c:v>
                </c:pt>
                <c:pt idx="35690">
                  <c:v>356.9</c:v>
                </c:pt>
                <c:pt idx="35691">
                  <c:v>356.91</c:v>
                </c:pt>
                <c:pt idx="35692">
                  <c:v>356.92</c:v>
                </c:pt>
                <c:pt idx="35693">
                  <c:v>356.93</c:v>
                </c:pt>
                <c:pt idx="35694">
                  <c:v>356.94</c:v>
                </c:pt>
                <c:pt idx="35695">
                  <c:v>356.95</c:v>
                </c:pt>
                <c:pt idx="35696">
                  <c:v>356.96</c:v>
                </c:pt>
                <c:pt idx="35697">
                  <c:v>356.97</c:v>
                </c:pt>
                <c:pt idx="35698">
                  <c:v>356.98</c:v>
                </c:pt>
                <c:pt idx="35699">
                  <c:v>356.99</c:v>
                </c:pt>
                <c:pt idx="35700">
                  <c:v>357</c:v>
                </c:pt>
                <c:pt idx="35701">
                  <c:v>357.01</c:v>
                </c:pt>
                <c:pt idx="35702">
                  <c:v>357.02</c:v>
                </c:pt>
                <c:pt idx="35703">
                  <c:v>357.03</c:v>
                </c:pt>
                <c:pt idx="35704">
                  <c:v>357.04</c:v>
                </c:pt>
                <c:pt idx="35705">
                  <c:v>357.05</c:v>
                </c:pt>
                <c:pt idx="35706">
                  <c:v>357.06</c:v>
                </c:pt>
                <c:pt idx="35707">
                  <c:v>357.07</c:v>
                </c:pt>
                <c:pt idx="35708">
                  <c:v>357.08</c:v>
                </c:pt>
                <c:pt idx="35709">
                  <c:v>357.09</c:v>
                </c:pt>
                <c:pt idx="35710">
                  <c:v>357.1</c:v>
                </c:pt>
                <c:pt idx="35711">
                  <c:v>357.11</c:v>
                </c:pt>
                <c:pt idx="35712">
                  <c:v>357.12</c:v>
                </c:pt>
                <c:pt idx="35713">
                  <c:v>357.13</c:v>
                </c:pt>
                <c:pt idx="35714">
                  <c:v>357.14</c:v>
                </c:pt>
                <c:pt idx="35715">
                  <c:v>357.15</c:v>
                </c:pt>
                <c:pt idx="35716">
                  <c:v>357.16</c:v>
                </c:pt>
                <c:pt idx="35717">
                  <c:v>357.17</c:v>
                </c:pt>
                <c:pt idx="35718">
                  <c:v>357.18</c:v>
                </c:pt>
                <c:pt idx="35719">
                  <c:v>357.19</c:v>
                </c:pt>
                <c:pt idx="35720">
                  <c:v>357.2</c:v>
                </c:pt>
                <c:pt idx="35721">
                  <c:v>357.21</c:v>
                </c:pt>
                <c:pt idx="35722">
                  <c:v>357.22</c:v>
                </c:pt>
                <c:pt idx="35723">
                  <c:v>357.23</c:v>
                </c:pt>
                <c:pt idx="35724">
                  <c:v>357.24</c:v>
                </c:pt>
                <c:pt idx="35725">
                  <c:v>357.25</c:v>
                </c:pt>
                <c:pt idx="35726">
                  <c:v>357.26</c:v>
                </c:pt>
                <c:pt idx="35727">
                  <c:v>357.27</c:v>
                </c:pt>
                <c:pt idx="35728">
                  <c:v>357.28</c:v>
                </c:pt>
                <c:pt idx="35729">
                  <c:v>357.29</c:v>
                </c:pt>
                <c:pt idx="35730">
                  <c:v>357.3</c:v>
                </c:pt>
                <c:pt idx="35731">
                  <c:v>357.31</c:v>
                </c:pt>
                <c:pt idx="35732">
                  <c:v>357.32</c:v>
                </c:pt>
                <c:pt idx="35733">
                  <c:v>357.33</c:v>
                </c:pt>
                <c:pt idx="35734">
                  <c:v>357.34</c:v>
                </c:pt>
                <c:pt idx="35735">
                  <c:v>357.35</c:v>
                </c:pt>
                <c:pt idx="35736">
                  <c:v>357.36</c:v>
                </c:pt>
                <c:pt idx="35737">
                  <c:v>357.37</c:v>
                </c:pt>
                <c:pt idx="35738">
                  <c:v>357.38</c:v>
                </c:pt>
                <c:pt idx="35739">
                  <c:v>357.39</c:v>
                </c:pt>
                <c:pt idx="35740">
                  <c:v>357.4</c:v>
                </c:pt>
                <c:pt idx="35741">
                  <c:v>357.41</c:v>
                </c:pt>
                <c:pt idx="35742">
                  <c:v>357.42</c:v>
                </c:pt>
                <c:pt idx="35743">
                  <c:v>357.43</c:v>
                </c:pt>
                <c:pt idx="35744">
                  <c:v>357.44</c:v>
                </c:pt>
                <c:pt idx="35745">
                  <c:v>357.45</c:v>
                </c:pt>
                <c:pt idx="35746">
                  <c:v>357.46</c:v>
                </c:pt>
                <c:pt idx="35747">
                  <c:v>357.47</c:v>
                </c:pt>
                <c:pt idx="35748">
                  <c:v>357.48</c:v>
                </c:pt>
                <c:pt idx="35749">
                  <c:v>357.49</c:v>
                </c:pt>
                <c:pt idx="35750">
                  <c:v>357.5</c:v>
                </c:pt>
                <c:pt idx="35751">
                  <c:v>357.51</c:v>
                </c:pt>
                <c:pt idx="35752">
                  <c:v>357.52</c:v>
                </c:pt>
                <c:pt idx="35753">
                  <c:v>357.53</c:v>
                </c:pt>
                <c:pt idx="35754">
                  <c:v>357.54</c:v>
                </c:pt>
                <c:pt idx="35755">
                  <c:v>357.55</c:v>
                </c:pt>
                <c:pt idx="35756">
                  <c:v>357.56</c:v>
                </c:pt>
                <c:pt idx="35757">
                  <c:v>357.57</c:v>
                </c:pt>
                <c:pt idx="35758">
                  <c:v>357.58</c:v>
                </c:pt>
                <c:pt idx="35759">
                  <c:v>357.59</c:v>
                </c:pt>
                <c:pt idx="35760">
                  <c:v>357.6</c:v>
                </c:pt>
                <c:pt idx="35761">
                  <c:v>357.61</c:v>
                </c:pt>
                <c:pt idx="35762">
                  <c:v>357.62</c:v>
                </c:pt>
                <c:pt idx="35763">
                  <c:v>357.63</c:v>
                </c:pt>
                <c:pt idx="35764">
                  <c:v>357.64</c:v>
                </c:pt>
                <c:pt idx="35765">
                  <c:v>357.65</c:v>
                </c:pt>
                <c:pt idx="35766">
                  <c:v>357.66</c:v>
                </c:pt>
                <c:pt idx="35767">
                  <c:v>357.67</c:v>
                </c:pt>
                <c:pt idx="35768">
                  <c:v>357.68</c:v>
                </c:pt>
                <c:pt idx="35769">
                  <c:v>357.69</c:v>
                </c:pt>
                <c:pt idx="35770">
                  <c:v>357.7</c:v>
                </c:pt>
                <c:pt idx="35771">
                  <c:v>357.71</c:v>
                </c:pt>
                <c:pt idx="35772">
                  <c:v>357.72</c:v>
                </c:pt>
                <c:pt idx="35773">
                  <c:v>357.73</c:v>
                </c:pt>
                <c:pt idx="35774">
                  <c:v>357.74</c:v>
                </c:pt>
                <c:pt idx="35775">
                  <c:v>357.75</c:v>
                </c:pt>
                <c:pt idx="35776">
                  <c:v>357.76</c:v>
                </c:pt>
                <c:pt idx="35777">
                  <c:v>357.77</c:v>
                </c:pt>
                <c:pt idx="35778">
                  <c:v>357.78</c:v>
                </c:pt>
                <c:pt idx="35779">
                  <c:v>357.79</c:v>
                </c:pt>
                <c:pt idx="35780">
                  <c:v>357.8</c:v>
                </c:pt>
                <c:pt idx="35781">
                  <c:v>357.81</c:v>
                </c:pt>
                <c:pt idx="35782">
                  <c:v>357.82</c:v>
                </c:pt>
                <c:pt idx="35783">
                  <c:v>357.83</c:v>
                </c:pt>
                <c:pt idx="35784">
                  <c:v>357.84</c:v>
                </c:pt>
                <c:pt idx="35785">
                  <c:v>357.85</c:v>
                </c:pt>
                <c:pt idx="35786">
                  <c:v>357.86</c:v>
                </c:pt>
                <c:pt idx="35787">
                  <c:v>357.87</c:v>
                </c:pt>
                <c:pt idx="35788">
                  <c:v>357.88</c:v>
                </c:pt>
                <c:pt idx="35789">
                  <c:v>357.89</c:v>
                </c:pt>
                <c:pt idx="35790">
                  <c:v>357.9</c:v>
                </c:pt>
                <c:pt idx="35791">
                  <c:v>357.91</c:v>
                </c:pt>
                <c:pt idx="35792">
                  <c:v>357.92</c:v>
                </c:pt>
                <c:pt idx="35793">
                  <c:v>357.93</c:v>
                </c:pt>
                <c:pt idx="35794">
                  <c:v>357.94</c:v>
                </c:pt>
                <c:pt idx="35795">
                  <c:v>357.95</c:v>
                </c:pt>
                <c:pt idx="35796">
                  <c:v>357.96</c:v>
                </c:pt>
                <c:pt idx="35797">
                  <c:v>357.97</c:v>
                </c:pt>
                <c:pt idx="35798">
                  <c:v>357.98</c:v>
                </c:pt>
                <c:pt idx="35799">
                  <c:v>357.99</c:v>
                </c:pt>
                <c:pt idx="35800">
                  <c:v>358</c:v>
                </c:pt>
                <c:pt idx="35801">
                  <c:v>358.01</c:v>
                </c:pt>
                <c:pt idx="35802">
                  <c:v>358.02</c:v>
                </c:pt>
                <c:pt idx="35803">
                  <c:v>358.03</c:v>
                </c:pt>
                <c:pt idx="35804">
                  <c:v>358.04</c:v>
                </c:pt>
                <c:pt idx="35805">
                  <c:v>358.05</c:v>
                </c:pt>
                <c:pt idx="35806">
                  <c:v>358.06</c:v>
                </c:pt>
                <c:pt idx="35807">
                  <c:v>358.07</c:v>
                </c:pt>
                <c:pt idx="35808">
                  <c:v>358.08</c:v>
                </c:pt>
                <c:pt idx="35809">
                  <c:v>358.09</c:v>
                </c:pt>
                <c:pt idx="35810">
                  <c:v>358.1</c:v>
                </c:pt>
                <c:pt idx="35811">
                  <c:v>358.11</c:v>
                </c:pt>
                <c:pt idx="35812">
                  <c:v>358.12</c:v>
                </c:pt>
                <c:pt idx="35813">
                  <c:v>358.13</c:v>
                </c:pt>
                <c:pt idx="35814">
                  <c:v>358.14</c:v>
                </c:pt>
                <c:pt idx="35815">
                  <c:v>358.15</c:v>
                </c:pt>
                <c:pt idx="35816">
                  <c:v>358.16</c:v>
                </c:pt>
                <c:pt idx="35817">
                  <c:v>358.17</c:v>
                </c:pt>
                <c:pt idx="35818">
                  <c:v>358.18</c:v>
                </c:pt>
                <c:pt idx="35819">
                  <c:v>358.19</c:v>
                </c:pt>
                <c:pt idx="35820">
                  <c:v>358.2</c:v>
                </c:pt>
                <c:pt idx="35821">
                  <c:v>358.21</c:v>
                </c:pt>
                <c:pt idx="35822">
                  <c:v>358.22</c:v>
                </c:pt>
                <c:pt idx="35823">
                  <c:v>358.23</c:v>
                </c:pt>
                <c:pt idx="35824">
                  <c:v>358.24</c:v>
                </c:pt>
                <c:pt idx="35825">
                  <c:v>358.25</c:v>
                </c:pt>
                <c:pt idx="35826">
                  <c:v>358.26</c:v>
                </c:pt>
                <c:pt idx="35827">
                  <c:v>358.27</c:v>
                </c:pt>
                <c:pt idx="35828">
                  <c:v>358.28</c:v>
                </c:pt>
                <c:pt idx="35829">
                  <c:v>358.29</c:v>
                </c:pt>
                <c:pt idx="35830">
                  <c:v>358.3</c:v>
                </c:pt>
                <c:pt idx="35831">
                  <c:v>358.31</c:v>
                </c:pt>
                <c:pt idx="35832">
                  <c:v>358.32</c:v>
                </c:pt>
                <c:pt idx="35833">
                  <c:v>358.33</c:v>
                </c:pt>
                <c:pt idx="35834">
                  <c:v>358.34</c:v>
                </c:pt>
                <c:pt idx="35835">
                  <c:v>358.35</c:v>
                </c:pt>
                <c:pt idx="35836">
                  <c:v>358.36</c:v>
                </c:pt>
                <c:pt idx="35837">
                  <c:v>358.37</c:v>
                </c:pt>
                <c:pt idx="35838">
                  <c:v>358.38</c:v>
                </c:pt>
                <c:pt idx="35839">
                  <c:v>358.39</c:v>
                </c:pt>
                <c:pt idx="35840">
                  <c:v>358.4</c:v>
                </c:pt>
                <c:pt idx="35841">
                  <c:v>358.41</c:v>
                </c:pt>
                <c:pt idx="35842">
                  <c:v>358.42</c:v>
                </c:pt>
                <c:pt idx="35843">
                  <c:v>358.43</c:v>
                </c:pt>
                <c:pt idx="35844">
                  <c:v>358.44</c:v>
                </c:pt>
                <c:pt idx="35845">
                  <c:v>358.45</c:v>
                </c:pt>
                <c:pt idx="35846">
                  <c:v>358.46</c:v>
                </c:pt>
                <c:pt idx="35847">
                  <c:v>358.47</c:v>
                </c:pt>
                <c:pt idx="35848">
                  <c:v>358.48</c:v>
                </c:pt>
                <c:pt idx="35849">
                  <c:v>358.49</c:v>
                </c:pt>
                <c:pt idx="35850">
                  <c:v>358.5</c:v>
                </c:pt>
                <c:pt idx="35851">
                  <c:v>358.51</c:v>
                </c:pt>
                <c:pt idx="35852">
                  <c:v>358.52</c:v>
                </c:pt>
                <c:pt idx="35853">
                  <c:v>358.53</c:v>
                </c:pt>
                <c:pt idx="35854">
                  <c:v>358.54</c:v>
                </c:pt>
                <c:pt idx="35855">
                  <c:v>358.55</c:v>
                </c:pt>
                <c:pt idx="35856">
                  <c:v>358.56</c:v>
                </c:pt>
                <c:pt idx="35857">
                  <c:v>358.57</c:v>
                </c:pt>
                <c:pt idx="35858">
                  <c:v>358.58</c:v>
                </c:pt>
                <c:pt idx="35859">
                  <c:v>358.59</c:v>
                </c:pt>
                <c:pt idx="35860">
                  <c:v>358.6</c:v>
                </c:pt>
                <c:pt idx="35861">
                  <c:v>358.61</c:v>
                </c:pt>
                <c:pt idx="35862">
                  <c:v>358.62</c:v>
                </c:pt>
                <c:pt idx="35863">
                  <c:v>358.63</c:v>
                </c:pt>
                <c:pt idx="35864">
                  <c:v>358.64</c:v>
                </c:pt>
                <c:pt idx="35865">
                  <c:v>358.65</c:v>
                </c:pt>
                <c:pt idx="35866">
                  <c:v>358.66</c:v>
                </c:pt>
                <c:pt idx="35867">
                  <c:v>358.67</c:v>
                </c:pt>
                <c:pt idx="35868">
                  <c:v>358.68</c:v>
                </c:pt>
                <c:pt idx="35869">
                  <c:v>358.69</c:v>
                </c:pt>
                <c:pt idx="35870">
                  <c:v>358.7</c:v>
                </c:pt>
                <c:pt idx="35871">
                  <c:v>358.71</c:v>
                </c:pt>
                <c:pt idx="35872">
                  <c:v>358.72</c:v>
                </c:pt>
                <c:pt idx="35873">
                  <c:v>358.73</c:v>
                </c:pt>
                <c:pt idx="35874">
                  <c:v>358.74</c:v>
                </c:pt>
                <c:pt idx="35875">
                  <c:v>358.75</c:v>
                </c:pt>
                <c:pt idx="35876">
                  <c:v>358.76</c:v>
                </c:pt>
                <c:pt idx="35877">
                  <c:v>358.77</c:v>
                </c:pt>
                <c:pt idx="35878">
                  <c:v>358.78</c:v>
                </c:pt>
                <c:pt idx="35879">
                  <c:v>358.79</c:v>
                </c:pt>
                <c:pt idx="35880">
                  <c:v>358.8</c:v>
                </c:pt>
                <c:pt idx="35881">
                  <c:v>358.81</c:v>
                </c:pt>
                <c:pt idx="35882">
                  <c:v>358.82</c:v>
                </c:pt>
                <c:pt idx="35883">
                  <c:v>358.83</c:v>
                </c:pt>
                <c:pt idx="35884">
                  <c:v>358.84</c:v>
                </c:pt>
                <c:pt idx="35885">
                  <c:v>358.85</c:v>
                </c:pt>
                <c:pt idx="35886">
                  <c:v>358.86</c:v>
                </c:pt>
                <c:pt idx="35887">
                  <c:v>358.87</c:v>
                </c:pt>
                <c:pt idx="35888">
                  <c:v>358.88</c:v>
                </c:pt>
                <c:pt idx="35889">
                  <c:v>358.89</c:v>
                </c:pt>
                <c:pt idx="35890">
                  <c:v>358.9</c:v>
                </c:pt>
                <c:pt idx="35891">
                  <c:v>358.91</c:v>
                </c:pt>
                <c:pt idx="35892">
                  <c:v>358.92</c:v>
                </c:pt>
                <c:pt idx="35893">
                  <c:v>358.93</c:v>
                </c:pt>
                <c:pt idx="35894">
                  <c:v>358.94</c:v>
                </c:pt>
                <c:pt idx="35895">
                  <c:v>358.95</c:v>
                </c:pt>
                <c:pt idx="35896">
                  <c:v>358.96</c:v>
                </c:pt>
                <c:pt idx="35897">
                  <c:v>358.97</c:v>
                </c:pt>
                <c:pt idx="35898">
                  <c:v>358.98</c:v>
                </c:pt>
                <c:pt idx="35899">
                  <c:v>358.99</c:v>
                </c:pt>
                <c:pt idx="35900">
                  <c:v>359</c:v>
                </c:pt>
                <c:pt idx="35901">
                  <c:v>359.01</c:v>
                </c:pt>
                <c:pt idx="35902">
                  <c:v>359.02</c:v>
                </c:pt>
                <c:pt idx="35903">
                  <c:v>359.03</c:v>
                </c:pt>
                <c:pt idx="35904">
                  <c:v>359.04</c:v>
                </c:pt>
                <c:pt idx="35905">
                  <c:v>359.05</c:v>
                </c:pt>
                <c:pt idx="35906">
                  <c:v>359.06</c:v>
                </c:pt>
                <c:pt idx="35907">
                  <c:v>359.07</c:v>
                </c:pt>
                <c:pt idx="35908">
                  <c:v>359.08</c:v>
                </c:pt>
                <c:pt idx="35909">
                  <c:v>359.09</c:v>
                </c:pt>
                <c:pt idx="35910">
                  <c:v>359.1</c:v>
                </c:pt>
                <c:pt idx="35911">
                  <c:v>359.11</c:v>
                </c:pt>
                <c:pt idx="35912">
                  <c:v>359.12</c:v>
                </c:pt>
                <c:pt idx="35913">
                  <c:v>359.13</c:v>
                </c:pt>
                <c:pt idx="35914">
                  <c:v>359.14</c:v>
                </c:pt>
                <c:pt idx="35915">
                  <c:v>359.15</c:v>
                </c:pt>
                <c:pt idx="35916">
                  <c:v>359.16</c:v>
                </c:pt>
                <c:pt idx="35917">
                  <c:v>359.17</c:v>
                </c:pt>
                <c:pt idx="35918">
                  <c:v>359.18</c:v>
                </c:pt>
                <c:pt idx="35919">
                  <c:v>359.19</c:v>
                </c:pt>
                <c:pt idx="35920">
                  <c:v>359.2</c:v>
                </c:pt>
                <c:pt idx="35921">
                  <c:v>359.21</c:v>
                </c:pt>
                <c:pt idx="35922">
                  <c:v>359.22</c:v>
                </c:pt>
                <c:pt idx="35923">
                  <c:v>359.23</c:v>
                </c:pt>
                <c:pt idx="35924">
                  <c:v>359.24</c:v>
                </c:pt>
                <c:pt idx="35925">
                  <c:v>359.25</c:v>
                </c:pt>
                <c:pt idx="35926">
                  <c:v>359.26</c:v>
                </c:pt>
                <c:pt idx="35927">
                  <c:v>359.27</c:v>
                </c:pt>
                <c:pt idx="35928">
                  <c:v>359.28</c:v>
                </c:pt>
                <c:pt idx="35929">
                  <c:v>359.29</c:v>
                </c:pt>
                <c:pt idx="35930">
                  <c:v>359.3</c:v>
                </c:pt>
                <c:pt idx="35931">
                  <c:v>359.31</c:v>
                </c:pt>
                <c:pt idx="35932">
                  <c:v>359.32</c:v>
                </c:pt>
                <c:pt idx="35933">
                  <c:v>359.33</c:v>
                </c:pt>
                <c:pt idx="35934">
                  <c:v>359.34</c:v>
                </c:pt>
                <c:pt idx="35935">
                  <c:v>359.35</c:v>
                </c:pt>
                <c:pt idx="35936">
                  <c:v>359.36</c:v>
                </c:pt>
                <c:pt idx="35937">
                  <c:v>359.37</c:v>
                </c:pt>
                <c:pt idx="35938">
                  <c:v>359.38</c:v>
                </c:pt>
                <c:pt idx="35939">
                  <c:v>359.39</c:v>
                </c:pt>
                <c:pt idx="35940">
                  <c:v>359.4</c:v>
                </c:pt>
                <c:pt idx="35941">
                  <c:v>359.41</c:v>
                </c:pt>
                <c:pt idx="35942">
                  <c:v>359.42</c:v>
                </c:pt>
                <c:pt idx="35943">
                  <c:v>359.43</c:v>
                </c:pt>
                <c:pt idx="35944">
                  <c:v>359.44</c:v>
                </c:pt>
                <c:pt idx="35945">
                  <c:v>359.45</c:v>
                </c:pt>
                <c:pt idx="35946">
                  <c:v>359.46</c:v>
                </c:pt>
                <c:pt idx="35947">
                  <c:v>359.47</c:v>
                </c:pt>
                <c:pt idx="35948">
                  <c:v>359.48</c:v>
                </c:pt>
                <c:pt idx="35949">
                  <c:v>359.49</c:v>
                </c:pt>
                <c:pt idx="35950">
                  <c:v>359.5</c:v>
                </c:pt>
                <c:pt idx="35951">
                  <c:v>359.51</c:v>
                </c:pt>
                <c:pt idx="35952">
                  <c:v>359.52</c:v>
                </c:pt>
                <c:pt idx="35953">
                  <c:v>359.53</c:v>
                </c:pt>
                <c:pt idx="35954">
                  <c:v>359.54</c:v>
                </c:pt>
                <c:pt idx="35955">
                  <c:v>359.55</c:v>
                </c:pt>
                <c:pt idx="35956">
                  <c:v>359.56</c:v>
                </c:pt>
                <c:pt idx="35957">
                  <c:v>359.57</c:v>
                </c:pt>
                <c:pt idx="35958">
                  <c:v>359.58</c:v>
                </c:pt>
                <c:pt idx="35959">
                  <c:v>359.59</c:v>
                </c:pt>
                <c:pt idx="35960">
                  <c:v>359.6</c:v>
                </c:pt>
                <c:pt idx="35961">
                  <c:v>359.61</c:v>
                </c:pt>
                <c:pt idx="35962">
                  <c:v>359.62</c:v>
                </c:pt>
                <c:pt idx="35963">
                  <c:v>359.63</c:v>
                </c:pt>
                <c:pt idx="35964">
                  <c:v>359.64</c:v>
                </c:pt>
                <c:pt idx="35965">
                  <c:v>359.65</c:v>
                </c:pt>
                <c:pt idx="35966">
                  <c:v>359.66</c:v>
                </c:pt>
                <c:pt idx="35967">
                  <c:v>359.67</c:v>
                </c:pt>
                <c:pt idx="35968">
                  <c:v>359.68</c:v>
                </c:pt>
                <c:pt idx="35969">
                  <c:v>359.69</c:v>
                </c:pt>
                <c:pt idx="35970">
                  <c:v>359.7</c:v>
                </c:pt>
                <c:pt idx="35971">
                  <c:v>359.71</c:v>
                </c:pt>
                <c:pt idx="35972">
                  <c:v>359.72</c:v>
                </c:pt>
                <c:pt idx="35973">
                  <c:v>359.73</c:v>
                </c:pt>
                <c:pt idx="35974">
                  <c:v>359.74</c:v>
                </c:pt>
                <c:pt idx="35975">
                  <c:v>359.75</c:v>
                </c:pt>
                <c:pt idx="35976">
                  <c:v>359.76</c:v>
                </c:pt>
                <c:pt idx="35977">
                  <c:v>359.77</c:v>
                </c:pt>
                <c:pt idx="35978">
                  <c:v>359.78</c:v>
                </c:pt>
                <c:pt idx="35979">
                  <c:v>359.79</c:v>
                </c:pt>
                <c:pt idx="35980">
                  <c:v>359.8</c:v>
                </c:pt>
                <c:pt idx="35981">
                  <c:v>359.81</c:v>
                </c:pt>
                <c:pt idx="35982">
                  <c:v>359.82</c:v>
                </c:pt>
                <c:pt idx="35983">
                  <c:v>359.83</c:v>
                </c:pt>
                <c:pt idx="35984">
                  <c:v>359.84</c:v>
                </c:pt>
                <c:pt idx="35985">
                  <c:v>359.85</c:v>
                </c:pt>
                <c:pt idx="35986">
                  <c:v>359.86</c:v>
                </c:pt>
                <c:pt idx="35987">
                  <c:v>359.87</c:v>
                </c:pt>
                <c:pt idx="35988">
                  <c:v>359.88</c:v>
                </c:pt>
                <c:pt idx="35989">
                  <c:v>359.89</c:v>
                </c:pt>
                <c:pt idx="35990">
                  <c:v>359.9</c:v>
                </c:pt>
                <c:pt idx="35991">
                  <c:v>359.91</c:v>
                </c:pt>
                <c:pt idx="35992">
                  <c:v>359.92</c:v>
                </c:pt>
                <c:pt idx="35993">
                  <c:v>359.93</c:v>
                </c:pt>
                <c:pt idx="35994">
                  <c:v>359.94</c:v>
                </c:pt>
                <c:pt idx="35995">
                  <c:v>359.95</c:v>
                </c:pt>
                <c:pt idx="35996">
                  <c:v>359.96</c:v>
                </c:pt>
                <c:pt idx="35997">
                  <c:v>359.97</c:v>
                </c:pt>
                <c:pt idx="35998">
                  <c:v>359.98</c:v>
                </c:pt>
                <c:pt idx="35999">
                  <c:v>359.99</c:v>
                </c:pt>
                <c:pt idx="36000">
                  <c:v>360</c:v>
                </c:pt>
                <c:pt idx="36001">
                  <c:v>360.01</c:v>
                </c:pt>
                <c:pt idx="36002">
                  <c:v>360.02</c:v>
                </c:pt>
                <c:pt idx="36003">
                  <c:v>360.03</c:v>
                </c:pt>
                <c:pt idx="36004">
                  <c:v>360.04</c:v>
                </c:pt>
                <c:pt idx="36005">
                  <c:v>360.05</c:v>
                </c:pt>
                <c:pt idx="36006">
                  <c:v>360.06</c:v>
                </c:pt>
                <c:pt idx="36007">
                  <c:v>360.07</c:v>
                </c:pt>
                <c:pt idx="36008">
                  <c:v>360.08</c:v>
                </c:pt>
                <c:pt idx="36009">
                  <c:v>360.09</c:v>
                </c:pt>
                <c:pt idx="36010">
                  <c:v>360.1</c:v>
                </c:pt>
                <c:pt idx="36011">
                  <c:v>360.11</c:v>
                </c:pt>
                <c:pt idx="36012">
                  <c:v>360.12</c:v>
                </c:pt>
                <c:pt idx="36013">
                  <c:v>360.13</c:v>
                </c:pt>
                <c:pt idx="36014">
                  <c:v>360.14</c:v>
                </c:pt>
                <c:pt idx="36015">
                  <c:v>360.15</c:v>
                </c:pt>
                <c:pt idx="36016">
                  <c:v>360.16</c:v>
                </c:pt>
                <c:pt idx="36017">
                  <c:v>360.17</c:v>
                </c:pt>
                <c:pt idx="36018">
                  <c:v>360.18</c:v>
                </c:pt>
                <c:pt idx="36019">
                  <c:v>360.19</c:v>
                </c:pt>
                <c:pt idx="36020">
                  <c:v>360.2</c:v>
                </c:pt>
                <c:pt idx="36021">
                  <c:v>360.21</c:v>
                </c:pt>
                <c:pt idx="36022">
                  <c:v>360.22</c:v>
                </c:pt>
                <c:pt idx="36023">
                  <c:v>360.23</c:v>
                </c:pt>
                <c:pt idx="36024">
                  <c:v>360.24</c:v>
                </c:pt>
                <c:pt idx="36025">
                  <c:v>360.25</c:v>
                </c:pt>
                <c:pt idx="36026">
                  <c:v>360.26</c:v>
                </c:pt>
                <c:pt idx="36027">
                  <c:v>360.27</c:v>
                </c:pt>
                <c:pt idx="36028">
                  <c:v>360.28</c:v>
                </c:pt>
                <c:pt idx="36029">
                  <c:v>360.29</c:v>
                </c:pt>
                <c:pt idx="36030">
                  <c:v>360.3</c:v>
                </c:pt>
                <c:pt idx="36031">
                  <c:v>360.31</c:v>
                </c:pt>
                <c:pt idx="36032">
                  <c:v>360.32</c:v>
                </c:pt>
                <c:pt idx="36033">
                  <c:v>360.33</c:v>
                </c:pt>
                <c:pt idx="36034">
                  <c:v>360.34</c:v>
                </c:pt>
                <c:pt idx="36035">
                  <c:v>360.35</c:v>
                </c:pt>
                <c:pt idx="36036">
                  <c:v>360.36</c:v>
                </c:pt>
                <c:pt idx="36037">
                  <c:v>360.37</c:v>
                </c:pt>
                <c:pt idx="36038">
                  <c:v>360.38</c:v>
                </c:pt>
                <c:pt idx="36039">
                  <c:v>360.39</c:v>
                </c:pt>
                <c:pt idx="36040">
                  <c:v>360.4</c:v>
                </c:pt>
                <c:pt idx="36041">
                  <c:v>360.41</c:v>
                </c:pt>
                <c:pt idx="36042">
                  <c:v>360.42</c:v>
                </c:pt>
                <c:pt idx="36043">
                  <c:v>360.43</c:v>
                </c:pt>
                <c:pt idx="36044">
                  <c:v>360.44</c:v>
                </c:pt>
                <c:pt idx="36045">
                  <c:v>360.45</c:v>
                </c:pt>
                <c:pt idx="36046">
                  <c:v>360.46</c:v>
                </c:pt>
                <c:pt idx="36047">
                  <c:v>360.47</c:v>
                </c:pt>
                <c:pt idx="36048">
                  <c:v>360.48</c:v>
                </c:pt>
                <c:pt idx="36049">
                  <c:v>360.49</c:v>
                </c:pt>
                <c:pt idx="36050">
                  <c:v>360.5</c:v>
                </c:pt>
                <c:pt idx="36051">
                  <c:v>360.51</c:v>
                </c:pt>
                <c:pt idx="36052">
                  <c:v>360.52</c:v>
                </c:pt>
                <c:pt idx="36053">
                  <c:v>360.53</c:v>
                </c:pt>
                <c:pt idx="36054">
                  <c:v>360.54</c:v>
                </c:pt>
                <c:pt idx="36055">
                  <c:v>360.55</c:v>
                </c:pt>
                <c:pt idx="36056">
                  <c:v>360.56</c:v>
                </c:pt>
                <c:pt idx="36057">
                  <c:v>360.57</c:v>
                </c:pt>
                <c:pt idx="36058">
                  <c:v>360.58</c:v>
                </c:pt>
                <c:pt idx="36059">
                  <c:v>360.59</c:v>
                </c:pt>
                <c:pt idx="36060">
                  <c:v>360.6</c:v>
                </c:pt>
                <c:pt idx="36061">
                  <c:v>360.61</c:v>
                </c:pt>
                <c:pt idx="36062">
                  <c:v>360.62</c:v>
                </c:pt>
                <c:pt idx="36063">
                  <c:v>360.63</c:v>
                </c:pt>
                <c:pt idx="36064">
                  <c:v>360.64</c:v>
                </c:pt>
                <c:pt idx="36065">
                  <c:v>360.65</c:v>
                </c:pt>
                <c:pt idx="36066">
                  <c:v>360.66</c:v>
                </c:pt>
                <c:pt idx="36067">
                  <c:v>360.67</c:v>
                </c:pt>
                <c:pt idx="36068">
                  <c:v>360.68</c:v>
                </c:pt>
                <c:pt idx="36069">
                  <c:v>360.69</c:v>
                </c:pt>
                <c:pt idx="36070">
                  <c:v>360.7</c:v>
                </c:pt>
                <c:pt idx="36071">
                  <c:v>360.71</c:v>
                </c:pt>
                <c:pt idx="36072">
                  <c:v>360.72</c:v>
                </c:pt>
                <c:pt idx="36073">
                  <c:v>360.73</c:v>
                </c:pt>
                <c:pt idx="36074">
                  <c:v>360.74</c:v>
                </c:pt>
                <c:pt idx="36075">
                  <c:v>360.75</c:v>
                </c:pt>
                <c:pt idx="36076">
                  <c:v>360.76</c:v>
                </c:pt>
                <c:pt idx="36077">
                  <c:v>360.77</c:v>
                </c:pt>
                <c:pt idx="36078">
                  <c:v>360.78</c:v>
                </c:pt>
                <c:pt idx="36079">
                  <c:v>360.79</c:v>
                </c:pt>
                <c:pt idx="36080">
                  <c:v>360.8</c:v>
                </c:pt>
                <c:pt idx="36081">
                  <c:v>360.81</c:v>
                </c:pt>
                <c:pt idx="36082">
                  <c:v>360.82</c:v>
                </c:pt>
                <c:pt idx="36083">
                  <c:v>360.83</c:v>
                </c:pt>
                <c:pt idx="36084">
                  <c:v>360.84</c:v>
                </c:pt>
                <c:pt idx="36085">
                  <c:v>360.85</c:v>
                </c:pt>
                <c:pt idx="36086">
                  <c:v>360.86</c:v>
                </c:pt>
                <c:pt idx="36087">
                  <c:v>360.87</c:v>
                </c:pt>
                <c:pt idx="36088">
                  <c:v>360.88</c:v>
                </c:pt>
                <c:pt idx="36089">
                  <c:v>360.89</c:v>
                </c:pt>
                <c:pt idx="36090">
                  <c:v>360.9</c:v>
                </c:pt>
                <c:pt idx="36091">
                  <c:v>360.91</c:v>
                </c:pt>
                <c:pt idx="36092">
                  <c:v>360.92</c:v>
                </c:pt>
                <c:pt idx="36093">
                  <c:v>360.93</c:v>
                </c:pt>
                <c:pt idx="36094">
                  <c:v>360.94</c:v>
                </c:pt>
                <c:pt idx="36095">
                  <c:v>360.95</c:v>
                </c:pt>
                <c:pt idx="36096">
                  <c:v>360.96</c:v>
                </c:pt>
                <c:pt idx="36097">
                  <c:v>360.97</c:v>
                </c:pt>
                <c:pt idx="36098">
                  <c:v>360.98</c:v>
                </c:pt>
                <c:pt idx="36099">
                  <c:v>360.99</c:v>
                </c:pt>
                <c:pt idx="36100">
                  <c:v>361</c:v>
                </c:pt>
                <c:pt idx="36101">
                  <c:v>361.01</c:v>
                </c:pt>
                <c:pt idx="36102">
                  <c:v>361.02</c:v>
                </c:pt>
                <c:pt idx="36103">
                  <c:v>361.03</c:v>
                </c:pt>
                <c:pt idx="36104">
                  <c:v>361.04</c:v>
                </c:pt>
                <c:pt idx="36105">
                  <c:v>361.05</c:v>
                </c:pt>
                <c:pt idx="36106">
                  <c:v>361.06</c:v>
                </c:pt>
                <c:pt idx="36107">
                  <c:v>361.07</c:v>
                </c:pt>
                <c:pt idx="36108">
                  <c:v>361.08</c:v>
                </c:pt>
                <c:pt idx="36109">
                  <c:v>361.09</c:v>
                </c:pt>
                <c:pt idx="36110">
                  <c:v>361.1</c:v>
                </c:pt>
                <c:pt idx="36111">
                  <c:v>361.11</c:v>
                </c:pt>
                <c:pt idx="36112">
                  <c:v>361.12</c:v>
                </c:pt>
                <c:pt idx="36113">
                  <c:v>361.13</c:v>
                </c:pt>
                <c:pt idx="36114">
                  <c:v>361.14</c:v>
                </c:pt>
                <c:pt idx="36115">
                  <c:v>361.15</c:v>
                </c:pt>
                <c:pt idx="36116">
                  <c:v>361.16</c:v>
                </c:pt>
                <c:pt idx="36117">
                  <c:v>361.17</c:v>
                </c:pt>
                <c:pt idx="36118">
                  <c:v>361.18</c:v>
                </c:pt>
                <c:pt idx="36119">
                  <c:v>361.19</c:v>
                </c:pt>
                <c:pt idx="36120">
                  <c:v>361.2</c:v>
                </c:pt>
                <c:pt idx="36121">
                  <c:v>361.21</c:v>
                </c:pt>
                <c:pt idx="36122">
                  <c:v>361.22</c:v>
                </c:pt>
                <c:pt idx="36123">
                  <c:v>361.23</c:v>
                </c:pt>
                <c:pt idx="36124">
                  <c:v>361.24</c:v>
                </c:pt>
                <c:pt idx="36125">
                  <c:v>361.25</c:v>
                </c:pt>
                <c:pt idx="36126">
                  <c:v>361.26</c:v>
                </c:pt>
                <c:pt idx="36127">
                  <c:v>361.27</c:v>
                </c:pt>
                <c:pt idx="36128">
                  <c:v>361.28</c:v>
                </c:pt>
                <c:pt idx="36129">
                  <c:v>361.29</c:v>
                </c:pt>
                <c:pt idx="36130">
                  <c:v>361.3</c:v>
                </c:pt>
                <c:pt idx="36131">
                  <c:v>361.31</c:v>
                </c:pt>
                <c:pt idx="36132">
                  <c:v>361.32</c:v>
                </c:pt>
                <c:pt idx="36133">
                  <c:v>361.33</c:v>
                </c:pt>
                <c:pt idx="36134">
                  <c:v>361.34</c:v>
                </c:pt>
                <c:pt idx="36135">
                  <c:v>361.35</c:v>
                </c:pt>
                <c:pt idx="36136">
                  <c:v>361.36</c:v>
                </c:pt>
                <c:pt idx="36137">
                  <c:v>361.37</c:v>
                </c:pt>
                <c:pt idx="36138">
                  <c:v>361.38</c:v>
                </c:pt>
                <c:pt idx="36139">
                  <c:v>361.39</c:v>
                </c:pt>
                <c:pt idx="36140">
                  <c:v>361.4</c:v>
                </c:pt>
                <c:pt idx="36141">
                  <c:v>361.41</c:v>
                </c:pt>
                <c:pt idx="36142">
                  <c:v>361.42</c:v>
                </c:pt>
                <c:pt idx="36143">
                  <c:v>361.43</c:v>
                </c:pt>
                <c:pt idx="36144">
                  <c:v>361.44</c:v>
                </c:pt>
                <c:pt idx="36145">
                  <c:v>361.45</c:v>
                </c:pt>
                <c:pt idx="36146">
                  <c:v>361.46</c:v>
                </c:pt>
                <c:pt idx="36147">
                  <c:v>361.47</c:v>
                </c:pt>
                <c:pt idx="36148">
                  <c:v>361.48</c:v>
                </c:pt>
                <c:pt idx="36149">
                  <c:v>361.49</c:v>
                </c:pt>
                <c:pt idx="36150">
                  <c:v>361.5</c:v>
                </c:pt>
                <c:pt idx="36151">
                  <c:v>361.51</c:v>
                </c:pt>
                <c:pt idx="36152">
                  <c:v>361.52</c:v>
                </c:pt>
                <c:pt idx="36153">
                  <c:v>361.53</c:v>
                </c:pt>
                <c:pt idx="36154">
                  <c:v>361.54</c:v>
                </c:pt>
                <c:pt idx="36155">
                  <c:v>361.55</c:v>
                </c:pt>
                <c:pt idx="36156">
                  <c:v>361.56</c:v>
                </c:pt>
                <c:pt idx="36157">
                  <c:v>361.57</c:v>
                </c:pt>
                <c:pt idx="36158">
                  <c:v>361.58</c:v>
                </c:pt>
                <c:pt idx="36159">
                  <c:v>361.59</c:v>
                </c:pt>
                <c:pt idx="36160">
                  <c:v>361.6</c:v>
                </c:pt>
                <c:pt idx="36161">
                  <c:v>361.61</c:v>
                </c:pt>
                <c:pt idx="36162">
                  <c:v>361.62</c:v>
                </c:pt>
                <c:pt idx="36163">
                  <c:v>361.63</c:v>
                </c:pt>
                <c:pt idx="36164">
                  <c:v>361.64</c:v>
                </c:pt>
                <c:pt idx="36165">
                  <c:v>361.65</c:v>
                </c:pt>
                <c:pt idx="36166">
                  <c:v>361.66</c:v>
                </c:pt>
                <c:pt idx="36167">
                  <c:v>361.67</c:v>
                </c:pt>
                <c:pt idx="36168">
                  <c:v>361.68</c:v>
                </c:pt>
                <c:pt idx="36169">
                  <c:v>361.69</c:v>
                </c:pt>
                <c:pt idx="36170">
                  <c:v>361.7</c:v>
                </c:pt>
                <c:pt idx="36171">
                  <c:v>361.71</c:v>
                </c:pt>
                <c:pt idx="36172">
                  <c:v>361.72</c:v>
                </c:pt>
                <c:pt idx="36173">
                  <c:v>361.73</c:v>
                </c:pt>
                <c:pt idx="36174">
                  <c:v>361.74</c:v>
                </c:pt>
                <c:pt idx="36175">
                  <c:v>361.75</c:v>
                </c:pt>
                <c:pt idx="36176">
                  <c:v>361.76</c:v>
                </c:pt>
                <c:pt idx="36177">
                  <c:v>361.77</c:v>
                </c:pt>
                <c:pt idx="36178">
                  <c:v>361.78</c:v>
                </c:pt>
                <c:pt idx="36179">
                  <c:v>361.79</c:v>
                </c:pt>
                <c:pt idx="36180">
                  <c:v>361.8</c:v>
                </c:pt>
                <c:pt idx="36181">
                  <c:v>361.81</c:v>
                </c:pt>
                <c:pt idx="36182">
                  <c:v>361.82</c:v>
                </c:pt>
                <c:pt idx="36183">
                  <c:v>361.83</c:v>
                </c:pt>
                <c:pt idx="36184">
                  <c:v>361.84</c:v>
                </c:pt>
                <c:pt idx="36185">
                  <c:v>361.85</c:v>
                </c:pt>
                <c:pt idx="36186">
                  <c:v>361.86</c:v>
                </c:pt>
                <c:pt idx="36187">
                  <c:v>361.87</c:v>
                </c:pt>
                <c:pt idx="36188">
                  <c:v>361.88</c:v>
                </c:pt>
                <c:pt idx="36189">
                  <c:v>361.89</c:v>
                </c:pt>
                <c:pt idx="36190">
                  <c:v>361.9</c:v>
                </c:pt>
                <c:pt idx="36191">
                  <c:v>361.91</c:v>
                </c:pt>
                <c:pt idx="36192">
                  <c:v>361.92</c:v>
                </c:pt>
                <c:pt idx="36193">
                  <c:v>361.93</c:v>
                </c:pt>
                <c:pt idx="36194">
                  <c:v>361.94</c:v>
                </c:pt>
                <c:pt idx="36195">
                  <c:v>361.95</c:v>
                </c:pt>
                <c:pt idx="36196">
                  <c:v>361.96</c:v>
                </c:pt>
                <c:pt idx="36197">
                  <c:v>361.97</c:v>
                </c:pt>
                <c:pt idx="36198">
                  <c:v>361.98</c:v>
                </c:pt>
                <c:pt idx="36199">
                  <c:v>361.99</c:v>
                </c:pt>
                <c:pt idx="36200">
                  <c:v>362</c:v>
                </c:pt>
                <c:pt idx="36201">
                  <c:v>362.01</c:v>
                </c:pt>
                <c:pt idx="36202">
                  <c:v>362.02</c:v>
                </c:pt>
                <c:pt idx="36203">
                  <c:v>362.03</c:v>
                </c:pt>
                <c:pt idx="36204">
                  <c:v>362.04</c:v>
                </c:pt>
                <c:pt idx="36205">
                  <c:v>362.05</c:v>
                </c:pt>
                <c:pt idx="36206">
                  <c:v>362.06</c:v>
                </c:pt>
                <c:pt idx="36207">
                  <c:v>362.07</c:v>
                </c:pt>
                <c:pt idx="36208">
                  <c:v>362.08</c:v>
                </c:pt>
                <c:pt idx="36209">
                  <c:v>362.09</c:v>
                </c:pt>
                <c:pt idx="36210">
                  <c:v>362.1</c:v>
                </c:pt>
                <c:pt idx="36211">
                  <c:v>362.11</c:v>
                </c:pt>
                <c:pt idx="36212">
                  <c:v>362.12</c:v>
                </c:pt>
                <c:pt idx="36213">
                  <c:v>362.13</c:v>
                </c:pt>
                <c:pt idx="36214">
                  <c:v>362.14</c:v>
                </c:pt>
                <c:pt idx="36215">
                  <c:v>362.15</c:v>
                </c:pt>
                <c:pt idx="36216">
                  <c:v>362.16</c:v>
                </c:pt>
                <c:pt idx="36217">
                  <c:v>362.17</c:v>
                </c:pt>
                <c:pt idx="36218">
                  <c:v>362.18</c:v>
                </c:pt>
                <c:pt idx="36219">
                  <c:v>362.19</c:v>
                </c:pt>
                <c:pt idx="36220">
                  <c:v>362.2</c:v>
                </c:pt>
                <c:pt idx="36221">
                  <c:v>362.21</c:v>
                </c:pt>
                <c:pt idx="36222">
                  <c:v>362.22</c:v>
                </c:pt>
                <c:pt idx="36223">
                  <c:v>362.23</c:v>
                </c:pt>
                <c:pt idx="36224">
                  <c:v>362.24</c:v>
                </c:pt>
                <c:pt idx="36225">
                  <c:v>362.25</c:v>
                </c:pt>
                <c:pt idx="36226">
                  <c:v>362.26</c:v>
                </c:pt>
                <c:pt idx="36227">
                  <c:v>362.27</c:v>
                </c:pt>
                <c:pt idx="36228">
                  <c:v>362.28</c:v>
                </c:pt>
                <c:pt idx="36229">
                  <c:v>362.29</c:v>
                </c:pt>
                <c:pt idx="36230">
                  <c:v>362.3</c:v>
                </c:pt>
                <c:pt idx="36231">
                  <c:v>362.31</c:v>
                </c:pt>
                <c:pt idx="36232">
                  <c:v>362.32</c:v>
                </c:pt>
                <c:pt idx="36233">
                  <c:v>362.33</c:v>
                </c:pt>
                <c:pt idx="36234">
                  <c:v>362.34</c:v>
                </c:pt>
                <c:pt idx="36235">
                  <c:v>362.35</c:v>
                </c:pt>
                <c:pt idx="36236">
                  <c:v>362.36</c:v>
                </c:pt>
                <c:pt idx="36237">
                  <c:v>362.37</c:v>
                </c:pt>
                <c:pt idx="36238">
                  <c:v>362.38</c:v>
                </c:pt>
                <c:pt idx="36239">
                  <c:v>362.39</c:v>
                </c:pt>
                <c:pt idx="36240">
                  <c:v>362.4</c:v>
                </c:pt>
                <c:pt idx="36241">
                  <c:v>362.41</c:v>
                </c:pt>
                <c:pt idx="36242">
                  <c:v>362.42</c:v>
                </c:pt>
                <c:pt idx="36243">
                  <c:v>362.43</c:v>
                </c:pt>
                <c:pt idx="36244">
                  <c:v>362.44</c:v>
                </c:pt>
                <c:pt idx="36245">
                  <c:v>362.45</c:v>
                </c:pt>
                <c:pt idx="36246">
                  <c:v>362.46</c:v>
                </c:pt>
                <c:pt idx="36247">
                  <c:v>362.47</c:v>
                </c:pt>
                <c:pt idx="36248">
                  <c:v>362.48</c:v>
                </c:pt>
                <c:pt idx="36249">
                  <c:v>362.49</c:v>
                </c:pt>
                <c:pt idx="36250">
                  <c:v>362.5</c:v>
                </c:pt>
                <c:pt idx="36251">
                  <c:v>362.51</c:v>
                </c:pt>
                <c:pt idx="36252">
                  <c:v>362.52</c:v>
                </c:pt>
                <c:pt idx="36253">
                  <c:v>362.53</c:v>
                </c:pt>
                <c:pt idx="36254">
                  <c:v>362.54</c:v>
                </c:pt>
                <c:pt idx="36255">
                  <c:v>362.55</c:v>
                </c:pt>
                <c:pt idx="36256">
                  <c:v>362.56</c:v>
                </c:pt>
                <c:pt idx="36257">
                  <c:v>362.57</c:v>
                </c:pt>
                <c:pt idx="36258">
                  <c:v>362.58</c:v>
                </c:pt>
                <c:pt idx="36259">
                  <c:v>362.59</c:v>
                </c:pt>
                <c:pt idx="36260">
                  <c:v>362.6</c:v>
                </c:pt>
                <c:pt idx="36261">
                  <c:v>362.61</c:v>
                </c:pt>
                <c:pt idx="36262">
                  <c:v>362.62</c:v>
                </c:pt>
                <c:pt idx="36263">
                  <c:v>362.63</c:v>
                </c:pt>
                <c:pt idx="36264">
                  <c:v>362.64</c:v>
                </c:pt>
                <c:pt idx="36265">
                  <c:v>362.65</c:v>
                </c:pt>
                <c:pt idx="36266">
                  <c:v>362.66</c:v>
                </c:pt>
                <c:pt idx="36267">
                  <c:v>362.67</c:v>
                </c:pt>
                <c:pt idx="36268">
                  <c:v>362.68</c:v>
                </c:pt>
                <c:pt idx="36269">
                  <c:v>362.69</c:v>
                </c:pt>
                <c:pt idx="36270">
                  <c:v>362.7</c:v>
                </c:pt>
                <c:pt idx="36271">
                  <c:v>362.71</c:v>
                </c:pt>
                <c:pt idx="36272">
                  <c:v>362.72</c:v>
                </c:pt>
                <c:pt idx="36273">
                  <c:v>362.73</c:v>
                </c:pt>
                <c:pt idx="36274">
                  <c:v>362.74</c:v>
                </c:pt>
                <c:pt idx="36275">
                  <c:v>362.75</c:v>
                </c:pt>
                <c:pt idx="36276">
                  <c:v>362.76</c:v>
                </c:pt>
                <c:pt idx="36277">
                  <c:v>362.77</c:v>
                </c:pt>
                <c:pt idx="36278">
                  <c:v>362.78</c:v>
                </c:pt>
                <c:pt idx="36279">
                  <c:v>362.79</c:v>
                </c:pt>
                <c:pt idx="36280">
                  <c:v>362.8</c:v>
                </c:pt>
                <c:pt idx="36281">
                  <c:v>362.81</c:v>
                </c:pt>
                <c:pt idx="36282">
                  <c:v>362.82</c:v>
                </c:pt>
                <c:pt idx="36283">
                  <c:v>362.83</c:v>
                </c:pt>
                <c:pt idx="36284">
                  <c:v>362.84</c:v>
                </c:pt>
                <c:pt idx="36285">
                  <c:v>362.85</c:v>
                </c:pt>
                <c:pt idx="36286">
                  <c:v>362.86</c:v>
                </c:pt>
                <c:pt idx="36287">
                  <c:v>362.87</c:v>
                </c:pt>
                <c:pt idx="36288">
                  <c:v>362.88</c:v>
                </c:pt>
                <c:pt idx="36289">
                  <c:v>362.89</c:v>
                </c:pt>
                <c:pt idx="36290">
                  <c:v>362.9</c:v>
                </c:pt>
                <c:pt idx="36291">
                  <c:v>362.91</c:v>
                </c:pt>
                <c:pt idx="36292">
                  <c:v>362.92</c:v>
                </c:pt>
                <c:pt idx="36293">
                  <c:v>362.93</c:v>
                </c:pt>
                <c:pt idx="36294">
                  <c:v>362.94</c:v>
                </c:pt>
                <c:pt idx="36295">
                  <c:v>362.95</c:v>
                </c:pt>
                <c:pt idx="36296">
                  <c:v>362.96</c:v>
                </c:pt>
                <c:pt idx="36297">
                  <c:v>362.97</c:v>
                </c:pt>
                <c:pt idx="36298">
                  <c:v>362.98</c:v>
                </c:pt>
                <c:pt idx="36299">
                  <c:v>362.99</c:v>
                </c:pt>
                <c:pt idx="36300">
                  <c:v>363</c:v>
                </c:pt>
                <c:pt idx="36301">
                  <c:v>363.01</c:v>
                </c:pt>
                <c:pt idx="36302">
                  <c:v>363.02</c:v>
                </c:pt>
                <c:pt idx="36303">
                  <c:v>363.03</c:v>
                </c:pt>
                <c:pt idx="36304">
                  <c:v>363.04</c:v>
                </c:pt>
                <c:pt idx="36305">
                  <c:v>363.05</c:v>
                </c:pt>
                <c:pt idx="36306">
                  <c:v>363.06</c:v>
                </c:pt>
                <c:pt idx="36307">
                  <c:v>363.07</c:v>
                </c:pt>
                <c:pt idx="36308">
                  <c:v>363.08</c:v>
                </c:pt>
                <c:pt idx="36309">
                  <c:v>363.09</c:v>
                </c:pt>
                <c:pt idx="36310">
                  <c:v>363.1</c:v>
                </c:pt>
                <c:pt idx="36311">
                  <c:v>363.11</c:v>
                </c:pt>
                <c:pt idx="36312">
                  <c:v>363.12</c:v>
                </c:pt>
                <c:pt idx="36313">
                  <c:v>363.13</c:v>
                </c:pt>
                <c:pt idx="36314">
                  <c:v>363.14</c:v>
                </c:pt>
                <c:pt idx="36315">
                  <c:v>363.15</c:v>
                </c:pt>
                <c:pt idx="36316">
                  <c:v>363.16</c:v>
                </c:pt>
                <c:pt idx="36317">
                  <c:v>363.17</c:v>
                </c:pt>
                <c:pt idx="36318">
                  <c:v>363.18</c:v>
                </c:pt>
                <c:pt idx="36319">
                  <c:v>363.19</c:v>
                </c:pt>
                <c:pt idx="36320">
                  <c:v>363.2</c:v>
                </c:pt>
                <c:pt idx="36321">
                  <c:v>363.21</c:v>
                </c:pt>
                <c:pt idx="36322">
                  <c:v>363.22</c:v>
                </c:pt>
                <c:pt idx="36323">
                  <c:v>363.23</c:v>
                </c:pt>
                <c:pt idx="36324">
                  <c:v>363.24</c:v>
                </c:pt>
                <c:pt idx="36325">
                  <c:v>363.25</c:v>
                </c:pt>
                <c:pt idx="36326">
                  <c:v>363.26</c:v>
                </c:pt>
                <c:pt idx="36327">
                  <c:v>363.27</c:v>
                </c:pt>
                <c:pt idx="36328">
                  <c:v>363.28</c:v>
                </c:pt>
                <c:pt idx="36329">
                  <c:v>363.29</c:v>
                </c:pt>
                <c:pt idx="36330">
                  <c:v>363.3</c:v>
                </c:pt>
                <c:pt idx="36331">
                  <c:v>363.31</c:v>
                </c:pt>
                <c:pt idx="36332">
                  <c:v>363.32</c:v>
                </c:pt>
                <c:pt idx="36333">
                  <c:v>363.33</c:v>
                </c:pt>
                <c:pt idx="36334">
                  <c:v>363.34</c:v>
                </c:pt>
                <c:pt idx="36335">
                  <c:v>363.35</c:v>
                </c:pt>
                <c:pt idx="36336">
                  <c:v>363.36</c:v>
                </c:pt>
                <c:pt idx="36337">
                  <c:v>363.37</c:v>
                </c:pt>
                <c:pt idx="36338">
                  <c:v>363.38</c:v>
                </c:pt>
                <c:pt idx="36339">
                  <c:v>363.39</c:v>
                </c:pt>
                <c:pt idx="36340">
                  <c:v>363.4</c:v>
                </c:pt>
                <c:pt idx="36341">
                  <c:v>363.41</c:v>
                </c:pt>
                <c:pt idx="36342">
                  <c:v>363.42</c:v>
                </c:pt>
                <c:pt idx="36343">
                  <c:v>363.43</c:v>
                </c:pt>
                <c:pt idx="36344">
                  <c:v>363.44</c:v>
                </c:pt>
                <c:pt idx="36345">
                  <c:v>363.45</c:v>
                </c:pt>
                <c:pt idx="36346">
                  <c:v>363.46</c:v>
                </c:pt>
                <c:pt idx="36347">
                  <c:v>363.47</c:v>
                </c:pt>
                <c:pt idx="36348">
                  <c:v>363.48</c:v>
                </c:pt>
                <c:pt idx="36349">
                  <c:v>363.49</c:v>
                </c:pt>
                <c:pt idx="36350">
                  <c:v>363.5</c:v>
                </c:pt>
                <c:pt idx="36351">
                  <c:v>363.51</c:v>
                </c:pt>
                <c:pt idx="36352">
                  <c:v>363.52</c:v>
                </c:pt>
                <c:pt idx="36353">
                  <c:v>363.53</c:v>
                </c:pt>
                <c:pt idx="36354">
                  <c:v>363.54</c:v>
                </c:pt>
                <c:pt idx="36355">
                  <c:v>363.55</c:v>
                </c:pt>
                <c:pt idx="36356">
                  <c:v>363.56</c:v>
                </c:pt>
                <c:pt idx="36357">
                  <c:v>363.57</c:v>
                </c:pt>
                <c:pt idx="36358">
                  <c:v>363.58</c:v>
                </c:pt>
                <c:pt idx="36359">
                  <c:v>363.59</c:v>
                </c:pt>
                <c:pt idx="36360">
                  <c:v>363.6</c:v>
                </c:pt>
                <c:pt idx="36361">
                  <c:v>363.61</c:v>
                </c:pt>
                <c:pt idx="36362">
                  <c:v>363.62</c:v>
                </c:pt>
                <c:pt idx="36363">
                  <c:v>363.63</c:v>
                </c:pt>
                <c:pt idx="36364">
                  <c:v>363.64</c:v>
                </c:pt>
                <c:pt idx="36365">
                  <c:v>363.65</c:v>
                </c:pt>
                <c:pt idx="36366">
                  <c:v>363.66</c:v>
                </c:pt>
                <c:pt idx="36367">
                  <c:v>363.67</c:v>
                </c:pt>
                <c:pt idx="36368">
                  <c:v>363.68</c:v>
                </c:pt>
                <c:pt idx="36369">
                  <c:v>363.69</c:v>
                </c:pt>
                <c:pt idx="36370">
                  <c:v>363.7</c:v>
                </c:pt>
                <c:pt idx="36371">
                  <c:v>363.71</c:v>
                </c:pt>
                <c:pt idx="36372">
                  <c:v>363.72</c:v>
                </c:pt>
                <c:pt idx="36373">
                  <c:v>363.73</c:v>
                </c:pt>
                <c:pt idx="36374">
                  <c:v>363.74</c:v>
                </c:pt>
                <c:pt idx="36375">
                  <c:v>363.75</c:v>
                </c:pt>
                <c:pt idx="36376">
                  <c:v>363.76</c:v>
                </c:pt>
                <c:pt idx="36377">
                  <c:v>363.77</c:v>
                </c:pt>
                <c:pt idx="36378">
                  <c:v>363.78</c:v>
                </c:pt>
                <c:pt idx="36379">
                  <c:v>363.79</c:v>
                </c:pt>
                <c:pt idx="36380">
                  <c:v>363.8</c:v>
                </c:pt>
                <c:pt idx="36381">
                  <c:v>363.81</c:v>
                </c:pt>
                <c:pt idx="36382">
                  <c:v>363.82</c:v>
                </c:pt>
                <c:pt idx="36383">
                  <c:v>363.83</c:v>
                </c:pt>
                <c:pt idx="36384">
                  <c:v>363.84</c:v>
                </c:pt>
                <c:pt idx="36385">
                  <c:v>363.85</c:v>
                </c:pt>
                <c:pt idx="36386">
                  <c:v>363.86</c:v>
                </c:pt>
                <c:pt idx="36387">
                  <c:v>363.87</c:v>
                </c:pt>
                <c:pt idx="36388">
                  <c:v>363.88</c:v>
                </c:pt>
                <c:pt idx="36389">
                  <c:v>363.89</c:v>
                </c:pt>
                <c:pt idx="36390">
                  <c:v>363.9</c:v>
                </c:pt>
                <c:pt idx="36391">
                  <c:v>363.91</c:v>
                </c:pt>
                <c:pt idx="36392">
                  <c:v>363.92</c:v>
                </c:pt>
                <c:pt idx="36393">
                  <c:v>363.93</c:v>
                </c:pt>
                <c:pt idx="36394">
                  <c:v>363.94</c:v>
                </c:pt>
                <c:pt idx="36395">
                  <c:v>363.95</c:v>
                </c:pt>
                <c:pt idx="36396">
                  <c:v>363.96</c:v>
                </c:pt>
                <c:pt idx="36397">
                  <c:v>363.97</c:v>
                </c:pt>
                <c:pt idx="36398">
                  <c:v>363.98</c:v>
                </c:pt>
                <c:pt idx="36399">
                  <c:v>363.99</c:v>
                </c:pt>
                <c:pt idx="36400">
                  <c:v>364</c:v>
                </c:pt>
                <c:pt idx="36401">
                  <c:v>364.01</c:v>
                </c:pt>
                <c:pt idx="36402">
                  <c:v>364.02</c:v>
                </c:pt>
                <c:pt idx="36403">
                  <c:v>364.03</c:v>
                </c:pt>
                <c:pt idx="36404">
                  <c:v>364.04</c:v>
                </c:pt>
                <c:pt idx="36405">
                  <c:v>364.05</c:v>
                </c:pt>
                <c:pt idx="36406">
                  <c:v>364.06</c:v>
                </c:pt>
                <c:pt idx="36407">
                  <c:v>364.07</c:v>
                </c:pt>
                <c:pt idx="36408">
                  <c:v>364.08</c:v>
                </c:pt>
                <c:pt idx="36409">
                  <c:v>364.09</c:v>
                </c:pt>
                <c:pt idx="36410">
                  <c:v>364.1</c:v>
                </c:pt>
                <c:pt idx="36411">
                  <c:v>364.11</c:v>
                </c:pt>
                <c:pt idx="36412">
                  <c:v>364.12</c:v>
                </c:pt>
                <c:pt idx="36413">
                  <c:v>364.13</c:v>
                </c:pt>
                <c:pt idx="36414">
                  <c:v>364.14</c:v>
                </c:pt>
                <c:pt idx="36415">
                  <c:v>364.15</c:v>
                </c:pt>
                <c:pt idx="36416">
                  <c:v>364.16</c:v>
                </c:pt>
                <c:pt idx="36417">
                  <c:v>364.17</c:v>
                </c:pt>
                <c:pt idx="36418">
                  <c:v>364.18</c:v>
                </c:pt>
                <c:pt idx="36419">
                  <c:v>364.19</c:v>
                </c:pt>
                <c:pt idx="36420">
                  <c:v>364.2</c:v>
                </c:pt>
                <c:pt idx="36421">
                  <c:v>364.21</c:v>
                </c:pt>
                <c:pt idx="36422">
                  <c:v>364.22</c:v>
                </c:pt>
                <c:pt idx="36423">
                  <c:v>364.23</c:v>
                </c:pt>
                <c:pt idx="36424">
                  <c:v>364.24</c:v>
                </c:pt>
                <c:pt idx="36425">
                  <c:v>364.25</c:v>
                </c:pt>
                <c:pt idx="36426">
                  <c:v>364.26</c:v>
                </c:pt>
                <c:pt idx="36427">
                  <c:v>364.27</c:v>
                </c:pt>
                <c:pt idx="36428">
                  <c:v>364.28</c:v>
                </c:pt>
                <c:pt idx="36429">
                  <c:v>364.29</c:v>
                </c:pt>
                <c:pt idx="36430">
                  <c:v>364.3</c:v>
                </c:pt>
                <c:pt idx="36431">
                  <c:v>364.31</c:v>
                </c:pt>
                <c:pt idx="36432">
                  <c:v>364.32</c:v>
                </c:pt>
                <c:pt idx="36433">
                  <c:v>364.33</c:v>
                </c:pt>
                <c:pt idx="36434">
                  <c:v>364.34</c:v>
                </c:pt>
                <c:pt idx="36435">
                  <c:v>364.35</c:v>
                </c:pt>
                <c:pt idx="36436">
                  <c:v>364.36</c:v>
                </c:pt>
                <c:pt idx="36437">
                  <c:v>364.37</c:v>
                </c:pt>
                <c:pt idx="36438">
                  <c:v>364.38</c:v>
                </c:pt>
                <c:pt idx="36439">
                  <c:v>364.39</c:v>
                </c:pt>
                <c:pt idx="36440">
                  <c:v>364.4</c:v>
                </c:pt>
                <c:pt idx="36441">
                  <c:v>364.41</c:v>
                </c:pt>
                <c:pt idx="36442">
                  <c:v>364.42</c:v>
                </c:pt>
                <c:pt idx="36443">
                  <c:v>364.43</c:v>
                </c:pt>
                <c:pt idx="36444">
                  <c:v>364.44</c:v>
                </c:pt>
                <c:pt idx="36445">
                  <c:v>364.45</c:v>
                </c:pt>
                <c:pt idx="36446">
                  <c:v>364.46</c:v>
                </c:pt>
                <c:pt idx="36447">
                  <c:v>364.47</c:v>
                </c:pt>
                <c:pt idx="36448">
                  <c:v>364.48</c:v>
                </c:pt>
                <c:pt idx="36449">
                  <c:v>364.49</c:v>
                </c:pt>
                <c:pt idx="36450">
                  <c:v>364.5</c:v>
                </c:pt>
                <c:pt idx="36451">
                  <c:v>364.51</c:v>
                </c:pt>
                <c:pt idx="36452">
                  <c:v>364.52</c:v>
                </c:pt>
                <c:pt idx="36453">
                  <c:v>364.53</c:v>
                </c:pt>
                <c:pt idx="36454">
                  <c:v>364.54</c:v>
                </c:pt>
                <c:pt idx="36455">
                  <c:v>364.55</c:v>
                </c:pt>
                <c:pt idx="36456">
                  <c:v>364.56</c:v>
                </c:pt>
                <c:pt idx="36457">
                  <c:v>364.57</c:v>
                </c:pt>
                <c:pt idx="36458">
                  <c:v>364.58</c:v>
                </c:pt>
                <c:pt idx="36459">
                  <c:v>364.59</c:v>
                </c:pt>
                <c:pt idx="36460">
                  <c:v>364.6</c:v>
                </c:pt>
                <c:pt idx="36461">
                  <c:v>364.61</c:v>
                </c:pt>
                <c:pt idx="36462">
                  <c:v>364.62</c:v>
                </c:pt>
                <c:pt idx="36463">
                  <c:v>364.63</c:v>
                </c:pt>
                <c:pt idx="36464">
                  <c:v>364.64</c:v>
                </c:pt>
                <c:pt idx="36465">
                  <c:v>364.65</c:v>
                </c:pt>
                <c:pt idx="36466">
                  <c:v>364.66</c:v>
                </c:pt>
                <c:pt idx="36467">
                  <c:v>364.67</c:v>
                </c:pt>
                <c:pt idx="36468">
                  <c:v>364.68</c:v>
                </c:pt>
                <c:pt idx="36469">
                  <c:v>364.69</c:v>
                </c:pt>
                <c:pt idx="36470">
                  <c:v>364.7</c:v>
                </c:pt>
                <c:pt idx="36471">
                  <c:v>364.71</c:v>
                </c:pt>
                <c:pt idx="36472">
                  <c:v>364.72</c:v>
                </c:pt>
                <c:pt idx="36473">
                  <c:v>364.73</c:v>
                </c:pt>
                <c:pt idx="36474">
                  <c:v>364.74</c:v>
                </c:pt>
                <c:pt idx="36475">
                  <c:v>364.75</c:v>
                </c:pt>
                <c:pt idx="36476">
                  <c:v>364.76</c:v>
                </c:pt>
                <c:pt idx="36477">
                  <c:v>364.77</c:v>
                </c:pt>
                <c:pt idx="36478">
                  <c:v>364.78</c:v>
                </c:pt>
                <c:pt idx="36479">
                  <c:v>364.79</c:v>
                </c:pt>
                <c:pt idx="36480">
                  <c:v>364.8</c:v>
                </c:pt>
                <c:pt idx="36481">
                  <c:v>364.81</c:v>
                </c:pt>
                <c:pt idx="36482">
                  <c:v>364.82</c:v>
                </c:pt>
                <c:pt idx="36483">
                  <c:v>364.83</c:v>
                </c:pt>
                <c:pt idx="36484">
                  <c:v>364.84</c:v>
                </c:pt>
                <c:pt idx="36485">
                  <c:v>364.85</c:v>
                </c:pt>
                <c:pt idx="36486">
                  <c:v>364.86</c:v>
                </c:pt>
                <c:pt idx="36487">
                  <c:v>364.87</c:v>
                </c:pt>
                <c:pt idx="36488">
                  <c:v>364.88</c:v>
                </c:pt>
                <c:pt idx="36489">
                  <c:v>364.89</c:v>
                </c:pt>
                <c:pt idx="36490">
                  <c:v>364.9</c:v>
                </c:pt>
                <c:pt idx="36491">
                  <c:v>364.91</c:v>
                </c:pt>
                <c:pt idx="36492">
                  <c:v>364.92</c:v>
                </c:pt>
                <c:pt idx="36493">
                  <c:v>364.93</c:v>
                </c:pt>
                <c:pt idx="36494">
                  <c:v>364.94</c:v>
                </c:pt>
                <c:pt idx="36495">
                  <c:v>364.95</c:v>
                </c:pt>
                <c:pt idx="36496">
                  <c:v>364.96</c:v>
                </c:pt>
                <c:pt idx="36497">
                  <c:v>364.97</c:v>
                </c:pt>
                <c:pt idx="36498">
                  <c:v>364.98</c:v>
                </c:pt>
                <c:pt idx="36499">
                  <c:v>364.99</c:v>
                </c:pt>
                <c:pt idx="36500">
                  <c:v>365</c:v>
                </c:pt>
                <c:pt idx="36501">
                  <c:v>365.01</c:v>
                </c:pt>
                <c:pt idx="36502">
                  <c:v>365.02</c:v>
                </c:pt>
                <c:pt idx="36503">
                  <c:v>365.03</c:v>
                </c:pt>
                <c:pt idx="36504">
                  <c:v>365.04</c:v>
                </c:pt>
                <c:pt idx="36505">
                  <c:v>365.05</c:v>
                </c:pt>
                <c:pt idx="36506">
                  <c:v>365.06</c:v>
                </c:pt>
                <c:pt idx="36507">
                  <c:v>365.07</c:v>
                </c:pt>
                <c:pt idx="36508">
                  <c:v>365.08</c:v>
                </c:pt>
                <c:pt idx="36509">
                  <c:v>365.09</c:v>
                </c:pt>
                <c:pt idx="36510">
                  <c:v>365.1</c:v>
                </c:pt>
                <c:pt idx="36511">
                  <c:v>365.11</c:v>
                </c:pt>
                <c:pt idx="36512">
                  <c:v>365.12</c:v>
                </c:pt>
                <c:pt idx="36513">
                  <c:v>365.13</c:v>
                </c:pt>
                <c:pt idx="36514">
                  <c:v>365.14</c:v>
                </c:pt>
                <c:pt idx="36515">
                  <c:v>365.15</c:v>
                </c:pt>
                <c:pt idx="36516">
                  <c:v>365.16</c:v>
                </c:pt>
                <c:pt idx="36517">
                  <c:v>365.17</c:v>
                </c:pt>
                <c:pt idx="36518">
                  <c:v>365.18</c:v>
                </c:pt>
                <c:pt idx="36519">
                  <c:v>365.19</c:v>
                </c:pt>
                <c:pt idx="36520">
                  <c:v>365.2</c:v>
                </c:pt>
                <c:pt idx="36521">
                  <c:v>365.21</c:v>
                </c:pt>
                <c:pt idx="36522">
                  <c:v>365.22</c:v>
                </c:pt>
                <c:pt idx="36523">
                  <c:v>365.23</c:v>
                </c:pt>
                <c:pt idx="36524">
                  <c:v>365.24</c:v>
                </c:pt>
                <c:pt idx="36525">
                  <c:v>365.25</c:v>
                </c:pt>
                <c:pt idx="36526">
                  <c:v>365.26</c:v>
                </c:pt>
                <c:pt idx="36527">
                  <c:v>365.27</c:v>
                </c:pt>
                <c:pt idx="36528">
                  <c:v>365.28</c:v>
                </c:pt>
                <c:pt idx="36529">
                  <c:v>365.29</c:v>
                </c:pt>
                <c:pt idx="36530">
                  <c:v>365.3</c:v>
                </c:pt>
                <c:pt idx="36531">
                  <c:v>365.31</c:v>
                </c:pt>
                <c:pt idx="36532">
                  <c:v>365.32</c:v>
                </c:pt>
                <c:pt idx="36533">
                  <c:v>365.33</c:v>
                </c:pt>
                <c:pt idx="36534">
                  <c:v>365.34</c:v>
                </c:pt>
                <c:pt idx="36535">
                  <c:v>365.35</c:v>
                </c:pt>
                <c:pt idx="36536">
                  <c:v>365.36</c:v>
                </c:pt>
                <c:pt idx="36537">
                  <c:v>365.37</c:v>
                </c:pt>
                <c:pt idx="36538">
                  <c:v>365.38</c:v>
                </c:pt>
                <c:pt idx="36539">
                  <c:v>365.39</c:v>
                </c:pt>
                <c:pt idx="36540">
                  <c:v>365.4</c:v>
                </c:pt>
                <c:pt idx="36541">
                  <c:v>365.41</c:v>
                </c:pt>
                <c:pt idx="36542">
                  <c:v>365.42</c:v>
                </c:pt>
                <c:pt idx="36543">
                  <c:v>365.43</c:v>
                </c:pt>
                <c:pt idx="36544">
                  <c:v>365.44</c:v>
                </c:pt>
                <c:pt idx="36545">
                  <c:v>365.45</c:v>
                </c:pt>
                <c:pt idx="36546">
                  <c:v>365.46</c:v>
                </c:pt>
                <c:pt idx="36547">
                  <c:v>365.47</c:v>
                </c:pt>
                <c:pt idx="36548">
                  <c:v>365.48</c:v>
                </c:pt>
                <c:pt idx="36549">
                  <c:v>365.49</c:v>
                </c:pt>
                <c:pt idx="36550">
                  <c:v>365.5</c:v>
                </c:pt>
                <c:pt idx="36551">
                  <c:v>365.51</c:v>
                </c:pt>
                <c:pt idx="36552">
                  <c:v>365.52</c:v>
                </c:pt>
                <c:pt idx="36553">
                  <c:v>365.53</c:v>
                </c:pt>
                <c:pt idx="36554">
                  <c:v>365.54</c:v>
                </c:pt>
                <c:pt idx="36555">
                  <c:v>365.55</c:v>
                </c:pt>
                <c:pt idx="36556">
                  <c:v>365.56</c:v>
                </c:pt>
                <c:pt idx="36557">
                  <c:v>365.57</c:v>
                </c:pt>
                <c:pt idx="36558">
                  <c:v>365.58</c:v>
                </c:pt>
                <c:pt idx="36559">
                  <c:v>365.59</c:v>
                </c:pt>
                <c:pt idx="36560">
                  <c:v>365.6</c:v>
                </c:pt>
                <c:pt idx="36561">
                  <c:v>365.61</c:v>
                </c:pt>
                <c:pt idx="36562">
                  <c:v>365.62</c:v>
                </c:pt>
                <c:pt idx="36563">
                  <c:v>365.63</c:v>
                </c:pt>
                <c:pt idx="36564">
                  <c:v>365.64</c:v>
                </c:pt>
                <c:pt idx="36565">
                  <c:v>365.65</c:v>
                </c:pt>
                <c:pt idx="36566">
                  <c:v>365.66</c:v>
                </c:pt>
                <c:pt idx="36567">
                  <c:v>365.67</c:v>
                </c:pt>
                <c:pt idx="36568">
                  <c:v>365.68</c:v>
                </c:pt>
                <c:pt idx="36569">
                  <c:v>365.69</c:v>
                </c:pt>
                <c:pt idx="36570">
                  <c:v>365.7</c:v>
                </c:pt>
                <c:pt idx="36571">
                  <c:v>365.71</c:v>
                </c:pt>
                <c:pt idx="36572">
                  <c:v>365.72</c:v>
                </c:pt>
                <c:pt idx="36573">
                  <c:v>365.73</c:v>
                </c:pt>
                <c:pt idx="36574">
                  <c:v>365.74</c:v>
                </c:pt>
                <c:pt idx="36575">
                  <c:v>365.75</c:v>
                </c:pt>
                <c:pt idx="36576">
                  <c:v>365.76</c:v>
                </c:pt>
                <c:pt idx="36577">
                  <c:v>365.77</c:v>
                </c:pt>
                <c:pt idx="36578">
                  <c:v>365.78</c:v>
                </c:pt>
                <c:pt idx="36579">
                  <c:v>365.79</c:v>
                </c:pt>
                <c:pt idx="36580">
                  <c:v>365.8</c:v>
                </c:pt>
                <c:pt idx="36581">
                  <c:v>365.81</c:v>
                </c:pt>
                <c:pt idx="36582">
                  <c:v>365.82</c:v>
                </c:pt>
                <c:pt idx="36583">
                  <c:v>365.83</c:v>
                </c:pt>
                <c:pt idx="36584">
                  <c:v>365.84</c:v>
                </c:pt>
                <c:pt idx="36585">
                  <c:v>365.85</c:v>
                </c:pt>
                <c:pt idx="36586">
                  <c:v>365.86</c:v>
                </c:pt>
                <c:pt idx="36587">
                  <c:v>365.87</c:v>
                </c:pt>
                <c:pt idx="36588">
                  <c:v>365.88</c:v>
                </c:pt>
                <c:pt idx="36589">
                  <c:v>365.89</c:v>
                </c:pt>
                <c:pt idx="36590">
                  <c:v>365.9</c:v>
                </c:pt>
                <c:pt idx="36591">
                  <c:v>365.91</c:v>
                </c:pt>
                <c:pt idx="36592">
                  <c:v>365.92</c:v>
                </c:pt>
                <c:pt idx="36593">
                  <c:v>365.93</c:v>
                </c:pt>
                <c:pt idx="36594">
                  <c:v>365.94</c:v>
                </c:pt>
                <c:pt idx="36595">
                  <c:v>365.95</c:v>
                </c:pt>
                <c:pt idx="36596">
                  <c:v>365.96</c:v>
                </c:pt>
                <c:pt idx="36597">
                  <c:v>365.97</c:v>
                </c:pt>
                <c:pt idx="36598">
                  <c:v>365.98</c:v>
                </c:pt>
                <c:pt idx="36599">
                  <c:v>365.99</c:v>
                </c:pt>
                <c:pt idx="36600">
                  <c:v>366</c:v>
                </c:pt>
                <c:pt idx="36601">
                  <c:v>366.01</c:v>
                </c:pt>
                <c:pt idx="36602">
                  <c:v>366.02</c:v>
                </c:pt>
                <c:pt idx="36603">
                  <c:v>366.03</c:v>
                </c:pt>
                <c:pt idx="36604">
                  <c:v>366.04</c:v>
                </c:pt>
                <c:pt idx="36605">
                  <c:v>366.05</c:v>
                </c:pt>
                <c:pt idx="36606">
                  <c:v>366.06</c:v>
                </c:pt>
                <c:pt idx="36607">
                  <c:v>366.07</c:v>
                </c:pt>
                <c:pt idx="36608">
                  <c:v>366.08</c:v>
                </c:pt>
                <c:pt idx="36609">
                  <c:v>366.09</c:v>
                </c:pt>
                <c:pt idx="36610">
                  <c:v>366.1</c:v>
                </c:pt>
                <c:pt idx="36611">
                  <c:v>366.11</c:v>
                </c:pt>
                <c:pt idx="36612">
                  <c:v>366.12</c:v>
                </c:pt>
                <c:pt idx="36613">
                  <c:v>366.13</c:v>
                </c:pt>
                <c:pt idx="36614">
                  <c:v>366.14</c:v>
                </c:pt>
                <c:pt idx="36615">
                  <c:v>366.15</c:v>
                </c:pt>
                <c:pt idx="36616">
                  <c:v>366.16</c:v>
                </c:pt>
                <c:pt idx="36617">
                  <c:v>366.17</c:v>
                </c:pt>
                <c:pt idx="36618">
                  <c:v>366.18</c:v>
                </c:pt>
                <c:pt idx="36619">
                  <c:v>366.19</c:v>
                </c:pt>
                <c:pt idx="36620">
                  <c:v>366.2</c:v>
                </c:pt>
                <c:pt idx="36621">
                  <c:v>366.21</c:v>
                </c:pt>
                <c:pt idx="36622">
                  <c:v>366.22</c:v>
                </c:pt>
                <c:pt idx="36623">
                  <c:v>366.23</c:v>
                </c:pt>
                <c:pt idx="36624">
                  <c:v>366.24</c:v>
                </c:pt>
                <c:pt idx="36625">
                  <c:v>366.25</c:v>
                </c:pt>
                <c:pt idx="36626">
                  <c:v>366.26</c:v>
                </c:pt>
                <c:pt idx="36627">
                  <c:v>366.27</c:v>
                </c:pt>
                <c:pt idx="36628">
                  <c:v>366.28</c:v>
                </c:pt>
                <c:pt idx="36629">
                  <c:v>366.29</c:v>
                </c:pt>
                <c:pt idx="36630">
                  <c:v>366.3</c:v>
                </c:pt>
                <c:pt idx="36631">
                  <c:v>366.31</c:v>
                </c:pt>
                <c:pt idx="36632">
                  <c:v>366.32</c:v>
                </c:pt>
                <c:pt idx="36633">
                  <c:v>366.33</c:v>
                </c:pt>
                <c:pt idx="36634">
                  <c:v>366.34</c:v>
                </c:pt>
                <c:pt idx="36635">
                  <c:v>366.35</c:v>
                </c:pt>
                <c:pt idx="36636">
                  <c:v>366.36</c:v>
                </c:pt>
                <c:pt idx="36637">
                  <c:v>366.37</c:v>
                </c:pt>
                <c:pt idx="36638">
                  <c:v>366.38</c:v>
                </c:pt>
                <c:pt idx="36639">
                  <c:v>366.39</c:v>
                </c:pt>
                <c:pt idx="36640">
                  <c:v>366.4</c:v>
                </c:pt>
                <c:pt idx="36641">
                  <c:v>366.41</c:v>
                </c:pt>
                <c:pt idx="36642">
                  <c:v>366.42</c:v>
                </c:pt>
                <c:pt idx="36643">
                  <c:v>366.43</c:v>
                </c:pt>
                <c:pt idx="36644">
                  <c:v>366.44</c:v>
                </c:pt>
                <c:pt idx="36645">
                  <c:v>366.45</c:v>
                </c:pt>
                <c:pt idx="36646">
                  <c:v>366.46</c:v>
                </c:pt>
                <c:pt idx="36647">
                  <c:v>366.47</c:v>
                </c:pt>
                <c:pt idx="36648">
                  <c:v>366.48</c:v>
                </c:pt>
                <c:pt idx="36649">
                  <c:v>366.49</c:v>
                </c:pt>
                <c:pt idx="36650">
                  <c:v>366.5</c:v>
                </c:pt>
                <c:pt idx="36651">
                  <c:v>366.51</c:v>
                </c:pt>
                <c:pt idx="36652">
                  <c:v>366.52</c:v>
                </c:pt>
                <c:pt idx="36653">
                  <c:v>366.53</c:v>
                </c:pt>
                <c:pt idx="36654">
                  <c:v>366.54</c:v>
                </c:pt>
                <c:pt idx="36655">
                  <c:v>366.55</c:v>
                </c:pt>
                <c:pt idx="36656">
                  <c:v>366.56</c:v>
                </c:pt>
                <c:pt idx="36657">
                  <c:v>366.57</c:v>
                </c:pt>
                <c:pt idx="36658">
                  <c:v>366.58</c:v>
                </c:pt>
                <c:pt idx="36659">
                  <c:v>366.59</c:v>
                </c:pt>
                <c:pt idx="36660">
                  <c:v>366.6</c:v>
                </c:pt>
                <c:pt idx="36661">
                  <c:v>366.61</c:v>
                </c:pt>
                <c:pt idx="36662">
                  <c:v>366.62</c:v>
                </c:pt>
                <c:pt idx="36663">
                  <c:v>366.63</c:v>
                </c:pt>
                <c:pt idx="36664">
                  <c:v>366.64</c:v>
                </c:pt>
                <c:pt idx="36665">
                  <c:v>366.65</c:v>
                </c:pt>
                <c:pt idx="36666">
                  <c:v>366.66</c:v>
                </c:pt>
                <c:pt idx="36667">
                  <c:v>366.67</c:v>
                </c:pt>
                <c:pt idx="36668">
                  <c:v>366.68</c:v>
                </c:pt>
                <c:pt idx="36669">
                  <c:v>366.69</c:v>
                </c:pt>
                <c:pt idx="36670">
                  <c:v>366.7</c:v>
                </c:pt>
                <c:pt idx="36671">
                  <c:v>366.71</c:v>
                </c:pt>
                <c:pt idx="36672">
                  <c:v>366.72</c:v>
                </c:pt>
                <c:pt idx="36673">
                  <c:v>366.73</c:v>
                </c:pt>
                <c:pt idx="36674">
                  <c:v>366.74</c:v>
                </c:pt>
                <c:pt idx="36675">
                  <c:v>366.75</c:v>
                </c:pt>
                <c:pt idx="36676">
                  <c:v>366.76</c:v>
                </c:pt>
                <c:pt idx="36677">
                  <c:v>366.77</c:v>
                </c:pt>
                <c:pt idx="36678">
                  <c:v>366.78</c:v>
                </c:pt>
                <c:pt idx="36679">
                  <c:v>366.79</c:v>
                </c:pt>
                <c:pt idx="36680">
                  <c:v>366.8</c:v>
                </c:pt>
                <c:pt idx="36681">
                  <c:v>366.81</c:v>
                </c:pt>
                <c:pt idx="36682">
                  <c:v>366.82</c:v>
                </c:pt>
                <c:pt idx="36683">
                  <c:v>366.83</c:v>
                </c:pt>
                <c:pt idx="36684">
                  <c:v>366.84</c:v>
                </c:pt>
                <c:pt idx="36685">
                  <c:v>366.85</c:v>
                </c:pt>
                <c:pt idx="36686">
                  <c:v>366.86</c:v>
                </c:pt>
                <c:pt idx="36687">
                  <c:v>366.87</c:v>
                </c:pt>
                <c:pt idx="36688">
                  <c:v>366.88</c:v>
                </c:pt>
                <c:pt idx="36689">
                  <c:v>366.89</c:v>
                </c:pt>
                <c:pt idx="36690">
                  <c:v>366.9</c:v>
                </c:pt>
                <c:pt idx="36691">
                  <c:v>366.91</c:v>
                </c:pt>
                <c:pt idx="36692">
                  <c:v>366.92</c:v>
                </c:pt>
                <c:pt idx="36693">
                  <c:v>366.93</c:v>
                </c:pt>
                <c:pt idx="36694">
                  <c:v>366.94</c:v>
                </c:pt>
                <c:pt idx="36695">
                  <c:v>366.95</c:v>
                </c:pt>
                <c:pt idx="36696">
                  <c:v>366.96</c:v>
                </c:pt>
                <c:pt idx="36697">
                  <c:v>366.97</c:v>
                </c:pt>
                <c:pt idx="36698">
                  <c:v>366.98</c:v>
                </c:pt>
                <c:pt idx="36699">
                  <c:v>366.99</c:v>
                </c:pt>
                <c:pt idx="36700">
                  <c:v>367</c:v>
                </c:pt>
                <c:pt idx="36701">
                  <c:v>367.01</c:v>
                </c:pt>
                <c:pt idx="36702">
                  <c:v>367.02</c:v>
                </c:pt>
                <c:pt idx="36703">
                  <c:v>367.03</c:v>
                </c:pt>
                <c:pt idx="36704">
                  <c:v>367.04</c:v>
                </c:pt>
                <c:pt idx="36705">
                  <c:v>367.05</c:v>
                </c:pt>
                <c:pt idx="36706">
                  <c:v>367.06</c:v>
                </c:pt>
                <c:pt idx="36707">
                  <c:v>367.07</c:v>
                </c:pt>
                <c:pt idx="36708">
                  <c:v>367.08</c:v>
                </c:pt>
                <c:pt idx="36709">
                  <c:v>367.09</c:v>
                </c:pt>
                <c:pt idx="36710">
                  <c:v>367.1</c:v>
                </c:pt>
                <c:pt idx="36711">
                  <c:v>367.11</c:v>
                </c:pt>
                <c:pt idx="36712">
                  <c:v>367.12</c:v>
                </c:pt>
                <c:pt idx="36713">
                  <c:v>367.13</c:v>
                </c:pt>
                <c:pt idx="36714">
                  <c:v>367.14</c:v>
                </c:pt>
                <c:pt idx="36715">
                  <c:v>367.15</c:v>
                </c:pt>
                <c:pt idx="36716">
                  <c:v>367.16</c:v>
                </c:pt>
                <c:pt idx="36717">
                  <c:v>367.17</c:v>
                </c:pt>
                <c:pt idx="36718">
                  <c:v>367.18</c:v>
                </c:pt>
                <c:pt idx="36719">
                  <c:v>367.19</c:v>
                </c:pt>
                <c:pt idx="36720">
                  <c:v>367.2</c:v>
                </c:pt>
                <c:pt idx="36721">
                  <c:v>367.21</c:v>
                </c:pt>
                <c:pt idx="36722">
                  <c:v>367.22</c:v>
                </c:pt>
                <c:pt idx="36723">
                  <c:v>367.23</c:v>
                </c:pt>
                <c:pt idx="36724">
                  <c:v>367.24</c:v>
                </c:pt>
                <c:pt idx="36725">
                  <c:v>367.25</c:v>
                </c:pt>
                <c:pt idx="36726">
                  <c:v>367.26</c:v>
                </c:pt>
                <c:pt idx="36727">
                  <c:v>367.27</c:v>
                </c:pt>
                <c:pt idx="36728">
                  <c:v>367.28</c:v>
                </c:pt>
                <c:pt idx="36729">
                  <c:v>367.29</c:v>
                </c:pt>
                <c:pt idx="36730">
                  <c:v>367.3</c:v>
                </c:pt>
                <c:pt idx="36731">
                  <c:v>367.31</c:v>
                </c:pt>
                <c:pt idx="36732">
                  <c:v>367.32</c:v>
                </c:pt>
                <c:pt idx="36733">
                  <c:v>367.33</c:v>
                </c:pt>
                <c:pt idx="36734">
                  <c:v>367.34</c:v>
                </c:pt>
                <c:pt idx="36735">
                  <c:v>367.35</c:v>
                </c:pt>
                <c:pt idx="36736">
                  <c:v>367.36</c:v>
                </c:pt>
                <c:pt idx="36737">
                  <c:v>367.37</c:v>
                </c:pt>
                <c:pt idx="36738">
                  <c:v>367.38</c:v>
                </c:pt>
                <c:pt idx="36739">
                  <c:v>367.39</c:v>
                </c:pt>
                <c:pt idx="36740">
                  <c:v>367.4</c:v>
                </c:pt>
                <c:pt idx="36741">
                  <c:v>367.41</c:v>
                </c:pt>
                <c:pt idx="36742">
                  <c:v>367.42</c:v>
                </c:pt>
                <c:pt idx="36743">
                  <c:v>367.43</c:v>
                </c:pt>
                <c:pt idx="36744">
                  <c:v>367.44</c:v>
                </c:pt>
                <c:pt idx="36745">
                  <c:v>367.45</c:v>
                </c:pt>
                <c:pt idx="36746">
                  <c:v>367.46</c:v>
                </c:pt>
                <c:pt idx="36747">
                  <c:v>367.47</c:v>
                </c:pt>
                <c:pt idx="36748">
                  <c:v>367.48</c:v>
                </c:pt>
                <c:pt idx="36749">
                  <c:v>367.49</c:v>
                </c:pt>
                <c:pt idx="36750">
                  <c:v>367.5</c:v>
                </c:pt>
                <c:pt idx="36751">
                  <c:v>367.51</c:v>
                </c:pt>
                <c:pt idx="36752">
                  <c:v>367.52</c:v>
                </c:pt>
                <c:pt idx="36753">
                  <c:v>367.53</c:v>
                </c:pt>
                <c:pt idx="36754">
                  <c:v>367.54</c:v>
                </c:pt>
                <c:pt idx="36755">
                  <c:v>367.55</c:v>
                </c:pt>
                <c:pt idx="36756">
                  <c:v>367.56</c:v>
                </c:pt>
                <c:pt idx="36757">
                  <c:v>367.57</c:v>
                </c:pt>
                <c:pt idx="36758">
                  <c:v>367.58</c:v>
                </c:pt>
                <c:pt idx="36759">
                  <c:v>367.59</c:v>
                </c:pt>
                <c:pt idx="36760">
                  <c:v>367.6</c:v>
                </c:pt>
                <c:pt idx="36761">
                  <c:v>367.61</c:v>
                </c:pt>
                <c:pt idx="36762">
                  <c:v>367.62</c:v>
                </c:pt>
                <c:pt idx="36763">
                  <c:v>367.63</c:v>
                </c:pt>
                <c:pt idx="36764">
                  <c:v>367.64</c:v>
                </c:pt>
                <c:pt idx="36765">
                  <c:v>367.65</c:v>
                </c:pt>
                <c:pt idx="36766">
                  <c:v>367.66</c:v>
                </c:pt>
                <c:pt idx="36767">
                  <c:v>367.67</c:v>
                </c:pt>
                <c:pt idx="36768">
                  <c:v>367.68</c:v>
                </c:pt>
                <c:pt idx="36769">
                  <c:v>367.69</c:v>
                </c:pt>
                <c:pt idx="36770">
                  <c:v>367.7</c:v>
                </c:pt>
                <c:pt idx="36771">
                  <c:v>367.71</c:v>
                </c:pt>
                <c:pt idx="36772">
                  <c:v>367.72</c:v>
                </c:pt>
                <c:pt idx="36773">
                  <c:v>367.73</c:v>
                </c:pt>
                <c:pt idx="36774">
                  <c:v>367.74</c:v>
                </c:pt>
                <c:pt idx="36775">
                  <c:v>367.75</c:v>
                </c:pt>
                <c:pt idx="36776">
                  <c:v>367.76</c:v>
                </c:pt>
                <c:pt idx="36777">
                  <c:v>367.77</c:v>
                </c:pt>
                <c:pt idx="36778">
                  <c:v>367.78</c:v>
                </c:pt>
                <c:pt idx="36779">
                  <c:v>367.79</c:v>
                </c:pt>
                <c:pt idx="36780">
                  <c:v>367.8</c:v>
                </c:pt>
                <c:pt idx="36781">
                  <c:v>367.81</c:v>
                </c:pt>
                <c:pt idx="36782">
                  <c:v>367.82</c:v>
                </c:pt>
                <c:pt idx="36783">
                  <c:v>367.83</c:v>
                </c:pt>
                <c:pt idx="36784">
                  <c:v>367.84</c:v>
                </c:pt>
                <c:pt idx="36785">
                  <c:v>367.85</c:v>
                </c:pt>
                <c:pt idx="36786">
                  <c:v>367.86</c:v>
                </c:pt>
                <c:pt idx="36787">
                  <c:v>367.87</c:v>
                </c:pt>
                <c:pt idx="36788">
                  <c:v>367.88</c:v>
                </c:pt>
                <c:pt idx="36789">
                  <c:v>367.89</c:v>
                </c:pt>
                <c:pt idx="36790">
                  <c:v>367.9</c:v>
                </c:pt>
                <c:pt idx="36791">
                  <c:v>367.91</c:v>
                </c:pt>
                <c:pt idx="36792">
                  <c:v>367.92</c:v>
                </c:pt>
                <c:pt idx="36793">
                  <c:v>367.93</c:v>
                </c:pt>
                <c:pt idx="36794">
                  <c:v>367.94</c:v>
                </c:pt>
                <c:pt idx="36795">
                  <c:v>367.95</c:v>
                </c:pt>
                <c:pt idx="36796">
                  <c:v>367.96</c:v>
                </c:pt>
                <c:pt idx="36797">
                  <c:v>367.97</c:v>
                </c:pt>
                <c:pt idx="36798">
                  <c:v>367.98</c:v>
                </c:pt>
                <c:pt idx="36799">
                  <c:v>367.99</c:v>
                </c:pt>
                <c:pt idx="36800">
                  <c:v>368</c:v>
                </c:pt>
                <c:pt idx="36801">
                  <c:v>368.01</c:v>
                </c:pt>
                <c:pt idx="36802">
                  <c:v>368.02</c:v>
                </c:pt>
                <c:pt idx="36803">
                  <c:v>368.03</c:v>
                </c:pt>
                <c:pt idx="36804">
                  <c:v>368.04</c:v>
                </c:pt>
                <c:pt idx="36805">
                  <c:v>368.05</c:v>
                </c:pt>
                <c:pt idx="36806">
                  <c:v>368.06</c:v>
                </c:pt>
                <c:pt idx="36807">
                  <c:v>368.07</c:v>
                </c:pt>
                <c:pt idx="36808">
                  <c:v>368.08</c:v>
                </c:pt>
                <c:pt idx="36809">
                  <c:v>368.09</c:v>
                </c:pt>
                <c:pt idx="36810">
                  <c:v>368.1</c:v>
                </c:pt>
                <c:pt idx="36811">
                  <c:v>368.11</c:v>
                </c:pt>
                <c:pt idx="36812">
                  <c:v>368.12</c:v>
                </c:pt>
                <c:pt idx="36813">
                  <c:v>368.13</c:v>
                </c:pt>
                <c:pt idx="36814">
                  <c:v>368.14</c:v>
                </c:pt>
                <c:pt idx="36815">
                  <c:v>368.15</c:v>
                </c:pt>
                <c:pt idx="36816">
                  <c:v>368.16</c:v>
                </c:pt>
                <c:pt idx="36817">
                  <c:v>368.17</c:v>
                </c:pt>
                <c:pt idx="36818">
                  <c:v>368.18</c:v>
                </c:pt>
                <c:pt idx="36819">
                  <c:v>368.19</c:v>
                </c:pt>
                <c:pt idx="36820">
                  <c:v>368.2</c:v>
                </c:pt>
                <c:pt idx="36821">
                  <c:v>368.21</c:v>
                </c:pt>
                <c:pt idx="36822">
                  <c:v>368.22</c:v>
                </c:pt>
                <c:pt idx="36823">
                  <c:v>368.23</c:v>
                </c:pt>
                <c:pt idx="36824">
                  <c:v>368.24</c:v>
                </c:pt>
                <c:pt idx="36825">
                  <c:v>368.25</c:v>
                </c:pt>
                <c:pt idx="36826">
                  <c:v>368.26</c:v>
                </c:pt>
                <c:pt idx="36827">
                  <c:v>368.27</c:v>
                </c:pt>
                <c:pt idx="36828">
                  <c:v>368.28</c:v>
                </c:pt>
                <c:pt idx="36829">
                  <c:v>368.29</c:v>
                </c:pt>
                <c:pt idx="36830">
                  <c:v>368.3</c:v>
                </c:pt>
                <c:pt idx="36831">
                  <c:v>368.31</c:v>
                </c:pt>
                <c:pt idx="36832">
                  <c:v>368.32</c:v>
                </c:pt>
                <c:pt idx="36833">
                  <c:v>368.33</c:v>
                </c:pt>
                <c:pt idx="36834">
                  <c:v>368.34</c:v>
                </c:pt>
                <c:pt idx="36835">
                  <c:v>368.35</c:v>
                </c:pt>
                <c:pt idx="36836">
                  <c:v>368.36</c:v>
                </c:pt>
                <c:pt idx="36837">
                  <c:v>368.37</c:v>
                </c:pt>
                <c:pt idx="36838">
                  <c:v>368.38</c:v>
                </c:pt>
                <c:pt idx="36839">
                  <c:v>368.39</c:v>
                </c:pt>
                <c:pt idx="36840">
                  <c:v>368.4</c:v>
                </c:pt>
                <c:pt idx="36841">
                  <c:v>368.41</c:v>
                </c:pt>
                <c:pt idx="36842">
                  <c:v>368.42</c:v>
                </c:pt>
                <c:pt idx="36843">
                  <c:v>368.43</c:v>
                </c:pt>
                <c:pt idx="36844">
                  <c:v>368.44</c:v>
                </c:pt>
                <c:pt idx="36845">
                  <c:v>368.45</c:v>
                </c:pt>
                <c:pt idx="36846">
                  <c:v>368.46</c:v>
                </c:pt>
                <c:pt idx="36847">
                  <c:v>368.47</c:v>
                </c:pt>
                <c:pt idx="36848">
                  <c:v>368.48</c:v>
                </c:pt>
                <c:pt idx="36849">
                  <c:v>368.49</c:v>
                </c:pt>
                <c:pt idx="36850">
                  <c:v>368.5</c:v>
                </c:pt>
                <c:pt idx="36851">
                  <c:v>368.51</c:v>
                </c:pt>
                <c:pt idx="36852">
                  <c:v>368.52</c:v>
                </c:pt>
                <c:pt idx="36853">
                  <c:v>368.53</c:v>
                </c:pt>
                <c:pt idx="36854">
                  <c:v>368.54</c:v>
                </c:pt>
                <c:pt idx="36855">
                  <c:v>368.55</c:v>
                </c:pt>
                <c:pt idx="36856">
                  <c:v>368.56</c:v>
                </c:pt>
                <c:pt idx="36857">
                  <c:v>368.57</c:v>
                </c:pt>
                <c:pt idx="36858">
                  <c:v>368.58</c:v>
                </c:pt>
                <c:pt idx="36859">
                  <c:v>368.59</c:v>
                </c:pt>
                <c:pt idx="36860">
                  <c:v>368.6</c:v>
                </c:pt>
                <c:pt idx="36861">
                  <c:v>368.61</c:v>
                </c:pt>
                <c:pt idx="36862">
                  <c:v>368.62</c:v>
                </c:pt>
                <c:pt idx="36863">
                  <c:v>368.63</c:v>
                </c:pt>
                <c:pt idx="36864">
                  <c:v>368.64</c:v>
                </c:pt>
                <c:pt idx="36865">
                  <c:v>368.65</c:v>
                </c:pt>
                <c:pt idx="36866">
                  <c:v>368.66</c:v>
                </c:pt>
                <c:pt idx="36867">
                  <c:v>368.67</c:v>
                </c:pt>
                <c:pt idx="36868">
                  <c:v>368.68</c:v>
                </c:pt>
                <c:pt idx="36869">
                  <c:v>368.69</c:v>
                </c:pt>
                <c:pt idx="36870">
                  <c:v>368.7</c:v>
                </c:pt>
                <c:pt idx="36871">
                  <c:v>368.71</c:v>
                </c:pt>
                <c:pt idx="36872">
                  <c:v>368.72</c:v>
                </c:pt>
                <c:pt idx="36873">
                  <c:v>368.73</c:v>
                </c:pt>
                <c:pt idx="36874">
                  <c:v>368.74</c:v>
                </c:pt>
                <c:pt idx="36875">
                  <c:v>368.75</c:v>
                </c:pt>
                <c:pt idx="36876">
                  <c:v>368.76</c:v>
                </c:pt>
                <c:pt idx="36877">
                  <c:v>368.77</c:v>
                </c:pt>
                <c:pt idx="36878">
                  <c:v>368.78</c:v>
                </c:pt>
                <c:pt idx="36879">
                  <c:v>368.79</c:v>
                </c:pt>
                <c:pt idx="36880">
                  <c:v>368.8</c:v>
                </c:pt>
                <c:pt idx="36881">
                  <c:v>368.81</c:v>
                </c:pt>
                <c:pt idx="36882">
                  <c:v>368.82</c:v>
                </c:pt>
                <c:pt idx="36883">
                  <c:v>368.83</c:v>
                </c:pt>
                <c:pt idx="36884">
                  <c:v>368.84</c:v>
                </c:pt>
                <c:pt idx="36885">
                  <c:v>368.85</c:v>
                </c:pt>
                <c:pt idx="36886">
                  <c:v>368.86</c:v>
                </c:pt>
                <c:pt idx="36887">
                  <c:v>368.87</c:v>
                </c:pt>
                <c:pt idx="36888">
                  <c:v>368.88</c:v>
                </c:pt>
                <c:pt idx="36889">
                  <c:v>368.89</c:v>
                </c:pt>
                <c:pt idx="36890">
                  <c:v>368.9</c:v>
                </c:pt>
                <c:pt idx="36891">
                  <c:v>368.91</c:v>
                </c:pt>
                <c:pt idx="36892">
                  <c:v>368.92</c:v>
                </c:pt>
                <c:pt idx="36893">
                  <c:v>368.93</c:v>
                </c:pt>
                <c:pt idx="36894">
                  <c:v>368.94</c:v>
                </c:pt>
                <c:pt idx="36895">
                  <c:v>368.95</c:v>
                </c:pt>
                <c:pt idx="36896">
                  <c:v>368.96</c:v>
                </c:pt>
                <c:pt idx="36897">
                  <c:v>368.97</c:v>
                </c:pt>
                <c:pt idx="36898">
                  <c:v>368.98</c:v>
                </c:pt>
                <c:pt idx="36899">
                  <c:v>368.99</c:v>
                </c:pt>
                <c:pt idx="36900">
                  <c:v>369</c:v>
                </c:pt>
                <c:pt idx="36901">
                  <c:v>369.01</c:v>
                </c:pt>
                <c:pt idx="36902">
                  <c:v>369.02</c:v>
                </c:pt>
                <c:pt idx="36903">
                  <c:v>369.03</c:v>
                </c:pt>
                <c:pt idx="36904">
                  <c:v>369.04</c:v>
                </c:pt>
                <c:pt idx="36905">
                  <c:v>369.05</c:v>
                </c:pt>
                <c:pt idx="36906">
                  <c:v>369.06</c:v>
                </c:pt>
                <c:pt idx="36907">
                  <c:v>369.07</c:v>
                </c:pt>
                <c:pt idx="36908">
                  <c:v>369.08</c:v>
                </c:pt>
                <c:pt idx="36909">
                  <c:v>369.09</c:v>
                </c:pt>
                <c:pt idx="36910">
                  <c:v>369.1</c:v>
                </c:pt>
                <c:pt idx="36911">
                  <c:v>369.11</c:v>
                </c:pt>
                <c:pt idx="36912">
                  <c:v>369.12</c:v>
                </c:pt>
                <c:pt idx="36913">
                  <c:v>369.13</c:v>
                </c:pt>
                <c:pt idx="36914">
                  <c:v>369.14</c:v>
                </c:pt>
                <c:pt idx="36915">
                  <c:v>369.15</c:v>
                </c:pt>
                <c:pt idx="36916">
                  <c:v>369.16</c:v>
                </c:pt>
                <c:pt idx="36917">
                  <c:v>369.17</c:v>
                </c:pt>
                <c:pt idx="36918">
                  <c:v>369.18</c:v>
                </c:pt>
                <c:pt idx="36919">
                  <c:v>369.19</c:v>
                </c:pt>
                <c:pt idx="36920">
                  <c:v>369.2</c:v>
                </c:pt>
                <c:pt idx="36921">
                  <c:v>369.21</c:v>
                </c:pt>
                <c:pt idx="36922">
                  <c:v>369.22</c:v>
                </c:pt>
                <c:pt idx="36923">
                  <c:v>369.23</c:v>
                </c:pt>
                <c:pt idx="36924">
                  <c:v>369.24</c:v>
                </c:pt>
                <c:pt idx="36925">
                  <c:v>369.25</c:v>
                </c:pt>
                <c:pt idx="36926">
                  <c:v>369.26</c:v>
                </c:pt>
                <c:pt idx="36927">
                  <c:v>369.27</c:v>
                </c:pt>
                <c:pt idx="36928">
                  <c:v>369.28</c:v>
                </c:pt>
                <c:pt idx="36929">
                  <c:v>369.29</c:v>
                </c:pt>
                <c:pt idx="36930">
                  <c:v>369.3</c:v>
                </c:pt>
                <c:pt idx="36931">
                  <c:v>369.31</c:v>
                </c:pt>
                <c:pt idx="36932">
                  <c:v>369.32</c:v>
                </c:pt>
                <c:pt idx="36933">
                  <c:v>369.33</c:v>
                </c:pt>
                <c:pt idx="36934">
                  <c:v>369.34</c:v>
                </c:pt>
                <c:pt idx="36935">
                  <c:v>369.35</c:v>
                </c:pt>
                <c:pt idx="36936">
                  <c:v>369.36</c:v>
                </c:pt>
                <c:pt idx="36937">
                  <c:v>369.37</c:v>
                </c:pt>
                <c:pt idx="36938">
                  <c:v>369.38</c:v>
                </c:pt>
                <c:pt idx="36939">
                  <c:v>369.39</c:v>
                </c:pt>
                <c:pt idx="36940">
                  <c:v>369.4</c:v>
                </c:pt>
                <c:pt idx="36941">
                  <c:v>369.41</c:v>
                </c:pt>
                <c:pt idx="36942">
                  <c:v>369.42</c:v>
                </c:pt>
                <c:pt idx="36943">
                  <c:v>369.43</c:v>
                </c:pt>
                <c:pt idx="36944">
                  <c:v>369.44</c:v>
                </c:pt>
                <c:pt idx="36945">
                  <c:v>369.45</c:v>
                </c:pt>
                <c:pt idx="36946">
                  <c:v>369.46</c:v>
                </c:pt>
                <c:pt idx="36947">
                  <c:v>369.47</c:v>
                </c:pt>
                <c:pt idx="36948">
                  <c:v>369.48</c:v>
                </c:pt>
                <c:pt idx="36949">
                  <c:v>369.49</c:v>
                </c:pt>
                <c:pt idx="36950">
                  <c:v>369.5</c:v>
                </c:pt>
                <c:pt idx="36951">
                  <c:v>369.51</c:v>
                </c:pt>
                <c:pt idx="36952">
                  <c:v>369.52</c:v>
                </c:pt>
                <c:pt idx="36953">
                  <c:v>369.53</c:v>
                </c:pt>
                <c:pt idx="36954">
                  <c:v>369.54</c:v>
                </c:pt>
                <c:pt idx="36955">
                  <c:v>369.55</c:v>
                </c:pt>
                <c:pt idx="36956">
                  <c:v>369.56</c:v>
                </c:pt>
                <c:pt idx="36957">
                  <c:v>369.57</c:v>
                </c:pt>
                <c:pt idx="36958">
                  <c:v>369.58</c:v>
                </c:pt>
                <c:pt idx="36959">
                  <c:v>369.59</c:v>
                </c:pt>
                <c:pt idx="36960">
                  <c:v>369.6</c:v>
                </c:pt>
                <c:pt idx="36961">
                  <c:v>369.61</c:v>
                </c:pt>
                <c:pt idx="36962">
                  <c:v>369.62</c:v>
                </c:pt>
                <c:pt idx="36963">
                  <c:v>369.63</c:v>
                </c:pt>
                <c:pt idx="36964">
                  <c:v>369.64</c:v>
                </c:pt>
                <c:pt idx="36965">
                  <c:v>369.65</c:v>
                </c:pt>
                <c:pt idx="36966">
                  <c:v>369.66</c:v>
                </c:pt>
                <c:pt idx="36967">
                  <c:v>369.67</c:v>
                </c:pt>
                <c:pt idx="36968">
                  <c:v>369.68</c:v>
                </c:pt>
                <c:pt idx="36969">
                  <c:v>369.69</c:v>
                </c:pt>
                <c:pt idx="36970">
                  <c:v>369.7</c:v>
                </c:pt>
                <c:pt idx="36971">
                  <c:v>369.71</c:v>
                </c:pt>
                <c:pt idx="36972">
                  <c:v>369.72</c:v>
                </c:pt>
                <c:pt idx="36973">
                  <c:v>369.73</c:v>
                </c:pt>
                <c:pt idx="36974">
                  <c:v>369.74</c:v>
                </c:pt>
                <c:pt idx="36975">
                  <c:v>369.75</c:v>
                </c:pt>
                <c:pt idx="36976">
                  <c:v>369.76</c:v>
                </c:pt>
                <c:pt idx="36977">
                  <c:v>369.77</c:v>
                </c:pt>
                <c:pt idx="36978">
                  <c:v>369.78</c:v>
                </c:pt>
                <c:pt idx="36979">
                  <c:v>369.79</c:v>
                </c:pt>
                <c:pt idx="36980">
                  <c:v>369.8</c:v>
                </c:pt>
                <c:pt idx="36981">
                  <c:v>369.81</c:v>
                </c:pt>
                <c:pt idx="36982">
                  <c:v>369.82</c:v>
                </c:pt>
                <c:pt idx="36983">
                  <c:v>369.83</c:v>
                </c:pt>
                <c:pt idx="36984">
                  <c:v>369.84</c:v>
                </c:pt>
                <c:pt idx="36985">
                  <c:v>369.85</c:v>
                </c:pt>
                <c:pt idx="36986">
                  <c:v>369.86</c:v>
                </c:pt>
                <c:pt idx="36987">
                  <c:v>369.87</c:v>
                </c:pt>
                <c:pt idx="36988">
                  <c:v>369.88</c:v>
                </c:pt>
                <c:pt idx="36989">
                  <c:v>369.89</c:v>
                </c:pt>
                <c:pt idx="36990">
                  <c:v>369.9</c:v>
                </c:pt>
                <c:pt idx="36991">
                  <c:v>369.91</c:v>
                </c:pt>
                <c:pt idx="36992">
                  <c:v>369.92</c:v>
                </c:pt>
                <c:pt idx="36993">
                  <c:v>369.93</c:v>
                </c:pt>
                <c:pt idx="36994">
                  <c:v>369.94</c:v>
                </c:pt>
                <c:pt idx="36995">
                  <c:v>369.95</c:v>
                </c:pt>
                <c:pt idx="36996">
                  <c:v>369.96</c:v>
                </c:pt>
                <c:pt idx="36997">
                  <c:v>369.97</c:v>
                </c:pt>
                <c:pt idx="36998">
                  <c:v>369.98</c:v>
                </c:pt>
                <c:pt idx="36999">
                  <c:v>369.99</c:v>
                </c:pt>
                <c:pt idx="37000">
                  <c:v>370</c:v>
                </c:pt>
                <c:pt idx="37001">
                  <c:v>370.01</c:v>
                </c:pt>
                <c:pt idx="37002">
                  <c:v>370.02</c:v>
                </c:pt>
                <c:pt idx="37003">
                  <c:v>370.03</c:v>
                </c:pt>
                <c:pt idx="37004">
                  <c:v>370.04</c:v>
                </c:pt>
                <c:pt idx="37005">
                  <c:v>370.05</c:v>
                </c:pt>
                <c:pt idx="37006">
                  <c:v>370.06</c:v>
                </c:pt>
                <c:pt idx="37007">
                  <c:v>370.07</c:v>
                </c:pt>
                <c:pt idx="37008">
                  <c:v>370.08</c:v>
                </c:pt>
                <c:pt idx="37009">
                  <c:v>370.09</c:v>
                </c:pt>
                <c:pt idx="37010">
                  <c:v>370.1</c:v>
                </c:pt>
                <c:pt idx="37011">
                  <c:v>370.11</c:v>
                </c:pt>
                <c:pt idx="37012">
                  <c:v>370.12</c:v>
                </c:pt>
                <c:pt idx="37013">
                  <c:v>370.13</c:v>
                </c:pt>
                <c:pt idx="37014">
                  <c:v>370.14</c:v>
                </c:pt>
                <c:pt idx="37015">
                  <c:v>370.15</c:v>
                </c:pt>
                <c:pt idx="37016">
                  <c:v>370.16</c:v>
                </c:pt>
                <c:pt idx="37017">
                  <c:v>370.17</c:v>
                </c:pt>
                <c:pt idx="37018">
                  <c:v>370.18</c:v>
                </c:pt>
                <c:pt idx="37019">
                  <c:v>370.19</c:v>
                </c:pt>
                <c:pt idx="37020">
                  <c:v>370.2</c:v>
                </c:pt>
                <c:pt idx="37021">
                  <c:v>370.21</c:v>
                </c:pt>
                <c:pt idx="37022">
                  <c:v>370.22</c:v>
                </c:pt>
                <c:pt idx="37023">
                  <c:v>370.23</c:v>
                </c:pt>
                <c:pt idx="37024">
                  <c:v>370.24</c:v>
                </c:pt>
                <c:pt idx="37025">
                  <c:v>370.25</c:v>
                </c:pt>
                <c:pt idx="37026">
                  <c:v>370.26</c:v>
                </c:pt>
                <c:pt idx="37027">
                  <c:v>370.27</c:v>
                </c:pt>
                <c:pt idx="37028">
                  <c:v>370.28</c:v>
                </c:pt>
                <c:pt idx="37029">
                  <c:v>370.29</c:v>
                </c:pt>
                <c:pt idx="37030">
                  <c:v>370.3</c:v>
                </c:pt>
                <c:pt idx="37031">
                  <c:v>370.31</c:v>
                </c:pt>
                <c:pt idx="37032">
                  <c:v>370.32</c:v>
                </c:pt>
                <c:pt idx="37033">
                  <c:v>370.33</c:v>
                </c:pt>
                <c:pt idx="37034">
                  <c:v>370.34</c:v>
                </c:pt>
                <c:pt idx="37035">
                  <c:v>370.35</c:v>
                </c:pt>
                <c:pt idx="37036">
                  <c:v>370.36</c:v>
                </c:pt>
                <c:pt idx="37037">
                  <c:v>370.37</c:v>
                </c:pt>
                <c:pt idx="37038">
                  <c:v>370.38</c:v>
                </c:pt>
                <c:pt idx="37039">
                  <c:v>370.39</c:v>
                </c:pt>
                <c:pt idx="37040">
                  <c:v>370.4</c:v>
                </c:pt>
                <c:pt idx="37041">
                  <c:v>370.41</c:v>
                </c:pt>
                <c:pt idx="37042">
                  <c:v>370.42</c:v>
                </c:pt>
                <c:pt idx="37043">
                  <c:v>370.43</c:v>
                </c:pt>
                <c:pt idx="37044">
                  <c:v>370.44</c:v>
                </c:pt>
                <c:pt idx="37045">
                  <c:v>370.45</c:v>
                </c:pt>
                <c:pt idx="37046">
                  <c:v>370.46</c:v>
                </c:pt>
                <c:pt idx="37047">
                  <c:v>370.47</c:v>
                </c:pt>
                <c:pt idx="37048">
                  <c:v>370.48</c:v>
                </c:pt>
                <c:pt idx="37049">
                  <c:v>370.49</c:v>
                </c:pt>
                <c:pt idx="37050">
                  <c:v>370.5</c:v>
                </c:pt>
                <c:pt idx="37051">
                  <c:v>370.51</c:v>
                </c:pt>
                <c:pt idx="37052">
                  <c:v>370.52</c:v>
                </c:pt>
                <c:pt idx="37053">
                  <c:v>370.53</c:v>
                </c:pt>
                <c:pt idx="37054">
                  <c:v>370.54</c:v>
                </c:pt>
                <c:pt idx="37055">
                  <c:v>370.55</c:v>
                </c:pt>
                <c:pt idx="37056">
                  <c:v>370.56</c:v>
                </c:pt>
                <c:pt idx="37057">
                  <c:v>370.57</c:v>
                </c:pt>
                <c:pt idx="37058">
                  <c:v>370.58</c:v>
                </c:pt>
                <c:pt idx="37059">
                  <c:v>370.59</c:v>
                </c:pt>
                <c:pt idx="37060">
                  <c:v>370.6</c:v>
                </c:pt>
                <c:pt idx="37061">
                  <c:v>370.61</c:v>
                </c:pt>
                <c:pt idx="37062">
                  <c:v>370.62</c:v>
                </c:pt>
                <c:pt idx="37063">
                  <c:v>370.63</c:v>
                </c:pt>
                <c:pt idx="37064">
                  <c:v>370.64</c:v>
                </c:pt>
                <c:pt idx="37065">
                  <c:v>370.65</c:v>
                </c:pt>
                <c:pt idx="37066">
                  <c:v>370.66</c:v>
                </c:pt>
                <c:pt idx="37067">
                  <c:v>370.67</c:v>
                </c:pt>
                <c:pt idx="37068">
                  <c:v>370.68</c:v>
                </c:pt>
                <c:pt idx="37069">
                  <c:v>370.69</c:v>
                </c:pt>
                <c:pt idx="37070">
                  <c:v>370.7</c:v>
                </c:pt>
                <c:pt idx="37071">
                  <c:v>370.71</c:v>
                </c:pt>
                <c:pt idx="37072">
                  <c:v>370.72</c:v>
                </c:pt>
                <c:pt idx="37073">
                  <c:v>370.73</c:v>
                </c:pt>
                <c:pt idx="37074">
                  <c:v>370.74</c:v>
                </c:pt>
                <c:pt idx="37075">
                  <c:v>370.75</c:v>
                </c:pt>
                <c:pt idx="37076">
                  <c:v>370.76</c:v>
                </c:pt>
                <c:pt idx="37077">
                  <c:v>370.77</c:v>
                </c:pt>
                <c:pt idx="37078">
                  <c:v>370.78</c:v>
                </c:pt>
                <c:pt idx="37079">
                  <c:v>370.79</c:v>
                </c:pt>
                <c:pt idx="37080">
                  <c:v>370.8</c:v>
                </c:pt>
                <c:pt idx="37081">
                  <c:v>370.81</c:v>
                </c:pt>
                <c:pt idx="37082">
                  <c:v>370.82</c:v>
                </c:pt>
                <c:pt idx="37083">
                  <c:v>370.83</c:v>
                </c:pt>
                <c:pt idx="37084">
                  <c:v>370.84</c:v>
                </c:pt>
                <c:pt idx="37085">
                  <c:v>370.85</c:v>
                </c:pt>
                <c:pt idx="37086">
                  <c:v>370.86</c:v>
                </c:pt>
                <c:pt idx="37087">
                  <c:v>370.87</c:v>
                </c:pt>
                <c:pt idx="37088">
                  <c:v>370.88</c:v>
                </c:pt>
                <c:pt idx="37089">
                  <c:v>370.89</c:v>
                </c:pt>
                <c:pt idx="37090">
                  <c:v>370.9</c:v>
                </c:pt>
                <c:pt idx="37091">
                  <c:v>370.91</c:v>
                </c:pt>
                <c:pt idx="37092">
                  <c:v>370.92</c:v>
                </c:pt>
                <c:pt idx="37093">
                  <c:v>370.93</c:v>
                </c:pt>
                <c:pt idx="37094">
                  <c:v>370.94</c:v>
                </c:pt>
                <c:pt idx="37095">
                  <c:v>370.95</c:v>
                </c:pt>
                <c:pt idx="37096">
                  <c:v>370.96</c:v>
                </c:pt>
                <c:pt idx="37097">
                  <c:v>370.97</c:v>
                </c:pt>
                <c:pt idx="37098">
                  <c:v>370.98</c:v>
                </c:pt>
                <c:pt idx="37099">
                  <c:v>370.99</c:v>
                </c:pt>
                <c:pt idx="37100">
                  <c:v>371</c:v>
                </c:pt>
                <c:pt idx="37101">
                  <c:v>371.01</c:v>
                </c:pt>
                <c:pt idx="37102">
                  <c:v>371.02</c:v>
                </c:pt>
                <c:pt idx="37103">
                  <c:v>371.03</c:v>
                </c:pt>
                <c:pt idx="37104">
                  <c:v>371.04</c:v>
                </c:pt>
                <c:pt idx="37105">
                  <c:v>371.05</c:v>
                </c:pt>
                <c:pt idx="37106">
                  <c:v>371.06</c:v>
                </c:pt>
                <c:pt idx="37107">
                  <c:v>371.07</c:v>
                </c:pt>
                <c:pt idx="37108">
                  <c:v>371.08</c:v>
                </c:pt>
                <c:pt idx="37109">
                  <c:v>371.09</c:v>
                </c:pt>
                <c:pt idx="37110">
                  <c:v>371.1</c:v>
                </c:pt>
                <c:pt idx="37111">
                  <c:v>371.11</c:v>
                </c:pt>
                <c:pt idx="37112">
                  <c:v>371.12</c:v>
                </c:pt>
                <c:pt idx="37113">
                  <c:v>371.13</c:v>
                </c:pt>
                <c:pt idx="37114">
                  <c:v>371.14</c:v>
                </c:pt>
                <c:pt idx="37115">
                  <c:v>371.15</c:v>
                </c:pt>
                <c:pt idx="37116">
                  <c:v>371.16</c:v>
                </c:pt>
                <c:pt idx="37117">
                  <c:v>371.17</c:v>
                </c:pt>
                <c:pt idx="37118">
                  <c:v>371.18</c:v>
                </c:pt>
                <c:pt idx="37119">
                  <c:v>371.19</c:v>
                </c:pt>
                <c:pt idx="37120">
                  <c:v>371.2</c:v>
                </c:pt>
                <c:pt idx="37121">
                  <c:v>371.21</c:v>
                </c:pt>
                <c:pt idx="37122">
                  <c:v>371.22</c:v>
                </c:pt>
                <c:pt idx="37123">
                  <c:v>371.23</c:v>
                </c:pt>
                <c:pt idx="37124">
                  <c:v>371.24</c:v>
                </c:pt>
                <c:pt idx="37125">
                  <c:v>371.25</c:v>
                </c:pt>
                <c:pt idx="37126">
                  <c:v>371.26</c:v>
                </c:pt>
                <c:pt idx="37127">
                  <c:v>371.27</c:v>
                </c:pt>
                <c:pt idx="37128">
                  <c:v>371.28</c:v>
                </c:pt>
                <c:pt idx="37129">
                  <c:v>371.29</c:v>
                </c:pt>
                <c:pt idx="37130">
                  <c:v>371.3</c:v>
                </c:pt>
                <c:pt idx="37131">
                  <c:v>371.31</c:v>
                </c:pt>
                <c:pt idx="37132">
                  <c:v>371.32</c:v>
                </c:pt>
                <c:pt idx="37133">
                  <c:v>371.33</c:v>
                </c:pt>
                <c:pt idx="37134">
                  <c:v>371.34</c:v>
                </c:pt>
                <c:pt idx="37135">
                  <c:v>371.35</c:v>
                </c:pt>
                <c:pt idx="37136">
                  <c:v>371.36</c:v>
                </c:pt>
                <c:pt idx="37137">
                  <c:v>371.37</c:v>
                </c:pt>
                <c:pt idx="37138">
                  <c:v>371.38</c:v>
                </c:pt>
                <c:pt idx="37139">
                  <c:v>371.39</c:v>
                </c:pt>
                <c:pt idx="37140">
                  <c:v>371.4</c:v>
                </c:pt>
                <c:pt idx="37141">
                  <c:v>371.41</c:v>
                </c:pt>
                <c:pt idx="37142">
                  <c:v>371.42</c:v>
                </c:pt>
                <c:pt idx="37143">
                  <c:v>371.43</c:v>
                </c:pt>
                <c:pt idx="37144">
                  <c:v>371.44</c:v>
                </c:pt>
                <c:pt idx="37145">
                  <c:v>371.45</c:v>
                </c:pt>
                <c:pt idx="37146">
                  <c:v>371.46</c:v>
                </c:pt>
                <c:pt idx="37147">
                  <c:v>371.47</c:v>
                </c:pt>
                <c:pt idx="37148">
                  <c:v>371.48</c:v>
                </c:pt>
                <c:pt idx="37149">
                  <c:v>371.49</c:v>
                </c:pt>
                <c:pt idx="37150">
                  <c:v>371.5</c:v>
                </c:pt>
                <c:pt idx="37151">
                  <c:v>371.51</c:v>
                </c:pt>
                <c:pt idx="37152">
                  <c:v>371.52</c:v>
                </c:pt>
                <c:pt idx="37153">
                  <c:v>371.53</c:v>
                </c:pt>
                <c:pt idx="37154">
                  <c:v>371.54</c:v>
                </c:pt>
                <c:pt idx="37155">
                  <c:v>371.55</c:v>
                </c:pt>
                <c:pt idx="37156">
                  <c:v>371.56</c:v>
                </c:pt>
                <c:pt idx="37157">
                  <c:v>371.57</c:v>
                </c:pt>
                <c:pt idx="37158">
                  <c:v>371.58</c:v>
                </c:pt>
                <c:pt idx="37159">
                  <c:v>371.59</c:v>
                </c:pt>
                <c:pt idx="37160">
                  <c:v>371.6</c:v>
                </c:pt>
                <c:pt idx="37161">
                  <c:v>371.61</c:v>
                </c:pt>
                <c:pt idx="37162">
                  <c:v>371.62</c:v>
                </c:pt>
                <c:pt idx="37163">
                  <c:v>371.63</c:v>
                </c:pt>
                <c:pt idx="37164">
                  <c:v>371.64</c:v>
                </c:pt>
                <c:pt idx="37165">
                  <c:v>371.65</c:v>
                </c:pt>
                <c:pt idx="37166">
                  <c:v>371.66</c:v>
                </c:pt>
                <c:pt idx="37167">
                  <c:v>371.67</c:v>
                </c:pt>
                <c:pt idx="37168">
                  <c:v>371.68</c:v>
                </c:pt>
                <c:pt idx="37169">
                  <c:v>371.69</c:v>
                </c:pt>
                <c:pt idx="37170">
                  <c:v>371.7</c:v>
                </c:pt>
                <c:pt idx="37171">
                  <c:v>371.71</c:v>
                </c:pt>
                <c:pt idx="37172">
                  <c:v>371.72</c:v>
                </c:pt>
                <c:pt idx="37173">
                  <c:v>371.73</c:v>
                </c:pt>
                <c:pt idx="37174">
                  <c:v>371.74</c:v>
                </c:pt>
                <c:pt idx="37175">
                  <c:v>371.75</c:v>
                </c:pt>
                <c:pt idx="37176">
                  <c:v>371.76</c:v>
                </c:pt>
                <c:pt idx="37177">
                  <c:v>371.77</c:v>
                </c:pt>
                <c:pt idx="37178">
                  <c:v>371.78</c:v>
                </c:pt>
                <c:pt idx="37179">
                  <c:v>371.79</c:v>
                </c:pt>
                <c:pt idx="37180">
                  <c:v>371.8</c:v>
                </c:pt>
                <c:pt idx="37181">
                  <c:v>371.81</c:v>
                </c:pt>
                <c:pt idx="37182">
                  <c:v>371.82</c:v>
                </c:pt>
                <c:pt idx="37183">
                  <c:v>371.83</c:v>
                </c:pt>
                <c:pt idx="37184">
                  <c:v>371.84</c:v>
                </c:pt>
                <c:pt idx="37185">
                  <c:v>371.85</c:v>
                </c:pt>
                <c:pt idx="37186">
                  <c:v>371.86</c:v>
                </c:pt>
                <c:pt idx="37187">
                  <c:v>371.87</c:v>
                </c:pt>
                <c:pt idx="37188">
                  <c:v>371.88</c:v>
                </c:pt>
                <c:pt idx="37189">
                  <c:v>371.89</c:v>
                </c:pt>
                <c:pt idx="37190">
                  <c:v>371.9</c:v>
                </c:pt>
                <c:pt idx="37191">
                  <c:v>371.91</c:v>
                </c:pt>
                <c:pt idx="37192">
                  <c:v>371.92</c:v>
                </c:pt>
                <c:pt idx="37193">
                  <c:v>371.93</c:v>
                </c:pt>
                <c:pt idx="37194">
                  <c:v>371.94</c:v>
                </c:pt>
                <c:pt idx="37195">
                  <c:v>371.95</c:v>
                </c:pt>
                <c:pt idx="37196">
                  <c:v>371.96</c:v>
                </c:pt>
                <c:pt idx="37197">
                  <c:v>371.97</c:v>
                </c:pt>
                <c:pt idx="37198">
                  <c:v>371.98</c:v>
                </c:pt>
                <c:pt idx="37199">
                  <c:v>371.99</c:v>
                </c:pt>
                <c:pt idx="37200">
                  <c:v>372</c:v>
                </c:pt>
                <c:pt idx="37201">
                  <c:v>372.01</c:v>
                </c:pt>
                <c:pt idx="37202">
                  <c:v>372.02</c:v>
                </c:pt>
                <c:pt idx="37203">
                  <c:v>372.03</c:v>
                </c:pt>
                <c:pt idx="37204">
                  <c:v>372.04</c:v>
                </c:pt>
                <c:pt idx="37205">
                  <c:v>372.05</c:v>
                </c:pt>
                <c:pt idx="37206">
                  <c:v>372.06</c:v>
                </c:pt>
                <c:pt idx="37207">
                  <c:v>372.07</c:v>
                </c:pt>
                <c:pt idx="37208">
                  <c:v>372.08</c:v>
                </c:pt>
                <c:pt idx="37209">
                  <c:v>372.09</c:v>
                </c:pt>
                <c:pt idx="37210">
                  <c:v>372.1</c:v>
                </c:pt>
                <c:pt idx="37211">
                  <c:v>372.11</c:v>
                </c:pt>
                <c:pt idx="37212">
                  <c:v>372.12</c:v>
                </c:pt>
                <c:pt idx="37213">
                  <c:v>372.13</c:v>
                </c:pt>
                <c:pt idx="37214">
                  <c:v>372.14</c:v>
                </c:pt>
                <c:pt idx="37215">
                  <c:v>372.15</c:v>
                </c:pt>
                <c:pt idx="37216">
                  <c:v>372.16</c:v>
                </c:pt>
                <c:pt idx="37217">
                  <c:v>372.17</c:v>
                </c:pt>
                <c:pt idx="37218">
                  <c:v>372.18</c:v>
                </c:pt>
                <c:pt idx="37219">
                  <c:v>372.19</c:v>
                </c:pt>
                <c:pt idx="37220">
                  <c:v>372.2</c:v>
                </c:pt>
                <c:pt idx="37221">
                  <c:v>372.21</c:v>
                </c:pt>
                <c:pt idx="37222">
                  <c:v>372.22</c:v>
                </c:pt>
                <c:pt idx="37223">
                  <c:v>372.23</c:v>
                </c:pt>
                <c:pt idx="37224">
                  <c:v>372.24</c:v>
                </c:pt>
                <c:pt idx="37225">
                  <c:v>372.25</c:v>
                </c:pt>
                <c:pt idx="37226">
                  <c:v>372.26</c:v>
                </c:pt>
                <c:pt idx="37227">
                  <c:v>372.27</c:v>
                </c:pt>
                <c:pt idx="37228">
                  <c:v>372.28</c:v>
                </c:pt>
                <c:pt idx="37229">
                  <c:v>372.29</c:v>
                </c:pt>
                <c:pt idx="37230">
                  <c:v>372.3</c:v>
                </c:pt>
                <c:pt idx="37231">
                  <c:v>372.31</c:v>
                </c:pt>
                <c:pt idx="37232">
                  <c:v>372.32</c:v>
                </c:pt>
                <c:pt idx="37233">
                  <c:v>372.33</c:v>
                </c:pt>
                <c:pt idx="37234">
                  <c:v>372.34</c:v>
                </c:pt>
                <c:pt idx="37235">
                  <c:v>372.35</c:v>
                </c:pt>
                <c:pt idx="37236">
                  <c:v>372.36</c:v>
                </c:pt>
                <c:pt idx="37237">
                  <c:v>372.37</c:v>
                </c:pt>
                <c:pt idx="37238">
                  <c:v>372.38</c:v>
                </c:pt>
                <c:pt idx="37239">
                  <c:v>372.39</c:v>
                </c:pt>
                <c:pt idx="37240">
                  <c:v>372.4</c:v>
                </c:pt>
                <c:pt idx="37241">
                  <c:v>372.41</c:v>
                </c:pt>
                <c:pt idx="37242">
                  <c:v>372.42</c:v>
                </c:pt>
                <c:pt idx="37243">
                  <c:v>372.43</c:v>
                </c:pt>
                <c:pt idx="37244">
                  <c:v>372.44</c:v>
                </c:pt>
                <c:pt idx="37245">
                  <c:v>372.45</c:v>
                </c:pt>
                <c:pt idx="37246">
                  <c:v>372.46</c:v>
                </c:pt>
                <c:pt idx="37247">
                  <c:v>372.47</c:v>
                </c:pt>
                <c:pt idx="37248">
                  <c:v>372.48</c:v>
                </c:pt>
                <c:pt idx="37249">
                  <c:v>372.49</c:v>
                </c:pt>
                <c:pt idx="37250">
                  <c:v>372.5</c:v>
                </c:pt>
                <c:pt idx="37251">
                  <c:v>372.51</c:v>
                </c:pt>
                <c:pt idx="37252">
                  <c:v>372.52</c:v>
                </c:pt>
                <c:pt idx="37253">
                  <c:v>372.53</c:v>
                </c:pt>
                <c:pt idx="37254">
                  <c:v>372.54</c:v>
                </c:pt>
                <c:pt idx="37255">
                  <c:v>372.55</c:v>
                </c:pt>
                <c:pt idx="37256">
                  <c:v>372.56</c:v>
                </c:pt>
                <c:pt idx="37257">
                  <c:v>372.57</c:v>
                </c:pt>
                <c:pt idx="37258">
                  <c:v>372.58</c:v>
                </c:pt>
                <c:pt idx="37259">
                  <c:v>372.59</c:v>
                </c:pt>
                <c:pt idx="37260">
                  <c:v>372.6</c:v>
                </c:pt>
                <c:pt idx="37261">
                  <c:v>372.61</c:v>
                </c:pt>
                <c:pt idx="37262">
                  <c:v>372.62</c:v>
                </c:pt>
                <c:pt idx="37263">
                  <c:v>372.63</c:v>
                </c:pt>
                <c:pt idx="37264">
                  <c:v>372.64</c:v>
                </c:pt>
                <c:pt idx="37265">
                  <c:v>372.65</c:v>
                </c:pt>
                <c:pt idx="37266">
                  <c:v>372.66</c:v>
                </c:pt>
                <c:pt idx="37267">
                  <c:v>372.67</c:v>
                </c:pt>
                <c:pt idx="37268">
                  <c:v>372.68</c:v>
                </c:pt>
                <c:pt idx="37269">
                  <c:v>372.69</c:v>
                </c:pt>
                <c:pt idx="37270">
                  <c:v>372.7</c:v>
                </c:pt>
                <c:pt idx="37271">
                  <c:v>372.71</c:v>
                </c:pt>
                <c:pt idx="37272">
                  <c:v>372.72</c:v>
                </c:pt>
                <c:pt idx="37273">
                  <c:v>372.73</c:v>
                </c:pt>
                <c:pt idx="37274">
                  <c:v>372.74</c:v>
                </c:pt>
                <c:pt idx="37275">
                  <c:v>372.75</c:v>
                </c:pt>
                <c:pt idx="37276">
                  <c:v>372.76</c:v>
                </c:pt>
                <c:pt idx="37277">
                  <c:v>372.77</c:v>
                </c:pt>
                <c:pt idx="37278">
                  <c:v>372.78</c:v>
                </c:pt>
                <c:pt idx="37279">
                  <c:v>372.79</c:v>
                </c:pt>
                <c:pt idx="37280">
                  <c:v>372.8</c:v>
                </c:pt>
                <c:pt idx="37281">
                  <c:v>372.81</c:v>
                </c:pt>
                <c:pt idx="37282">
                  <c:v>372.82</c:v>
                </c:pt>
                <c:pt idx="37283">
                  <c:v>372.83</c:v>
                </c:pt>
                <c:pt idx="37284">
                  <c:v>372.84</c:v>
                </c:pt>
                <c:pt idx="37285">
                  <c:v>372.85</c:v>
                </c:pt>
                <c:pt idx="37286">
                  <c:v>372.86</c:v>
                </c:pt>
                <c:pt idx="37287">
                  <c:v>372.87</c:v>
                </c:pt>
                <c:pt idx="37288">
                  <c:v>372.88</c:v>
                </c:pt>
                <c:pt idx="37289">
                  <c:v>372.89</c:v>
                </c:pt>
                <c:pt idx="37290">
                  <c:v>372.9</c:v>
                </c:pt>
                <c:pt idx="37291">
                  <c:v>372.91</c:v>
                </c:pt>
                <c:pt idx="37292">
                  <c:v>372.92</c:v>
                </c:pt>
                <c:pt idx="37293">
                  <c:v>372.93</c:v>
                </c:pt>
                <c:pt idx="37294">
                  <c:v>372.94</c:v>
                </c:pt>
                <c:pt idx="37295">
                  <c:v>372.95</c:v>
                </c:pt>
                <c:pt idx="37296">
                  <c:v>372.96</c:v>
                </c:pt>
                <c:pt idx="37297">
                  <c:v>372.97</c:v>
                </c:pt>
                <c:pt idx="37298">
                  <c:v>372.98</c:v>
                </c:pt>
                <c:pt idx="37299">
                  <c:v>372.99</c:v>
                </c:pt>
                <c:pt idx="37300">
                  <c:v>373</c:v>
                </c:pt>
                <c:pt idx="37301">
                  <c:v>373.01</c:v>
                </c:pt>
                <c:pt idx="37302">
                  <c:v>373.02</c:v>
                </c:pt>
                <c:pt idx="37303">
                  <c:v>373.03</c:v>
                </c:pt>
                <c:pt idx="37304">
                  <c:v>373.04</c:v>
                </c:pt>
                <c:pt idx="37305">
                  <c:v>373.05</c:v>
                </c:pt>
                <c:pt idx="37306">
                  <c:v>373.06</c:v>
                </c:pt>
                <c:pt idx="37307">
                  <c:v>373.07</c:v>
                </c:pt>
                <c:pt idx="37308">
                  <c:v>373.08</c:v>
                </c:pt>
                <c:pt idx="37309">
                  <c:v>373.09</c:v>
                </c:pt>
                <c:pt idx="37310">
                  <c:v>373.1</c:v>
                </c:pt>
                <c:pt idx="37311">
                  <c:v>373.11</c:v>
                </c:pt>
                <c:pt idx="37312">
                  <c:v>373.12</c:v>
                </c:pt>
                <c:pt idx="37313">
                  <c:v>373.13</c:v>
                </c:pt>
                <c:pt idx="37314">
                  <c:v>373.14</c:v>
                </c:pt>
                <c:pt idx="37315">
                  <c:v>373.15</c:v>
                </c:pt>
                <c:pt idx="37316">
                  <c:v>373.16</c:v>
                </c:pt>
                <c:pt idx="37317">
                  <c:v>373.17</c:v>
                </c:pt>
                <c:pt idx="37318">
                  <c:v>373.18</c:v>
                </c:pt>
                <c:pt idx="37319">
                  <c:v>373.19</c:v>
                </c:pt>
                <c:pt idx="37320">
                  <c:v>373.2</c:v>
                </c:pt>
                <c:pt idx="37321">
                  <c:v>373.21</c:v>
                </c:pt>
                <c:pt idx="37322">
                  <c:v>373.22</c:v>
                </c:pt>
                <c:pt idx="37323">
                  <c:v>373.23</c:v>
                </c:pt>
                <c:pt idx="37324">
                  <c:v>373.24</c:v>
                </c:pt>
                <c:pt idx="37325">
                  <c:v>373.25</c:v>
                </c:pt>
                <c:pt idx="37326">
                  <c:v>373.26</c:v>
                </c:pt>
                <c:pt idx="37327">
                  <c:v>373.27</c:v>
                </c:pt>
                <c:pt idx="37328">
                  <c:v>373.28</c:v>
                </c:pt>
                <c:pt idx="37329">
                  <c:v>373.29</c:v>
                </c:pt>
                <c:pt idx="37330">
                  <c:v>373.3</c:v>
                </c:pt>
                <c:pt idx="37331">
                  <c:v>373.31</c:v>
                </c:pt>
                <c:pt idx="37332">
                  <c:v>373.32</c:v>
                </c:pt>
                <c:pt idx="37333">
                  <c:v>373.33</c:v>
                </c:pt>
                <c:pt idx="37334">
                  <c:v>373.34</c:v>
                </c:pt>
                <c:pt idx="37335">
                  <c:v>373.35</c:v>
                </c:pt>
                <c:pt idx="37336">
                  <c:v>373.36</c:v>
                </c:pt>
                <c:pt idx="37337">
                  <c:v>373.37</c:v>
                </c:pt>
                <c:pt idx="37338">
                  <c:v>373.38</c:v>
                </c:pt>
                <c:pt idx="37339">
                  <c:v>373.39</c:v>
                </c:pt>
                <c:pt idx="37340">
                  <c:v>373.4</c:v>
                </c:pt>
                <c:pt idx="37341">
                  <c:v>373.41</c:v>
                </c:pt>
                <c:pt idx="37342">
                  <c:v>373.42</c:v>
                </c:pt>
                <c:pt idx="37343">
                  <c:v>373.43</c:v>
                </c:pt>
                <c:pt idx="37344">
                  <c:v>373.44</c:v>
                </c:pt>
                <c:pt idx="37345">
                  <c:v>373.45</c:v>
                </c:pt>
                <c:pt idx="37346">
                  <c:v>373.46</c:v>
                </c:pt>
                <c:pt idx="37347">
                  <c:v>373.47</c:v>
                </c:pt>
                <c:pt idx="37348">
                  <c:v>373.48</c:v>
                </c:pt>
                <c:pt idx="37349">
                  <c:v>373.49</c:v>
                </c:pt>
                <c:pt idx="37350">
                  <c:v>373.5</c:v>
                </c:pt>
                <c:pt idx="37351">
                  <c:v>373.51</c:v>
                </c:pt>
                <c:pt idx="37352">
                  <c:v>373.52</c:v>
                </c:pt>
                <c:pt idx="37353">
                  <c:v>373.53</c:v>
                </c:pt>
                <c:pt idx="37354">
                  <c:v>373.54</c:v>
                </c:pt>
                <c:pt idx="37355">
                  <c:v>373.55</c:v>
                </c:pt>
                <c:pt idx="37356">
                  <c:v>373.56</c:v>
                </c:pt>
                <c:pt idx="37357">
                  <c:v>373.57</c:v>
                </c:pt>
                <c:pt idx="37358">
                  <c:v>373.58</c:v>
                </c:pt>
                <c:pt idx="37359">
                  <c:v>373.59</c:v>
                </c:pt>
                <c:pt idx="37360">
                  <c:v>373.6</c:v>
                </c:pt>
                <c:pt idx="37361">
                  <c:v>373.61</c:v>
                </c:pt>
                <c:pt idx="37362">
                  <c:v>373.62</c:v>
                </c:pt>
                <c:pt idx="37363">
                  <c:v>373.63</c:v>
                </c:pt>
                <c:pt idx="37364">
                  <c:v>373.64</c:v>
                </c:pt>
                <c:pt idx="37365">
                  <c:v>373.65</c:v>
                </c:pt>
                <c:pt idx="37366">
                  <c:v>373.66</c:v>
                </c:pt>
                <c:pt idx="37367">
                  <c:v>373.67</c:v>
                </c:pt>
                <c:pt idx="37368">
                  <c:v>373.68</c:v>
                </c:pt>
                <c:pt idx="37369">
                  <c:v>373.69</c:v>
                </c:pt>
                <c:pt idx="37370">
                  <c:v>373.7</c:v>
                </c:pt>
                <c:pt idx="37371">
                  <c:v>373.71</c:v>
                </c:pt>
                <c:pt idx="37372">
                  <c:v>373.72</c:v>
                </c:pt>
                <c:pt idx="37373">
                  <c:v>373.73</c:v>
                </c:pt>
                <c:pt idx="37374">
                  <c:v>373.74</c:v>
                </c:pt>
                <c:pt idx="37375">
                  <c:v>373.75</c:v>
                </c:pt>
                <c:pt idx="37376">
                  <c:v>373.76</c:v>
                </c:pt>
                <c:pt idx="37377">
                  <c:v>373.77</c:v>
                </c:pt>
                <c:pt idx="37378">
                  <c:v>373.78</c:v>
                </c:pt>
                <c:pt idx="37379">
                  <c:v>373.79</c:v>
                </c:pt>
                <c:pt idx="37380">
                  <c:v>373.8</c:v>
                </c:pt>
                <c:pt idx="37381">
                  <c:v>373.81</c:v>
                </c:pt>
                <c:pt idx="37382">
                  <c:v>373.82</c:v>
                </c:pt>
                <c:pt idx="37383">
                  <c:v>373.83</c:v>
                </c:pt>
                <c:pt idx="37384">
                  <c:v>373.84</c:v>
                </c:pt>
                <c:pt idx="37385">
                  <c:v>373.85</c:v>
                </c:pt>
                <c:pt idx="37386">
                  <c:v>373.86</c:v>
                </c:pt>
                <c:pt idx="37387">
                  <c:v>373.87</c:v>
                </c:pt>
                <c:pt idx="37388">
                  <c:v>373.88</c:v>
                </c:pt>
                <c:pt idx="37389">
                  <c:v>373.89</c:v>
                </c:pt>
                <c:pt idx="37390">
                  <c:v>373.9</c:v>
                </c:pt>
                <c:pt idx="37391">
                  <c:v>373.91</c:v>
                </c:pt>
                <c:pt idx="37392">
                  <c:v>373.92</c:v>
                </c:pt>
                <c:pt idx="37393">
                  <c:v>373.93</c:v>
                </c:pt>
                <c:pt idx="37394">
                  <c:v>373.94</c:v>
                </c:pt>
                <c:pt idx="37395">
                  <c:v>373.95</c:v>
                </c:pt>
                <c:pt idx="37396">
                  <c:v>373.96</c:v>
                </c:pt>
                <c:pt idx="37397">
                  <c:v>373.97</c:v>
                </c:pt>
                <c:pt idx="37398">
                  <c:v>373.98</c:v>
                </c:pt>
                <c:pt idx="37399">
                  <c:v>373.99</c:v>
                </c:pt>
                <c:pt idx="37400">
                  <c:v>374</c:v>
                </c:pt>
                <c:pt idx="37401">
                  <c:v>374.01</c:v>
                </c:pt>
                <c:pt idx="37402">
                  <c:v>374.02</c:v>
                </c:pt>
                <c:pt idx="37403">
                  <c:v>374.03</c:v>
                </c:pt>
                <c:pt idx="37404">
                  <c:v>374.04</c:v>
                </c:pt>
                <c:pt idx="37405">
                  <c:v>374.05</c:v>
                </c:pt>
                <c:pt idx="37406">
                  <c:v>374.06</c:v>
                </c:pt>
                <c:pt idx="37407">
                  <c:v>374.07</c:v>
                </c:pt>
                <c:pt idx="37408">
                  <c:v>374.08</c:v>
                </c:pt>
                <c:pt idx="37409">
                  <c:v>374.09</c:v>
                </c:pt>
                <c:pt idx="37410">
                  <c:v>374.1</c:v>
                </c:pt>
                <c:pt idx="37411">
                  <c:v>374.11</c:v>
                </c:pt>
                <c:pt idx="37412">
                  <c:v>374.12</c:v>
                </c:pt>
                <c:pt idx="37413">
                  <c:v>374.13</c:v>
                </c:pt>
                <c:pt idx="37414">
                  <c:v>374.14</c:v>
                </c:pt>
                <c:pt idx="37415">
                  <c:v>374.15</c:v>
                </c:pt>
                <c:pt idx="37416">
                  <c:v>374.16</c:v>
                </c:pt>
                <c:pt idx="37417">
                  <c:v>374.17</c:v>
                </c:pt>
                <c:pt idx="37418">
                  <c:v>374.18</c:v>
                </c:pt>
                <c:pt idx="37419">
                  <c:v>374.19</c:v>
                </c:pt>
                <c:pt idx="37420">
                  <c:v>374.2</c:v>
                </c:pt>
                <c:pt idx="37421">
                  <c:v>374.21</c:v>
                </c:pt>
                <c:pt idx="37422">
                  <c:v>374.22</c:v>
                </c:pt>
                <c:pt idx="37423">
                  <c:v>374.23</c:v>
                </c:pt>
                <c:pt idx="37424">
                  <c:v>374.24</c:v>
                </c:pt>
                <c:pt idx="37425">
                  <c:v>374.25</c:v>
                </c:pt>
                <c:pt idx="37426">
                  <c:v>374.26</c:v>
                </c:pt>
                <c:pt idx="37427">
                  <c:v>374.27</c:v>
                </c:pt>
                <c:pt idx="37428">
                  <c:v>374.28</c:v>
                </c:pt>
                <c:pt idx="37429">
                  <c:v>374.29</c:v>
                </c:pt>
                <c:pt idx="37430">
                  <c:v>374.3</c:v>
                </c:pt>
                <c:pt idx="37431">
                  <c:v>374.31</c:v>
                </c:pt>
                <c:pt idx="37432">
                  <c:v>374.32</c:v>
                </c:pt>
                <c:pt idx="37433">
                  <c:v>374.33</c:v>
                </c:pt>
                <c:pt idx="37434">
                  <c:v>374.34</c:v>
                </c:pt>
                <c:pt idx="37435">
                  <c:v>374.35</c:v>
                </c:pt>
                <c:pt idx="37436">
                  <c:v>374.36</c:v>
                </c:pt>
                <c:pt idx="37437">
                  <c:v>374.37</c:v>
                </c:pt>
                <c:pt idx="37438">
                  <c:v>374.38</c:v>
                </c:pt>
                <c:pt idx="37439">
                  <c:v>374.39</c:v>
                </c:pt>
                <c:pt idx="37440">
                  <c:v>374.4</c:v>
                </c:pt>
                <c:pt idx="37441">
                  <c:v>374.41</c:v>
                </c:pt>
                <c:pt idx="37442">
                  <c:v>374.42</c:v>
                </c:pt>
                <c:pt idx="37443">
                  <c:v>374.43</c:v>
                </c:pt>
                <c:pt idx="37444">
                  <c:v>374.44</c:v>
                </c:pt>
                <c:pt idx="37445">
                  <c:v>374.45</c:v>
                </c:pt>
                <c:pt idx="37446">
                  <c:v>374.46</c:v>
                </c:pt>
                <c:pt idx="37447">
                  <c:v>374.47</c:v>
                </c:pt>
                <c:pt idx="37448">
                  <c:v>374.48</c:v>
                </c:pt>
                <c:pt idx="37449">
                  <c:v>374.49</c:v>
                </c:pt>
                <c:pt idx="37450">
                  <c:v>374.5</c:v>
                </c:pt>
                <c:pt idx="37451">
                  <c:v>374.51</c:v>
                </c:pt>
                <c:pt idx="37452">
                  <c:v>374.52</c:v>
                </c:pt>
                <c:pt idx="37453">
                  <c:v>374.53</c:v>
                </c:pt>
                <c:pt idx="37454">
                  <c:v>374.54</c:v>
                </c:pt>
                <c:pt idx="37455">
                  <c:v>374.55</c:v>
                </c:pt>
                <c:pt idx="37456">
                  <c:v>374.56</c:v>
                </c:pt>
                <c:pt idx="37457">
                  <c:v>374.57</c:v>
                </c:pt>
                <c:pt idx="37458">
                  <c:v>374.58</c:v>
                </c:pt>
                <c:pt idx="37459">
                  <c:v>374.59</c:v>
                </c:pt>
                <c:pt idx="37460">
                  <c:v>374.6</c:v>
                </c:pt>
                <c:pt idx="37461">
                  <c:v>374.61</c:v>
                </c:pt>
                <c:pt idx="37462">
                  <c:v>374.62</c:v>
                </c:pt>
                <c:pt idx="37463">
                  <c:v>374.63</c:v>
                </c:pt>
                <c:pt idx="37464">
                  <c:v>374.64</c:v>
                </c:pt>
                <c:pt idx="37465">
                  <c:v>374.65</c:v>
                </c:pt>
                <c:pt idx="37466">
                  <c:v>374.66</c:v>
                </c:pt>
                <c:pt idx="37467">
                  <c:v>374.67</c:v>
                </c:pt>
                <c:pt idx="37468">
                  <c:v>374.68</c:v>
                </c:pt>
                <c:pt idx="37469">
                  <c:v>374.69</c:v>
                </c:pt>
                <c:pt idx="37470">
                  <c:v>374.7</c:v>
                </c:pt>
                <c:pt idx="37471">
                  <c:v>374.71</c:v>
                </c:pt>
                <c:pt idx="37472">
                  <c:v>374.72</c:v>
                </c:pt>
                <c:pt idx="37473">
                  <c:v>374.73</c:v>
                </c:pt>
                <c:pt idx="37474">
                  <c:v>374.74</c:v>
                </c:pt>
                <c:pt idx="37475">
                  <c:v>374.75</c:v>
                </c:pt>
                <c:pt idx="37476">
                  <c:v>374.76</c:v>
                </c:pt>
                <c:pt idx="37477">
                  <c:v>374.77</c:v>
                </c:pt>
                <c:pt idx="37478">
                  <c:v>374.78</c:v>
                </c:pt>
                <c:pt idx="37479">
                  <c:v>374.79</c:v>
                </c:pt>
                <c:pt idx="37480">
                  <c:v>374.8</c:v>
                </c:pt>
                <c:pt idx="37481">
                  <c:v>374.81</c:v>
                </c:pt>
                <c:pt idx="37482">
                  <c:v>374.82</c:v>
                </c:pt>
                <c:pt idx="37483">
                  <c:v>374.83</c:v>
                </c:pt>
                <c:pt idx="37484">
                  <c:v>374.84</c:v>
                </c:pt>
                <c:pt idx="37485">
                  <c:v>374.85</c:v>
                </c:pt>
                <c:pt idx="37486">
                  <c:v>374.86</c:v>
                </c:pt>
                <c:pt idx="37487">
                  <c:v>374.87</c:v>
                </c:pt>
                <c:pt idx="37488">
                  <c:v>374.88</c:v>
                </c:pt>
                <c:pt idx="37489">
                  <c:v>374.89</c:v>
                </c:pt>
                <c:pt idx="37490">
                  <c:v>374.9</c:v>
                </c:pt>
                <c:pt idx="37491">
                  <c:v>374.91</c:v>
                </c:pt>
                <c:pt idx="37492">
                  <c:v>374.92</c:v>
                </c:pt>
                <c:pt idx="37493">
                  <c:v>374.93</c:v>
                </c:pt>
                <c:pt idx="37494">
                  <c:v>374.94</c:v>
                </c:pt>
                <c:pt idx="37495">
                  <c:v>374.95</c:v>
                </c:pt>
                <c:pt idx="37496">
                  <c:v>374.96</c:v>
                </c:pt>
                <c:pt idx="37497">
                  <c:v>374.97</c:v>
                </c:pt>
                <c:pt idx="37498">
                  <c:v>374.98</c:v>
                </c:pt>
                <c:pt idx="37499">
                  <c:v>374.99</c:v>
                </c:pt>
                <c:pt idx="37500">
                  <c:v>375</c:v>
                </c:pt>
                <c:pt idx="37501">
                  <c:v>375.01</c:v>
                </c:pt>
                <c:pt idx="37502">
                  <c:v>375.02</c:v>
                </c:pt>
                <c:pt idx="37503">
                  <c:v>375.03</c:v>
                </c:pt>
                <c:pt idx="37504">
                  <c:v>375.04</c:v>
                </c:pt>
                <c:pt idx="37505">
                  <c:v>375.05</c:v>
                </c:pt>
                <c:pt idx="37506">
                  <c:v>375.06</c:v>
                </c:pt>
                <c:pt idx="37507">
                  <c:v>375.07</c:v>
                </c:pt>
                <c:pt idx="37508">
                  <c:v>375.08</c:v>
                </c:pt>
                <c:pt idx="37509">
                  <c:v>375.09</c:v>
                </c:pt>
                <c:pt idx="37510">
                  <c:v>375.1</c:v>
                </c:pt>
                <c:pt idx="37511">
                  <c:v>375.11</c:v>
                </c:pt>
                <c:pt idx="37512">
                  <c:v>375.12</c:v>
                </c:pt>
                <c:pt idx="37513">
                  <c:v>375.13</c:v>
                </c:pt>
                <c:pt idx="37514">
                  <c:v>375.14</c:v>
                </c:pt>
                <c:pt idx="37515">
                  <c:v>375.15</c:v>
                </c:pt>
                <c:pt idx="37516">
                  <c:v>375.16</c:v>
                </c:pt>
                <c:pt idx="37517">
                  <c:v>375.17</c:v>
                </c:pt>
                <c:pt idx="37518">
                  <c:v>375.18</c:v>
                </c:pt>
                <c:pt idx="37519">
                  <c:v>375.19</c:v>
                </c:pt>
                <c:pt idx="37520">
                  <c:v>375.2</c:v>
                </c:pt>
                <c:pt idx="37521">
                  <c:v>375.21</c:v>
                </c:pt>
                <c:pt idx="37522">
                  <c:v>375.22</c:v>
                </c:pt>
                <c:pt idx="37523">
                  <c:v>375.23</c:v>
                </c:pt>
                <c:pt idx="37524">
                  <c:v>375.24</c:v>
                </c:pt>
                <c:pt idx="37525">
                  <c:v>375.25</c:v>
                </c:pt>
                <c:pt idx="37526">
                  <c:v>375.26</c:v>
                </c:pt>
                <c:pt idx="37527">
                  <c:v>375.27</c:v>
                </c:pt>
                <c:pt idx="37528">
                  <c:v>375.28</c:v>
                </c:pt>
                <c:pt idx="37529">
                  <c:v>375.29</c:v>
                </c:pt>
                <c:pt idx="37530">
                  <c:v>375.3</c:v>
                </c:pt>
                <c:pt idx="37531">
                  <c:v>375.31</c:v>
                </c:pt>
                <c:pt idx="37532">
                  <c:v>375.32</c:v>
                </c:pt>
                <c:pt idx="37533">
                  <c:v>375.33</c:v>
                </c:pt>
                <c:pt idx="37534">
                  <c:v>375.34</c:v>
                </c:pt>
                <c:pt idx="37535">
                  <c:v>375.35</c:v>
                </c:pt>
                <c:pt idx="37536">
                  <c:v>375.36</c:v>
                </c:pt>
                <c:pt idx="37537">
                  <c:v>375.37</c:v>
                </c:pt>
                <c:pt idx="37538">
                  <c:v>375.38</c:v>
                </c:pt>
                <c:pt idx="37539">
                  <c:v>375.39</c:v>
                </c:pt>
                <c:pt idx="37540">
                  <c:v>375.4</c:v>
                </c:pt>
                <c:pt idx="37541">
                  <c:v>375.41</c:v>
                </c:pt>
                <c:pt idx="37542">
                  <c:v>375.42</c:v>
                </c:pt>
                <c:pt idx="37543">
                  <c:v>375.43</c:v>
                </c:pt>
                <c:pt idx="37544">
                  <c:v>375.44</c:v>
                </c:pt>
                <c:pt idx="37545">
                  <c:v>375.45</c:v>
                </c:pt>
                <c:pt idx="37546">
                  <c:v>375.46</c:v>
                </c:pt>
                <c:pt idx="37547">
                  <c:v>375.47</c:v>
                </c:pt>
                <c:pt idx="37548">
                  <c:v>375.48</c:v>
                </c:pt>
                <c:pt idx="37549">
                  <c:v>375.49</c:v>
                </c:pt>
                <c:pt idx="37550">
                  <c:v>375.5</c:v>
                </c:pt>
                <c:pt idx="37551">
                  <c:v>375.51</c:v>
                </c:pt>
                <c:pt idx="37552">
                  <c:v>375.52</c:v>
                </c:pt>
                <c:pt idx="37553">
                  <c:v>375.53</c:v>
                </c:pt>
                <c:pt idx="37554">
                  <c:v>375.54</c:v>
                </c:pt>
                <c:pt idx="37555">
                  <c:v>375.55</c:v>
                </c:pt>
                <c:pt idx="37556">
                  <c:v>375.56</c:v>
                </c:pt>
                <c:pt idx="37557">
                  <c:v>375.57</c:v>
                </c:pt>
                <c:pt idx="37558">
                  <c:v>375.58</c:v>
                </c:pt>
                <c:pt idx="37559">
                  <c:v>375.59</c:v>
                </c:pt>
                <c:pt idx="37560">
                  <c:v>375.6</c:v>
                </c:pt>
                <c:pt idx="37561">
                  <c:v>375.61</c:v>
                </c:pt>
                <c:pt idx="37562">
                  <c:v>375.62</c:v>
                </c:pt>
                <c:pt idx="37563">
                  <c:v>375.63</c:v>
                </c:pt>
                <c:pt idx="37564">
                  <c:v>375.64</c:v>
                </c:pt>
                <c:pt idx="37565">
                  <c:v>375.65</c:v>
                </c:pt>
                <c:pt idx="37566">
                  <c:v>375.66</c:v>
                </c:pt>
                <c:pt idx="37567">
                  <c:v>375.67</c:v>
                </c:pt>
                <c:pt idx="37568">
                  <c:v>375.68</c:v>
                </c:pt>
                <c:pt idx="37569">
                  <c:v>375.69</c:v>
                </c:pt>
                <c:pt idx="37570">
                  <c:v>375.7</c:v>
                </c:pt>
                <c:pt idx="37571">
                  <c:v>375.71</c:v>
                </c:pt>
                <c:pt idx="37572">
                  <c:v>375.72</c:v>
                </c:pt>
                <c:pt idx="37573">
                  <c:v>375.73</c:v>
                </c:pt>
                <c:pt idx="37574">
                  <c:v>375.74</c:v>
                </c:pt>
                <c:pt idx="37575">
                  <c:v>375.75</c:v>
                </c:pt>
                <c:pt idx="37576">
                  <c:v>375.76</c:v>
                </c:pt>
                <c:pt idx="37577">
                  <c:v>375.77</c:v>
                </c:pt>
                <c:pt idx="37578">
                  <c:v>375.78</c:v>
                </c:pt>
                <c:pt idx="37579">
                  <c:v>375.79</c:v>
                </c:pt>
                <c:pt idx="37580">
                  <c:v>375.8</c:v>
                </c:pt>
                <c:pt idx="37581">
                  <c:v>375.81</c:v>
                </c:pt>
                <c:pt idx="37582">
                  <c:v>375.82</c:v>
                </c:pt>
                <c:pt idx="37583">
                  <c:v>375.83</c:v>
                </c:pt>
                <c:pt idx="37584">
                  <c:v>375.84</c:v>
                </c:pt>
                <c:pt idx="37585">
                  <c:v>375.85</c:v>
                </c:pt>
                <c:pt idx="37586">
                  <c:v>375.86</c:v>
                </c:pt>
                <c:pt idx="37587">
                  <c:v>375.87</c:v>
                </c:pt>
                <c:pt idx="37588">
                  <c:v>375.88</c:v>
                </c:pt>
                <c:pt idx="37589">
                  <c:v>375.89</c:v>
                </c:pt>
                <c:pt idx="37590">
                  <c:v>375.9</c:v>
                </c:pt>
                <c:pt idx="37591">
                  <c:v>375.91</c:v>
                </c:pt>
                <c:pt idx="37592">
                  <c:v>375.92</c:v>
                </c:pt>
                <c:pt idx="37593">
                  <c:v>375.93</c:v>
                </c:pt>
                <c:pt idx="37594">
                  <c:v>375.94</c:v>
                </c:pt>
                <c:pt idx="37595">
                  <c:v>375.95</c:v>
                </c:pt>
                <c:pt idx="37596">
                  <c:v>375.96</c:v>
                </c:pt>
                <c:pt idx="37597">
                  <c:v>375.97</c:v>
                </c:pt>
                <c:pt idx="37598">
                  <c:v>375.98</c:v>
                </c:pt>
                <c:pt idx="37599">
                  <c:v>375.99</c:v>
                </c:pt>
                <c:pt idx="37600">
                  <c:v>376</c:v>
                </c:pt>
                <c:pt idx="37601">
                  <c:v>376.01</c:v>
                </c:pt>
                <c:pt idx="37602">
                  <c:v>376.02</c:v>
                </c:pt>
                <c:pt idx="37603">
                  <c:v>376.03</c:v>
                </c:pt>
                <c:pt idx="37604">
                  <c:v>376.04</c:v>
                </c:pt>
                <c:pt idx="37605">
                  <c:v>376.05</c:v>
                </c:pt>
                <c:pt idx="37606">
                  <c:v>376.06</c:v>
                </c:pt>
                <c:pt idx="37607">
                  <c:v>376.07</c:v>
                </c:pt>
                <c:pt idx="37608">
                  <c:v>376.08</c:v>
                </c:pt>
                <c:pt idx="37609">
                  <c:v>376.09</c:v>
                </c:pt>
                <c:pt idx="37610">
                  <c:v>376.1</c:v>
                </c:pt>
                <c:pt idx="37611">
                  <c:v>376.11</c:v>
                </c:pt>
                <c:pt idx="37612">
                  <c:v>376.12</c:v>
                </c:pt>
                <c:pt idx="37613">
                  <c:v>376.13</c:v>
                </c:pt>
                <c:pt idx="37614">
                  <c:v>376.14</c:v>
                </c:pt>
                <c:pt idx="37615">
                  <c:v>376.15</c:v>
                </c:pt>
                <c:pt idx="37616">
                  <c:v>376.16</c:v>
                </c:pt>
                <c:pt idx="37617">
                  <c:v>376.17</c:v>
                </c:pt>
                <c:pt idx="37618">
                  <c:v>376.18</c:v>
                </c:pt>
                <c:pt idx="37619">
                  <c:v>376.19</c:v>
                </c:pt>
                <c:pt idx="37620">
                  <c:v>376.2</c:v>
                </c:pt>
                <c:pt idx="37621">
                  <c:v>376.21</c:v>
                </c:pt>
                <c:pt idx="37622">
                  <c:v>376.22</c:v>
                </c:pt>
                <c:pt idx="37623">
                  <c:v>376.23</c:v>
                </c:pt>
                <c:pt idx="37624">
                  <c:v>376.24</c:v>
                </c:pt>
                <c:pt idx="37625">
                  <c:v>376.25</c:v>
                </c:pt>
                <c:pt idx="37626">
                  <c:v>376.26</c:v>
                </c:pt>
                <c:pt idx="37627">
                  <c:v>376.27</c:v>
                </c:pt>
                <c:pt idx="37628">
                  <c:v>376.28</c:v>
                </c:pt>
                <c:pt idx="37629">
                  <c:v>376.29</c:v>
                </c:pt>
                <c:pt idx="37630">
                  <c:v>376.3</c:v>
                </c:pt>
                <c:pt idx="37631">
                  <c:v>376.31</c:v>
                </c:pt>
                <c:pt idx="37632">
                  <c:v>376.32</c:v>
                </c:pt>
                <c:pt idx="37633">
                  <c:v>376.33</c:v>
                </c:pt>
                <c:pt idx="37634">
                  <c:v>376.34</c:v>
                </c:pt>
                <c:pt idx="37635">
                  <c:v>376.35</c:v>
                </c:pt>
                <c:pt idx="37636">
                  <c:v>376.36</c:v>
                </c:pt>
                <c:pt idx="37637">
                  <c:v>376.37</c:v>
                </c:pt>
                <c:pt idx="37638">
                  <c:v>376.38</c:v>
                </c:pt>
                <c:pt idx="37639">
                  <c:v>376.39</c:v>
                </c:pt>
                <c:pt idx="37640">
                  <c:v>376.4</c:v>
                </c:pt>
                <c:pt idx="37641">
                  <c:v>376.41</c:v>
                </c:pt>
                <c:pt idx="37642">
                  <c:v>376.42</c:v>
                </c:pt>
                <c:pt idx="37643">
                  <c:v>376.43</c:v>
                </c:pt>
                <c:pt idx="37644">
                  <c:v>376.44</c:v>
                </c:pt>
                <c:pt idx="37645">
                  <c:v>376.45</c:v>
                </c:pt>
                <c:pt idx="37646">
                  <c:v>376.46</c:v>
                </c:pt>
                <c:pt idx="37647">
                  <c:v>376.47</c:v>
                </c:pt>
                <c:pt idx="37648">
                  <c:v>376.48</c:v>
                </c:pt>
                <c:pt idx="37649">
                  <c:v>376.49</c:v>
                </c:pt>
                <c:pt idx="37650">
                  <c:v>376.5</c:v>
                </c:pt>
                <c:pt idx="37651">
                  <c:v>376.51</c:v>
                </c:pt>
                <c:pt idx="37652">
                  <c:v>376.52</c:v>
                </c:pt>
                <c:pt idx="37653">
                  <c:v>376.53</c:v>
                </c:pt>
                <c:pt idx="37654">
                  <c:v>376.54</c:v>
                </c:pt>
                <c:pt idx="37655">
                  <c:v>376.55</c:v>
                </c:pt>
                <c:pt idx="37656">
                  <c:v>376.56</c:v>
                </c:pt>
                <c:pt idx="37657">
                  <c:v>376.57</c:v>
                </c:pt>
                <c:pt idx="37658">
                  <c:v>376.58</c:v>
                </c:pt>
                <c:pt idx="37659">
                  <c:v>376.59</c:v>
                </c:pt>
                <c:pt idx="37660">
                  <c:v>376.6</c:v>
                </c:pt>
                <c:pt idx="37661">
                  <c:v>376.61</c:v>
                </c:pt>
                <c:pt idx="37662">
                  <c:v>376.62</c:v>
                </c:pt>
                <c:pt idx="37663">
                  <c:v>376.63</c:v>
                </c:pt>
                <c:pt idx="37664">
                  <c:v>376.64</c:v>
                </c:pt>
                <c:pt idx="37665">
                  <c:v>376.65</c:v>
                </c:pt>
                <c:pt idx="37666">
                  <c:v>376.66</c:v>
                </c:pt>
                <c:pt idx="37667">
                  <c:v>376.67</c:v>
                </c:pt>
                <c:pt idx="37668">
                  <c:v>376.68</c:v>
                </c:pt>
                <c:pt idx="37669">
                  <c:v>376.69</c:v>
                </c:pt>
                <c:pt idx="37670">
                  <c:v>376.7</c:v>
                </c:pt>
                <c:pt idx="37671">
                  <c:v>376.71</c:v>
                </c:pt>
                <c:pt idx="37672">
                  <c:v>376.72</c:v>
                </c:pt>
                <c:pt idx="37673">
                  <c:v>376.73</c:v>
                </c:pt>
                <c:pt idx="37674">
                  <c:v>376.74</c:v>
                </c:pt>
                <c:pt idx="37675">
                  <c:v>376.75</c:v>
                </c:pt>
                <c:pt idx="37676">
                  <c:v>376.76</c:v>
                </c:pt>
                <c:pt idx="37677">
                  <c:v>376.77</c:v>
                </c:pt>
                <c:pt idx="37678">
                  <c:v>376.78</c:v>
                </c:pt>
                <c:pt idx="37679">
                  <c:v>376.79</c:v>
                </c:pt>
                <c:pt idx="37680">
                  <c:v>376.8</c:v>
                </c:pt>
                <c:pt idx="37681">
                  <c:v>376.81</c:v>
                </c:pt>
                <c:pt idx="37682">
                  <c:v>376.82</c:v>
                </c:pt>
                <c:pt idx="37683">
                  <c:v>376.83</c:v>
                </c:pt>
                <c:pt idx="37684">
                  <c:v>376.84</c:v>
                </c:pt>
                <c:pt idx="37685">
                  <c:v>376.85</c:v>
                </c:pt>
                <c:pt idx="37686">
                  <c:v>376.86</c:v>
                </c:pt>
                <c:pt idx="37687">
                  <c:v>376.87</c:v>
                </c:pt>
                <c:pt idx="37688">
                  <c:v>376.88</c:v>
                </c:pt>
                <c:pt idx="37689">
                  <c:v>376.89</c:v>
                </c:pt>
                <c:pt idx="37690">
                  <c:v>376.9</c:v>
                </c:pt>
                <c:pt idx="37691">
                  <c:v>376.91</c:v>
                </c:pt>
                <c:pt idx="37692">
                  <c:v>376.92</c:v>
                </c:pt>
                <c:pt idx="37693">
                  <c:v>376.93</c:v>
                </c:pt>
                <c:pt idx="37694">
                  <c:v>376.94</c:v>
                </c:pt>
                <c:pt idx="37695">
                  <c:v>376.95</c:v>
                </c:pt>
                <c:pt idx="37696">
                  <c:v>376.96</c:v>
                </c:pt>
                <c:pt idx="37697">
                  <c:v>376.97</c:v>
                </c:pt>
                <c:pt idx="37698">
                  <c:v>376.98</c:v>
                </c:pt>
                <c:pt idx="37699">
                  <c:v>376.99</c:v>
                </c:pt>
                <c:pt idx="37700">
                  <c:v>377</c:v>
                </c:pt>
                <c:pt idx="37701">
                  <c:v>377.01</c:v>
                </c:pt>
                <c:pt idx="37702">
                  <c:v>377.02</c:v>
                </c:pt>
                <c:pt idx="37703">
                  <c:v>377.03</c:v>
                </c:pt>
                <c:pt idx="37704">
                  <c:v>377.04</c:v>
                </c:pt>
                <c:pt idx="37705">
                  <c:v>377.05</c:v>
                </c:pt>
                <c:pt idx="37706">
                  <c:v>377.06</c:v>
                </c:pt>
                <c:pt idx="37707">
                  <c:v>377.07</c:v>
                </c:pt>
                <c:pt idx="37708">
                  <c:v>377.08</c:v>
                </c:pt>
                <c:pt idx="37709">
                  <c:v>377.09</c:v>
                </c:pt>
                <c:pt idx="37710">
                  <c:v>377.1</c:v>
                </c:pt>
                <c:pt idx="37711">
                  <c:v>377.11</c:v>
                </c:pt>
                <c:pt idx="37712">
                  <c:v>377.12</c:v>
                </c:pt>
                <c:pt idx="37713">
                  <c:v>377.13</c:v>
                </c:pt>
                <c:pt idx="37714">
                  <c:v>377.14</c:v>
                </c:pt>
                <c:pt idx="37715">
                  <c:v>377.15</c:v>
                </c:pt>
                <c:pt idx="37716">
                  <c:v>377.16</c:v>
                </c:pt>
                <c:pt idx="37717">
                  <c:v>377.17</c:v>
                </c:pt>
                <c:pt idx="37718">
                  <c:v>377.18</c:v>
                </c:pt>
                <c:pt idx="37719">
                  <c:v>377.19</c:v>
                </c:pt>
                <c:pt idx="37720">
                  <c:v>377.2</c:v>
                </c:pt>
                <c:pt idx="37721">
                  <c:v>377.21</c:v>
                </c:pt>
                <c:pt idx="37722">
                  <c:v>377.22</c:v>
                </c:pt>
                <c:pt idx="37723">
                  <c:v>377.23</c:v>
                </c:pt>
                <c:pt idx="37724">
                  <c:v>377.24</c:v>
                </c:pt>
                <c:pt idx="37725">
                  <c:v>377.25</c:v>
                </c:pt>
                <c:pt idx="37726">
                  <c:v>377.26</c:v>
                </c:pt>
                <c:pt idx="37727">
                  <c:v>377.27</c:v>
                </c:pt>
                <c:pt idx="37728">
                  <c:v>377.28</c:v>
                </c:pt>
                <c:pt idx="37729">
                  <c:v>377.29</c:v>
                </c:pt>
                <c:pt idx="37730">
                  <c:v>377.3</c:v>
                </c:pt>
                <c:pt idx="37731">
                  <c:v>377.31</c:v>
                </c:pt>
                <c:pt idx="37732">
                  <c:v>377.32</c:v>
                </c:pt>
                <c:pt idx="37733">
                  <c:v>377.33</c:v>
                </c:pt>
                <c:pt idx="37734">
                  <c:v>377.34</c:v>
                </c:pt>
                <c:pt idx="37735">
                  <c:v>377.35</c:v>
                </c:pt>
                <c:pt idx="37736">
                  <c:v>377.36</c:v>
                </c:pt>
                <c:pt idx="37737">
                  <c:v>377.37</c:v>
                </c:pt>
                <c:pt idx="37738">
                  <c:v>377.38</c:v>
                </c:pt>
                <c:pt idx="37739">
                  <c:v>377.39</c:v>
                </c:pt>
                <c:pt idx="37740">
                  <c:v>377.4</c:v>
                </c:pt>
                <c:pt idx="37741">
                  <c:v>377.41</c:v>
                </c:pt>
                <c:pt idx="37742">
                  <c:v>377.42</c:v>
                </c:pt>
                <c:pt idx="37743">
                  <c:v>377.43</c:v>
                </c:pt>
                <c:pt idx="37744">
                  <c:v>377.44</c:v>
                </c:pt>
                <c:pt idx="37745">
                  <c:v>377.45</c:v>
                </c:pt>
                <c:pt idx="37746">
                  <c:v>377.46</c:v>
                </c:pt>
                <c:pt idx="37747">
                  <c:v>377.47</c:v>
                </c:pt>
                <c:pt idx="37748">
                  <c:v>377.48</c:v>
                </c:pt>
                <c:pt idx="37749">
                  <c:v>377.49</c:v>
                </c:pt>
                <c:pt idx="37750">
                  <c:v>377.5</c:v>
                </c:pt>
                <c:pt idx="37751">
                  <c:v>377.51</c:v>
                </c:pt>
                <c:pt idx="37752">
                  <c:v>377.52</c:v>
                </c:pt>
                <c:pt idx="37753">
                  <c:v>377.53</c:v>
                </c:pt>
                <c:pt idx="37754">
                  <c:v>377.54</c:v>
                </c:pt>
                <c:pt idx="37755">
                  <c:v>377.55</c:v>
                </c:pt>
                <c:pt idx="37756">
                  <c:v>377.56</c:v>
                </c:pt>
                <c:pt idx="37757">
                  <c:v>377.57</c:v>
                </c:pt>
                <c:pt idx="37758">
                  <c:v>377.58</c:v>
                </c:pt>
                <c:pt idx="37759">
                  <c:v>377.59</c:v>
                </c:pt>
                <c:pt idx="37760">
                  <c:v>377.6</c:v>
                </c:pt>
                <c:pt idx="37761">
                  <c:v>377.61</c:v>
                </c:pt>
                <c:pt idx="37762">
                  <c:v>377.62</c:v>
                </c:pt>
                <c:pt idx="37763">
                  <c:v>377.63</c:v>
                </c:pt>
                <c:pt idx="37764">
                  <c:v>377.64</c:v>
                </c:pt>
                <c:pt idx="37765">
                  <c:v>377.65</c:v>
                </c:pt>
                <c:pt idx="37766">
                  <c:v>377.66</c:v>
                </c:pt>
                <c:pt idx="37767">
                  <c:v>377.67</c:v>
                </c:pt>
                <c:pt idx="37768">
                  <c:v>377.68</c:v>
                </c:pt>
                <c:pt idx="37769">
                  <c:v>377.69</c:v>
                </c:pt>
                <c:pt idx="37770">
                  <c:v>377.7</c:v>
                </c:pt>
                <c:pt idx="37771">
                  <c:v>377.71</c:v>
                </c:pt>
                <c:pt idx="37772">
                  <c:v>377.72</c:v>
                </c:pt>
                <c:pt idx="37773">
                  <c:v>377.73</c:v>
                </c:pt>
                <c:pt idx="37774">
                  <c:v>377.74</c:v>
                </c:pt>
                <c:pt idx="37775">
                  <c:v>377.75</c:v>
                </c:pt>
                <c:pt idx="37776">
                  <c:v>377.76</c:v>
                </c:pt>
                <c:pt idx="37777">
                  <c:v>377.77</c:v>
                </c:pt>
                <c:pt idx="37778">
                  <c:v>377.78</c:v>
                </c:pt>
                <c:pt idx="37779">
                  <c:v>377.79</c:v>
                </c:pt>
                <c:pt idx="37780">
                  <c:v>377.8</c:v>
                </c:pt>
                <c:pt idx="37781">
                  <c:v>377.81</c:v>
                </c:pt>
                <c:pt idx="37782">
                  <c:v>377.82</c:v>
                </c:pt>
                <c:pt idx="37783">
                  <c:v>377.83</c:v>
                </c:pt>
                <c:pt idx="37784">
                  <c:v>377.84</c:v>
                </c:pt>
                <c:pt idx="37785">
                  <c:v>377.85</c:v>
                </c:pt>
                <c:pt idx="37786">
                  <c:v>377.86</c:v>
                </c:pt>
                <c:pt idx="37787">
                  <c:v>377.87</c:v>
                </c:pt>
                <c:pt idx="37788">
                  <c:v>377.88</c:v>
                </c:pt>
                <c:pt idx="37789">
                  <c:v>377.89</c:v>
                </c:pt>
                <c:pt idx="37790">
                  <c:v>377.9</c:v>
                </c:pt>
                <c:pt idx="37791">
                  <c:v>377.91</c:v>
                </c:pt>
                <c:pt idx="37792">
                  <c:v>377.92</c:v>
                </c:pt>
                <c:pt idx="37793">
                  <c:v>377.93</c:v>
                </c:pt>
                <c:pt idx="37794">
                  <c:v>377.94</c:v>
                </c:pt>
                <c:pt idx="37795">
                  <c:v>377.95</c:v>
                </c:pt>
                <c:pt idx="37796">
                  <c:v>377.96</c:v>
                </c:pt>
                <c:pt idx="37797">
                  <c:v>377.97</c:v>
                </c:pt>
                <c:pt idx="37798">
                  <c:v>377.98</c:v>
                </c:pt>
                <c:pt idx="37799">
                  <c:v>377.99</c:v>
                </c:pt>
                <c:pt idx="37800">
                  <c:v>378</c:v>
                </c:pt>
                <c:pt idx="37801">
                  <c:v>378.01</c:v>
                </c:pt>
                <c:pt idx="37802">
                  <c:v>378.02</c:v>
                </c:pt>
                <c:pt idx="37803">
                  <c:v>378.03</c:v>
                </c:pt>
                <c:pt idx="37804">
                  <c:v>378.04</c:v>
                </c:pt>
                <c:pt idx="37805">
                  <c:v>378.05</c:v>
                </c:pt>
                <c:pt idx="37806">
                  <c:v>378.06</c:v>
                </c:pt>
                <c:pt idx="37807">
                  <c:v>378.07</c:v>
                </c:pt>
                <c:pt idx="37808">
                  <c:v>378.08</c:v>
                </c:pt>
                <c:pt idx="37809">
                  <c:v>378.09</c:v>
                </c:pt>
                <c:pt idx="37810">
                  <c:v>378.1</c:v>
                </c:pt>
                <c:pt idx="37811">
                  <c:v>378.11</c:v>
                </c:pt>
                <c:pt idx="37812">
                  <c:v>378.12</c:v>
                </c:pt>
                <c:pt idx="37813">
                  <c:v>378.13</c:v>
                </c:pt>
                <c:pt idx="37814">
                  <c:v>378.14</c:v>
                </c:pt>
                <c:pt idx="37815">
                  <c:v>378.15</c:v>
                </c:pt>
                <c:pt idx="37816">
                  <c:v>378.16</c:v>
                </c:pt>
                <c:pt idx="37817">
                  <c:v>378.17</c:v>
                </c:pt>
                <c:pt idx="37818">
                  <c:v>378.18</c:v>
                </c:pt>
                <c:pt idx="37819">
                  <c:v>378.19</c:v>
                </c:pt>
                <c:pt idx="37820">
                  <c:v>378.2</c:v>
                </c:pt>
                <c:pt idx="37821">
                  <c:v>378.21</c:v>
                </c:pt>
                <c:pt idx="37822">
                  <c:v>378.22</c:v>
                </c:pt>
                <c:pt idx="37823">
                  <c:v>378.23</c:v>
                </c:pt>
                <c:pt idx="37824">
                  <c:v>378.24</c:v>
                </c:pt>
                <c:pt idx="37825">
                  <c:v>378.25</c:v>
                </c:pt>
                <c:pt idx="37826">
                  <c:v>378.26</c:v>
                </c:pt>
                <c:pt idx="37827">
                  <c:v>378.27</c:v>
                </c:pt>
                <c:pt idx="37828">
                  <c:v>378.28</c:v>
                </c:pt>
                <c:pt idx="37829">
                  <c:v>378.29</c:v>
                </c:pt>
                <c:pt idx="37830">
                  <c:v>378.3</c:v>
                </c:pt>
                <c:pt idx="37831">
                  <c:v>378.31</c:v>
                </c:pt>
                <c:pt idx="37832">
                  <c:v>378.32</c:v>
                </c:pt>
                <c:pt idx="37833">
                  <c:v>378.33</c:v>
                </c:pt>
                <c:pt idx="37834">
                  <c:v>378.34</c:v>
                </c:pt>
                <c:pt idx="37835">
                  <c:v>378.35</c:v>
                </c:pt>
                <c:pt idx="37836">
                  <c:v>378.36</c:v>
                </c:pt>
                <c:pt idx="37837">
                  <c:v>378.37</c:v>
                </c:pt>
                <c:pt idx="37838">
                  <c:v>378.38</c:v>
                </c:pt>
                <c:pt idx="37839">
                  <c:v>378.39</c:v>
                </c:pt>
                <c:pt idx="37840">
                  <c:v>378.4</c:v>
                </c:pt>
                <c:pt idx="37841">
                  <c:v>378.41</c:v>
                </c:pt>
                <c:pt idx="37842">
                  <c:v>378.42</c:v>
                </c:pt>
                <c:pt idx="37843">
                  <c:v>378.43</c:v>
                </c:pt>
                <c:pt idx="37844">
                  <c:v>378.44</c:v>
                </c:pt>
                <c:pt idx="37845">
                  <c:v>378.45</c:v>
                </c:pt>
                <c:pt idx="37846">
                  <c:v>378.46</c:v>
                </c:pt>
                <c:pt idx="37847">
                  <c:v>378.47</c:v>
                </c:pt>
                <c:pt idx="37848">
                  <c:v>378.48</c:v>
                </c:pt>
                <c:pt idx="37849">
                  <c:v>378.49</c:v>
                </c:pt>
                <c:pt idx="37850">
                  <c:v>378.5</c:v>
                </c:pt>
                <c:pt idx="37851">
                  <c:v>378.51</c:v>
                </c:pt>
                <c:pt idx="37852">
                  <c:v>378.52</c:v>
                </c:pt>
                <c:pt idx="37853">
                  <c:v>378.53</c:v>
                </c:pt>
                <c:pt idx="37854">
                  <c:v>378.54</c:v>
                </c:pt>
                <c:pt idx="37855">
                  <c:v>378.55</c:v>
                </c:pt>
                <c:pt idx="37856">
                  <c:v>378.56</c:v>
                </c:pt>
                <c:pt idx="37857">
                  <c:v>378.57</c:v>
                </c:pt>
                <c:pt idx="37858">
                  <c:v>378.58</c:v>
                </c:pt>
                <c:pt idx="37859">
                  <c:v>378.59</c:v>
                </c:pt>
                <c:pt idx="37860">
                  <c:v>378.6</c:v>
                </c:pt>
                <c:pt idx="37861">
                  <c:v>378.61</c:v>
                </c:pt>
                <c:pt idx="37862">
                  <c:v>378.62</c:v>
                </c:pt>
                <c:pt idx="37863">
                  <c:v>378.63</c:v>
                </c:pt>
                <c:pt idx="37864">
                  <c:v>378.64</c:v>
                </c:pt>
                <c:pt idx="37865">
                  <c:v>378.65</c:v>
                </c:pt>
                <c:pt idx="37866">
                  <c:v>378.66</c:v>
                </c:pt>
                <c:pt idx="37867">
                  <c:v>378.67</c:v>
                </c:pt>
                <c:pt idx="37868">
                  <c:v>378.68</c:v>
                </c:pt>
                <c:pt idx="37869">
                  <c:v>378.69</c:v>
                </c:pt>
                <c:pt idx="37870">
                  <c:v>378.7</c:v>
                </c:pt>
                <c:pt idx="37871">
                  <c:v>378.71</c:v>
                </c:pt>
                <c:pt idx="37872">
                  <c:v>378.72</c:v>
                </c:pt>
                <c:pt idx="37873">
                  <c:v>378.73</c:v>
                </c:pt>
                <c:pt idx="37874">
                  <c:v>378.74</c:v>
                </c:pt>
                <c:pt idx="37875">
                  <c:v>378.75</c:v>
                </c:pt>
                <c:pt idx="37876">
                  <c:v>378.76</c:v>
                </c:pt>
                <c:pt idx="37877">
                  <c:v>378.77</c:v>
                </c:pt>
                <c:pt idx="37878">
                  <c:v>378.78</c:v>
                </c:pt>
                <c:pt idx="37879">
                  <c:v>378.79</c:v>
                </c:pt>
                <c:pt idx="37880">
                  <c:v>378.8</c:v>
                </c:pt>
                <c:pt idx="37881">
                  <c:v>378.81</c:v>
                </c:pt>
                <c:pt idx="37882">
                  <c:v>378.82</c:v>
                </c:pt>
                <c:pt idx="37883">
                  <c:v>378.83</c:v>
                </c:pt>
                <c:pt idx="37884">
                  <c:v>378.84</c:v>
                </c:pt>
                <c:pt idx="37885">
                  <c:v>378.85</c:v>
                </c:pt>
                <c:pt idx="37886">
                  <c:v>378.86</c:v>
                </c:pt>
                <c:pt idx="37887">
                  <c:v>378.87</c:v>
                </c:pt>
                <c:pt idx="37888">
                  <c:v>378.88</c:v>
                </c:pt>
                <c:pt idx="37889">
                  <c:v>378.89</c:v>
                </c:pt>
                <c:pt idx="37890">
                  <c:v>378.9</c:v>
                </c:pt>
                <c:pt idx="37891">
                  <c:v>378.91</c:v>
                </c:pt>
                <c:pt idx="37892">
                  <c:v>378.92</c:v>
                </c:pt>
                <c:pt idx="37893">
                  <c:v>378.93</c:v>
                </c:pt>
                <c:pt idx="37894">
                  <c:v>378.94</c:v>
                </c:pt>
                <c:pt idx="37895">
                  <c:v>378.95</c:v>
                </c:pt>
                <c:pt idx="37896">
                  <c:v>378.96</c:v>
                </c:pt>
                <c:pt idx="37897">
                  <c:v>378.97</c:v>
                </c:pt>
                <c:pt idx="37898">
                  <c:v>378.98</c:v>
                </c:pt>
                <c:pt idx="37899">
                  <c:v>378.99</c:v>
                </c:pt>
                <c:pt idx="37900">
                  <c:v>379</c:v>
                </c:pt>
                <c:pt idx="37901">
                  <c:v>379.01</c:v>
                </c:pt>
                <c:pt idx="37902">
                  <c:v>379.02</c:v>
                </c:pt>
                <c:pt idx="37903">
                  <c:v>379.03</c:v>
                </c:pt>
                <c:pt idx="37904">
                  <c:v>379.04</c:v>
                </c:pt>
                <c:pt idx="37905">
                  <c:v>379.05</c:v>
                </c:pt>
                <c:pt idx="37906">
                  <c:v>379.06</c:v>
                </c:pt>
                <c:pt idx="37907">
                  <c:v>379.07</c:v>
                </c:pt>
                <c:pt idx="37908">
                  <c:v>379.08</c:v>
                </c:pt>
                <c:pt idx="37909">
                  <c:v>379.09</c:v>
                </c:pt>
                <c:pt idx="37910">
                  <c:v>379.1</c:v>
                </c:pt>
                <c:pt idx="37911">
                  <c:v>379.11</c:v>
                </c:pt>
                <c:pt idx="37912">
                  <c:v>379.12</c:v>
                </c:pt>
                <c:pt idx="37913">
                  <c:v>379.13</c:v>
                </c:pt>
                <c:pt idx="37914">
                  <c:v>379.14</c:v>
                </c:pt>
                <c:pt idx="37915">
                  <c:v>379.15</c:v>
                </c:pt>
                <c:pt idx="37916">
                  <c:v>379.16</c:v>
                </c:pt>
                <c:pt idx="37917">
                  <c:v>379.17</c:v>
                </c:pt>
                <c:pt idx="37918">
                  <c:v>379.18</c:v>
                </c:pt>
                <c:pt idx="37919">
                  <c:v>379.19</c:v>
                </c:pt>
                <c:pt idx="37920">
                  <c:v>379.2</c:v>
                </c:pt>
                <c:pt idx="37921">
                  <c:v>379.21</c:v>
                </c:pt>
                <c:pt idx="37922">
                  <c:v>379.22</c:v>
                </c:pt>
                <c:pt idx="37923">
                  <c:v>379.23</c:v>
                </c:pt>
                <c:pt idx="37924">
                  <c:v>379.24</c:v>
                </c:pt>
                <c:pt idx="37925">
                  <c:v>379.25</c:v>
                </c:pt>
                <c:pt idx="37926">
                  <c:v>379.26</c:v>
                </c:pt>
                <c:pt idx="37927">
                  <c:v>379.27</c:v>
                </c:pt>
                <c:pt idx="37928">
                  <c:v>379.28</c:v>
                </c:pt>
                <c:pt idx="37929">
                  <c:v>379.29</c:v>
                </c:pt>
                <c:pt idx="37930">
                  <c:v>379.3</c:v>
                </c:pt>
                <c:pt idx="37931">
                  <c:v>379.31</c:v>
                </c:pt>
                <c:pt idx="37932">
                  <c:v>379.32</c:v>
                </c:pt>
                <c:pt idx="37933">
                  <c:v>379.33</c:v>
                </c:pt>
                <c:pt idx="37934">
                  <c:v>379.34</c:v>
                </c:pt>
                <c:pt idx="37935">
                  <c:v>379.35</c:v>
                </c:pt>
                <c:pt idx="37936">
                  <c:v>379.36</c:v>
                </c:pt>
                <c:pt idx="37937">
                  <c:v>379.37</c:v>
                </c:pt>
                <c:pt idx="37938">
                  <c:v>379.38</c:v>
                </c:pt>
                <c:pt idx="37939">
                  <c:v>379.39</c:v>
                </c:pt>
                <c:pt idx="37940">
                  <c:v>379.4</c:v>
                </c:pt>
                <c:pt idx="37941">
                  <c:v>379.41</c:v>
                </c:pt>
                <c:pt idx="37942">
                  <c:v>379.42</c:v>
                </c:pt>
                <c:pt idx="37943">
                  <c:v>379.43</c:v>
                </c:pt>
                <c:pt idx="37944">
                  <c:v>379.44</c:v>
                </c:pt>
                <c:pt idx="37945">
                  <c:v>379.45</c:v>
                </c:pt>
                <c:pt idx="37946">
                  <c:v>379.46</c:v>
                </c:pt>
                <c:pt idx="37947">
                  <c:v>379.47</c:v>
                </c:pt>
                <c:pt idx="37948">
                  <c:v>379.48</c:v>
                </c:pt>
                <c:pt idx="37949">
                  <c:v>379.49</c:v>
                </c:pt>
                <c:pt idx="37950">
                  <c:v>379.5</c:v>
                </c:pt>
                <c:pt idx="37951">
                  <c:v>379.51</c:v>
                </c:pt>
                <c:pt idx="37952">
                  <c:v>379.52</c:v>
                </c:pt>
                <c:pt idx="37953">
                  <c:v>379.53</c:v>
                </c:pt>
                <c:pt idx="37954">
                  <c:v>379.54</c:v>
                </c:pt>
                <c:pt idx="37955">
                  <c:v>379.55</c:v>
                </c:pt>
                <c:pt idx="37956">
                  <c:v>379.56</c:v>
                </c:pt>
                <c:pt idx="37957">
                  <c:v>379.57</c:v>
                </c:pt>
                <c:pt idx="37958">
                  <c:v>379.58</c:v>
                </c:pt>
                <c:pt idx="37959">
                  <c:v>379.59</c:v>
                </c:pt>
                <c:pt idx="37960">
                  <c:v>379.6</c:v>
                </c:pt>
                <c:pt idx="37961">
                  <c:v>379.61</c:v>
                </c:pt>
                <c:pt idx="37962">
                  <c:v>379.62</c:v>
                </c:pt>
                <c:pt idx="37963">
                  <c:v>379.63</c:v>
                </c:pt>
                <c:pt idx="37964">
                  <c:v>379.64</c:v>
                </c:pt>
                <c:pt idx="37965">
                  <c:v>379.65</c:v>
                </c:pt>
                <c:pt idx="37966">
                  <c:v>379.66</c:v>
                </c:pt>
                <c:pt idx="37967">
                  <c:v>379.67</c:v>
                </c:pt>
                <c:pt idx="37968">
                  <c:v>379.68</c:v>
                </c:pt>
                <c:pt idx="37969">
                  <c:v>379.69</c:v>
                </c:pt>
                <c:pt idx="37970">
                  <c:v>379.7</c:v>
                </c:pt>
                <c:pt idx="37971">
                  <c:v>379.71</c:v>
                </c:pt>
                <c:pt idx="37972">
                  <c:v>379.72</c:v>
                </c:pt>
                <c:pt idx="37973">
                  <c:v>379.73</c:v>
                </c:pt>
                <c:pt idx="37974">
                  <c:v>379.74</c:v>
                </c:pt>
                <c:pt idx="37975">
                  <c:v>379.75</c:v>
                </c:pt>
                <c:pt idx="37976">
                  <c:v>379.76</c:v>
                </c:pt>
                <c:pt idx="37977">
                  <c:v>379.77</c:v>
                </c:pt>
                <c:pt idx="37978">
                  <c:v>379.78</c:v>
                </c:pt>
                <c:pt idx="37979">
                  <c:v>379.79</c:v>
                </c:pt>
                <c:pt idx="37980">
                  <c:v>379.8</c:v>
                </c:pt>
                <c:pt idx="37981">
                  <c:v>379.81</c:v>
                </c:pt>
                <c:pt idx="37982">
                  <c:v>379.82</c:v>
                </c:pt>
                <c:pt idx="37983">
                  <c:v>379.83</c:v>
                </c:pt>
                <c:pt idx="37984">
                  <c:v>379.84</c:v>
                </c:pt>
                <c:pt idx="37985">
                  <c:v>379.85</c:v>
                </c:pt>
                <c:pt idx="37986">
                  <c:v>379.86</c:v>
                </c:pt>
                <c:pt idx="37987">
                  <c:v>379.87</c:v>
                </c:pt>
                <c:pt idx="37988">
                  <c:v>379.88</c:v>
                </c:pt>
                <c:pt idx="37989">
                  <c:v>379.89</c:v>
                </c:pt>
                <c:pt idx="37990">
                  <c:v>379.9</c:v>
                </c:pt>
                <c:pt idx="37991">
                  <c:v>379.91</c:v>
                </c:pt>
                <c:pt idx="37992">
                  <c:v>379.92</c:v>
                </c:pt>
                <c:pt idx="37993">
                  <c:v>379.93</c:v>
                </c:pt>
                <c:pt idx="37994">
                  <c:v>379.94</c:v>
                </c:pt>
                <c:pt idx="37995">
                  <c:v>379.95</c:v>
                </c:pt>
                <c:pt idx="37996">
                  <c:v>379.96</c:v>
                </c:pt>
                <c:pt idx="37997">
                  <c:v>379.97</c:v>
                </c:pt>
                <c:pt idx="37998">
                  <c:v>379.98</c:v>
                </c:pt>
                <c:pt idx="37999">
                  <c:v>379.99</c:v>
                </c:pt>
                <c:pt idx="38000">
                  <c:v>380</c:v>
                </c:pt>
                <c:pt idx="38001">
                  <c:v>380.01</c:v>
                </c:pt>
                <c:pt idx="38002">
                  <c:v>380.02</c:v>
                </c:pt>
                <c:pt idx="38003">
                  <c:v>380.03</c:v>
                </c:pt>
                <c:pt idx="38004">
                  <c:v>380.04</c:v>
                </c:pt>
                <c:pt idx="38005">
                  <c:v>380.05</c:v>
                </c:pt>
                <c:pt idx="38006">
                  <c:v>380.06</c:v>
                </c:pt>
                <c:pt idx="38007">
                  <c:v>380.07</c:v>
                </c:pt>
                <c:pt idx="38008">
                  <c:v>380.08</c:v>
                </c:pt>
                <c:pt idx="38009">
                  <c:v>380.09</c:v>
                </c:pt>
                <c:pt idx="38010">
                  <c:v>380.1</c:v>
                </c:pt>
                <c:pt idx="38011">
                  <c:v>380.11</c:v>
                </c:pt>
                <c:pt idx="38012">
                  <c:v>380.12</c:v>
                </c:pt>
                <c:pt idx="38013">
                  <c:v>380.13</c:v>
                </c:pt>
                <c:pt idx="38014">
                  <c:v>380.14</c:v>
                </c:pt>
                <c:pt idx="38015">
                  <c:v>380.15</c:v>
                </c:pt>
                <c:pt idx="38016">
                  <c:v>380.16</c:v>
                </c:pt>
                <c:pt idx="38017">
                  <c:v>380.17</c:v>
                </c:pt>
                <c:pt idx="38018">
                  <c:v>380.18</c:v>
                </c:pt>
                <c:pt idx="38019">
                  <c:v>380.19</c:v>
                </c:pt>
                <c:pt idx="38020">
                  <c:v>380.2</c:v>
                </c:pt>
                <c:pt idx="38021">
                  <c:v>380.21</c:v>
                </c:pt>
                <c:pt idx="38022">
                  <c:v>380.22</c:v>
                </c:pt>
                <c:pt idx="38023">
                  <c:v>380.23</c:v>
                </c:pt>
                <c:pt idx="38024">
                  <c:v>380.24</c:v>
                </c:pt>
                <c:pt idx="38025">
                  <c:v>380.25</c:v>
                </c:pt>
                <c:pt idx="38026">
                  <c:v>380.26</c:v>
                </c:pt>
                <c:pt idx="38027">
                  <c:v>380.27</c:v>
                </c:pt>
                <c:pt idx="38028">
                  <c:v>380.28</c:v>
                </c:pt>
                <c:pt idx="38029">
                  <c:v>380.29</c:v>
                </c:pt>
                <c:pt idx="38030">
                  <c:v>380.3</c:v>
                </c:pt>
                <c:pt idx="38031">
                  <c:v>380.31</c:v>
                </c:pt>
                <c:pt idx="38032">
                  <c:v>380.32</c:v>
                </c:pt>
                <c:pt idx="38033">
                  <c:v>380.33</c:v>
                </c:pt>
                <c:pt idx="38034">
                  <c:v>380.34</c:v>
                </c:pt>
                <c:pt idx="38035">
                  <c:v>380.35</c:v>
                </c:pt>
                <c:pt idx="38036">
                  <c:v>380.36</c:v>
                </c:pt>
                <c:pt idx="38037">
                  <c:v>380.37</c:v>
                </c:pt>
                <c:pt idx="38038">
                  <c:v>380.38</c:v>
                </c:pt>
                <c:pt idx="38039">
                  <c:v>380.39</c:v>
                </c:pt>
                <c:pt idx="38040">
                  <c:v>380.4</c:v>
                </c:pt>
                <c:pt idx="38041">
                  <c:v>380.41</c:v>
                </c:pt>
                <c:pt idx="38042">
                  <c:v>380.42</c:v>
                </c:pt>
                <c:pt idx="38043">
                  <c:v>380.43</c:v>
                </c:pt>
                <c:pt idx="38044">
                  <c:v>380.44</c:v>
                </c:pt>
                <c:pt idx="38045">
                  <c:v>380.45</c:v>
                </c:pt>
                <c:pt idx="38046">
                  <c:v>380.46</c:v>
                </c:pt>
                <c:pt idx="38047">
                  <c:v>380.47</c:v>
                </c:pt>
                <c:pt idx="38048">
                  <c:v>380.48</c:v>
                </c:pt>
                <c:pt idx="38049">
                  <c:v>380.49</c:v>
                </c:pt>
                <c:pt idx="38050">
                  <c:v>380.5</c:v>
                </c:pt>
                <c:pt idx="38051">
                  <c:v>380.51</c:v>
                </c:pt>
                <c:pt idx="38052">
                  <c:v>380.52</c:v>
                </c:pt>
                <c:pt idx="38053">
                  <c:v>380.53</c:v>
                </c:pt>
                <c:pt idx="38054">
                  <c:v>380.54</c:v>
                </c:pt>
                <c:pt idx="38055">
                  <c:v>380.55</c:v>
                </c:pt>
                <c:pt idx="38056">
                  <c:v>380.56</c:v>
                </c:pt>
                <c:pt idx="38057">
                  <c:v>380.57</c:v>
                </c:pt>
                <c:pt idx="38058">
                  <c:v>380.58</c:v>
                </c:pt>
                <c:pt idx="38059">
                  <c:v>380.59</c:v>
                </c:pt>
                <c:pt idx="38060">
                  <c:v>380.6</c:v>
                </c:pt>
                <c:pt idx="38061">
                  <c:v>380.61</c:v>
                </c:pt>
                <c:pt idx="38062">
                  <c:v>380.62</c:v>
                </c:pt>
                <c:pt idx="38063">
                  <c:v>380.63</c:v>
                </c:pt>
                <c:pt idx="38064">
                  <c:v>380.64</c:v>
                </c:pt>
                <c:pt idx="38065">
                  <c:v>380.65</c:v>
                </c:pt>
                <c:pt idx="38066">
                  <c:v>380.66</c:v>
                </c:pt>
                <c:pt idx="38067">
                  <c:v>380.67</c:v>
                </c:pt>
                <c:pt idx="38068">
                  <c:v>380.68</c:v>
                </c:pt>
                <c:pt idx="38069">
                  <c:v>380.69</c:v>
                </c:pt>
                <c:pt idx="38070">
                  <c:v>380.7</c:v>
                </c:pt>
                <c:pt idx="38071">
                  <c:v>380.71</c:v>
                </c:pt>
                <c:pt idx="38072">
                  <c:v>380.72</c:v>
                </c:pt>
                <c:pt idx="38073">
                  <c:v>380.73</c:v>
                </c:pt>
                <c:pt idx="38074">
                  <c:v>380.74</c:v>
                </c:pt>
                <c:pt idx="38075">
                  <c:v>380.75</c:v>
                </c:pt>
                <c:pt idx="38076">
                  <c:v>380.76</c:v>
                </c:pt>
                <c:pt idx="38077">
                  <c:v>380.77</c:v>
                </c:pt>
                <c:pt idx="38078">
                  <c:v>380.78</c:v>
                </c:pt>
                <c:pt idx="38079">
                  <c:v>380.79</c:v>
                </c:pt>
                <c:pt idx="38080">
                  <c:v>380.8</c:v>
                </c:pt>
                <c:pt idx="38081">
                  <c:v>380.81</c:v>
                </c:pt>
                <c:pt idx="38082">
                  <c:v>380.82</c:v>
                </c:pt>
                <c:pt idx="38083">
                  <c:v>380.83</c:v>
                </c:pt>
                <c:pt idx="38084">
                  <c:v>380.84</c:v>
                </c:pt>
                <c:pt idx="38085">
                  <c:v>380.85</c:v>
                </c:pt>
                <c:pt idx="38086">
                  <c:v>380.86</c:v>
                </c:pt>
                <c:pt idx="38087">
                  <c:v>380.87</c:v>
                </c:pt>
                <c:pt idx="38088">
                  <c:v>380.88</c:v>
                </c:pt>
                <c:pt idx="38089">
                  <c:v>380.89</c:v>
                </c:pt>
                <c:pt idx="38090">
                  <c:v>380.9</c:v>
                </c:pt>
                <c:pt idx="38091">
                  <c:v>380.91</c:v>
                </c:pt>
                <c:pt idx="38092">
                  <c:v>380.92</c:v>
                </c:pt>
                <c:pt idx="38093">
                  <c:v>380.93</c:v>
                </c:pt>
                <c:pt idx="38094">
                  <c:v>380.94</c:v>
                </c:pt>
                <c:pt idx="38095">
                  <c:v>380.95</c:v>
                </c:pt>
                <c:pt idx="38096">
                  <c:v>380.96</c:v>
                </c:pt>
                <c:pt idx="38097">
                  <c:v>380.97</c:v>
                </c:pt>
                <c:pt idx="38098">
                  <c:v>380.98</c:v>
                </c:pt>
                <c:pt idx="38099">
                  <c:v>380.99</c:v>
                </c:pt>
                <c:pt idx="38100">
                  <c:v>381</c:v>
                </c:pt>
                <c:pt idx="38101">
                  <c:v>381.01</c:v>
                </c:pt>
                <c:pt idx="38102">
                  <c:v>381.02</c:v>
                </c:pt>
                <c:pt idx="38103">
                  <c:v>381.03</c:v>
                </c:pt>
                <c:pt idx="38104">
                  <c:v>381.04</c:v>
                </c:pt>
                <c:pt idx="38105">
                  <c:v>381.05</c:v>
                </c:pt>
                <c:pt idx="38106">
                  <c:v>381.06</c:v>
                </c:pt>
                <c:pt idx="38107">
                  <c:v>381.07</c:v>
                </c:pt>
                <c:pt idx="38108">
                  <c:v>381.08</c:v>
                </c:pt>
                <c:pt idx="38109">
                  <c:v>381.09</c:v>
                </c:pt>
                <c:pt idx="38110">
                  <c:v>381.1</c:v>
                </c:pt>
                <c:pt idx="38111">
                  <c:v>381.11</c:v>
                </c:pt>
                <c:pt idx="38112">
                  <c:v>381.12</c:v>
                </c:pt>
                <c:pt idx="38113">
                  <c:v>381.13</c:v>
                </c:pt>
                <c:pt idx="38114">
                  <c:v>381.14</c:v>
                </c:pt>
                <c:pt idx="38115">
                  <c:v>381.15</c:v>
                </c:pt>
                <c:pt idx="38116">
                  <c:v>381.16</c:v>
                </c:pt>
                <c:pt idx="38117">
                  <c:v>381.17</c:v>
                </c:pt>
                <c:pt idx="38118">
                  <c:v>381.18</c:v>
                </c:pt>
                <c:pt idx="38119">
                  <c:v>381.19</c:v>
                </c:pt>
                <c:pt idx="38120">
                  <c:v>381.2</c:v>
                </c:pt>
                <c:pt idx="38121">
                  <c:v>381.21</c:v>
                </c:pt>
                <c:pt idx="38122">
                  <c:v>381.22</c:v>
                </c:pt>
                <c:pt idx="38123">
                  <c:v>381.23</c:v>
                </c:pt>
                <c:pt idx="38124">
                  <c:v>381.24</c:v>
                </c:pt>
                <c:pt idx="38125">
                  <c:v>381.25</c:v>
                </c:pt>
                <c:pt idx="38126">
                  <c:v>381.26</c:v>
                </c:pt>
                <c:pt idx="38127">
                  <c:v>381.27</c:v>
                </c:pt>
                <c:pt idx="38128">
                  <c:v>381.28</c:v>
                </c:pt>
                <c:pt idx="38129">
                  <c:v>381.29</c:v>
                </c:pt>
                <c:pt idx="38130">
                  <c:v>381.3</c:v>
                </c:pt>
                <c:pt idx="38131">
                  <c:v>381.31</c:v>
                </c:pt>
                <c:pt idx="38132">
                  <c:v>381.32</c:v>
                </c:pt>
                <c:pt idx="38133">
                  <c:v>381.33</c:v>
                </c:pt>
                <c:pt idx="38134">
                  <c:v>381.34</c:v>
                </c:pt>
                <c:pt idx="38135">
                  <c:v>381.35</c:v>
                </c:pt>
                <c:pt idx="38136">
                  <c:v>381.36</c:v>
                </c:pt>
                <c:pt idx="38137">
                  <c:v>381.37</c:v>
                </c:pt>
                <c:pt idx="38138">
                  <c:v>381.38</c:v>
                </c:pt>
                <c:pt idx="38139">
                  <c:v>381.39</c:v>
                </c:pt>
                <c:pt idx="38140">
                  <c:v>381.4</c:v>
                </c:pt>
                <c:pt idx="38141">
                  <c:v>381.41</c:v>
                </c:pt>
                <c:pt idx="38142">
                  <c:v>381.42</c:v>
                </c:pt>
                <c:pt idx="38143">
                  <c:v>381.43</c:v>
                </c:pt>
                <c:pt idx="38144">
                  <c:v>381.44</c:v>
                </c:pt>
                <c:pt idx="38145">
                  <c:v>381.45</c:v>
                </c:pt>
                <c:pt idx="38146">
                  <c:v>381.46</c:v>
                </c:pt>
                <c:pt idx="38147">
                  <c:v>381.47</c:v>
                </c:pt>
                <c:pt idx="38148">
                  <c:v>381.48</c:v>
                </c:pt>
                <c:pt idx="38149">
                  <c:v>381.49</c:v>
                </c:pt>
                <c:pt idx="38150">
                  <c:v>381.5</c:v>
                </c:pt>
                <c:pt idx="38151">
                  <c:v>381.51</c:v>
                </c:pt>
                <c:pt idx="38152">
                  <c:v>381.52</c:v>
                </c:pt>
                <c:pt idx="38153">
                  <c:v>381.53</c:v>
                </c:pt>
                <c:pt idx="38154">
                  <c:v>381.54</c:v>
                </c:pt>
                <c:pt idx="38155">
                  <c:v>381.55</c:v>
                </c:pt>
                <c:pt idx="38156">
                  <c:v>381.56</c:v>
                </c:pt>
                <c:pt idx="38157">
                  <c:v>381.57</c:v>
                </c:pt>
                <c:pt idx="38158">
                  <c:v>381.58</c:v>
                </c:pt>
                <c:pt idx="38159">
                  <c:v>381.59</c:v>
                </c:pt>
                <c:pt idx="38160">
                  <c:v>381.6</c:v>
                </c:pt>
                <c:pt idx="38161">
                  <c:v>381.61</c:v>
                </c:pt>
                <c:pt idx="38162">
                  <c:v>381.62</c:v>
                </c:pt>
                <c:pt idx="38163">
                  <c:v>381.63</c:v>
                </c:pt>
                <c:pt idx="38164">
                  <c:v>381.64</c:v>
                </c:pt>
                <c:pt idx="38165">
                  <c:v>381.65</c:v>
                </c:pt>
                <c:pt idx="38166">
                  <c:v>381.66</c:v>
                </c:pt>
                <c:pt idx="38167">
                  <c:v>381.67</c:v>
                </c:pt>
                <c:pt idx="38168">
                  <c:v>381.68</c:v>
                </c:pt>
                <c:pt idx="38169">
                  <c:v>381.69</c:v>
                </c:pt>
                <c:pt idx="38170">
                  <c:v>381.7</c:v>
                </c:pt>
                <c:pt idx="38171">
                  <c:v>381.71</c:v>
                </c:pt>
                <c:pt idx="38172">
                  <c:v>381.72</c:v>
                </c:pt>
                <c:pt idx="38173">
                  <c:v>381.73</c:v>
                </c:pt>
                <c:pt idx="38174">
                  <c:v>381.74</c:v>
                </c:pt>
                <c:pt idx="38175">
                  <c:v>381.75</c:v>
                </c:pt>
                <c:pt idx="38176">
                  <c:v>381.76</c:v>
                </c:pt>
                <c:pt idx="38177">
                  <c:v>381.77</c:v>
                </c:pt>
                <c:pt idx="38178">
                  <c:v>381.78</c:v>
                </c:pt>
                <c:pt idx="38179">
                  <c:v>381.79</c:v>
                </c:pt>
                <c:pt idx="38180">
                  <c:v>381.8</c:v>
                </c:pt>
                <c:pt idx="38181">
                  <c:v>381.81</c:v>
                </c:pt>
                <c:pt idx="38182">
                  <c:v>381.82</c:v>
                </c:pt>
                <c:pt idx="38183">
                  <c:v>381.83</c:v>
                </c:pt>
                <c:pt idx="38184">
                  <c:v>381.84</c:v>
                </c:pt>
                <c:pt idx="38185">
                  <c:v>381.85</c:v>
                </c:pt>
                <c:pt idx="38186">
                  <c:v>381.86</c:v>
                </c:pt>
                <c:pt idx="38187">
                  <c:v>381.87</c:v>
                </c:pt>
                <c:pt idx="38188">
                  <c:v>381.88</c:v>
                </c:pt>
                <c:pt idx="38189">
                  <c:v>381.89</c:v>
                </c:pt>
                <c:pt idx="38190">
                  <c:v>381.9</c:v>
                </c:pt>
                <c:pt idx="38191">
                  <c:v>381.91</c:v>
                </c:pt>
                <c:pt idx="38192">
                  <c:v>381.92</c:v>
                </c:pt>
                <c:pt idx="38193">
                  <c:v>381.93</c:v>
                </c:pt>
                <c:pt idx="38194">
                  <c:v>381.94</c:v>
                </c:pt>
                <c:pt idx="38195">
                  <c:v>381.95</c:v>
                </c:pt>
                <c:pt idx="38196">
                  <c:v>381.96</c:v>
                </c:pt>
                <c:pt idx="38197">
                  <c:v>381.97</c:v>
                </c:pt>
                <c:pt idx="38198">
                  <c:v>381.98</c:v>
                </c:pt>
                <c:pt idx="38199">
                  <c:v>381.99</c:v>
                </c:pt>
                <c:pt idx="38200">
                  <c:v>382</c:v>
                </c:pt>
                <c:pt idx="38201">
                  <c:v>382.01</c:v>
                </c:pt>
                <c:pt idx="38202">
                  <c:v>382.02</c:v>
                </c:pt>
                <c:pt idx="38203">
                  <c:v>382.03</c:v>
                </c:pt>
                <c:pt idx="38204">
                  <c:v>382.04</c:v>
                </c:pt>
                <c:pt idx="38205">
                  <c:v>382.05</c:v>
                </c:pt>
                <c:pt idx="38206">
                  <c:v>382.06</c:v>
                </c:pt>
                <c:pt idx="38207">
                  <c:v>382.07</c:v>
                </c:pt>
                <c:pt idx="38208">
                  <c:v>382.08</c:v>
                </c:pt>
                <c:pt idx="38209">
                  <c:v>382.09</c:v>
                </c:pt>
                <c:pt idx="38210">
                  <c:v>382.1</c:v>
                </c:pt>
                <c:pt idx="38211">
                  <c:v>382.11</c:v>
                </c:pt>
                <c:pt idx="38212">
                  <c:v>382.12</c:v>
                </c:pt>
                <c:pt idx="38213">
                  <c:v>382.13</c:v>
                </c:pt>
                <c:pt idx="38214">
                  <c:v>382.14</c:v>
                </c:pt>
                <c:pt idx="38215">
                  <c:v>382.15</c:v>
                </c:pt>
                <c:pt idx="38216">
                  <c:v>382.16</c:v>
                </c:pt>
                <c:pt idx="38217">
                  <c:v>382.17</c:v>
                </c:pt>
                <c:pt idx="38218">
                  <c:v>382.18</c:v>
                </c:pt>
                <c:pt idx="38219">
                  <c:v>382.19</c:v>
                </c:pt>
                <c:pt idx="38220">
                  <c:v>382.2</c:v>
                </c:pt>
                <c:pt idx="38221">
                  <c:v>382.21</c:v>
                </c:pt>
                <c:pt idx="38222">
                  <c:v>382.22</c:v>
                </c:pt>
                <c:pt idx="38223">
                  <c:v>382.23</c:v>
                </c:pt>
                <c:pt idx="38224">
                  <c:v>382.24</c:v>
                </c:pt>
                <c:pt idx="38225">
                  <c:v>382.25</c:v>
                </c:pt>
                <c:pt idx="38226">
                  <c:v>382.26</c:v>
                </c:pt>
                <c:pt idx="38227">
                  <c:v>382.27</c:v>
                </c:pt>
                <c:pt idx="38228">
                  <c:v>382.28</c:v>
                </c:pt>
                <c:pt idx="38229">
                  <c:v>382.29</c:v>
                </c:pt>
                <c:pt idx="38230">
                  <c:v>382.3</c:v>
                </c:pt>
                <c:pt idx="38231">
                  <c:v>382.31</c:v>
                </c:pt>
                <c:pt idx="38232">
                  <c:v>382.32</c:v>
                </c:pt>
                <c:pt idx="38233">
                  <c:v>382.33</c:v>
                </c:pt>
                <c:pt idx="38234">
                  <c:v>382.34</c:v>
                </c:pt>
                <c:pt idx="38235">
                  <c:v>382.35</c:v>
                </c:pt>
                <c:pt idx="38236">
                  <c:v>382.36</c:v>
                </c:pt>
                <c:pt idx="38237">
                  <c:v>382.37</c:v>
                </c:pt>
                <c:pt idx="38238">
                  <c:v>382.38</c:v>
                </c:pt>
                <c:pt idx="38239">
                  <c:v>382.39</c:v>
                </c:pt>
                <c:pt idx="38240">
                  <c:v>382.4</c:v>
                </c:pt>
                <c:pt idx="38241">
                  <c:v>382.41</c:v>
                </c:pt>
                <c:pt idx="38242">
                  <c:v>382.42</c:v>
                </c:pt>
                <c:pt idx="38243">
                  <c:v>382.43</c:v>
                </c:pt>
                <c:pt idx="38244">
                  <c:v>382.44</c:v>
                </c:pt>
                <c:pt idx="38245">
                  <c:v>382.45</c:v>
                </c:pt>
                <c:pt idx="38246">
                  <c:v>382.46</c:v>
                </c:pt>
                <c:pt idx="38247">
                  <c:v>382.47</c:v>
                </c:pt>
                <c:pt idx="38248">
                  <c:v>382.48</c:v>
                </c:pt>
                <c:pt idx="38249">
                  <c:v>382.49</c:v>
                </c:pt>
                <c:pt idx="38250">
                  <c:v>382.5</c:v>
                </c:pt>
                <c:pt idx="38251">
                  <c:v>382.51</c:v>
                </c:pt>
                <c:pt idx="38252">
                  <c:v>382.52</c:v>
                </c:pt>
                <c:pt idx="38253">
                  <c:v>382.53</c:v>
                </c:pt>
                <c:pt idx="38254">
                  <c:v>382.54</c:v>
                </c:pt>
                <c:pt idx="38255">
                  <c:v>382.55</c:v>
                </c:pt>
                <c:pt idx="38256">
                  <c:v>382.56</c:v>
                </c:pt>
                <c:pt idx="38257">
                  <c:v>382.57</c:v>
                </c:pt>
                <c:pt idx="38258">
                  <c:v>382.58</c:v>
                </c:pt>
                <c:pt idx="38259">
                  <c:v>382.59</c:v>
                </c:pt>
                <c:pt idx="38260">
                  <c:v>382.6</c:v>
                </c:pt>
                <c:pt idx="38261">
                  <c:v>382.61</c:v>
                </c:pt>
                <c:pt idx="38262">
                  <c:v>382.62</c:v>
                </c:pt>
                <c:pt idx="38263">
                  <c:v>382.63</c:v>
                </c:pt>
                <c:pt idx="38264">
                  <c:v>382.64</c:v>
                </c:pt>
                <c:pt idx="38265">
                  <c:v>382.65</c:v>
                </c:pt>
                <c:pt idx="38266">
                  <c:v>382.66</c:v>
                </c:pt>
                <c:pt idx="38267">
                  <c:v>382.67</c:v>
                </c:pt>
                <c:pt idx="38268">
                  <c:v>382.68</c:v>
                </c:pt>
                <c:pt idx="38269">
                  <c:v>382.69</c:v>
                </c:pt>
                <c:pt idx="38270">
                  <c:v>382.7</c:v>
                </c:pt>
                <c:pt idx="38271">
                  <c:v>382.71</c:v>
                </c:pt>
                <c:pt idx="38272">
                  <c:v>382.72</c:v>
                </c:pt>
                <c:pt idx="38273">
                  <c:v>382.73</c:v>
                </c:pt>
                <c:pt idx="38274">
                  <c:v>382.74</c:v>
                </c:pt>
                <c:pt idx="38275">
                  <c:v>382.75</c:v>
                </c:pt>
                <c:pt idx="38276">
                  <c:v>382.76</c:v>
                </c:pt>
                <c:pt idx="38277">
                  <c:v>382.77</c:v>
                </c:pt>
                <c:pt idx="38278">
                  <c:v>382.78</c:v>
                </c:pt>
                <c:pt idx="38279">
                  <c:v>382.79</c:v>
                </c:pt>
                <c:pt idx="38280">
                  <c:v>382.8</c:v>
                </c:pt>
                <c:pt idx="38281">
                  <c:v>382.81</c:v>
                </c:pt>
                <c:pt idx="38282">
                  <c:v>382.82</c:v>
                </c:pt>
                <c:pt idx="38283">
                  <c:v>382.83</c:v>
                </c:pt>
                <c:pt idx="38284">
                  <c:v>382.84</c:v>
                </c:pt>
                <c:pt idx="38285">
                  <c:v>382.85</c:v>
                </c:pt>
                <c:pt idx="38286">
                  <c:v>382.86</c:v>
                </c:pt>
                <c:pt idx="38287">
                  <c:v>382.87</c:v>
                </c:pt>
                <c:pt idx="38288">
                  <c:v>382.88</c:v>
                </c:pt>
                <c:pt idx="38289">
                  <c:v>382.89</c:v>
                </c:pt>
                <c:pt idx="38290">
                  <c:v>382.9</c:v>
                </c:pt>
                <c:pt idx="38291">
                  <c:v>382.91</c:v>
                </c:pt>
                <c:pt idx="38292">
                  <c:v>382.92</c:v>
                </c:pt>
                <c:pt idx="38293">
                  <c:v>382.93</c:v>
                </c:pt>
                <c:pt idx="38294">
                  <c:v>382.94</c:v>
                </c:pt>
                <c:pt idx="38295">
                  <c:v>382.95</c:v>
                </c:pt>
                <c:pt idx="38296">
                  <c:v>382.96</c:v>
                </c:pt>
                <c:pt idx="38297">
                  <c:v>382.97</c:v>
                </c:pt>
                <c:pt idx="38298">
                  <c:v>382.98</c:v>
                </c:pt>
                <c:pt idx="38299">
                  <c:v>382.99</c:v>
                </c:pt>
                <c:pt idx="38300">
                  <c:v>383</c:v>
                </c:pt>
                <c:pt idx="38301">
                  <c:v>383.01</c:v>
                </c:pt>
                <c:pt idx="38302">
                  <c:v>383.02</c:v>
                </c:pt>
                <c:pt idx="38303">
                  <c:v>383.03</c:v>
                </c:pt>
                <c:pt idx="38304">
                  <c:v>383.04</c:v>
                </c:pt>
                <c:pt idx="38305">
                  <c:v>383.05</c:v>
                </c:pt>
                <c:pt idx="38306">
                  <c:v>383.06</c:v>
                </c:pt>
                <c:pt idx="38307">
                  <c:v>383.07</c:v>
                </c:pt>
                <c:pt idx="38308">
                  <c:v>383.08</c:v>
                </c:pt>
                <c:pt idx="38309">
                  <c:v>383.09</c:v>
                </c:pt>
                <c:pt idx="38310">
                  <c:v>383.1</c:v>
                </c:pt>
                <c:pt idx="38311">
                  <c:v>383.11</c:v>
                </c:pt>
                <c:pt idx="38312">
                  <c:v>383.12</c:v>
                </c:pt>
                <c:pt idx="38313">
                  <c:v>383.13</c:v>
                </c:pt>
                <c:pt idx="38314">
                  <c:v>383.14</c:v>
                </c:pt>
                <c:pt idx="38315">
                  <c:v>383.15</c:v>
                </c:pt>
                <c:pt idx="38316">
                  <c:v>383.16</c:v>
                </c:pt>
                <c:pt idx="38317">
                  <c:v>383.17</c:v>
                </c:pt>
                <c:pt idx="38318">
                  <c:v>383.18</c:v>
                </c:pt>
                <c:pt idx="38319">
                  <c:v>383.19</c:v>
                </c:pt>
                <c:pt idx="38320">
                  <c:v>383.2</c:v>
                </c:pt>
                <c:pt idx="38321">
                  <c:v>383.21</c:v>
                </c:pt>
                <c:pt idx="38322">
                  <c:v>383.22</c:v>
                </c:pt>
                <c:pt idx="38323">
                  <c:v>383.23</c:v>
                </c:pt>
                <c:pt idx="38324">
                  <c:v>383.24</c:v>
                </c:pt>
                <c:pt idx="38325">
                  <c:v>383.25</c:v>
                </c:pt>
                <c:pt idx="38326">
                  <c:v>383.26</c:v>
                </c:pt>
                <c:pt idx="38327">
                  <c:v>383.27</c:v>
                </c:pt>
                <c:pt idx="38328">
                  <c:v>383.28</c:v>
                </c:pt>
                <c:pt idx="38329">
                  <c:v>383.29</c:v>
                </c:pt>
                <c:pt idx="38330">
                  <c:v>383.3</c:v>
                </c:pt>
                <c:pt idx="38331">
                  <c:v>383.31</c:v>
                </c:pt>
                <c:pt idx="38332">
                  <c:v>383.32</c:v>
                </c:pt>
                <c:pt idx="38333">
                  <c:v>383.33</c:v>
                </c:pt>
                <c:pt idx="38334">
                  <c:v>383.34</c:v>
                </c:pt>
                <c:pt idx="38335">
                  <c:v>383.35</c:v>
                </c:pt>
                <c:pt idx="38336">
                  <c:v>383.36</c:v>
                </c:pt>
                <c:pt idx="38337">
                  <c:v>383.37</c:v>
                </c:pt>
                <c:pt idx="38338">
                  <c:v>383.38</c:v>
                </c:pt>
                <c:pt idx="38339">
                  <c:v>383.39</c:v>
                </c:pt>
                <c:pt idx="38340">
                  <c:v>383.4</c:v>
                </c:pt>
                <c:pt idx="38341">
                  <c:v>383.41</c:v>
                </c:pt>
                <c:pt idx="38342">
                  <c:v>383.42</c:v>
                </c:pt>
                <c:pt idx="38343">
                  <c:v>383.43</c:v>
                </c:pt>
                <c:pt idx="38344">
                  <c:v>383.44</c:v>
                </c:pt>
                <c:pt idx="38345">
                  <c:v>383.45</c:v>
                </c:pt>
                <c:pt idx="38346">
                  <c:v>383.46</c:v>
                </c:pt>
                <c:pt idx="38347">
                  <c:v>383.47</c:v>
                </c:pt>
                <c:pt idx="38348">
                  <c:v>383.48</c:v>
                </c:pt>
                <c:pt idx="38349">
                  <c:v>383.49</c:v>
                </c:pt>
                <c:pt idx="38350">
                  <c:v>383.5</c:v>
                </c:pt>
                <c:pt idx="38351">
                  <c:v>383.51</c:v>
                </c:pt>
                <c:pt idx="38352">
                  <c:v>383.52</c:v>
                </c:pt>
                <c:pt idx="38353">
                  <c:v>383.53</c:v>
                </c:pt>
                <c:pt idx="38354">
                  <c:v>383.54</c:v>
                </c:pt>
                <c:pt idx="38355">
                  <c:v>383.55</c:v>
                </c:pt>
                <c:pt idx="38356">
                  <c:v>383.56</c:v>
                </c:pt>
                <c:pt idx="38357">
                  <c:v>383.57</c:v>
                </c:pt>
                <c:pt idx="38358">
                  <c:v>383.58</c:v>
                </c:pt>
                <c:pt idx="38359">
                  <c:v>383.59</c:v>
                </c:pt>
                <c:pt idx="38360">
                  <c:v>383.6</c:v>
                </c:pt>
                <c:pt idx="38361">
                  <c:v>383.61</c:v>
                </c:pt>
                <c:pt idx="38362">
                  <c:v>383.62</c:v>
                </c:pt>
                <c:pt idx="38363">
                  <c:v>383.63</c:v>
                </c:pt>
                <c:pt idx="38364">
                  <c:v>383.64</c:v>
                </c:pt>
                <c:pt idx="38365">
                  <c:v>383.65</c:v>
                </c:pt>
                <c:pt idx="38366">
                  <c:v>383.66</c:v>
                </c:pt>
                <c:pt idx="38367">
                  <c:v>383.67</c:v>
                </c:pt>
                <c:pt idx="38368">
                  <c:v>383.68</c:v>
                </c:pt>
                <c:pt idx="38369">
                  <c:v>383.69</c:v>
                </c:pt>
                <c:pt idx="38370">
                  <c:v>383.7</c:v>
                </c:pt>
                <c:pt idx="38371">
                  <c:v>383.71</c:v>
                </c:pt>
                <c:pt idx="38372">
                  <c:v>383.72</c:v>
                </c:pt>
                <c:pt idx="38373">
                  <c:v>383.73</c:v>
                </c:pt>
                <c:pt idx="38374">
                  <c:v>383.74</c:v>
                </c:pt>
                <c:pt idx="38375">
                  <c:v>383.75</c:v>
                </c:pt>
                <c:pt idx="38376">
                  <c:v>383.76</c:v>
                </c:pt>
                <c:pt idx="38377">
                  <c:v>383.77</c:v>
                </c:pt>
                <c:pt idx="38378">
                  <c:v>383.78</c:v>
                </c:pt>
                <c:pt idx="38379">
                  <c:v>383.79</c:v>
                </c:pt>
                <c:pt idx="38380">
                  <c:v>383.8</c:v>
                </c:pt>
                <c:pt idx="38381">
                  <c:v>383.81</c:v>
                </c:pt>
                <c:pt idx="38382">
                  <c:v>383.82</c:v>
                </c:pt>
                <c:pt idx="38383">
                  <c:v>383.83</c:v>
                </c:pt>
                <c:pt idx="38384">
                  <c:v>383.84</c:v>
                </c:pt>
                <c:pt idx="38385">
                  <c:v>383.85</c:v>
                </c:pt>
                <c:pt idx="38386">
                  <c:v>383.86</c:v>
                </c:pt>
                <c:pt idx="38387">
                  <c:v>383.87</c:v>
                </c:pt>
                <c:pt idx="38388">
                  <c:v>383.88</c:v>
                </c:pt>
                <c:pt idx="38389">
                  <c:v>383.89</c:v>
                </c:pt>
                <c:pt idx="38390">
                  <c:v>383.9</c:v>
                </c:pt>
                <c:pt idx="38391">
                  <c:v>383.91</c:v>
                </c:pt>
                <c:pt idx="38392">
                  <c:v>383.92</c:v>
                </c:pt>
                <c:pt idx="38393">
                  <c:v>383.93</c:v>
                </c:pt>
                <c:pt idx="38394">
                  <c:v>383.94</c:v>
                </c:pt>
                <c:pt idx="38395">
                  <c:v>383.95</c:v>
                </c:pt>
                <c:pt idx="38396">
                  <c:v>383.96</c:v>
                </c:pt>
                <c:pt idx="38397">
                  <c:v>383.97</c:v>
                </c:pt>
                <c:pt idx="38398">
                  <c:v>383.98</c:v>
                </c:pt>
                <c:pt idx="38399">
                  <c:v>383.99</c:v>
                </c:pt>
                <c:pt idx="38400">
                  <c:v>384</c:v>
                </c:pt>
                <c:pt idx="38401">
                  <c:v>384.01</c:v>
                </c:pt>
                <c:pt idx="38402">
                  <c:v>384.02</c:v>
                </c:pt>
                <c:pt idx="38403">
                  <c:v>384.03</c:v>
                </c:pt>
                <c:pt idx="38404">
                  <c:v>384.04</c:v>
                </c:pt>
                <c:pt idx="38405">
                  <c:v>384.05</c:v>
                </c:pt>
                <c:pt idx="38406">
                  <c:v>384.06</c:v>
                </c:pt>
                <c:pt idx="38407">
                  <c:v>384.07</c:v>
                </c:pt>
                <c:pt idx="38408">
                  <c:v>384.08</c:v>
                </c:pt>
                <c:pt idx="38409">
                  <c:v>384.09</c:v>
                </c:pt>
                <c:pt idx="38410">
                  <c:v>384.1</c:v>
                </c:pt>
                <c:pt idx="38411">
                  <c:v>384.11</c:v>
                </c:pt>
                <c:pt idx="38412">
                  <c:v>384.12</c:v>
                </c:pt>
                <c:pt idx="38413">
                  <c:v>384.13</c:v>
                </c:pt>
                <c:pt idx="38414">
                  <c:v>384.14</c:v>
                </c:pt>
                <c:pt idx="38415">
                  <c:v>384.15</c:v>
                </c:pt>
                <c:pt idx="38416">
                  <c:v>384.16</c:v>
                </c:pt>
                <c:pt idx="38417">
                  <c:v>384.17</c:v>
                </c:pt>
                <c:pt idx="38418">
                  <c:v>384.18</c:v>
                </c:pt>
                <c:pt idx="38419">
                  <c:v>384.19</c:v>
                </c:pt>
                <c:pt idx="38420">
                  <c:v>384.2</c:v>
                </c:pt>
                <c:pt idx="38421">
                  <c:v>384.21</c:v>
                </c:pt>
                <c:pt idx="38422">
                  <c:v>384.22</c:v>
                </c:pt>
                <c:pt idx="38423">
                  <c:v>384.23</c:v>
                </c:pt>
                <c:pt idx="38424">
                  <c:v>384.24</c:v>
                </c:pt>
                <c:pt idx="38425">
                  <c:v>384.25</c:v>
                </c:pt>
                <c:pt idx="38426">
                  <c:v>384.26</c:v>
                </c:pt>
                <c:pt idx="38427">
                  <c:v>384.27</c:v>
                </c:pt>
                <c:pt idx="38428">
                  <c:v>384.28</c:v>
                </c:pt>
                <c:pt idx="38429">
                  <c:v>384.29</c:v>
                </c:pt>
                <c:pt idx="38430">
                  <c:v>384.3</c:v>
                </c:pt>
                <c:pt idx="38431">
                  <c:v>384.31</c:v>
                </c:pt>
                <c:pt idx="38432">
                  <c:v>384.32</c:v>
                </c:pt>
                <c:pt idx="38433">
                  <c:v>384.33</c:v>
                </c:pt>
                <c:pt idx="38434">
                  <c:v>384.34</c:v>
                </c:pt>
                <c:pt idx="38435">
                  <c:v>384.35</c:v>
                </c:pt>
                <c:pt idx="38436">
                  <c:v>384.36</c:v>
                </c:pt>
                <c:pt idx="38437">
                  <c:v>384.37</c:v>
                </c:pt>
                <c:pt idx="38438">
                  <c:v>384.38</c:v>
                </c:pt>
                <c:pt idx="38439">
                  <c:v>384.39</c:v>
                </c:pt>
                <c:pt idx="38440">
                  <c:v>384.4</c:v>
                </c:pt>
                <c:pt idx="38441">
                  <c:v>384.41</c:v>
                </c:pt>
                <c:pt idx="38442">
                  <c:v>384.42</c:v>
                </c:pt>
                <c:pt idx="38443">
                  <c:v>384.43</c:v>
                </c:pt>
                <c:pt idx="38444">
                  <c:v>384.44</c:v>
                </c:pt>
                <c:pt idx="38445">
                  <c:v>384.45</c:v>
                </c:pt>
                <c:pt idx="38446">
                  <c:v>384.46</c:v>
                </c:pt>
                <c:pt idx="38447">
                  <c:v>384.47</c:v>
                </c:pt>
                <c:pt idx="38448">
                  <c:v>384.48</c:v>
                </c:pt>
                <c:pt idx="38449">
                  <c:v>384.49</c:v>
                </c:pt>
                <c:pt idx="38450">
                  <c:v>384.5</c:v>
                </c:pt>
                <c:pt idx="38451">
                  <c:v>384.51</c:v>
                </c:pt>
                <c:pt idx="38452">
                  <c:v>384.52</c:v>
                </c:pt>
                <c:pt idx="38453">
                  <c:v>384.53</c:v>
                </c:pt>
                <c:pt idx="38454">
                  <c:v>384.54</c:v>
                </c:pt>
                <c:pt idx="38455">
                  <c:v>384.55</c:v>
                </c:pt>
                <c:pt idx="38456">
                  <c:v>384.56</c:v>
                </c:pt>
                <c:pt idx="38457">
                  <c:v>384.57</c:v>
                </c:pt>
                <c:pt idx="38458">
                  <c:v>384.58</c:v>
                </c:pt>
                <c:pt idx="38459">
                  <c:v>384.59</c:v>
                </c:pt>
                <c:pt idx="38460">
                  <c:v>384.6</c:v>
                </c:pt>
                <c:pt idx="38461">
                  <c:v>384.61</c:v>
                </c:pt>
                <c:pt idx="38462">
                  <c:v>384.62</c:v>
                </c:pt>
                <c:pt idx="38463">
                  <c:v>384.63</c:v>
                </c:pt>
                <c:pt idx="38464">
                  <c:v>384.64</c:v>
                </c:pt>
                <c:pt idx="38465">
                  <c:v>384.65</c:v>
                </c:pt>
                <c:pt idx="38466">
                  <c:v>384.66</c:v>
                </c:pt>
                <c:pt idx="38467">
                  <c:v>384.67</c:v>
                </c:pt>
                <c:pt idx="38468">
                  <c:v>384.68</c:v>
                </c:pt>
                <c:pt idx="38469">
                  <c:v>384.69</c:v>
                </c:pt>
                <c:pt idx="38470">
                  <c:v>384.7</c:v>
                </c:pt>
                <c:pt idx="38471">
                  <c:v>384.71</c:v>
                </c:pt>
                <c:pt idx="38472">
                  <c:v>384.72</c:v>
                </c:pt>
                <c:pt idx="38473">
                  <c:v>384.73</c:v>
                </c:pt>
                <c:pt idx="38474">
                  <c:v>384.74</c:v>
                </c:pt>
                <c:pt idx="38475">
                  <c:v>384.75</c:v>
                </c:pt>
                <c:pt idx="38476">
                  <c:v>384.76</c:v>
                </c:pt>
                <c:pt idx="38477">
                  <c:v>384.77</c:v>
                </c:pt>
                <c:pt idx="38478">
                  <c:v>384.78</c:v>
                </c:pt>
                <c:pt idx="38479">
                  <c:v>384.79</c:v>
                </c:pt>
                <c:pt idx="38480">
                  <c:v>384.8</c:v>
                </c:pt>
                <c:pt idx="38481">
                  <c:v>384.81</c:v>
                </c:pt>
                <c:pt idx="38482">
                  <c:v>384.82</c:v>
                </c:pt>
                <c:pt idx="38483">
                  <c:v>384.83</c:v>
                </c:pt>
                <c:pt idx="38484">
                  <c:v>384.84</c:v>
                </c:pt>
                <c:pt idx="38485">
                  <c:v>384.85</c:v>
                </c:pt>
                <c:pt idx="38486">
                  <c:v>384.86</c:v>
                </c:pt>
                <c:pt idx="38487">
                  <c:v>384.87</c:v>
                </c:pt>
                <c:pt idx="38488">
                  <c:v>384.88</c:v>
                </c:pt>
                <c:pt idx="38489">
                  <c:v>384.89</c:v>
                </c:pt>
                <c:pt idx="38490">
                  <c:v>384.9</c:v>
                </c:pt>
                <c:pt idx="38491">
                  <c:v>384.91</c:v>
                </c:pt>
                <c:pt idx="38492">
                  <c:v>384.92</c:v>
                </c:pt>
                <c:pt idx="38493">
                  <c:v>384.93</c:v>
                </c:pt>
                <c:pt idx="38494">
                  <c:v>384.94</c:v>
                </c:pt>
                <c:pt idx="38495">
                  <c:v>384.95</c:v>
                </c:pt>
                <c:pt idx="38496">
                  <c:v>384.96</c:v>
                </c:pt>
                <c:pt idx="38497">
                  <c:v>384.97</c:v>
                </c:pt>
                <c:pt idx="38498">
                  <c:v>384.98</c:v>
                </c:pt>
                <c:pt idx="38499">
                  <c:v>384.99</c:v>
                </c:pt>
                <c:pt idx="38500">
                  <c:v>385</c:v>
                </c:pt>
                <c:pt idx="38501">
                  <c:v>385.01</c:v>
                </c:pt>
                <c:pt idx="38502">
                  <c:v>385.02</c:v>
                </c:pt>
                <c:pt idx="38503">
                  <c:v>385.03</c:v>
                </c:pt>
                <c:pt idx="38504">
                  <c:v>385.04</c:v>
                </c:pt>
                <c:pt idx="38505">
                  <c:v>385.05</c:v>
                </c:pt>
                <c:pt idx="38506">
                  <c:v>385.06</c:v>
                </c:pt>
                <c:pt idx="38507">
                  <c:v>385.07</c:v>
                </c:pt>
                <c:pt idx="38508">
                  <c:v>385.08</c:v>
                </c:pt>
                <c:pt idx="38509">
                  <c:v>385.09</c:v>
                </c:pt>
                <c:pt idx="38510">
                  <c:v>385.1</c:v>
                </c:pt>
                <c:pt idx="38511">
                  <c:v>385.11</c:v>
                </c:pt>
                <c:pt idx="38512">
                  <c:v>385.12</c:v>
                </c:pt>
                <c:pt idx="38513">
                  <c:v>385.13</c:v>
                </c:pt>
                <c:pt idx="38514">
                  <c:v>385.14</c:v>
                </c:pt>
                <c:pt idx="38515">
                  <c:v>385.15</c:v>
                </c:pt>
                <c:pt idx="38516">
                  <c:v>385.16</c:v>
                </c:pt>
                <c:pt idx="38517">
                  <c:v>385.17</c:v>
                </c:pt>
                <c:pt idx="38518">
                  <c:v>385.18</c:v>
                </c:pt>
                <c:pt idx="38519">
                  <c:v>385.19</c:v>
                </c:pt>
                <c:pt idx="38520">
                  <c:v>385.2</c:v>
                </c:pt>
                <c:pt idx="38521">
                  <c:v>385.21</c:v>
                </c:pt>
                <c:pt idx="38522">
                  <c:v>385.22</c:v>
                </c:pt>
                <c:pt idx="38523">
                  <c:v>385.23</c:v>
                </c:pt>
                <c:pt idx="38524">
                  <c:v>385.24</c:v>
                </c:pt>
                <c:pt idx="38525">
                  <c:v>385.25</c:v>
                </c:pt>
                <c:pt idx="38526">
                  <c:v>385.26</c:v>
                </c:pt>
                <c:pt idx="38527">
                  <c:v>385.27</c:v>
                </c:pt>
                <c:pt idx="38528">
                  <c:v>385.28</c:v>
                </c:pt>
                <c:pt idx="38529">
                  <c:v>385.29</c:v>
                </c:pt>
                <c:pt idx="38530">
                  <c:v>385.3</c:v>
                </c:pt>
                <c:pt idx="38531">
                  <c:v>385.31</c:v>
                </c:pt>
                <c:pt idx="38532">
                  <c:v>385.32</c:v>
                </c:pt>
                <c:pt idx="38533">
                  <c:v>385.33</c:v>
                </c:pt>
                <c:pt idx="38534">
                  <c:v>385.34</c:v>
                </c:pt>
                <c:pt idx="38535">
                  <c:v>385.35</c:v>
                </c:pt>
                <c:pt idx="38536">
                  <c:v>385.36</c:v>
                </c:pt>
                <c:pt idx="38537">
                  <c:v>385.37</c:v>
                </c:pt>
                <c:pt idx="38538">
                  <c:v>385.38</c:v>
                </c:pt>
                <c:pt idx="38539">
                  <c:v>385.39</c:v>
                </c:pt>
                <c:pt idx="38540">
                  <c:v>385.4</c:v>
                </c:pt>
                <c:pt idx="38541">
                  <c:v>385.41</c:v>
                </c:pt>
                <c:pt idx="38542">
                  <c:v>385.42</c:v>
                </c:pt>
                <c:pt idx="38543">
                  <c:v>385.43</c:v>
                </c:pt>
                <c:pt idx="38544">
                  <c:v>385.44</c:v>
                </c:pt>
                <c:pt idx="38545">
                  <c:v>385.45</c:v>
                </c:pt>
                <c:pt idx="38546">
                  <c:v>385.46</c:v>
                </c:pt>
                <c:pt idx="38547">
                  <c:v>385.47</c:v>
                </c:pt>
                <c:pt idx="38548">
                  <c:v>385.48</c:v>
                </c:pt>
                <c:pt idx="38549">
                  <c:v>385.49</c:v>
                </c:pt>
                <c:pt idx="38550">
                  <c:v>385.5</c:v>
                </c:pt>
                <c:pt idx="38551">
                  <c:v>385.51</c:v>
                </c:pt>
                <c:pt idx="38552">
                  <c:v>385.52</c:v>
                </c:pt>
                <c:pt idx="38553">
                  <c:v>385.53</c:v>
                </c:pt>
                <c:pt idx="38554">
                  <c:v>385.54</c:v>
                </c:pt>
                <c:pt idx="38555">
                  <c:v>385.55</c:v>
                </c:pt>
                <c:pt idx="38556">
                  <c:v>385.56</c:v>
                </c:pt>
                <c:pt idx="38557">
                  <c:v>385.57</c:v>
                </c:pt>
                <c:pt idx="38558">
                  <c:v>385.58</c:v>
                </c:pt>
                <c:pt idx="38559">
                  <c:v>385.59</c:v>
                </c:pt>
                <c:pt idx="38560">
                  <c:v>385.6</c:v>
                </c:pt>
                <c:pt idx="38561">
                  <c:v>385.61</c:v>
                </c:pt>
                <c:pt idx="38562">
                  <c:v>385.62</c:v>
                </c:pt>
                <c:pt idx="38563">
                  <c:v>385.63</c:v>
                </c:pt>
                <c:pt idx="38564">
                  <c:v>385.64</c:v>
                </c:pt>
                <c:pt idx="38565">
                  <c:v>385.65</c:v>
                </c:pt>
                <c:pt idx="38566">
                  <c:v>385.66</c:v>
                </c:pt>
                <c:pt idx="38567">
                  <c:v>385.67</c:v>
                </c:pt>
                <c:pt idx="38568">
                  <c:v>385.68</c:v>
                </c:pt>
                <c:pt idx="38569">
                  <c:v>385.69</c:v>
                </c:pt>
                <c:pt idx="38570">
                  <c:v>385.7</c:v>
                </c:pt>
                <c:pt idx="38571">
                  <c:v>385.71</c:v>
                </c:pt>
                <c:pt idx="38572">
                  <c:v>385.72</c:v>
                </c:pt>
                <c:pt idx="38573">
                  <c:v>385.73</c:v>
                </c:pt>
                <c:pt idx="38574">
                  <c:v>385.74</c:v>
                </c:pt>
                <c:pt idx="38575">
                  <c:v>385.75</c:v>
                </c:pt>
                <c:pt idx="38576">
                  <c:v>385.76</c:v>
                </c:pt>
                <c:pt idx="38577">
                  <c:v>385.77</c:v>
                </c:pt>
                <c:pt idx="38578">
                  <c:v>385.78</c:v>
                </c:pt>
                <c:pt idx="38579">
                  <c:v>385.79</c:v>
                </c:pt>
                <c:pt idx="38580">
                  <c:v>385.8</c:v>
                </c:pt>
                <c:pt idx="38581">
                  <c:v>385.81</c:v>
                </c:pt>
                <c:pt idx="38582">
                  <c:v>385.82</c:v>
                </c:pt>
                <c:pt idx="38583">
                  <c:v>385.83</c:v>
                </c:pt>
                <c:pt idx="38584">
                  <c:v>385.84</c:v>
                </c:pt>
                <c:pt idx="38585">
                  <c:v>385.85</c:v>
                </c:pt>
                <c:pt idx="38586">
                  <c:v>385.86</c:v>
                </c:pt>
                <c:pt idx="38587">
                  <c:v>385.87</c:v>
                </c:pt>
                <c:pt idx="38588">
                  <c:v>385.88</c:v>
                </c:pt>
                <c:pt idx="38589">
                  <c:v>385.89</c:v>
                </c:pt>
                <c:pt idx="38590">
                  <c:v>385.9</c:v>
                </c:pt>
                <c:pt idx="38591">
                  <c:v>385.91</c:v>
                </c:pt>
                <c:pt idx="38592">
                  <c:v>385.92</c:v>
                </c:pt>
                <c:pt idx="38593">
                  <c:v>385.93</c:v>
                </c:pt>
                <c:pt idx="38594">
                  <c:v>385.94</c:v>
                </c:pt>
                <c:pt idx="38595">
                  <c:v>385.95</c:v>
                </c:pt>
                <c:pt idx="38596">
                  <c:v>385.96</c:v>
                </c:pt>
                <c:pt idx="38597">
                  <c:v>385.97</c:v>
                </c:pt>
                <c:pt idx="38598">
                  <c:v>385.98</c:v>
                </c:pt>
                <c:pt idx="38599">
                  <c:v>385.99</c:v>
                </c:pt>
                <c:pt idx="38600">
                  <c:v>386</c:v>
                </c:pt>
                <c:pt idx="38601">
                  <c:v>386.01</c:v>
                </c:pt>
                <c:pt idx="38602">
                  <c:v>386.02</c:v>
                </c:pt>
                <c:pt idx="38603">
                  <c:v>386.03</c:v>
                </c:pt>
                <c:pt idx="38604">
                  <c:v>386.04</c:v>
                </c:pt>
                <c:pt idx="38605">
                  <c:v>386.05</c:v>
                </c:pt>
                <c:pt idx="38606">
                  <c:v>386.06</c:v>
                </c:pt>
                <c:pt idx="38607">
                  <c:v>386.07</c:v>
                </c:pt>
                <c:pt idx="38608">
                  <c:v>386.08</c:v>
                </c:pt>
                <c:pt idx="38609">
                  <c:v>386.09</c:v>
                </c:pt>
                <c:pt idx="38610">
                  <c:v>386.1</c:v>
                </c:pt>
                <c:pt idx="38611">
                  <c:v>386.11</c:v>
                </c:pt>
                <c:pt idx="38612">
                  <c:v>386.12</c:v>
                </c:pt>
                <c:pt idx="38613">
                  <c:v>386.13</c:v>
                </c:pt>
                <c:pt idx="38614">
                  <c:v>386.14</c:v>
                </c:pt>
                <c:pt idx="38615">
                  <c:v>386.15</c:v>
                </c:pt>
                <c:pt idx="38616">
                  <c:v>386.16</c:v>
                </c:pt>
                <c:pt idx="38617">
                  <c:v>386.17</c:v>
                </c:pt>
                <c:pt idx="38618">
                  <c:v>386.18</c:v>
                </c:pt>
                <c:pt idx="38619">
                  <c:v>386.19</c:v>
                </c:pt>
                <c:pt idx="38620">
                  <c:v>386.2</c:v>
                </c:pt>
                <c:pt idx="38621">
                  <c:v>386.21</c:v>
                </c:pt>
                <c:pt idx="38622">
                  <c:v>386.22</c:v>
                </c:pt>
                <c:pt idx="38623">
                  <c:v>386.23</c:v>
                </c:pt>
                <c:pt idx="38624">
                  <c:v>386.24</c:v>
                </c:pt>
                <c:pt idx="38625">
                  <c:v>386.25</c:v>
                </c:pt>
                <c:pt idx="38626">
                  <c:v>386.26</c:v>
                </c:pt>
                <c:pt idx="38627">
                  <c:v>386.27</c:v>
                </c:pt>
                <c:pt idx="38628">
                  <c:v>386.28</c:v>
                </c:pt>
                <c:pt idx="38629">
                  <c:v>386.29</c:v>
                </c:pt>
                <c:pt idx="38630">
                  <c:v>386.3</c:v>
                </c:pt>
                <c:pt idx="38631">
                  <c:v>386.31</c:v>
                </c:pt>
                <c:pt idx="38632">
                  <c:v>386.32</c:v>
                </c:pt>
                <c:pt idx="38633">
                  <c:v>386.33</c:v>
                </c:pt>
                <c:pt idx="38634">
                  <c:v>386.34</c:v>
                </c:pt>
                <c:pt idx="38635">
                  <c:v>386.35</c:v>
                </c:pt>
                <c:pt idx="38636">
                  <c:v>386.36</c:v>
                </c:pt>
                <c:pt idx="38637">
                  <c:v>386.37</c:v>
                </c:pt>
                <c:pt idx="38638">
                  <c:v>386.38</c:v>
                </c:pt>
                <c:pt idx="38639">
                  <c:v>386.39</c:v>
                </c:pt>
                <c:pt idx="38640">
                  <c:v>386.4</c:v>
                </c:pt>
                <c:pt idx="38641">
                  <c:v>386.41</c:v>
                </c:pt>
                <c:pt idx="38642">
                  <c:v>386.42</c:v>
                </c:pt>
                <c:pt idx="38643">
                  <c:v>386.43</c:v>
                </c:pt>
                <c:pt idx="38644">
                  <c:v>386.44</c:v>
                </c:pt>
                <c:pt idx="38645">
                  <c:v>386.45</c:v>
                </c:pt>
                <c:pt idx="38646">
                  <c:v>386.46</c:v>
                </c:pt>
                <c:pt idx="38647">
                  <c:v>386.47</c:v>
                </c:pt>
                <c:pt idx="38648">
                  <c:v>386.48</c:v>
                </c:pt>
                <c:pt idx="38649">
                  <c:v>386.49</c:v>
                </c:pt>
                <c:pt idx="38650">
                  <c:v>386.5</c:v>
                </c:pt>
                <c:pt idx="38651">
                  <c:v>386.51</c:v>
                </c:pt>
                <c:pt idx="38652">
                  <c:v>386.52</c:v>
                </c:pt>
                <c:pt idx="38653">
                  <c:v>386.53</c:v>
                </c:pt>
                <c:pt idx="38654">
                  <c:v>386.54</c:v>
                </c:pt>
                <c:pt idx="38655">
                  <c:v>386.55</c:v>
                </c:pt>
                <c:pt idx="38656">
                  <c:v>386.56</c:v>
                </c:pt>
                <c:pt idx="38657">
                  <c:v>386.57</c:v>
                </c:pt>
                <c:pt idx="38658">
                  <c:v>386.58</c:v>
                </c:pt>
                <c:pt idx="38659">
                  <c:v>386.59</c:v>
                </c:pt>
                <c:pt idx="38660">
                  <c:v>386.6</c:v>
                </c:pt>
                <c:pt idx="38661">
                  <c:v>386.61</c:v>
                </c:pt>
                <c:pt idx="38662">
                  <c:v>386.62</c:v>
                </c:pt>
                <c:pt idx="38663">
                  <c:v>386.63</c:v>
                </c:pt>
                <c:pt idx="38664">
                  <c:v>386.64</c:v>
                </c:pt>
                <c:pt idx="38665">
                  <c:v>386.65</c:v>
                </c:pt>
                <c:pt idx="38666">
                  <c:v>386.66</c:v>
                </c:pt>
                <c:pt idx="38667">
                  <c:v>386.67</c:v>
                </c:pt>
                <c:pt idx="38668">
                  <c:v>386.68</c:v>
                </c:pt>
                <c:pt idx="38669">
                  <c:v>386.69</c:v>
                </c:pt>
                <c:pt idx="38670">
                  <c:v>386.7</c:v>
                </c:pt>
                <c:pt idx="38671">
                  <c:v>386.71</c:v>
                </c:pt>
                <c:pt idx="38672">
                  <c:v>386.72</c:v>
                </c:pt>
                <c:pt idx="38673">
                  <c:v>386.73</c:v>
                </c:pt>
                <c:pt idx="38674">
                  <c:v>386.74</c:v>
                </c:pt>
                <c:pt idx="38675">
                  <c:v>386.75</c:v>
                </c:pt>
                <c:pt idx="38676">
                  <c:v>386.76</c:v>
                </c:pt>
                <c:pt idx="38677">
                  <c:v>386.77</c:v>
                </c:pt>
                <c:pt idx="38678">
                  <c:v>386.78</c:v>
                </c:pt>
                <c:pt idx="38679">
                  <c:v>386.79</c:v>
                </c:pt>
                <c:pt idx="38680">
                  <c:v>386.8</c:v>
                </c:pt>
                <c:pt idx="38681">
                  <c:v>386.81</c:v>
                </c:pt>
                <c:pt idx="38682">
                  <c:v>386.82</c:v>
                </c:pt>
                <c:pt idx="38683">
                  <c:v>386.83</c:v>
                </c:pt>
                <c:pt idx="38684">
                  <c:v>386.84</c:v>
                </c:pt>
                <c:pt idx="38685">
                  <c:v>386.85</c:v>
                </c:pt>
                <c:pt idx="38686">
                  <c:v>386.86</c:v>
                </c:pt>
                <c:pt idx="38687">
                  <c:v>386.87</c:v>
                </c:pt>
                <c:pt idx="38688">
                  <c:v>386.88</c:v>
                </c:pt>
                <c:pt idx="38689">
                  <c:v>386.89</c:v>
                </c:pt>
                <c:pt idx="38690">
                  <c:v>386.9</c:v>
                </c:pt>
                <c:pt idx="38691">
                  <c:v>386.91</c:v>
                </c:pt>
                <c:pt idx="38692">
                  <c:v>386.92</c:v>
                </c:pt>
                <c:pt idx="38693">
                  <c:v>386.93</c:v>
                </c:pt>
                <c:pt idx="38694">
                  <c:v>386.94</c:v>
                </c:pt>
                <c:pt idx="38695">
                  <c:v>386.95</c:v>
                </c:pt>
                <c:pt idx="38696">
                  <c:v>386.96</c:v>
                </c:pt>
                <c:pt idx="38697">
                  <c:v>386.97</c:v>
                </c:pt>
                <c:pt idx="38698">
                  <c:v>386.98</c:v>
                </c:pt>
                <c:pt idx="38699">
                  <c:v>386.99</c:v>
                </c:pt>
                <c:pt idx="38700">
                  <c:v>387</c:v>
                </c:pt>
                <c:pt idx="38701">
                  <c:v>387.01</c:v>
                </c:pt>
                <c:pt idx="38702">
                  <c:v>387.02</c:v>
                </c:pt>
                <c:pt idx="38703">
                  <c:v>387.03</c:v>
                </c:pt>
                <c:pt idx="38704">
                  <c:v>387.04</c:v>
                </c:pt>
                <c:pt idx="38705">
                  <c:v>387.05</c:v>
                </c:pt>
                <c:pt idx="38706">
                  <c:v>387.06</c:v>
                </c:pt>
                <c:pt idx="38707">
                  <c:v>387.07</c:v>
                </c:pt>
                <c:pt idx="38708">
                  <c:v>387.08</c:v>
                </c:pt>
                <c:pt idx="38709">
                  <c:v>387.09</c:v>
                </c:pt>
                <c:pt idx="38710">
                  <c:v>387.1</c:v>
                </c:pt>
                <c:pt idx="38711">
                  <c:v>387.11</c:v>
                </c:pt>
                <c:pt idx="38712">
                  <c:v>387.12</c:v>
                </c:pt>
                <c:pt idx="38713">
                  <c:v>387.13</c:v>
                </c:pt>
                <c:pt idx="38714">
                  <c:v>387.14</c:v>
                </c:pt>
                <c:pt idx="38715">
                  <c:v>387.15</c:v>
                </c:pt>
                <c:pt idx="38716">
                  <c:v>387.16</c:v>
                </c:pt>
                <c:pt idx="38717">
                  <c:v>387.17</c:v>
                </c:pt>
                <c:pt idx="38718">
                  <c:v>387.18</c:v>
                </c:pt>
                <c:pt idx="38719">
                  <c:v>387.19</c:v>
                </c:pt>
                <c:pt idx="38720">
                  <c:v>387.2</c:v>
                </c:pt>
                <c:pt idx="38721">
                  <c:v>387.21</c:v>
                </c:pt>
                <c:pt idx="38722">
                  <c:v>387.22</c:v>
                </c:pt>
                <c:pt idx="38723">
                  <c:v>387.23</c:v>
                </c:pt>
                <c:pt idx="38724">
                  <c:v>387.24</c:v>
                </c:pt>
                <c:pt idx="38725">
                  <c:v>387.25</c:v>
                </c:pt>
                <c:pt idx="38726">
                  <c:v>387.26</c:v>
                </c:pt>
                <c:pt idx="38727">
                  <c:v>387.27</c:v>
                </c:pt>
                <c:pt idx="38728">
                  <c:v>387.28</c:v>
                </c:pt>
                <c:pt idx="38729">
                  <c:v>387.29</c:v>
                </c:pt>
                <c:pt idx="38730">
                  <c:v>387.3</c:v>
                </c:pt>
                <c:pt idx="38731">
                  <c:v>387.31</c:v>
                </c:pt>
                <c:pt idx="38732">
                  <c:v>387.32</c:v>
                </c:pt>
                <c:pt idx="38733">
                  <c:v>387.33</c:v>
                </c:pt>
                <c:pt idx="38734">
                  <c:v>387.34</c:v>
                </c:pt>
                <c:pt idx="38735">
                  <c:v>387.35</c:v>
                </c:pt>
                <c:pt idx="38736">
                  <c:v>387.36</c:v>
                </c:pt>
                <c:pt idx="38737">
                  <c:v>387.37</c:v>
                </c:pt>
                <c:pt idx="38738">
                  <c:v>387.38</c:v>
                </c:pt>
                <c:pt idx="38739">
                  <c:v>387.39</c:v>
                </c:pt>
                <c:pt idx="38740">
                  <c:v>387.4</c:v>
                </c:pt>
                <c:pt idx="38741">
                  <c:v>387.41</c:v>
                </c:pt>
                <c:pt idx="38742">
                  <c:v>387.42</c:v>
                </c:pt>
                <c:pt idx="38743">
                  <c:v>387.43</c:v>
                </c:pt>
                <c:pt idx="38744">
                  <c:v>387.44</c:v>
                </c:pt>
                <c:pt idx="38745">
                  <c:v>387.45</c:v>
                </c:pt>
                <c:pt idx="38746">
                  <c:v>387.46</c:v>
                </c:pt>
                <c:pt idx="38747">
                  <c:v>387.47</c:v>
                </c:pt>
                <c:pt idx="38748">
                  <c:v>387.48</c:v>
                </c:pt>
                <c:pt idx="38749">
                  <c:v>387.49</c:v>
                </c:pt>
                <c:pt idx="38750">
                  <c:v>387.5</c:v>
                </c:pt>
                <c:pt idx="38751">
                  <c:v>387.51</c:v>
                </c:pt>
                <c:pt idx="38752">
                  <c:v>387.52</c:v>
                </c:pt>
                <c:pt idx="38753">
                  <c:v>387.53</c:v>
                </c:pt>
                <c:pt idx="38754">
                  <c:v>387.54</c:v>
                </c:pt>
                <c:pt idx="38755">
                  <c:v>387.55</c:v>
                </c:pt>
                <c:pt idx="38756">
                  <c:v>387.56</c:v>
                </c:pt>
                <c:pt idx="38757">
                  <c:v>387.57</c:v>
                </c:pt>
                <c:pt idx="38758">
                  <c:v>387.58</c:v>
                </c:pt>
                <c:pt idx="38759">
                  <c:v>387.59</c:v>
                </c:pt>
                <c:pt idx="38760">
                  <c:v>387.6</c:v>
                </c:pt>
                <c:pt idx="38761">
                  <c:v>387.61</c:v>
                </c:pt>
                <c:pt idx="38762">
                  <c:v>387.62</c:v>
                </c:pt>
                <c:pt idx="38763">
                  <c:v>387.63</c:v>
                </c:pt>
                <c:pt idx="38764">
                  <c:v>387.64</c:v>
                </c:pt>
                <c:pt idx="38765">
                  <c:v>387.65</c:v>
                </c:pt>
                <c:pt idx="38766">
                  <c:v>387.66</c:v>
                </c:pt>
                <c:pt idx="38767">
                  <c:v>387.67</c:v>
                </c:pt>
                <c:pt idx="38768">
                  <c:v>387.68</c:v>
                </c:pt>
                <c:pt idx="38769">
                  <c:v>387.69</c:v>
                </c:pt>
                <c:pt idx="38770">
                  <c:v>387.7</c:v>
                </c:pt>
                <c:pt idx="38771">
                  <c:v>387.71</c:v>
                </c:pt>
                <c:pt idx="38772">
                  <c:v>387.72</c:v>
                </c:pt>
                <c:pt idx="38773">
                  <c:v>387.73</c:v>
                </c:pt>
                <c:pt idx="38774">
                  <c:v>387.74</c:v>
                </c:pt>
                <c:pt idx="38775">
                  <c:v>387.75</c:v>
                </c:pt>
                <c:pt idx="38776">
                  <c:v>387.76</c:v>
                </c:pt>
                <c:pt idx="38777">
                  <c:v>387.77</c:v>
                </c:pt>
                <c:pt idx="38778">
                  <c:v>387.78</c:v>
                </c:pt>
                <c:pt idx="38779">
                  <c:v>387.79</c:v>
                </c:pt>
                <c:pt idx="38780">
                  <c:v>387.8</c:v>
                </c:pt>
                <c:pt idx="38781">
                  <c:v>387.81</c:v>
                </c:pt>
                <c:pt idx="38782">
                  <c:v>387.82</c:v>
                </c:pt>
                <c:pt idx="38783">
                  <c:v>387.83</c:v>
                </c:pt>
                <c:pt idx="38784">
                  <c:v>387.84</c:v>
                </c:pt>
                <c:pt idx="38785">
                  <c:v>387.85</c:v>
                </c:pt>
                <c:pt idx="38786">
                  <c:v>387.86</c:v>
                </c:pt>
                <c:pt idx="38787">
                  <c:v>387.87</c:v>
                </c:pt>
                <c:pt idx="38788">
                  <c:v>387.88</c:v>
                </c:pt>
                <c:pt idx="38789">
                  <c:v>387.89</c:v>
                </c:pt>
                <c:pt idx="38790">
                  <c:v>387.9</c:v>
                </c:pt>
                <c:pt idx="38791">
                  <c:v>387.91</c:v>
                </c:pt>
                <c:pt idx="38792">
                  <c:v>387.92</c:v>
                </c:pt>
                <c:pt idx="38793">
                  <c:v>387.93</c:v>
                </c:pt>
                <c:pt idx="38794">
                  <c:v>387.94</c:v>
                </c:pt>
                <c:pt idx="38795">
                  <c:v>387.95</c:v>
                </c:pt>
                <c:pt idx="38796">
                  <c:v>387.96</c:v>
                </c:pt>
                <c:pt idx="38797">
                  <c:v>387.97</c:v>
                </c:pt>
                <c:pt idx="38798">
                  <c:v>387.98</c:v>
                </c:pt>
                <c:pt idx="38799">
                  <c:v>387.99</c:v>
                </c:pt>
                <c:pt idx="38800">
                  <c:v>388</c:v>
                </c:pt>
                <c:pt idx="38801">
                  <c:v>388.01</c:v>
                </c:pt>
                <c:pt idx="38802">
                  <c:v>388.02</c:v>
                </c:pt>
                <c:pt idx="38803">
                  <c:v>388.03</c:v>
                </c:pt>
                <c:pt idx="38804">
                  <c:v>388.04</c:v>
                </c:pt>
                <c:pt idx="38805">
                  <c:v>388.05</c:v>
                </c:pt>
                <c:pt idx="38806">
                  <c:v>388.06</c:v>
                </c:pt>
                <c:pt idx="38807">
                  <c:v>388.07</c:v>
                </c:pt>
                <c:pt idx="38808">
                  <c:v>388.08</c:v>
                </c:pt>
                <c:pt idx="38809">
                  <c:v>388.09</c:v>
                </c:pt>
                <c:pt idx="38810">
                  <c:v>388.1</c:v>
                </c:pt>
                <c:pt idx="38811">
                  <c:v>388.11</c:v>
                </c:pt>
                <c:pt idx="38812">
                  <c:v>388.12</c:v>
                </c:pt>
                <c:pt idx="38813">
                  <c:v>388.13</c:v>
                </c:pt>
                <c:pt idx="38814">
                  <c:v>388.14</c:v>
                </c:pt>
                <c:pt idx="38815">
                  <c:v>388.15</c:v>
                </c:pt>
                <c:pt idx="38816">
                  <c:v>388.16</c:v>
                </c:pt>
                <c:pt idx="38817">
                  <c:v>388.17</c:v>
                </c:pt>
                <c:pt idx="38818">
                  <c:v>388.18</c:v>
                </c:pt>
                <c:pt idx="38819">
                  <c:v>388.19</c:v>
                </c:pt>
                <c:pt idx="38820">
                  <c:v>388.2</c:v>
                </c:pt>
                <c:pt idx="38821">
                  <c:v>388.21</c:v>
                </c:pt>
                <c:pt idx="38822">
                  <c:v>388.22</c:v>
                </c:pt>
                <c:pt idx="38823">
                  <c:v>388.23</c:v>
                </c:pt>
                <c:pt idx="38824">
                  <c:v>388.24</c:v>
                </c:pt>
                <c:pt idx="38825">
                  <c:v>388.25</c:v>
                </c:pt>
                <c:pt idx="38826">
                  <c:v>388.26</c:v>
                </c:pt>
                <c:pt idx="38827">
                  <c:v>388.27</c:v>
                </c:pt>
                <c:pt idx="38828">
                  <c:v>388.28</c:v>
                </c:pt>
                <c:pt idx="38829">
                  <c:v>388.29</c:v>
                </c:pt>
                <c:pt idx="38830">
                  <c:v>388.3</c:v>
                </c:pt>
                <c:pt idx="38831">
                  <c:v>388.31</c:v>
                </c:pt>
                <c:pt idx="38832">
                  <c:v>388.32</c:v>
                </c:pt>
                <c:pt idx="38833">
                  <c:v>388.33</c:v>
                </c:pt>
                <c:pt idx="38834">
                  <c:v>388.34</c:v>
                </c:pt>
                <c:pt idx="38835">
                  <c:v>388.35</c:v>
                </c:pt>
                <c:pt idx="38836">
                  <c:v>388.36</c:v>
                </c:pt>
                <c:pt idx="38837">
                  <c:v>388.37</c:v>
                </c:pt>
                <c:pt idx="38838">
                  <c:v>388.38</c:v>
                </c:pt>
                <c:pt idx="38839">
                  <c:v>388.39</c:v>
                </c:pt>
                <c:pt idx="38840">
                  <c:v>388.4</c:v>
                </c:pt>
                <c:pt idx="38841">
                  <c:v>388.41</c:v>
                </c:pt>
                <c:pt idx="38842">
                  <c:v>388.42</c:v>
                </c:pt>
                <c:pt idx="38843">
                  <c:v>388.43</c:v>
                </c:pt>
                <c:pt idx="38844">
                  <c:v>388.44</c:v>
                </c:pt>
                <c:pt idx="38845">
                  <c:v>388.45</c:v>
                </c:pt>
                <c:pt idx="38846">
                  <c:v>388.46</c:v>
                </c:pt>
                <c:pt idx="38847">
                  <c:v>388.47</c:v>
                </c:pt>
                <c:pt idx="38848">
                  <c:v>388.48</c:v>
                </c:pt>
                <c:pt idx="38849">
                  <c:v>388.49</c:v>
                </c:pt>
                <c:pt idx="38850">
                  <c:v>388.5</c:v>
                </c:pt>
                <c:pt idx="38851">
                  <c:v>388.51</c:v>
                </c:pt>
                <c:pt idx="38852">
                  <c:v>388.52</c:v>
                </c:pt>
                <c:pt idx="38853">
                  <c:v>388.53</c:v>
                </c:pt>
                <c:pt idx="38854">
                  <c:v>388.54</c:v>
                </c:pt>
                <c:pt idx="38855">
                  <c:v>388.55</c:v>
                </c:pt>
                <c:pt idx="38856">
                  <c:v>388.56</c:v>
                </c:pt>
                <c:pt idx="38857">
                  <c:v>388.57</c:v>
                </c:pt>
                <c:pt idx="38858">
                  <c:v>388.58</c:v>
                </c:pt>
                <c:pt idx="38859">
                  <c:v>388.59</c:v>
                </c:pt>
                <c:pt idx="38860">
                  <c:v>388.6</c:v>
                </c:pt>
                <c:pt idx="38861">
                  <c:v>388.61</c:v>
                </c:pt>
                <c:pt idx="38862">
                  <c:v>388.62</c:v>
                </c:pt>
                <c:pt idx="38863">
                  <c:v>388.63</c:v>
                </c:pt>
                <c:pt idx="38864">
                  <c:v>388.64</c:v>
                </c:pt>
                <c:pt idx="38865">
                  <c:v>388.65</c:v>
                </c:pt>
                <c:pt idx="38866">
                  <c:v>388.66</c:v>
                </c:pt>
                <c:pt idx="38867">
                  <c:v>388.67</c:v>
                </c:pt>
                <c:pt idx="38868">
                  <c:v>388.68</c:v>
                </c:pt>
                <c:pt idx="38869">
                  <c:v>388.69</c:v>
                </c:pt>
                <c:pt idx="38870">
                  <c:v>388.7</c:v>
                </c:pt>
                <c:pt idx="38871">
                  <c:v>388.71</c:v>
                </c:pt>
                <c:pt idx="38872">
                  <c:v>388.72</c:v>
                </c:pt>
                <c:pt idx="38873">
                  <c:v>388.73</c:v>
                </c:pt>
                <c:pt idx="38874">
                  <c:v>388.74</c:v>
                </c:pt>
                <c:pt idx="38875">
                  <c:v>388.75</c:v>
                </c:pt>
                <c:pt idx="38876">
                  <c:v>388.76</c:v>
                </c:pt>
                <c:pt idx="38877">
                  <c:v>388.77</c:v>
                </c:pt>
                <c:pt idx="38878">
                  <c:v>388.78</c:v>
                </c:pt>
                <c:pt idx="38879">
                  <c:v>388.79</c:v>
                </c:pt>
                <c:pt idx="38880">
                  <c:v>388.8</c:v>
                </c:pt>
                <c:pt idx="38881">
                  <c:v>388.81</c:v>
                </c:pt>
                <c:pt idx="38882">
                  <c:v>388.82</c:v>
                </c:pt>
                <c:pt idx="38883">
                  <c:v>388.83</c:v>
                </c:pt>
                <c:pt idx="38884">
                  <c:v>388.84</c:v>
                </c:pt>
                <c:pt idx="38885">
                  <c:v>388.85</c:v>
                </c:pt>
                <c:pt idx="38886">
                  <c:v>388.86</c:v>
                </c:pt>
                <c:pt idx="38887">
                  <c:v>388.87</c:v>
                </c:pt>
                <c:pt idx="38888">
                  <c:v>388.88</c:v>
                </c:pt>
                <c:pt idx="38889">
                  <c:v>388.89</c:v>
                </c:pt>
                <c:pt idx="38890">
                  <c:v>388.9</c:v>
                </c:pt>
                <c:pt idx="38891">
                  <c:v>388.91</c:v>
                </c:pt>
                <c:pt idx="38892">
                  <c:v>388.92</c:v>
                </c:pt>
                <c:pt idx="38893">
                  <c:v>388.93</c:v>
                </c:pt>
                <c:pt idx="38894">
                  <c:v>388.94</c:v>
                </c:pt>
                <c:pt idx="38895">
                  <c:v>388.95</c:v>
                </c:pt>
                <c:pt idx="38896">
                  <c:v>388.96</c:v>
                </c:pt>
                <c:pt idx="38897">
                  <c:v>388.97</c:v>
                </c:pt>
                <c:pt idx="38898">
                  <c:v>388.98</c:v>
                </c:pt>
                <c:pt idx="38899">
                  <c:v>388.99</c:v>
                </c:pt>
                <c:pt idx="38900">
                  <c:v>389</c:v>
                </c:pt>
                <c:pt idx="38901">
                  <c:v>389.01</c:v>
                </c:pt>
                <c:pt idx="38902">
                  <c:v>389.02</c:v>
                </c:pt>
                <c:pt idx="38903">
                  <c:v>389.03</c:v>
                </c:pt>
                <c:pt idx="38904">
                  <c:v>389.04</c:v>
                </c:pt>
                <c:pt idx="38905">
                  <c:v>389.05</c:v>
                </c:pt>
                <c:pt idx="38906">
                  <c:v>389.06</c:v>
                </c:pt>
                <c:pt idx="38907">
                  <c:v>389.07</c:v>
                </c:pt>
                <c:pt idx="38908">
                  <c:v>389.08</c:v>
                </c:pt>
                <c:pt idx="38909">
                  <c:v>389.09</c:v>
                </c:pt>
                <c:pt idx="38910">
                  <c:v>389.1</c:v>
                </c:pt>
                <c:pt idx="38911">
                  <c:v>389.11</c:v>
                </c:pt>
                <c:pt idx="38912">
                  <c:v>389.12</c:v>
                </c:pt>
                <c:pt idx="38913">
                  <c:v>389.13</c:v>
                </c:pt>
                <c:pt idx="38914">
                  <c:v>389.14</c:v>
                </c:pt>
                <c:pt idx="38915">
                  <c:v>389.15</c:v>
                </c:pt>
                <c:pt idx="38916">
                  <c:v>389.16</c:v>
                </c:pt>
                <c:pt idx="38917">
                  <c:v>389.17</c:v>
                </c:pt>
                <c:pt idx="38918">
                  <c:v>389.18</c:v>
                </c:pt>
                <c:pt idx="38919">
                  <c:v>389.19</c:v>
                </c:pt>
                <c:pt idx="38920">
                  <c:v>389.2</c:v>
                </c:pt>
                <c:pt idx="38921">
                  <c:v>389.21</c:v>
                </c:pt>
                <c:pt idx="38922">
                  <c:v>389.22</c:v>
                </c:pt>
                <c:pt idx="38923">
                  <c:v>389.23</c:v>
                </c:pt>
                <c:pt idx="38924">
                  <c:v>389.24</c:v>
                </c:pt>
                <c:pt idx="38925">
                  <c:v>389.25</c:v>
                </c:pt>
                <c:pt idx="38926">
                  <c:v>389.26</c:v>
                </c:pt>
                <c:pt idx="38927">
                  <c:v>389.27</c:v>
                </c:pt>
                <c:pt idx="38928">
                  <c:v>389.28</c:v>
                </c:pt>
                <c:pt idx="38929">
                  <c:v>389.29</c:v>
                </c:pt>
                <c:pt idx="38930">
                  <c:v>389.3</c:v>
                </c:pt>
                <c:pt idx="38931">
                  <c:v>389.31</c:v>
                </c:pt>
                <c:pt idx="38932">
                  <c:v>389.32</c:v>
                </c:pt>
                <c:pt idx="38933">
                  <c:v>389.33</c:v>
                </c:pt>
                <c:pt idx="38934">
                  <c:v>389.34</c:v>
                </c:pt>
                <c:pt idx="38935">
                  <c:v>389.35</c:v>
                </c:pt>
                <c:pt idx="38936">
                  <c:v>389.36</c:v>
                </c:pt>
                <c:pt idx="38937">
                  <c:v>389.37</c:v>
                </c:pt>
                <c:pt idx="38938">
                  <c:v>389.38</c:v>
                </c:pt>
                <c:pt idx="38939">
                  <c:v>389.39</c:v>
                </c:pt>
                <c:pt idx="38940">
                  <c:v>389.4</c:v>
                </c:pt>
                <c:pt idx="38941">
                  <c:v>389.41</c:v>
                </c:pt>
                <c:pt idx="38942">
                  <c:v>389.42</c:v>
                </c:pt>
                <c:pt idx="38943">
                  <c:v>389.43</c:v>
                </c:pt>
                <c:pt idx="38944">
                  <c:v>389.44</c:v>
                </c:pt>
                <c:pt idx="38945">
                  <c:v>389.45</c:v>
                </c:pt>
                <c:pt idx="38946">
                  <c:v>389.46</c:v>
                </c:pt>
                <c:pt idx="38947">
                  <c:v>389.47</c:v>
                </c:pt>
                <c:pt idx="38948">
                  <c:v>389.48</c:v>
                </c:pt>
                <c:pt idx="38949">
                  <c:v>389.49</c:v>
                </c:pt>
                <c:pt idx="38950">
                  <c:v>389.5</c:v>
                </c:pt>
                <c:pt idx="38951">
                  <c:v>389.51</c:v>
                </c:pt>
                <c:pt idx="38952">
                  <c:v>389.52</c:v>
                </c:pt>
                <c:pt idx="38953">
                  <c:v>389.53</c:v>
                </c:pt>
                <c:pt idx="38954">
                  <c:v>389.54</c:v>
                </c:pt>
                <c:pt idx="38955">
                  <c:v>389.55</c:v>
                </c:pt>
                <c:pt idx="38956">
                  <c:v>389.56</c:v>
                </c:pt>
                <c:pt idx="38957">
                  <c:v>389.57</c:v>
                </c:pt>
                <c:pt idx="38958">
                  <c:v>389.58</c:v>
                </c:pt>
                <c:pt idx="38959">
                  <c:v>389.59</c:v>
                </c:pt>
                <c:pt idx="38960">
                  <c:v>389.6</c:v>
                </c:pt>
                <c:pt idx="38961">
                  <c:v>389.61</c:v>
                </c:pt>
                <c:pt idx="38962">
                  <c:v>389.62</c:v>
                </c:pt>
                <c:pt idx="38963">
                  <c:v>389.63</c:v>
                </c:pt>
                <c:pt idx="38964">
                  <c:v>389.64</c:v>
                </c:pt>
                <c:pt idx="38965">
                  <c:v>389.65</c:v>
                </c:pt>
                <c:pt idx="38966">
                  <c:v>389.66</c:v>
                </c:pt>
                <c:pt idx="38967">
                  <c:v>389.67</c:v>
                </c:pt>
                <c:pt idx="38968">
                  <c:v>389.68</c:v>
                </c:pt>
                <c:pt idx="38969">
                  <c:v>389.69</c:v>
                </c:pt>
                <c:pt idx="38970">
                  <c:v>389.7</c:v>
                </c:pt>
                <c:pt idx="38971">
                  <c:v>389.71</c:v>
                </c:pt>
                <c:pt idx="38972">
                  <c:v>389.72</c:v>
                </c:pt>
                <c:pt idx="38973">
                  <c:v>389.73</c:v>
                </c:pt>
                <c:pt idx="38974">
                  <c:v>389.74</c:v>
                </c:pt>
                <c:pt idx="38975">
                  <c:v>389.75</c:v>
                </c:pt>
                <c:pt idx="38976">
                  <c:v>389.76</c:v>
                </c:pt>
                <c:pt idx="38977">
                  <c:v>389.77</c:v>
                </c:pt>
                <c:pt idx="38978">
                  <c:v>389.78</c:v>
                </c:pt>
                <c:pt idx="38979">
                  <c:v>389.79</c:v>
                </c:pt>
                <c:pt idx="38980">
                  <c:v>389.8</c:v>
                </c:pt>
                <c:pt idx="38981">
                  <c:v>389.81</c:v>
                </c:pt>
                <c:pt idx="38982">
                  <c:v>389.82</c:v>
                </c:pt>
                <c:pt idx="38983">
                  <c:v>389.83</c:v>
                </c:pt>
                <c:pt idx="38984">
                  <c:v>389.84</c:v>
                </c:pt>
                <c:pt idx="38985">
                  <c:v>389.85</c:v>
                </c:pt>
                <c:pt idx="38986">
                  <c:v>389.86</c:v>
                </c:pt>
                <c:pt idx="38987">
                  <c:v>389.87</c:v>
                </c:pt>
                <c:pt idx="38988">
                  <c:v>389.88</c:v>
                </c:pt>
                <c:pt idx="38989">
                  <c:v>389.89</c:v>
                </c:pt>
                <c:pt idx="38990">
                  <c:v>389.9</c:v>
                </c:pt>
                <c:pt idx="38991">
                  <c:v>389.91</c:v>
                </c:pt>
                <c:pt idx="38992">
                  <c:v>389.92</c:v>
                </c:pt>
                <c:pt idx="38993">
                  <c:v>389.93</c:v>
                </c:pt>
                <c:pt idx="38994">
                  <c:v>389.94</c:v>
                </c:pt>
                <c:pt idx="38995">
                  <c:v>389.95</c:v>
                </c:pt>
                <c:pt idx="38996">
                  <c:v>389.96</c:v>
                </c:pt>
                <c:pt idx="38997">
                  <c:v>389.97</c:v>
                </c:pt>
                <c:pt idx="38998">
                  <c:v>389.98</c:v>
                </c:pt>
                <c:pt idx="38999">
                  <c:v>389.99</c:v>
                </c:pt>
                <c:pt idx="39000">
                  <c:v>390</c:v>
                </c:pt>
                <c:pt idx="39001">
                  <c:v>390.01</c:v>
                </c:pt>
                <c:pt idx="39002">
                  <c:v>390.02</c:v>
                </c:pt>
                <c:pt idx="39003">
                  <c:v>390.03</c:v>
                </c:pt>
                <c:pt idx="39004">
                  <c:v>390.04</c:v>
                </c:pt>
                <c:pt idx="39005">
                  <c:v>390.05</c:v>
                </c:pt>
                <c:pt idx="39006">
                  <c:v>390.06</c:v>
                </c:pt>
                <c:pt idx="39007">
                  <c:v>390.07</c:v>
                </c:pt>
                <c:pt idx="39008">
                  <c:v>390.08</c:v>
                </c:pt>
                <c:pt idx="39009">
                  <c:v>390.09</c:v>
                </c:pt>
                <c:pt idx="39010">
                  <c:v>390.1</c:v>
                </c:pt>
                <c:pt idx="39011">
                  <c:v>390.11</c:v>
                </c:pt>
                <c:pt idx="39012">
                  <c:v>390.12</c:v>
                </c:pt>
                <c:pt idx="39013">
                  <c:v>390.13</c:v>
                </c:pt>
                <c:pt idx="39014">
                  <c:v>390.14</c:v>
                </c:pt>
                <c:pt idx="39015">
                  <c:v>390.15</c:v>
                </c:pt>
                <c:pt idx="39016">
                  <c:v>390.16</c:v>
                </c:pt>
                <c:pt idx="39017">
                  <c:v>390.17</c:v>
                </c:pt>
                <c:pt idx="39018">
                  <c:v>390.18</c:v>
                </c:pt>
                <c:pt idx="39019">
                  <c:v>390.19</c:v>
                </c:pt>
                <c:pt idx="39020">
                  <c:v>390.2</c:v>
                </c:pt>
                <c:pt idx="39021">
                  <c:v>390.21</c:v>
                </c:pt>
                <c:pt idx="39022">
                  <c:v>390.22</c:v>
                </c:pt>
                <c:pt idx="39023">
                  <c:v>390.23</c:v>
                </c:pt>
                <c:pt idx="39024">
                  <c:v>390.24</c:v>
                </c:pt>
                <c:pt idx="39025">
                  <c:v>390.25</c:v>
                </c:pt>
                <c:pt idx="39026">
                  <c:v>390.26</c:v>
                </c:pt>
                <c:pt idx="39027">
                  <c:v>390.27</c:v>
                </c:pt>
                <c:pt idx="39028">
                  <c:v>390.28</c:v>
                </c:pt>
                <c:pt idx="39029">
                  <c:v>390.29</c:v>
                </c:pt>
                <c:pt idx="39030">
                  <c:v>390.3</c:v>
                </c:pt>
                <c:pt idx="39031">
                  <c:v>390.31</c:v>
                </c:pt>
                <c:pt idx="39032">
                  <c:v>390.32</c:v>
                </c:pt>
                <c:pt idx="39033">
                  <c:v>390.33</c:v>
                </c:pt>
                <c:pt idx="39034">
                  <c:v>390.34</c:v>
                </c:pt>
                <c:pt idx="39035">
                  <c:v>390.35</c:v>
                </c:pt>
                <c:pt idx="39036">
                  <c:v>390.36</c:v>
                </c:pt>
                <c:pt idx="39037">
                  <c:v>390.37</c:v>
                </c:pt>
                <c:pt idx="39038">
                  <c:v>390.38</c:v>
                </c:pt>
                <c:pt idx="39039">
                  <c:v>390.39</c:v>
                </c:pt>
                <c:pt idx="39040">
                  <c:v>390.4</c:v>
                </c:pt>
                <c:pt idx="39041">
                  <c:v>390.41</c:v>
                </c:pt>
                <c:pt idx="39042">
                  <c:v>390.42</c:v>
                </c:pt>
                <c:pt idx="39043">
                  <c:v>390.43</c:v>
                </c:pt>
                <c:pt idx="39044">
                  <c:v>390.44</c:v>
                </c:pt>
                <c:pt idx="39045">
                  <c:v>390.45</c:v>
                </c:pt>
                <c:pt idx="39046">
                  <c:v>390.46</c:v>
                </c:pt>
                <c:pt idx="39047">
                  <c:v>390.47</c:v>
                </c:pt>
                <c:pt idx="39048">
                  <c:v>390.48</c:v>
                </c:pt>
                <c:pt idx="39049">
                  <c:v>390.49</c:v>
                </c:pt>
                <c:pt idx="39050">
                  <c:v>390.5</c:v>
                </c:pt>
                <c:pt idx="39051">
                  <c:v>390.51</c:v>
                </c:pt>
                <c:pt idx="39052">
                  <c:v>390.52</c:v>
                </c:pt>
                <c:pt idx="39053">
                  <c:v>390.53</c:v>
                </c:pt>
                <c:pt idx="39054">
                  <c:v>390.54</c:v>
                </c:pt>
                <c:pt idx="39055">
                  <c:v>390.55</c:v>
                </c:pt>
                <c:pt idx="39056">
                  <c:v>390.56</c:v>
                </c:pt>
                <c:pt idx="39057">
                  <c:v>390.57</c:v>
                </c:pt>
                <c:pt idx="39058">
                  <c:v>390.58</c:v>
                </c:pt>
                <c:pt idx="39059">
                  <c:v>390.59</c:v>
                </c:pt>
                <c:pt idx="39060">
                  <c:v>390.6</c:v>
                </c:pt>
                <c:pt idx="39061">
                  <c:v>390.61</c:v>
                </c:pt>
                <c:pt idx="39062">
                  <c:v>390.62</c:v>
                </c:pt>
                <c:pt idx="39063">
                  <c:v>390.63</c:v>
                </c:pt>
                <c:pt idx="39064">
                  <c:v>390.64</c:v>
                </c:pt>
                <c:pt idx="39065">
                  <c:v>390.65</c:v>
                </c:pt>
                <c:pt idx="39066">
                  <c:v>390.66</c:v>
                </c:pt>
                <c:pt idx="39067">
                  <c:v>390.67</c:v>
                </c:pt>
                <c:pt idx="39068">
                  <c:v>390.68</c:v>
                </c:pt>
                <c:pt idx="39069">
                  <c:v>390.69</c:v>
                </c:pt>
                <c:pt idx="39070">
                  <c:v>390.7</c:v>
                </c:pt>
                <c:pt idx="39071">
                  <c:v>390.71</c:v>
                </c:pt>
                <c:pt idx="39072">
                  <c:v>390.72</c:v>
                </c:pt>
                <c:pt idx="39073">
                  <c:v>390.73</c:v>
                </c:pt>
                <c:pt idx="39074">
                  <c:v>390.74</c:v>
                </c:pt>
                <c:pt idx="39075">
                  <c:v>390.75</c:v>
                </c:pt>
                <c:pt idx="39076">
                  <c:v>390.76</c:v>
                </c:pt>
                <c:pt idx="39077">
                  <c:v>390.77</c:v>
                </c:pt>
                <c:pt idx="39078">
                  <c:v>390.78</c:v>
                </c:pt>
                <c:pt idx="39079">
                  <c:v>390.79</c:v>
                </c:pt>
                <c:pt idx="39080">
                  <c:v>390.8</c:v>
                </c:pt>
                <c:pt idx="39081">
                  <c:v>390.81</c:v>
                </c:pt>
                <c:pt idx="39082">
                  <c:v>390.82</c:v>
                </c:pt>
                <c:pt idx="39083">
                  <c:v>390.83</c:v>
                </c:pt>
                <c:pt idx="39084">
                  <c:v>390.84</c:v>
                </c:pt>
                <c:pt idx="39085">
                  <c:v>390.85</c:v>
                </c:pt>
                <c:pt idx="39086">
                  <c:v>390.86</c:v>
                </c:pt>
                <c:pt idx="39087">
                  <c:v>390.87</c:v>
                </c:pt>
                <c:pt idx="39088">
                  <c:v>390.88</c:v>
                </c:pt>
                <c:pt idx="39089">
                  <c:v>390.89</c:v>
                </c:pt>
                <c:pt idx="39090">
                  <c:v>390.9</c:v>
                </c:pt>
                <c:pt idx="39091">
                  <c:v>390.91</c:v>
                </c:pt>
                <c:pt idx="39092">
                  <c:v>390.92</c:v>
                </c:pt>
                <c:pt idx="39093">
                  <c:v>390.93</c:v>
                </c:pt>
                <c:pt idx="39094">
                  <c:v>390.94</c:v>
                </c:pt>
                <c:pt idx="39095">
                  <c:v>390.95</c:v>
                </c:pt>
                <c:pt idx="39096">
                  <c:v>390.96</c:v>
                </c:pt>
                <c:pt idx="39097">
                  <c:v>390.97</c:v>
                </c:pt>
                <c:pt idx="39098">
                  <c:v>390.98</c:v>
                </c:pt>
                <c:pt idx="39099">
                  <c:v>390.99</c:v>
                </c:pt>
                <c:pt idx="39100">
                  <c:v>391</c:v>
                </c:pt>
                <c:pt idx="39101">
                  <c:v>391.01</c:v>
                </c:pt>
                <c:pt idx="39102">
                  <c:v>391.02</c:v>
                </c:pt>
                <c:pt idx="39103">
                  <c:v>391.03</c:v>
                </c:pt>
                <c:pt idx="39104">
                  <c:v>391.04</c:v>
                </c:pt>
                <c:pt idx="39105">
                  <c:v>391.05</c:v>
                </c:pt>
                <c:pt idx="39106">
                  <c:v>391.06</c:v>
                </c:pt>
                <c:pt idx="39107">
                  <c:v>391.07</c:v>
                </c:pt>
                <c:pt idx="39108">
                  <c:v>391.08</c:v>
                </c:pt>
                <c:pt idx="39109">
                  <c:v>391.09</c:v>
                </c:pt>
                <c:pt idx="39110">
                  <c:v>391.1</c:v>
                </c:pt>
                <c:pt idx="39111">
                  <c:v>391.11</c:v>
                </c:pt>
                <c:pt idx="39112">
                  <c:v>391.12</c:v>
                </c:pt>
                <c:pt idx="39113">
                  <c:v>391.13</c:v>
                </c:pt>
                <c:pt idx="39114">
                  <c:v>391.14</c:v>
                </c:pt>
                <c:pt idx="39115">
                  <c:v>391.15</c:v>
                </c:pt>
                <c:pt idx="39116">
                  <c:v>391.16</c:v>
                </c:pt>
                <c:pt idx="39117">
                  <c:v>391.17</c:v>
                </c:pt>
                <c:pt idx="39118">
                  <c:v>391.18</c:v>
                </c:pt>
                <c:pt idx="39119">
                  <c:v>391.19</c:v>
                </c:pt>
                <c:pt idx="39120">
                  <c:v>391.2</c:v>
                </c:pt>
                <c:pt idx="39121">
                  <c:v>391.21</c:v>
                </c:pt>
                <c:pt idx="39122">
                  <c:v>391.22</c:v>
                </c:pt>
                <c:pt idx="39123">
                  <c:v>391.23</c:v>
                </c:pt>
                <c:pt idx="39124">
                  <c:v>391.24</c:v>
                </c:pt>
                <c:pt idx="39125">
                  <c:v>391.25</c:v>
                </c:pt>
                <c:pt idx="39126">
                  <c:v>391.26</c:v>
                </c:pt>
                <c:pt idx="39127">
                  <c:v>391.27</c:v>
                </c:pt>
                <c:pt idx="39128">
                  <c:v>391.28</c:v>
                </c:pt>
                <c:pt idx="39129">
                  <c:v>391.29</c:v>
                </c:pt>
                <c:pt idx="39130">
                  <c:v>391.3</c:v>
                </c:pt>
                <c:pt idx="39131">
                  <c:v>391.31</c:v>
                </c:pt>
                <c:pt idx="39132">
                  <c:v>391.32</c:v>
                </c:pt>
                <c:pt idx="39133">
                  <c:v>391.33</c:v>
                </c:pt>
                <c:pt idx="39134">
                  <c:v>391.34</c:v>
                </c:pt>
                <c:pt idx="39135">
                  <c:v>391.35</c:v>
                </c:pt>
                <c:pt idx="39136">
                  <c:v>391.36</c:v>
                </c:pt>
                <c:pt idx="39137">
                  <c:v>391.37</c:v>
                </c:pt>
                <c:pt idx="39138">
                  <c:v>391.38</c:v>
                </c:pt>
                <c:pt idx="39139">
                  <c:v>391.39</c:v>
                </c:pt>
                <c:pt idx="39140">
                  <c:v>391.4</c:v>
                </c:pt>
                <c:pt idx="39141">
                  <c:v>391.41</c:v>
                </c:pt>
                <c:pt idx="39142">
                  <c:v>391.42</c:v>
                </c:pt>
                <c:pt idx="39143">
                  <c:v>391.43</c:v>
                </c:pt>
                <c:pt idx="39144">
                  <c:v>391.44</c:v>
                </c:pt>
                <c:pt idx="39145">
                  <c:v>391.45</c:v>
                </c:pt>
                <c:pt idx="39146">
                  <c:v>391.46</c:v>
                </c:pt>
                <c:pt idx="39147">
                  <c:v>391.47</c:v>
                </c:pt>
                <c:pt idx="39148">
                  <c:v>391.48</c:v>
                </c:pt>
                <c:pt idx="39149">
                  <c:v>391.49</c:v>
                </c:pt>
                <c:pt idx="39150">
                  <c:v>391.5</c:v>
                </c:pt>
                <c:pt idx="39151">
                  <c:v>391.51</c:v>
                </c:pt>
                <c:pt idx="39152">
                  <c:v>391.52</c:v>
                </c:pt>
                <c:pt idx="39153">
                  <c:v>391.53</c:v>
                </c:pt>
                <c:pt idx="39154">
                  <c:v>391.54</c:v>
                </c:pt>
                <c:pt idx="39155">
                  <c:v>391.55</c:v>
                </c:pt>
                <c:pt idx="39156">
                  <c:v>391.56</c:v>
                </c:pt>
                <c:pt idx="39157">
                  <c:v>391.57</c:v>
                </c:pt>
                <c:pt idx="39158">
                  <c:v>391.58</c:v>
                </c:pt>
                <c:pt idx="39159">
                  <c:v>391.59</c:v>
                </c:pt>
                <c:pt idx="39160">
                  <c:v>391.6</c:v>
                </c:pt>
                <c:pt idx="39161">
                  <c:v>391.61</c:v>
                </c:pt>
                <c:pt idx="39162">
                  <c:v>391.62</c:v>
                </c:pt>
                <c:pt idx="39163">
                  <c:v>391.63</c:v>
                </c:pt>
                <c:pt idx="39164">
                  <c:v>391.64</c:v>
                </c:pt>
                <c:pt idx="39165">
                  <c:v>391.65</c:v>
                </c:pt>
                <c:pt idx="39166">
                  <c:v>391.66</c:v>
                </c:pt>
                <c:pt idx="39167">
                  <c:v>391.67</c:v>
                </c:pt>
                <c:pt idx="39168">
                  <c:v>391.68</c:v>
                </c:pt>
                <c:pt idx="39169">
                  <c:v>391.69</c:v>
                </c:pt>
                <c:pt idx="39170">
                  <c:v>391.7</c:v>
                </c:pt>
                <c:pt idx="39171">
                  <c:v>391.71</c:v>
                </c:pt>
                <c:pt idx="39172">
                  <c:v>391.72</c:v>
                </c:pt>
                <c:pt idx="39173">
                  <c:v>391.73</c:v>
                </c:pt>
                <c:pt idx="39174">
                  <c:v>391.74</c:v>
                </c:pt>
                <c:pt idx="39175">
                  <c:v>391.75</c:v>
                </c:pt>
                <c:pt idx="39176">
                  <c:v>391.76</c:v>
                </c:pt>
                <c:pt idx="39177">
                  <c:v>391.77</c:v>
                </c:pt>
                <c:pt idx="39178">
                  <c:v>391.78</c:v>
                </c:pt>
                <c:pt idx="39179">
                  <c:v>391.79</c:v>
                </c:pt>
                <c:pt idx="39180">
                  <c:v>391.8</c:v>
                </c:pt>
                <c:pt idx="39181">
                  <c:v>391.81</c:v>
                </c:pt>
                <c:pt idx="39182">
                  <c:v>391.82</c:v>
                </c:pt>
                <c:pt idx="39183">
                  <c:v>391.83</c:v>
                </c:pt>
                <c:pt idx="39184">
                  <c:v>391.84</c:v>
                </c:pt>
                <c:pt idx="39185">
                  <c:v>391.85</c:v>
                </c:pt>
                <c:pt idx="39186">
                  <c:v>391.86</c:v>
                </c:pt>
                <c:pt idx="39187">
                  <c:v>391.87</c:v>
                </c:pt>
                <c:pt idx="39188">
                  <c:v>391.88</c:v>
                </c:pt>
                <c:pt idx="39189">
                  <c:v>391.89</c:v>
                </c:pt>
                <c:pt idx="39190">
                  <c:v>391.9</c:v>
                </c:pt>
                <c:pt idx="39191">
                  <c:v>391.91</c:v>
                </c:pt>
                <c:pt idx="39192">
                  <c:v>391.92</c:v>
                </c:pt>
                <c:pt idx="39193">
                  <c:v>391.93</c:v>
                </c:pt>
                <c:pt idx="39194">
                  <c:v>391.94</c:v>
                </c:pt>
                <c:pt idx="39195">
                  <c:v>391.95</c:v>
                </c:pt>
                <c:pt idx="39196">
                  <c:v>391.96</c:v>
                </c:pt>
                <c:pt idx="39197">
                  <c:v>391.97</c:v>
                </c:pt>
                <c:pt idx="39198">
                  <c:v>391.98</c:v>
                </c:pt>
                <c:pt idx="39199">
                  <c:v>391.99</c:v>
                </c:pt>
                <c:pt idx="39200">
                  <c:v>392</c:v>
                </c:pt>
                <c:pt idx="39201">
                  <c:v>392.01</c:v>
                </c:pt>
                <c:pt idx="39202">
                  <c:v>392.02</c:v>
                </c:pt>
                <c:pt idx="39203">
                  <c:v>392.03</c:v>
                </c:pt>
                <c:pt idx="39204">
                  <c:v>392.04</c:v>
                </c:pt>
                <c:pt idx="39205">
                  <c:v>392.05</c:v>
                </c:pt>
                <c:pt idx="39206">
                  <c:v>392.06</c:v>
                </c:pt>
                <c:pt idx="39207">
                  <c:v>392.07</c:v>
                </c:pt>
                <c:pt idx="39208">
                  <c:v>392.08</c:v>
                </c:pt>
                <c:pt idx="39209">
                  <c:v>392.09</c:v>
                </c:pt>
                <c:pt idx="39210">
                  <c:v>392.1</c:v>
                </c:pt>
                <c:pt idx="39211">
                  <c:v>392.11</c:v>
                </c:pt>
                <c:pt idx="39212">
                  <c:v>392.12</c:v>
                </c:pt>
                <c:pt idx="39213">
                  <c:v>392.13</c:v>
                </c:pt>
                <c:pt idx="39214">
                  <c:v>392.14</c:v>
                </c:pt>
                <c:pt idx="39215">
                  <c:v>392.15</c:v>
                </c:pt>
                <c:pt idx="39216">
                  <c:v>392.16</c:v>
                </c:pt>
                <c:pt idx="39217">
                  <c:v>392.17</c:v>
                </c:pt>
                <c:pt idx="39218">
                  <c:v>392.18</c:v>
                </c:pt>
                <c:pt idx="39219">
                  <c:v>392.19</c:v>
                </c:pt>
                <c:pt idx="39220">
                  <c:v>392.2</c:v>
                </c:pt>
                <c:pt idx="39221">
                  <c:v>392.21</c:v>
                </c:pt>
                <c:pt idx="39222">
                  <c:v>392.22</c:v>
                </c:pt>
                <c:pt idx="39223">
                  <c:v>392.23</c:v>
                </c:pt>
                <c:pt idx="39224">
                  <c:v>392.24</c:v>
                </c:pt>
                <c:pt idx="39225">
                  <c:v>392.25</c:v>
                </c:pt>
                <c:pt idx="39226">
                  <c:v>392.26</c:v>
                </c:pt>
                <c:pt idx="39227">
                  <c:v>392.27</c:v>
                </c:pt>
                <c:pt idx="39228">
                  <c:v>392.28</c:v>
                </c:pt>
                <c:pt idx="39229">
                  <c:v>392.29</c:v>
                </c:pt>
                <c:pt idx="39230">
                  <c:v>392.3</c:v>
                </c:pt>
                <c:pt idx="39231">
                  <c:v>392.31</c:v>
                </c:pt>
                <c:pt idx="39232">
                  <c:v>392.32</c:v>
                </c:pt>
                <c:pt idx="39233">
                  <c:v>392.33</c:v>
                </c:pt>
                <c:pt idx="39234">
                  <c:v>392.34</c:v>
                </c:pt>
                <c:pt idx="39235">
                  <c:v>392.35</c:v>
                </c:pt>
                <c:pt idx="39236">
                  <c:v>392.36</c:v>
                </c:pt>
                <c:pt idx="39237">
                  <c:v>392.37</c:v>
                </c:pt>
                <c:pt idx="39238">
                  <c:v>392.38</c:v>
                </c:pt>
                <c:pt idx="39239">
                  <c:v>392.39</c:v>
                </c:pt>
                <c:pt idx="39240">
                  <c:v>392.4</c:v>
                </c:pt>
                <c:pt idx="39241">
                  <c:v>392.41</c:v>
                </c:pt>
                <c:pt idx="39242">
                  <c:v>392.42</c:v>
                </c:pt>
                <c:pt idx="39243">
                  <c:v>392.43</c:v>
                </c:pt>
                <c:pt idx="39244">
                  <c:v>392.44</c:v>
                </c:pt>
                <c:pt idx="39245">
                  <c:v>392.45</c:v>
                </c:pt>
                <c:pt idx="39246">
                  <c:v>392.46</c:v>
                </c:pt>
                <c:pt idx="39247">
                  <c:v>392.47</c:v>
                </c:pt>
                <c:pt idx="39248">
                  <c:v>392.48</c:v>
                </c:pt>
                <c:pt idx="39249">
                  <c:v>392.49</c:v>
                </c:pt>
                <c:pt idx="39250">
                  <c:v>392.5</c:v>
                </c:pt>
                <c:pt idx="39251">
                  <c:v>392.51</c:v>
                </c:pt>
                <c:pt idx="39252">
                  <c:v>392.52</c:v>
                </c:pt>
                <c:pt idx="39253">
                  <c:v>392.53</c:v>
                </c:pt>
                <c:pt idx="39254">
                  <c:v>392.54</c:v>
                </c:pt>
                <c:pt idx="39255">
                  <c:v>392.55</c:v>
                </c:pt>
                <c:pt idx="39256">
                  <c:v>392.56</c:v>
                </c:pt>
                <c:pt idx="39257">
                  <c:v>392.57</c:v>
                </c:pt>
                <c:pt idx="39258">
                  <c:v>392.58</c:v>
                </c:pt>
                <c:pt idx="39259">
                  <c:v>392.59</c:v>
                </c:pt>
                <c:pt idx="39260">
                  <c:v>392.6</c:v>
                </c:pt>
                <c:pt idx="39261">
                  <c:v>392.61</c:v>
                </c:pt>
                <c:pt idx="39262">
                  <c:v>392.62</c:v>
                </c:pt>
                <c:pt idx="39263">
                  <c:v>392.63</c:v>
                </c:pt>
                <c:pt idx="39264">
                  <c:v>392.64</c:v>
                </c:pt>
                <c:pt idx="39265">
                  <c:v>392.65</c:v>
                </c:pt>
                <c:pt idx="39266">
                  <c:v>392.66</c:v>
                </c:pt>
                <c:pt idx="39267">
                  <c:v>392.67</c:v>
                </c:pt>
                <c:pt idx="39268">
                  <c:v>392.68</c:v>
                </c:pt>
                <c:pt idx="39269">
                  <c:v>392.69</c:v>
                </c:pt>
                <c:pt idx="39270">
                  <c:v>392.7</c:v>
                </c:pt>
                <c:pt idx="39271">
                  <c:v>392.71</c:v>
                </c:pt>
                <c:pt idx="39272">
                  <c:v>392.72</c:v>
                </c:pt>
                <c:pt idx="39273">
                  <c:v>392.73</c:v>
                </c:pt>
                <c:pt idx="39274">
                  <c:v>392.74</c:v>
                </c:pt>
                <c:pt idx="39275">
                  <c:v>392.75</c:v>
                </c:pt>
                <c:pt idx="39276">
                  <c:v>392.76</c:v>
                </c:pt>
                <c:pt idx="39277">
                  <c:v>392.77</c:v>
                </c:pt>
                <c:pt idx="39278">
                  <c:v>392.78</c:v>
                </c:pt>
                <c:pt idx="39279">
                  <c:v>392.79</c:v>
                </c:pt>
                <c:pt idx="39280">
                  <c:v>392.8</c:v>
                </c:pt>
                <c:pt idx="39281">
                  <c:v>392.81</c:v>
                </c:pt>
                <c:pt idx="39282">
                  <c:v>392.82</c:v>
                </c:pt>
                <c:pt idx="39283">
                  <c:v>392.83</c:v>
                </c:pt>
                <c:pt idx="39284">
                  <c:v>392.84</c:v>
                </c:pt>
                <c:pt idx="39285">
                  <c:v>392.85</c:v>
                </c:pt>
                <c:pt idx="39286">
                  <c:v>392.86</c:v>
                </c:pt>
                <c:pt idx="39287">
                  <c:v>392.87</c:v>
                </c:pt>
                <c:pt idx="39288">
                  <c:v>392.88</c:v>
                </c:pt>
                <c:pt idx="39289">
                  <c:v>392.89</c:v>
                </c:pt>
                <c:pt idx="39290">
                  <c:v>392.9</c:v>
                </c:pt>
                <c:pt idx="39291">
                  <c:v>392.91</c:v>
                </c:pt>
                <c:pt idx="39292">
                  <c:v>392.92</c:v>
                </c:pt>
                <c:pt idx="39293">
                  <c:v>392.93</c:v>
                </c:pt>
                <c:pt idx="39294">
                  <c:v>392.94</c:v>
                </c:pt>
                <c:pt idx="39295">
                  <c:v>392.95</c:v>
                </c:pt>
                <c:pt idx="39296">
                  <c:v>392.96</c:v>
                </c:pt>
                <c:pt idx="39297">
                  <c:v>392.97</c:v>
                </c:pt>
                <c:pt idx="39298">
                  <c:v>392.98</c:v>
                </c:pt>
                <c:pt idx="39299">
                  <c:v>392.99</c:v>
                </c:pt>
                <c:pt idx="39300">
                  <c:v>393</c:v>
                </c:pt>
                <c:pt idx="39301">
                  <c:v>393.01</c:v>
                </c:pt>
                <c:pt idx="39302">
                  <c:v>393.02</c:v>
                </c:pt>
                <c:pt idx="39303">
                  <c:v>393.03</c:v>
                </c:pt>
                <c:pt idx="39304">
                  <c:v>393.04</c:v>
                </c:pt>
                <c:pt idx="39305">
                  <c:v>393.05</c:v>
                </c:pt>
                <c:pt idx="39306">
                  <c:v>393.06</c:v>
                </c:pt>
                <c:pt idx="39307">
                  <c:v>393.07</c:v>
                </c:pt>
                <c:pt idx="39308">
                  <c:v>393.08</c:v>
                </c:pt>
                <c:pt idx="39309">
                  <c:v>393.09</c:v>
                </c:pt>
                <c:pt idx="39310">
                  <c:v>393.1</c:v>
                </c:pt>
                <c:pt idx="39311">
                  <c:v>393.11</c:v>
                </c:pt>
                <c:pt idx="39312">
                  <c:v>393.12</c:v>
                </c:pt>
                <c:pt idx="39313">
                  <c:v>393.13</c:v>
                </c:pt>
                <c:pt idx="39314">
                  <c:v>393.14</c:v>
                </c:pt>
                <c:pt idx="39315">
                  <c:v>393.15</c:v>
                </c:pt>
                <c:pt idx="39316">
                  <c:v>393.16</c:v>
                </c:pt>
                <c:pt idx="39317">
                  <c:v>393.17</c:v>
                </c:pt>
                <c:pt idx="39318">
                  <c:v>393.18</c:v>
                </c:pt>
                <c:pt idx="39319">
                  <c:v>393.19</c:v>
                </c:pt>
                <c:pt idx="39320">
                  <c:v>393.2</c:v>
                </c:pt>
                <c:pt idx="39321">
                  <c:v>393.21</c:v>
                </c:pt>
                <c:pt idx="39322">
                  <c:v>393.22</c:v>
                </c:pt>
                <c:pt idx="39323">
                  <c:v>393.23</c:v>
                </c:pt>
                <c:pt idx="39324">
                  <c:v>393.24</c:v>
                </c:pt>
                <c:pt idx="39325">
                  <c:v>393.25</c:v>
                </c:pt>
                <c:pt idx="39326">
                  <c:v>393.26</c:v>
                </c:pt>
                <c:pt idx="39327">
                  <c:v>393.27</c:v>
                </c:pt>
                <c:pt idx="39328">
                  <c:v>393.28</c:v>
                </c:pt>
                <c:pt idx="39329">
                  <c:v>393.29</c:v>
                </c:pt>
                <c:pt idx="39330">
                  <c:v>393.3</c:v>
                </c:pt>
                <c:pt idx="39331">
                  <c:v>393.31</c:v>
                </c:pt>
                <c:pt idx="39332">
                  <c:v>393.32</c:v>
                </c:pt>
                <c:pt idx="39333">
                  <c:v>393.33</c:v>
                </c:pt>
                <c:pt idx="39334">
                  <c:v>393.34</c:v>
                </c:pt>
                <c:pt idx="39335">
                  <c:v>393.35</c:v>
                </c:pt>
                <c:pt idx="39336">
                  <c:v>393.36</c:v>
                </c:pt>
                <c:pt idx="39337">
                  <c:v>393.37</c:v>
                </c:pt>
                <c:pt idx="39338">
                  <c:v>393.38</c:v>
                </c:pt>
                <c:pt idx="39339">
                  <c:v>393.39</c:v>
                </c:pt>
                <c:pt idx="39340">
                  <c:v>393.4</c:v>
                </c:pt>
                <c:pt idx="39341">
                  <c:v>393.41</c:v>
                </c:pt>
                <c:pt idx="39342">
                  <c:v>393.42</c:v>
                </c:pt>
                <c:pt idx="39343">
                  <c:v>393.43</c:v>
                </c:pt>
                <c:pt idx="39344">
                  <c:v>393.44</c:v>
                </c:pt>
                <c:pt idx="39345">
                  <c:v>393.45</c:v>
                </c:pt>
                <c:pt idx="39346">
                  <c:v>393.46</c:v>
                </c:pt>
                <c:pt idx="39347">
                  <c:v>393.47</c:v>
                </c:pt>
                <c:pt idx="39348">
                  <c:v>393.48</c:v>
                </c:pt>
                <c:pt idx="39349">
                  <c:v>393.49</c:v>
                </c:pt>
                <c:pt idx="39350">
                  <c:v>393.5</c:v>
                </c:pt>
                <c:pt idx="39351">
                  <c:v>393.51</c:v>
                </c:pt>
                <c:pt idx="39352">
                  <c:v>393.52</c:v>
                </c:pt>
                <c:pt idx="39353">
                  <c:v>393.53</c:v>
                </c:pt>
                <c:pt idx="39354">
                  <c:v>393.54</c:v>
                </c:pt>
                <c:pt idx="39355">
                  <c:v>393.55</c:v>
                </c:pt>
                <c:pt idx="39356">
                  <c:v>393.56</c:v>
                </c:pt>
                <c:pt idx="39357">
                  <c:v>393.57</c:v>
                </c:pt>
                <c:pt idx="39358">
                  <c:v>393.58</c:v>
                </c:pt>
                <c:pt idx="39359">
                  <c:v>393.59</c:v>
                </c:pt>
                <c:pt idx="39360">
                  <c:v>393.6</c:v>
                </c:pt>
                <c:pt idx="39361">
                  <c:v>393.61</c:v>
                </c:pt>
                <c:pt idx="39362">
                  <c:v>393.62</c:v>
                </c:pt>
                <c:pt idx="39363">
                  <c:v>393.63</c:v>
                </c:pt>
                <c:pt idx="39364">
                  <c:v>393.64</c:v>
                </c:pt>
                <c:pt idx="39365">
                  <c:v>393.65</c:v>
                </c:pt>
                <c:pt idx="39366">
                  <c:v>393.66</c:v>
                </c:pt>
                <c:pt idx="39367">
                  <c:v>393.67</c:v>
                </c:pt>
                <c:pt idx="39368">
                  <c:v>393.68</c:v>
                </c:pt>
                <c:pt idx="39369">
                  <c:v>393.69</c:v>
                </c:pt>
                <c:pt idx="39370">
                  <c:v>393.7</c:v>
                </c:pt>
                <c:pt idx="39371">
                  <c:v>393.71</c:v>
                </c:pt>
                <c:pt idx="39372">
                  <c:v>393.72</c:v>
                </c:pt>
                <c:pt idx="39373">
                  <c:v>393.73</c:v>
                </c:pt>
                <c:pt idx="39374">
                  <c:v>393.74</c:v>
                </c:pt>
                <c:pt idx="39375">
                  <c:v>393.75</c:v>
                </c:pt>
                <c:pt idx="39376">
                  <c:v>393.76</c:v>
                </c:pt>
                <c:pt idx="39377">
                  <c:v>393.77</c:v>
                </c:pt>
                <c:pt idx="39378">
                  <c:v>393.78</c:v>
                </c:pt>
                <c:pt idx="39379">
                  <c:v>393.79</c:v>
                </c:pt>
                <c:pt idx="39380">
                  <c:v>393.8</c:v>
                </c:pt>
                <c:pt idx="39381">
                  <c:v>393.81</c:v>
                </c:pt>
                <c:pt idx="39382">
                  <c:v>393.82</c:v>
                </c:pt>
                <c:pt idx="39383">
                  <c:v>393.83</c:v>
                </c:pt>
                <c:pt idx="39384">
                  <c:v>393.84</c:v>
                </c:pt>
                <c:pt idx="39385">
                  <c:v>393.85</c:v>
                </c:pt>
                <c:pt idx="39386">
                  <c:v>393.86</c:v>
                </c:pt>
                <c:pt idx="39387">
                  <c:v>393.87</c:v>
                </c:pt>
                <c:pt idx="39388">
                  <c:v>393.88</c:v>
                </c:pt>
                <c:pt idx="39389">
                  <c:v>393.89</c:v>
                </c:pt>
                <c:pt idx="39390">
                  <c:v>393.9</c:v>
                </c:pt>
                <c:pt idx="39391">
                  <c:v>393.91</c:v>
                </c:pt>
                <c:pt idx="39392">
                  <c:v>393.92</c:v>
                </c:pt>
                <c:pt idx="39393">
                  <c:v>393.93</c:v>
                </c:pt>
                <c:pt idx="39394">
                  <c:v>393.94</c:v>
                </c:pt>
                <c:pt idx="39395">
                  <c:v>393.95</c:v>
                </c:pt>
                <c:pt idx="39396">
                  <c:v>393.96</c:v>
                </c:pt>
                <c:pt idx="39397">
                  <c:v>393.97</c:v>
                </c:pt>
                <c:pt idx="39398">
                  <c:v>393.98</c:v>
                </c:pt>
                <c:pt idx="39399">
                  <c:v>393.99</c:v>
                </c:pt>
                <c:pt idx="39400">
                  <c:v>394</c:v>
                </c:pt>
                <c:pt idx="39401">
                  <c:v>394.01</c:v>
                </c:pt>
                <c:pt idx="39402">
                  <c:v>394.02</c:v>
                </c:pt>
                <c:pt idx="39403">
                  <c:v>394.03</c:v>
                </c:pt>
                <c:pt idx="39404">
                  <c:v>394.04</c:v>
                </c:pt>
                <c:pt idx="39405">
                  <c:v>394.05</c:v>
                </c:pt>
                <c:pt idx="39406">
                  <c:v>394.06</c:v>
                </c:pt>
                <c:pt idx="39407">
                  <c:v>394.07</c:v>
                </c:pt>
                <c:pt idx="39408">
                  <c:v>394.08</c:v>
                </c:pt>
                <c:pt idx="39409">
                  <c:v>394.09</c:v>
                </c:pt>
                <c:pt idx="39410">
                  <c:v>394.1</c:v>
                </c:pt>
                <c:pt idx="39411">
                  <c:v>394.11</c:v>
                </c:pt>
                <c:pt idx="39412">
                  <c:v>394.12</c:v>
                </c:pt>
                <c:pt idx="39413">
                  <c:v>394.13</c:v>
                </c:pt>
                <c:pt idx="39414">
                  <c:v>394.14</c:v>
                </c:pt>
                <c:pt idx="39415">
                  <c:v>394.15</c:v>
                </c:pt>
                <c:pt idx="39416">
                  <c:v>394.16</c:v>
                </c:pt>
                <c:pt idx="39417">
                  <c:v>394.17</c:v>
                </c:pt>
                <c:pt idx="39418">
                  <c:v>394.18</c:v>
                </c:pt>
                <c:pt idx="39419">
                  <c:v>394.19</c:v>
                </c:pt>
                <c:pt idx="39420">
                  <c:v>394.2</c:v>
                </c:pt>
                <c:pt idx="39421">
                  <c:v>394.21</c:v>
                </c:pt>
                <c:pt idx="39422">
                  <c:v>394.22</c:v>
                </c:pt>
                <c:pt idx="39423">
                  <c:v>394.23</c:v>
                </c:pt>
                <c:pt idx="39424">
                  <c:v>394.24</c:v>
                </c:pt>
                <c:pt idx="39425">
                  <c:v>394.25</c:v>
                </c:pt>
                <c:pt idx="39426">
                  <c:v>394.26</c:v>
                </c:pt>
                <c:pt idx="39427">
                  <c:v>394.27</c:v>
                </c:pt>
                <c:pt idx="39428">
                  <c:v>394.28</c:v>
                </c:pt>
                <c:pt idx="39429">
                  <c:v>394.29</c:v>
                </c:pt>
                <c:pt idx="39430">
                  <c:v>394.3</c:v>
                </c:pt>
                <c:pt idx="39431">
                  <c:v>394.31</c:v>
                </c:pt>
                <c:pt idx="39432">
                  <c:v>394.32</c:v>
                </c:pt>
                <c:pt idx="39433">
                  <c:v>394.33</c:v>
                </c:pt>
                <c:pt idx="39434">
                  <c:v>394.34</c:v>
                </c:pt>
                <c:pt idx="39435">
                  <c:v>394.35</c:v>
                </c:pt>
                <c:pt idx="39436">
                  <c:v>394.36</c:v>
                </c:pt>
                <c:pt idx="39437">
                  <c:v>394.37</c:v>
                </c:pt>
                <c:pt idx="39438">
                  <c:v>394.38</c:v>
                </c:pt>
                <c:pt idx="39439">
                  <c:v>394.39</c:v>
                </c:pt>
                <c:pt idx="39440">
                  <c:v>394.4</c:v>
                </c:pt>
                <c:pt idx="39441">
                  <c:v>394.41</c:v>
                </c:pt>
                <c:pt idx="39442">
                  <c:v>394.42</c:v>
                </c:pt>
                <c:pt idx="39443">
                  <c:v>394.43</c:v>
                </c:pt>
                <c:pt idx="39444">
                  <c:v>394.44</c:v>
                </c:pt>
                <c:pt idx="39445">
                  <c:v>394.45</c:v>
                </c:pt>
                <c:pt idx="39446">
                  <c:v>394.46</c:v>
                </c:pt>
                <c:pt idx="39447">
                  <c:v>394.47</c:v>
                </c:pt>
                <c:pt idx="39448">
                  <c:v>394.48</c:v>
                </c:pt>
                <c:pt idx="39449">
                  <c:v>394.49</c:v>
                </c:pt>
                <c:pt idx="39450">
                  <c:v>394.5</c:v>
                </c:pt>
                <c:pt idx="39451">
                  <c:v>394.51</c:v>
                </c:pt>
                <c:pt idx="39452">
                  <c:v>394.52</c:v>
                </c:pt>
                <c:pt idx="39453">
                  <c:v>394.53</c:v>
                </c:pt>
                <c:pt idx="39454">
                  <c:v>394.54</c:v>
                </c:pt>
                <c:pt idx="39455">
                  <c:v>394.55</c:v>
                </c:pt>
                <c:pt idx="39456">
                  <c:v>394.56</c:v>
                </c:pt>
                <c:pt idx="39457">
                  <c:v>394.57</c:v>
                </c:pt>
                <c:pt idx="39458">
                  <c:v>394.58</c:v>
                </c:pt>
                <c:pt idx="39459">
                  <c:v>394.59</c:v>
                </c:pt>
                <c:pt idx="39460">
                  <c:v>394.6</c:v>
                </c:pt>
                <c:pt idx="39461">
                  <c:v>394.61</c:v>
                </c:pt>
                <c:pt idx="39462">
                  <c:v>394.62</c:v>
                </c:pt>
                <c:pt idx="39463">
                  <c:v>394.63</c:v>
                </c:pt>
                <c:pt idx="39464">
                  <c:v>394.64</c:v>
                </c:pt>
                <c:pt idx="39465">
                  <c:v>394.65</c:v>
                </c:pt>
                <c:pt idx="39466">
                  <c:v>394.66</c:v>
                </c:pt>
                <c:pt idx="39467">
                  <c:v>394.67</c:v>
                </c:pt>
                <c:pt idx="39468">
                  <c:v>394.68</c:v>
                </c:pt>
                <c:pt idx="39469">
                  <c:v>394.69</c:v>
                </c:pt>
                <c:pt idx="39470">
                  <c:v>394.7</c:v>
                </c:pt>
                <c:pt idx="39471">
                  <c:v>394.71</c:v>
                </c:pt>
                <c:pt idx="39472">
                  <c:v>394.72</c:v>
                </c:pt>
                <c:pt idx="39473">
                  <c:v>394.73</c:v>
                </c:pt>
                <c:pt idx="39474">
                  <c:v>394.74</c:v>
                </c:pt>
                <c:pt idx="39475">
                  <c:v>394.75</c:v>
                </c:pt>
                <c:pt idx="39476">
                  <c:v>394.76</c:v>
                </c:pt>
                <c:pt idx="39477">
                  <c:v>394.77</c:v>
                </c:pt>
                <c:pt idx="39478">
                  <c:v>394.78</c:v>
                </c:pt>
                <c:pt idx="39479">
                  <c:v>394.79</c:v>
                </c:pt>
                <c:pt idx="39480">
                  <c:v>394.8</c:v>
                </c:pt>
                <c:pt idx="39481">
                  <c:v>394.81</c:v>
                </c:pt>
                <c:pt idx="39482">
                  <c:v>394.82</c:v>
                </c:pt>
                <c:pt idx="39483">
                  <c:v>394.83</c:v>
                </c:pt>
                <c:pt idx="39484">
                  <c:v>394.84</c:v>
                </c:pt>
                <c:pt idx="39485">
                  <c:v>394.85</c:v>
                </c:pt>
                <c:pt idx="39486">
                  <c:v>394.86</c:v>
                </c:pt>
                <c:pt idx="39487">
                  <c:v>394.87</c:v>
                </c:pt>
                <c:pt idx="39488">
                  <c:v>394.88</c:v>
                </c:pt>
                <c:pt idx="39489">
                  <c:v>394.89</c:v>
                </c:pt>
                <c:pt idx="39490">
                  <c:v>394.9</c:v>
                </c:pt>
                <c:pt idx="39491">
                  <c:v>394.91</c:v>
                </c:pt>
                <c:pt idx="39492">
                  <c:v>394.92</c:v>
                </c:pt>
                <c:pt idx="39493">
                  <c:v>394.93</c:v>
                </c:pt>
                <c:pt idx="39494">
                  <c:v>394.94</c:v>
                </c:pt>
                <c:pt idx="39495">
                  <c:v>394.95</c:v>
                </c:pt>
                <c:pt idx="39496">
                  <c:v>394.96</c:v>
                </c:pt>
                <c:pt idx="39497">
                  <c:v>394.97</c:v>
                </c:pt>
                <c:pt idx="39498">
                  <c:v>394.98</c:v>
                </c:pt>
                <c:pt idx="39499">
                  <c:v>394.99</c:v>
                </c:pt>
                <c:pt idx="39500">
                  <c:v>395</c:v>
                </c:pt>
                <c:pt idx="39501">
                  <c:v>395.01</c:v>
                </c:pt>
                <c:pt idx="39502">
                  <c:v>395.02</c:v>
                </c:pt>
                <c:pt idx="39503">
                  <c:v>395.03</c:v>
                </c:pt>
                <c:pt idx="39504">
                  <c:v>395.04</c:v>
                </c:pt>
                <c:pt idx="39505">
                  <c:v>395.05</c:v>
                </c:pt>
                <c:pt idx="39506">
                  <c:v>395.06</c:v>
                </c:pt>
                <c:pt idx="39507">
                  <c:v>395.07</c:v>
                </c:pt>
                <c:pt idx="39508">
                  <c:v>395.08</c:v>
                </c:pt>
                <c:pt idx="39509">
                  <c:v>395.09</c:v>
                </c:pt>
                <c:pt idx="39510">
                  <c:v>395.1</c:v>
                </c:pt>
                <c:pt idx="39511">
                  <c:v>395.11</c:v>
                </c:pt>
                <c:pt idx="39512">
                  <c:v>395.12</c:v>
                </c:pt>
                <c:pt idx="39513">
                  <c:v>395.13</c:v>
                </c:pt>
                <c:pt idx="39514">
                  <c:v>395.14</c:v>
                </c:pt>
                <c:pt idx="39515">
                  <c:v>395.15</c:v>
                </c:pt>
                <c:pt idx="39516">
                  <c:v>395.16</c:v>
                </c:pt>
                <c:pt idx="39517">
                  <c:v>395.17</c:v>
                </c:pt>
                <c:pt idx="39518">
                  <c:v>395.18</c:v>
                </c:pt>
                <c:pt idx="39519">
                  <c:v>395.19</c:v>
                </c:pt>
                <c:pt idx="39520">
                  <c:v>395.2</c:v>
                </c:pt>
                <c:pt idx="39521">
                  <c:v>395.21</c:v>
                </c:pt>
                <c:pt idx="39522">
                  <c:v>395.22</c:v>
                </c:pt>
                <c:pt idx="39523">
                  <c:v>395.23</c:v>
                </c:pt>
                <c:pt idx="39524">
                  <c:v>395.24</c:v>
                </c:pt>
                <c:pt idx="39525">
                  <c:v>395.25</c:v>
                </c:pt>
                <c:pt idx="39526">
                  <c:v>395.26</c:v>
                </c:pt>
                <c:pt idx="39527">
                  <c:v>395.27</c:v>
                </c:pt>
                <c:pt idx="39528">
                  <c:v>395.28</c:v>
                </c:pt>
                <c:pt idx="39529">
                  <c:v>395.29</c:v>
                </c:pt>
                <c:pt idx="39530">
                  <c:v>395.3</c:v>
                </c:pt>
                <c:pt idx="39531">
                  <c:v>395.31</c:v>
                </c:pt>
                <c:pt idx="39532">
                  <c:v>395.32</c:v>
                </c:pt>
                <c:pt idx="39533">
                  <c:v>395.33</c:v>
                </c:pt>
                <c:pt idx="39534">
                  <c:v>395.34</c:v>
                </c:pt>
                <c:pt idx="39535">
                  <c:v>395.35</c:v>
                </c:pt>
                <c:pt idx="39536">
                  <c:v>395.36</c:v>
                </c:pt>
                <c:pt idx="39537">
                  <c:v>395.37</c:v>
                </c:pt>
                <c:pt idx="39538">
                  <c:v>395.38</c:v>
                </c:pt>
                <c:pt idx="39539">
                  <c:v>395.39</c:v>
                </c:pt>
                <c:pt idx="39540">
                  <c:v>395.4</c:v>
                </c:pt>
                <c:pt idx="39541">
                  <c:v>395.41</c:v>
                </c:pt>
                <c:pt idx="39542">
                  <c:v>395.42</c:v>
                </c:pt>
                <c:pt idx="39543">
                  <c:v>395.43</c:v>
                </c:pt>
                <c:pt idx="39544">
                  <c:v>395.44</c:v>
                </c:pt>
                <c:pt idx="39545">
                  <c:v>395.45</c:v>
                </c:pt>
                <c:pt idx="39546">
                  <c:v>395.46</c:v>
                </c:pt>
                <c:pt idx="39547">
                  <c:v>395.47</c:v>
                </c:pt>
                <c:pt idx="39548">
                  <c:v>395.48</c:v>
                </c:pt>
                <c:pt idx="39549">
                  <c:v>395.49</c:v>
                </c:pt>
                <c:pt idx="39550">
                  <c:v>395.5</c:v>
                </c:pt>
                <c:pt idx="39551">
                  <c:v>395.51</c:v>
                </c:pt>
                <c:pt idx="39552">
                  <c:v>395.52</c:v>
                </c:pt>
                <c:pt idx="39553">
                  <c:v>395.53</c:v>
                </c:pt>
                <c:pt idx="39554">
                  <c:v>395.54</c:v>
                </c:pt>
                <c:pt idx="39555">
                  <c:v>395.55</c:v>
                </c:pt>
                <c:pt idx="39556">
                  <c:v>395.56</c:v>
                </c:pt>
                <c:pt idx="39557">
                  <c:v>395.57</c:v>
                </c:pt>
                <c:pt idx="39558">
                  <c:v>395.58</c:v>
                </c:pt>
                <c:pt idx="39559">
                  <c:v>395.59</c:v>
                </c:pt>
                <c:pt idx="39560">
                  <c:v>395.6</c:v>
                </c:pt>
                <c:pt idx="39561">
                  <c:v>395.61</c:v>
                </c:pt>
                <c:pt idx="39562">
                  <c:v>395.62</c:v>
                </c:pt>
                <c:pt idx="39563">
                  <c:v>395.63</c:v>
                </c:pt>
                <c:pt idx="39564">
                  <c:v>395.64</c:v>
                </c:pt>
                <c:pt idx="39565">
                  <c:v>395.65</c:v>
                </c:pt>
                <c:pt idx="39566">
                  <c:v>395.66</c:v>
                </c:pt>
                <c:pt idx="39567">
                  <c:v>395.67</c:v>
                </c:pt>
                <c:pt idx="39568">
                  <c:v>395.68</c:v>
                </c:pt>
                <c:pt idx="39569">
                  <c:v>395.69</c:v>
                </c:pt>
                <c:pt idx="39570">
                  <c:v>395.7</c:v>
                </c:pt>
                <c:pt idx="39571">
                  <c:v>395.71</c:v>
                </c:pt>
                <c:pt idx="39572">
                  <c:v>395.72</c:v>
                </c:pt>
                <c:pt idx="39573">
                  <c:v>395.73</c:v>
                </c:pt>
                <c:pt idx="39574">
                  <c:v>395.74</c:v>
                </c:pt>
                <c:pt idx="39575">
                  <c:v>395.75</c:v>
                </c:pt>
                <c:pt idx="39576">
                  <c:v>395.76</c:v>
                </c:pt>
                <c:pt idx="39577">
                  <c:v>395.77</c:v>
                </c:pt>
                <c:pt idx="39578">
                  <c:v>395.78</c:v>
                </c:pt>
                <c:pt idx="39579">
                  <c:v>395.79</c:v>
                </c:pt>
                <c:pt idx="39580">
                  <c:v>395.8</c:v>
                </c:pt>
                <c:pt idx="39581">
                  <c:v>395.81</c:v>
                </c:pt>
                <c:pt idx="39582">
                  <c:v>395.82</c:v>
                </c:pt>
                <c:pt idx="39583">
                  <c:v>395.83</c:v>
                </c:pt>
                <c:pt idx="39584">
                  <c:v>395.84</c:v>
                </c:pt>
                <c:pt idx="39585">
                  <c:v>395.85</c:v>
                </c:pt>
                <c:pt idx="39586">
                  <c:v>395.86</c:v>
                </c:pt>
                <c:pt idx="39587">
                  <c:v>395.87</c:v>
                </c:pt>
                <c:pt idx="39588">
                  <c:v>395.88</c:v>
                </c:pt>
                <c:pt idx="39589">
                  <c:v>395.89</c:v>
                </c:pt>
                <c:pt idx="39590">
                  <c:v>395.9</c:v>
                </c:pt>
                <c:pt idx="39591">
                  <c:v>395.91</c:v>
                </c:pt>
                <c:pt idx="39592">
                  <c:v>395.92</c:v>
                </c:pt>
                <c:pt idx="39593">
                  <c:v>395.93</c:v>
                </c:pt>
                <c:pt idx="39594">
                  <c:v>395.94</c:v>
                </c:pt>
                <c:pt idx="39595">
                  <c:v>395.95</c:v>
                </c:pt>
                <c:pt idx="39596">
                  <c:v>395.96</c:v>
                </c:pt>
                <c:pt idx="39597">
                  <c:v>395.97</c:v>
                </c:pt>
                <c:pt idx="39598">
                  <c:v>395.98</c:v>
                </c:pt>
                <c:pt idx="39599">
                  <c:v>395.99</c:v>
                </c:pt>
                <c:pt idx="39600">
                  <c:v>396</c:v>
                </c:pt>
                <c:pt idx="39601">
                  <c:v>396.01</c:v>
                </c:pt>
                <c:pt idx="39602">
                  <c:v>396.02</c:v>
                </c:pt>
                <c:pt idx="39603">
                  <c:v>396.03</c:v>
                </c:pt>
                <c:pt idx="39604">
                  <c:v>396.04</c:v>
                </c:pt>
                <c:pt idx="39605">
                  <c:v>396.05</c:v>
                </c:pt>
                <c:pt idx="39606">
                  <c:v>396.06</c:v>
                </c:pt>
                <c:pt idx="39607">
                  <c:v>396.07</c:v>
                </c:pt>
                <c:pt idx="39608">
                  <c:v>396.08</c:v>
                </c:pt>
                <c:pt idx="39609">
                  <c:v>396.09</c:v>
                </c:pt>
                <c:pt idx="39610">
                  <c:v>396.1</c:v>
                </c:pt>
                <c:pt idx="39611">
                  <c:v>396.11</c:v>
                </c:pt>
                <c:pt idx="39612">
                  <c:v>396.12</c:v>
                </c:pt>
                <c:pt idx="39613">
                  <c:v>396.13</c:v>
                </c:pt>
                <c:pt idx="39614">
                  <c:v>396.14</c:v>
                </c:pt>
                <c:pt idx="39615">
                  <c:v>396.15</c:v>
                </c:pt>
                <c:pt idx="39616">
                  <c:v>396.16</c:v>
                </c:pt>
                <c:pt idx="39617">
                  <c:v>396.17</c:v>
                </c:pt>
                <c:pt idx="39618">
                  <c:v>396.18</c:v>
                </c:pt>
                <c:pt idx="39619">
                  <c:v>396.19</c:v>
                </c:pt>
                <c:pt idx="39620">
                  <c:v>396.2</c:v>
                </c:pt>
                <c:pt idx="39621">
                  <c:v>396.21</c:v>
                </c:pt>
                <c:pt idx="39622">
                  <c:v>396.22</c:v>
                </c:pt>
                <c:pt idx="39623">
                  <c:v>396.23</c:v>
                </c:pt>
                <c:pt idx="39624">
                  <c:v>396.24</c:v>
                </c:pt>
                <c:pt idx="39625">
                  <c:v>396.25</c:v>
                </c:pt>
                <c:pt idx="39626">
                  <c:v>396.26</c:v>
                </c:pt>
                <c:pt idx="39627">
                  <c:v>396.27</c:v>
                </c:pt>
                <c:pt idx="39628">
                  <c:v>396.28</c:v>
                </c:pt>
                <c:pt idx="39629">
                  <c:v>396.29</c:v>
                </c:pt>
                <c:pt idx="39630">
                  <c:v>396.3</c:v>
                </c:pt>
                <c:pt idx="39631">
                  <c:v>396.31</c:v>
                </c:pt>
                <c:pt idx="39632">
                  <c:v>396.32</c:v>
                </c:pt>
                <c:pt idx="39633">
                  <c:v>396.33</c:v>
                </c:pt>
                <c:pt idx="39634">
                  <c:v>396.34</c:v>
                </c:pt>
                <c:pt idx="39635">
                  <c:v>396.35</c:v>
                </c:pt>
                <c:pt idx="39636">
                  <c:v>396.36</c:v>
                </c:pt>
                <c:pt idx="39637">
                  <c:v>396.37</c:v>
                </c:pt>
                <c:pt idx="39638">
                  <c:v>396.38</c:v>
                </c:pt>
                <c:pt idx="39639">
                  <c:v>396.39</c:v>
                </c:pt>
                <c:pt idx="39640">
                  <c:v>396.4</c:v>
                </c:pt>
                <c:pt idx="39641">
                  <c:v>396.41</c:v>
                </c:pt>
                <c:pt idx="39642">
                  <c:v>396.42</c:v>
                </c:pt>
                <c:pt idx="39643">
                  <c:v>396.43</c:v>
                </c:pt>
                <c:pt idx="39644">
                  <c:v>396.44</c:v>
                </c:pt>
                <c:pt idx="39645">
                  <c:v>396.45</c:v>
                </c:pt>
                <c:pt idx="39646">
                  <c:v>396.46</c:v>
                </c:pt>
                <c:pt idx="39647">
                  <c:v>396.47</c:v>
                </c:pt>
                <c:pt idx="39648">
                  <c:v>396.48</c:v>
                </c:pt>
                <c:pt idx="39649">
                  <c:v>396.49</c:v>
                </c:pt>
                <c:pt idx="39650">
                  <c:v>396.5</c:v>
                </c:pt>
                <c:pt idx="39651">
                  <c:v>396.51</c:v>
                </c:pt>
                <c:pt idx="39652">
                  <c:v>396.52</c:v>
                </c:pt>
                <c:pt idx="39653">
                  <c:v>396.53</c:v>
                </c:pt>
                <c:pt idx="39654">
                  <c:v>396.54</c:v>
                </c:pt>
                <c:pt idx="39655">
                  <c:v>396.55</c:v>
                </c:pt>
                <c:pt idx="39656">
                  <c:v>396.56</c:v>
                </c:pt>
                <c:pt idx="39657">
                  <c:v>396.57</c:v>
                </c:pt>
                <c:pt idx="39658">
                  <c:v>396.58</c:v>
                </c:pt>
                <c:pt idx="39659">
                  <c:v>396.59</c:v>
                </c:pt>
                <c:pt idx="39660">
                  <c:v>396.6</c:v>
                </c:pt>
                <c:pt idx="39661">
                  <c:v>396.61</c:v>
                </c:pt>
                <c:pt idx="39662">
                  <c:v>396.62</c:v>
                </c:pt>
                <c:pt idx="39663">
                  <c:v>396.63</c:v>
                </c:pt>
                <c:pt idx="39664">
                  <c:v>396.64</c:v>
                </c:pt>
                <c:pt idx="39665">
                  <c:v>396.65</c:v>
                </c:pt>
                <c:pt idx="39666">
                  <c:v>396.66</c:v>
                </c:pt>
                <c:pt idx="39667">
                  <c:v>396.67</c:v>
                </c:pt>
                <c:pt idx="39668">
                  <c:v>396.68</c:v>
                </c:pt>
                <c:pt idx="39669">
                  <c:v>396.69</c:v>
                </c:pt>
                <c:pt idx="39670">
                  <c:v>396.7</c:v>
                </c:pt>
                <c:pt idx="39671">
                  <c:v>396.71</c:v>
                </c:pt>
                <c:pt idx="39672">
                  <c:v>396.72</c:v>
                </c:pt>
                <c:pt idx="39673">
                  <c:v>396.73</c:v>
                </c:pt>
                <c:pt idx="39674">
                  <c:v>396.74</c:v>
                </c:pt>
                <c:pt idx="39675">
                  <c:v>396.75</c:v>
                </c:pt>
                <c:pt idx="39676">
                  <c:v>396.76</c:v>
                </c:pt>
                <c:pt idx="39677">
                  <c:v>396.77</c:v>
                </c:pt>
                <c:pt idx="39678">
                  <c:v>396.78</c:v>
                </c:pt>
                <c:pt idx="39679">
                  <c:v>396.79</c:v>
                </c:pt>
                <c:pt idx="39680">
                  <c:v>396.8</c:v>
                </c:pt>
                <c:pt idx="39681">
                  <c:v>396.81</c:v>
                </c:pt>
                <c:pt idx="39682">
                  <c:v>396.82</c:v>
                </c:pt>
                <c:pt idx="39683">
                  <c:v>396.83</c:v>
                </c:pt>
                <c:pt idx="39684">
                  <c:v>396.84</c:v>
                </c:pt>
                <c:pt idx="39685">
                  <c:v>396.85</c:v>
                </c:pt>
                <c:pt idx="39686">
                  <c:v>396.86</c:v>
                </c:pt>
                <c:pt idx="39687">
                  <c:v>396.87</c:v>
                </c:pt>
                <c:pt idx="39688">
                  <c:v>396.88</c:v>
                </c:pt>
                <c:pt idx="39689">
                  <c:v>396.89</c:v>
                </c:pt>
                <c:pt idx="39690">
                  <c:v>396.9</c:v>
                </c:pt>
                <c:pt idx="39691">
                  <c:v>396.91</c:v>
                </c:pt>
                <c:pt idx="39692">
                  <c:v>396.92</c:v>
                </c:pt>
                <c:pt idx="39693">
                  <c:v>396.93</c:v>
                </c:pt>
                <c:pt idx="39694">
                  <c:v>396.94</c:v>
                </c:pt>
                <c:pt idx="39695">
                  <c:v>396.95</c:v>
                </c:pt>
                <c:pt idx="39696">
                  <c:v>396.96</c:v>
                </c:pt>
                <c:pt idx="39697">
                  <c:v>396.97</c:v>
                </c:pt>
                <c:pt idx="39698">
                  <c:v>396.98</c:v>
                </c:pt>
                <c:pt idx="39699">
                  <c:v>396.99</c:v>
                </c:pt>
                <c:pt idx="39700">
                  <c:v>397</c:v>
                </c:pt>
                <c:pt idx="39701">
                  <c:v>397.01</c:v>
                </c:pt>
                <c:pt idx="39702">
                  <c:v>397.02</c:v>
                </c:pt>
                <c:pt idx="39703">
                  <c:v>397.03</c:v>
                </c:pt>
                <c:pt idx="39704">
                  <c:v>397.04</c:v>
                </c:pt>
                <c:pt idx="39705">
                  <c:v>397.05</c:v>
                </c:pt>
                <c:pt idx="39706">
                  <c:v>397.06</c:v>
                </c:pt>
                <c:pt idx="39707">
                  <c:v>397.07</c:v>
                </c:pt>
                <c:pt idx="39708">
                  <c:v>397.08</c:v>
                </c:pt>
                <c:pt idx="39709">
                  <c:v>397.09</c:v>
                </c:pt>
                <c:pt idx="39710">
                  <c:v>397.1</c:v>
                </c:pt>
                <c:pt idx="39711">
                  <c:v>397.11</c:v>
                </c:pt>
                <c:pt idx="39712">
                  <c:v>397.12</c:v>
                </c:pt>
                <c:pt idx="39713">
                  <c:v>397.13</c:v>
                </c:pt>
                <c:pt idx="39714">
                  <c:v>397.14</c:v>
                </c:pt>
                <c:pt idx="39715">
                  <c:v>397.15</c:v>
                </c:pt>
                <c:pt idx="39716">
                  <c:v>397.16</c:v>
                </c:pt>
                <c:pt idx="39717">
                  <c:v>397.17</c:v>
                </c:pt>
                <c:pt idx="39718">
                  <c:v>397.18</c:v>
                </c:pt>
                <c:pt idx="39719">
                  <c:v>397.19</c:v>
                </c:pt>
                <c:pt idx="39720">
                  <c:v>397.2</c:v>
                </c:pt>
                <c:pt idx="39721">
                  <c:v>397.21</c:v>
                </c:pt>
                <c:pt idx="39722">
                  <c:v>397.22</c:v>
                </c:pt>
                <c:pt idx="39723">
                  <c:v>397.23</c:v>
                </c:pt>
                <c:pt idx="39724">
                  <c:v>397.24</c:v>
                </c:pt>
                <c:pt idx="39725">
                  <c:v>397.25</c:v>
                </c:pt>
                <c:pt idx="39726">
                  <c:v>397.26</c:v>
                </c:pt>
                <c:pt idx="39727">
                  <c:v>397.27</c:v>
                </c:pt>
                <c:pt idx="39728">
                  <c:v>397.28</c:v>
                </c:pt>
                <c:pt idx="39729">
                  <c:v>397.29</c:v>
                </c:pt>
                <c:pt idx="39730">
                  <c:v>397.3</c:v>
                </c:pt>
                <c:pt idx="39731">
                  <c:v>397.31</c:v>
                </c:pt>
                <c:pt idx="39732">
                  <c:v>397.32</c:v>
                </c:pt>
                <c:pt idx="39733">
                  <c:v>397.33</c:v>
                </c:pt>
                <c:pt idx="39734">
                  <c:v>397.34</c:v>
                </c:pt>
                <c:pt idx="39735">
                  <c:v>397.35</c:v>
                </c:pt>
                <c:pt idx="39736">
                  <c:v>397.36</c:v>
                </c:pt>
                <c:pt idx="39737">
                  <c:v>397.37</c:v>
                </c:pt>
                <c:pt idx="39738">
                  <c:v>397.38</c:v>
                </c:pt>
                <c:pt idx="39739">
                  <c:v>397.39</c:v>
                </c:pt>
                <c:pt idx="39740">
                  <c:v>397.4</c:v>
                </c:pt>
                <c:pt idx="39741">
                  <c:v>397.41</c:v>
                </c:pt>
                <c:pt idx="39742">
                  <c:v>397.42</c:v>
                </c:pt>
                <c:pt idx="39743">
                  <c:v>397.43</c:v>
                </c:pt>
                <c:pt idx="39744">
                  <c:v>397.44</c:v>
                </c:pt>
                <c:pt idx="39745">
                  <c:v>397.45</c:v>
                </c:pt>
                <c:pt idx="39746">
                  <c:v>397.46</c:v>
                </c:pt>
                <c:pt idx="39747">
                  <c:v>397.47</c:v>
                </c:pt>
                <c:pt idx="39748">
                  <c:v>397.48</c:v>
                </c:pt>
                <c:pt idx="39749">
                  <c:v>397.49</c:v>
                </c:pt>
                <c:pt idx="39750">
                  <c:v>397.5</c:v>
                </c:pt>
                <c:pt idx="39751">
                  <c:v>397.51</c:v>
                </c:pt>
                <c:pt idx="39752">
                  <c:v>397.52</c:v>
                </c:pt>
                <c:pt idx="39753">
                  <c:v>397.53</c:v>
                </c:pt>
                <c:pt idx="39754">
                  <c:v>397.54</c:v>
                </c:pt>
                <c:pt idx="39755">
                  <c:v>397.55</c:v>
                </c:pt>
                <c:pt idx="39756">
                  <c:v>397.56</c:v>
                </c:pt>
                <c:pt idx="39757">
                  <c:v>397.57</c:v>
                </c:pt>
                <c:pt idx="39758">
                  <c:v>397.58</c:v>
                </c:pt>
                <c:pt idx="39759">
                  <c:v>397.59</c:v>
                </c:pt>
                <c:pt idx="39760">
                  <c:v>397.6</c:v>
                </c:pt>
                <c:pt idx="39761">
                  <c:v>397.61</c:v>
                </c:pt>
                <c:pt idx="39762">
                  <c:v>397.62</c:v>
                </c:pt>
                <c:pt idx="39763">
                  <c:v>397.63</c:v>
                </c:pt>
                <c:pt idx="39764">
                  <c:v>397.64</c:v>
                </c:pt>
                <c:pt idx="39765">
                  <c:v>397.65</c:v>
                </c:pt>
                <c:pt idx="39766">
                  <c:v>397.66</c:v>
                </c:pt>
                <c:pt idx="39767">
                  <c:v>397.67</c:v>
                </c:pt>
                <c:pt idx="39768">
                  <c:v>397.68</c:v>
                </c:pt>
                <c:pt idx="39769">
                  <c:v>397.69</c:v>
                </c:pt>
                <c:pt idx="39770">
                  <c:v>397.7</c:v>
                </c:pt>
                <c:pt idx="39771">
                  <c:v>397.71</c:v>
                </c:pt>
                <c:pt idx="39772">
                  <c:v>397.72</c:v>
                </c:pt>
                <c:pt idx="39773">
                  <c:v>397.73</c:v>
                </c:pt>
                <c:pt idx="39774">
                  <c:v>397.74</c:v>
                </c:pt>
                <c:pt idx="39775">
                  <c:v>397.75</c:v>
                </c:pt>
                <c:pt idx="39776">
                  <c:v>397.76</c:v>
                </c:pt>
                <c:pt idx="39777">
                  <c:v>397.77</c:v>
                </c:pt>
                <c:pt idx="39778">
                  <c:v>397.78</c:v>
                </c:pt>
                <c:pt idx="39779">
                  <c:v>397.79</c:v>
                </c:pt>
                <c:pt idx="39780">
                  <c:v>397.8</c:v>
                </c:pt>
                <c:pt idx="39781">
                  <c:v>397.81</c:v>
                </c:pt>
                <c:pt idx="39782">
                  <c:v>397.82</c:v>
                </c:pt>
                <c:pt idx="39783">
                  <c:v>397.83</c:v>
                </c:pt>
                <c:pt idx="39784">
                  <c:v>397.84</c:v>
                </c:pt>
                <c:pt idx="39785">
                  <c:v>397.85</c:v>
                </c:pt>
                <c:pt idx="39786">
                  <c:v>397.86</c:v>
                </c:pt>
                <c:pt idx="39787">
                  <c:v>397.87</c:v>
                </c:pt>
                <c:pt idx="39788">
                  <c:v>397.88</c:v>
                </c:pt>
                <c:pt idx="39789">
                  <c:v>397.89</c:v>
                </c:pt>
                <c:pt idx="39790">
                  <c:v>397.9</c:v>
                </c:pt>
                <c:pt idx="39791">
                  <c:v>397.91</c:v>
                </c:pt>
                <c:pt idx="39792">
                  <c:v>397.92</c:v>
                </c:pt>
                <c:pt idx="39793">
                  <c:v>397.93</c:v>
                </c:pt>
                <c:pt idx="39794">
                  <c:v>397.94</c:v>
                </c:pt>
                <c:pt idx="39795">
                  <c:v>397.95</c:v>
                </c:pt>
                <c:pt idx="39796">
                  <c:v>397.96</c:v>
                </c:pt>
                <c:pt idx="39797">
                  <c:v>397.97</c:v>
                </c:pt>
                <c:pt idx="39798">
                  <c:v>397.98</c:v>
                </c:pt>
                <c:pt idx="39799">
                  <c:v>397.99</c:v>
                </c:pt>
                <c:pt idx="39800">
                  <c:v>398</c:v>
                </c:pt>
                <c:pt idx="39801">
                  <c:v>398.01</c:v>
                </c:pt>
                <c:pt idx="39802">
                  <c:v>398.02</c:v>
                </c:pt>
                <c:pt idx="39803">
                  <c:v>398.03</c:v>
                </c:pt>
                <c:pt idx="39804">
                  <c:v>398.04</c:v>
                </c:pt>
                <c:pt idx="39805">
                  <c:v>398.05</c:v>
                </c:pt>
                <c:pt idx="39806">
                  <c:v>398.06</c:v>
                </c:pt>
                <c:pt idx="39807">
                  <c:v>398.07</c:v>
                </c:pt>
                <c:pt idx="39808">
                  <c:v>398.08</c:v>
                </c:pt>
                <c:pt idx="39809">
                  <c:v>398.09</c:v>
                </c:pt>
                <c:pt idx="39810">
                  <c:v>398.1</c:v>
                </c:pt>
                <c:pt idx="39811">
                  <c:v>398.11</c:v>
                </c:pt>
                <c:pt idx="39812">
                  <c:v>398.12</c:v>
                </c:pt>
                <c:pt idx="39813">
                  <c:v>398.13</c:v>
                </c:pt>
                <c:pt idx="39814">
                  <c:v>398.14</c:v>
                </c:pt>
                <c:pt idx="39815">
                  <c:v>398.15</c:v>
                </c:pt>
                <c:pt idx="39816">
                  <c:v>398.16</c:v>
                </c:pt>
                <c:pt idx="39817">
                  <c:v>398.17</c:v>
                </c:pt>
                <c:pt idx="39818">
                  <c:v>398.18</c:v>
                </c:pt>
                <c:pt idx="39819">
                  <c:v>398.19</c:v>
                </c:pt>
                <c:pt idx="39820">
                  <c:v>398.2</c:v>
                </c:pt>
                <c:pt idx="39821">
                  <c:v>398.21</c:v>
                </c:pt>
                <c:pt idx="39822">
                  <c:v>398.22</c:v>
                </c:pt>
                <c:pt idx="39823">
                  <c:v>398.23</c:v>
                </c:pt>
                <c:pt idx="39824">
                  <c:v>398.24</c:v>
                </c:pt>
                <c:pt idx="39825">
                  <c:v>398.25</c:v>
                </c:pt>
                <c:pt idx="39826">
                  <c:v>398.26</c:v>
                </c:pt>
                <c:pt idx="39827">
                  <c:v>398.27</c:v>
                </c:pt>
                <c:pt idx="39828">
                  <c:v>398.28</c:v>
                </c:pt>
                <c:pt idx="39829">
                  <c:v>398.29</c:v>
                </c:pt>
                <c:pt idx="39830">
                  <c:v>398.3</c:v>
                </c:pt>
                <c:pt idx="39831">
                  <c:v>398.31</c:v>
                </c:pt>
                <c:pt idx="39832">
                  <c:v>398.32</c:v>
                </c:pt>
                <c:pt idx="39833">
                  <c:v>398.33</c:v>
                </c:pt>
                <c:pt idx="39834">
                  <c:v>398.34</c:v>
                </c:pt>
                <c:pt idx="39835">
                  <c:v>398.35</c:v>
                </c:pt>
                <c:pt idx="39836">
                  <c:v>398.36</c:v>
                </c:pt>
                <c:pt idx="39837">
                  <c:v>398.37</c:v>
                </c:pt>
                <c:pt idx="39838">
                  <c:v>398.38</c:v>
                </c:pt>
                <c:pt idx="39839">
                  <c:v>398.39</c:v>
                </c:pt>
                <c:pt idx="39840">
                  <c:v>398.4</c:v>
                </c:pt>
                <c:pt idx="39841">
                  <c:v>398.41</c:v>
                </c:pt>
                <c:pt idx="39842">
                  <c:v>398.42</c:v>
                </c:pt>
                <c:pt idx="39843">
                  <c:v>398.43</c:v>
                </c:pt>
                <c:pt idx="39844">
                  <c:v>398.44</c:v>
                </c:pt>
                <c:pt idx="39845">
                  <c:v>398.45</c:v>
                </c:pt>
                <c:pt idx="39846">
                  <c:v>398.46</c:v>
                </c:pt>
                <c:pt idx="39847">
                  <c:v>398.47</c:v>
                </c:pt>
                <c:pt idx="39848">
                  <c:v>398.48</c:v>
                </c:pt>
                <c:pt idx="39849">
                  <c:v>398.49</c:v>
                </c:pt>
                <c:pt idx="39850">
                  <c:v>398.5</c:v>
                </c:pt>
                <c:pt idx="39851">
                  <c:v>398.51</c:v>
                </c:pt>
                <c:pt idx="39852">
                  <c:v>398.52</c:v>
                </c:pt>
                <c:pt idx="39853">
                  <c:v>398.53</c:v>
                </c:pt>
                <c:pt idx="39854">
                  <c:v>398.54</c:v>
                </c:pt>
                <c:pt idx="39855">
                  <c:v>398.55</c:v>
                </c:pt>
                <c:pt idx="39856">
                  <c:v>398.56</c:v>
                </c:pt>
                <c:pt idx="39857">
                  <c:v>398.57</c:v>
                </c:pt>
                <c:pt idx="39858">
                  <c:v>398.58</c:v>
                </c:pt>
                <c:pt idx="39859">
                  <c:v>398.59</c:v>
                </c:pt>
                <c:pt idx="39860">
                  <c:v>398.6</c:v>
                </c:pt>
                <c:pt idx="39861">
                  <c:v>398.61</c:v>
                </c:pt>
                <c:pt idx="39862">
                  <c:v>398.62</c:v>
                </c:pt>
                <c:pt idx="39863">
                  <c:v>398.63</c:v>
                </c:pt>
                <c:pt idx="39864">
                  <c:v>398.64</c:v>
                </c:pt>
                <c:pt idx="39865">
                  <c:v>398.65</c:v>
                </c:pt>
                <c:pt idx="39866">
                  <c:v>398.66</c:v>
                </c:pt>
                <c:pt idx="39867">
                  <c:v>398.67</c:v>
                </c:pt>
                <c:pt idx="39868">
                  <c:v>398.68</c:v>
                </c:pt>
                <c:pt idx="39869">
                  <c:v>398.69</c:v>
                </c:pt>
                <c:pt idx="39870">
                  <c:v>398.7</c:v>
                </c:pt>
                <c:pt idx="39871">
                  <c:v>398.71</c:v>
                </c:pt>
                <c:pt idx="39872">
                  <c:v>398.72</c:v>
                </c:pt>
                <c:pt idx="39873">
                  <c:v>398.73</c:v>
                </c:pt>
                <c:pt idx="39874">
                  <c:v>398.74</c:v>
                </c:pt>
                <c:pt idx="39875">
                  <c:v>398.75</c:v>
                </c:pt>
                <c:pt idx="39876">
                  <c:v>398.76</c:v>
                </c:pt>
                <c:pt idx="39877">
                  <c:v>398.77</c:v>
                </c:pt>
                <c:pt idx="39878">
                  <c:v>398.78</c:v>
                </c:pt>
                <c:pt idx="39879">
                  <c:v>398.79</c:v>
                </c:pt>
                <c:pt idx="39880">
                  <c:v>398.8</c:v>
                </c:pt>
                <c:pt idx="39881">
                  <c:v>398.81</c:v>
                </c:pt>
                <c:pt idx="39882">
                  <c:v>398.82</c:v>
                </c:pt>
                <c:pt idx="39883">
                  <c:v>398.83</c:v>
                </c:pt>
                <c:pt idx="39884">
                  <c:v>398.84</c:v>
                </c:pt>
                <c:pt idx="39885">
                  <c:v>398.85</c:v>
                </c:pt>
                <c:pt idx="39886">
                  <c:v>398.86</c:v>
                </c:pt>
                <c:pt idx="39887">
                  <c:v>398.87</c:v>
                </c:pt>
                <c:pt idx="39888">
                  <c:v>398.88</c:v>
                </c:pt>
                <c:pt idx="39889">
                  <c:v>398.89</c:v>
                </c:pt>
                <c:pt idx="39890">
                  <c:v>398.9</c:v>
                </c:pt>
                <c:pt idx="39891">
                  <c:v>398.91</c:v>
                </c:pt>
                <c:pt idx="39892">
                  <c:v>398.92</c:v>
                </c:pt>
                <c:pt idx="39893">
                  <c:v>398.93</c:v>
                </c:pt>
                <c:pt idx="39894">
                  <c:v>398.94</c:v>
                </c:pt>
                <c:pt idx="39895">
                  <c:v>398.95</c:v>
                </c:pt>
                <c:pt idx="39896">
                  <c:v>398.96</c:v>
                </c:pt>
                <c:pt idx="39897">
                  <c:v>398.97</c:v>
                </c:pt>
                <c:pt idx="39898">
                  <c:v>398.98</c:v>
                </c:pt>
                <c:pt idx="39899">
                  <c:v>398.99</c:v>
                </c:pt>
                <c:pt idx="39900">
                  <c:v>399</c:v>
                </c:pt>
                <c:pt idx="39901">
                  <c:v>399.01</c:v>
                </c:pt>
                <c:pt idx="39902">
                  <c:v>399.02</c:v>
                </c:pt>
                <c:pt idx="39903">
                  <c:v>399.03</c:v>
                </c:pt>
                <c:pt idx="39904">
                  <c:v>399.04</c:v>
                </c:pt>
                <c:pt idx="39905">
                  <c:v>399.05</c:v>
                </c:pt>
                <c:pt idx="39906">
                  <c:v>399.06</c:v>
                </c:pt>
                <c:pt idx="39907">
                  <c:v>399.07</c:v>
                </c:pt>
                <c:pt idx="39908">
                  <c:v>399.08</c:v>
                </c:pt>
                <c:pt idx="39909">
                  <c:v>399.09</c:v>
                </c:pt>
                <c:pt idx="39910">
                  <c:v>399.1</c:v>
                </c:pt>
                <c:pt idx="39911">
                  <c:v>399.11</c:v>
                </c:pt>
                <c:pt idx="39912">
                  <c:v>399.12</c:v>
                </c:pt>
                <c:pt idx="39913">
                  <c:v>399.13</c:v>
                </c:pt>
                <c:pt idx="39914">
                  <c:v>399.14</c:v>
                </c:pt>
                <c:pt idx="39915">
                  <c:v>399.15</c:v>
                </c:pt>
                <c:pt idx="39916">
                  <c:v>399.16</c:v>
                </c:pt>
                <c:pt idx="39917">
                  <c:v>399.17</c:v>
                </c:pt>
                <c:pt idx="39918">
                  <c:v>399.18</c:v>
                </c:pt>
                <c:pt idx="39919">
                  <c:v>399.19</c:v>
                </c:pt>
                <c:pt idx="39920">
                  <c:v>399.2</c:v>
                </c:pt>
                <c:pt idx="39921">
                  <c:v>399.21</c:v>
                </c:pt>
                <c:pt idx="39922">
                  <c:v>399.22</c:v>
                </c:pt>
                <c:pt idx="39923">
                  <c:v>399.23</c:v>
                </c:pt>
                <c:pt idx="39924">
                  <c:v>399.24</c:v>
                </c:pt>
                <c:pt idx="39925">
                  <c:v>399.25</c:v>
                </c:pt>
                <c:pt idx="39926">
                  <c:v>399.26</c:v>
                </c:pt>
                <c:pt idx="39927">
                  <c:v>399.27</c:v>
                </c:pt>
                <c:pt idx="39928">
                  <c:v>399.28</c:v>
                </c:pt>
                <c:pt idx="39929">
                  <c:v>399.29</c:v>
                </c:pt>
                <c:pt idx="39930">
                  <c:v>399.3</c:v>
                </c:pt>
                <c:pt idx="39931">
                  <c:v>399.31</c:v>
                </c:pt>
                <c:pt idx="39932">
                  <c:v>399.32</c:v>
                </c:pt>
                <c:pt idx="39933">
                  <c:v>399.33</c:v>
                </c:pt>
                <c:pt idx="39934">
                  <c:v>399.34</c:v>
                </c:pt>
                <c:pt idx="39935">
                  <c:v>399.35</c:v>
                </c:pt>
                <c:pt idx="39936">
                  <c:v>399.36</c:v>
                </c:pt>
                <c:pt idx="39937">
                  <c:v>399.37</c:v>
                </c:pt>
                <c:pt idx="39938">
                  <c:v>399.38</c:v>
                </c:pt>
                <c:pt idx="39939">
                  <c:v>399.39</c:v>
                </c:pt>
                <c:pt idx="39940">
                  <c:v>399.4</c:v>
                </c:pt>
                <c:pt idx="39941">
                  <c:v>399.41</c:v>
                </c:pt>
                <c:pt idx="39942">
                  <c:v>399.42</c:v>
                </c:pt>
                <c:pt idx="39943">
                  <c:v>399.43</c:v>
                </c:pt>
                <c:pt idx="39944">
                  <c:v>399.44</c:v>
                </c:pt>
                <c:pt idx="39945">
                  <c:v>399.45</c:v>
                </c:pt>
                <c:pt idx="39946">
                  <c:v>399.46</c:v>
                </c:pt>
                <c:pt idx="39947">
                  <c:v>399.47</c:v>
                </c:pt>
                <c:pt idx="39948">
                  <c:v>399.48</c:v>
                </c:pt>
                <c:pt idx="39949">
                  <c:v>399.49</c:v>
                </c:pt>
                <c:pt idx="39950">
                  <c:v>399.5</c:v>
                </c:pt>
                <c:pt idx="39951">
                  <c:v>399.51</c:v>
                </c:pt>
                <c:pt idx="39952">
                  <c:v>399.52</c:v>
                </c:pt>
                <c:pt idx="39953">
                  <c:v>399.53</c:v>
                </c:pt>
                <c:pt idx="39954">
                  <c:v>399.54</c:v>
                </c:pt>
                <c:pt idx="39955">
                  <c:v>399.55</c:v>
                </c:pt>
                <c:pt idx="39956">
                  <c:v>399.56</c:v>
                </c:pt>
                <c:pt idx="39957">
                  <c:v>399.57</c:v>
                </c:pt>
                <c:pt idx="39958">
                  <c:v>399.58</c:v>
                </c:pt>
                <c:pt idx="39959">
                  <c:v>399.59</c:v>
                </c:pt>
                <c:pt idx="39960">
                  <c:v>399.6</c:v>
                </c:pt>
                <c:pt idx="39961">
                  <c:v>399.61</c:v>
                </c:pt>
                <c:pt idx="39962">
                  <c:v>399.62</c:v>
                </c:pt>
                <c:pt idx="39963">
                  <c:v>399.63</c:v>
                </c:pt>
                <c:pt idx="39964">
                  <c:v>399.64</c:v>
                </c:pt>
                <c:pt idx="39965">
                  <c:v>399.65</c:v>
                </c:pt>
                <c:pt idx="39966">
                  <c:v>399.66</c:v>
                </c:pt>
                <c:pt idx="39967">
                  <c:v>399.67</c:v>
                </c:pt>
                <c:pt idx="39968">
                  <c:v>399.68</c:v>
                </c:pt>
                <c:pt idx="39969">
                  <c:v>399.69</c:v>
                </c:pt>
                <c:pt idx="39970">
                  <c:v>399.7</c:v>
                </c:pt>
                <c:pt idx="39971">
                  <c:v>399.71</c:v>
                </c:pt>
                <c:pt idx="39972">
                  <c:v>399.72</c:v>
                </c:pt>
                <c:pt idx="39973">
                  <c:v>399.73</c:v>
                </c:pt>
                <c:pt idx="39974">
                  <c:v>399.74</c:v>
                </c:pt>
                <c:pt idx="39975">
                  <c:v>399.75</c:v>
                </c:pt>
                <c:pt idx="39976">
                  <c:v>399.76</c:v>
                </c:pt>
                <c:pt idx="39977">
                  <c:v>399.77</c:v>
                </c:pt>
                <c:pt idx="39978">
                  <c:v>399.78</c:v>
                </c:pt>
                <c:pt idx="39979">
                  <c:v>399.79</c:v>
                </c:pt>
                <c:pt idx="39980">
                  <c:v>399.8</c:v>
                </c:pt>
                <c:pt idx="39981">
                  <c:v>399.81</c:v>
                </c:pt>
                <c:pt idx="39982">
                  <c:v>399.82</c:v>
                </c:pt>
                <c:pt idx="39983">
                  <c:v>399.83</c:v>
                </c:pt>
                <c:pt idx="39984">
                  <c:v>399.84</c:v>
                </c:pt>
                <c:pt idx="39985">
                  <c:v>399.85</c:v>
                </c:pt>
                <c:pt idx="39986">
                  <c:v>399.86</c:v>
                </c:pt>
                <c:pt idx="39987">
                  <c:v>399.87</c:v>
                </c:pt>
                <c:pt idx="39988">
                  <c:v>399.88</c:v>
                </c:pt>
                <c:pt idx="39989">
                  <c:v>399.89</c:v>
                </c:pt>
                <c:pt idx="39990">
                  <c:v>399.9</c:v>
                </c:pt>
                <c:pt idx="39991">
                  <c:v>399.91</c:v>
                </c:pt>
                <c:pt idx="39992">
                  <c:v>399.92</c:v>
                </c:pt>
                <c:pt idx="39993">
                  <c:v>399.93</c:v>
                </c:pt>
                <c:pt idx="39994">
                  <c:v>399.94</c:v>
                </c:pt>
                <c:pt idx="39995">
                  <c:v>399.95</c:v>
                </c:pt>
                <c:pt idx="39996">
                  <c:v>399.96</c:v>
                </c:pt>
                <c:pt idx="39997">
                  <c:v>399.97</c:v>
                </c:pt>
                <c:pt idx="39998">
                  <c:v>399.98</c:v>
                </c:pt>
                <c:pt idx="39999">
                  <c:v>399.99</c:v>
                </c:pt>
                <c:pt idx="40000">
                  <c:v>400</c:v>
                </c:pt>
                <c:pt idx="40001">
                  <c:v>400.01</c:v>
                </c:pt>
                <c:pt idx="40002">
                  <c:v>400.02</c:v>
                </c:pt>
                <c:pt idx="40003">
                  <c:v>400.03</c:v>
                </c:pt>
                <c:pt idx="40004">
                  <c:v>400.04</c:v>
                </c:pt>
                <c:pt idx="40005">
                  <c:v>400.05</c:v>
                </c:pt>
                <c:pt idx="40006">
                  <c:v>400.06</c:v>
                </c:pt>
                <c:pt idx="40007">
                  <c:v>400.07</c:v>
                </c:pt>
                <c:pt idx="40008">
                  <c:v>400.08</c:v>
                </c:pt>
                <c:pt idx="40009">
                  <c:v>400.09</c:v>
                </c:pt>
                <c:pt idx="40010">
                  <c:v>400.1</c:v>
                </c:pt>
                <c:pt idx="40011">
                  <c:v>400.11</c:v>
                </c:pt>
                <c:pt idx="40012">
                  <c:v>400.12</c:v>
                </c:pt>
                <c:pt idx="40013">
                  <c:v>400.13</c:v>
                </c:pt>
                <c:pt idx="40014">
                  <c:v>400.14</c:v>
                </c:pt>
                <c:pt idx="40015">
                  <c:v>400.15</c:v>
                </c:pt>
                <c:pt idx="40016">
                  <c:v>400.16</c:v>
                </c:pt>
                <c:pt idx="40017">
                  <c:v>400.17</c:v>
                </c:pt>
                <c:pt idx="40018">
                  <c:v>400.18</c:v>
                </c:pt>
                <c:pt idx="40019">
                  <c:v>400.19</c:v>
                </c:pt>
                <c:pt idx="40020">
                  <c:v>400.2</c:v>
                </c:pt>
                <c:pt idx="40021">
                  <c:v>400.21</c:v>
                </c:pt>
                <c:pt idx="40022">
                  <c:v>400.22</c:v>
                </c:pt>
                <c:pt idx="40023">
                  <c:v>400.23</c:v>
                </c:pt>
                <c:pt idx="40024">
                  <c:v>400.24</c:v>
                </c:pt>
                <c:pt idx="40025">
                  <c:v>400.25</c:v>
                </c:pt>
                <c:pt idx="40026">
                  <c:v>400.26</c:v>
                </c:pt>
                <c:pt idx="40027">
                  <c:v>400.27</c:v>
                </c:pt>
                <c:pt idx="40028">
                  <c:v>400.28</c:v>
                </c:pt>
                <c:pt idx="40029">
                  <c:v>400.29</c:v>
                </c:pt>
                <c:pt idx="40030">
                  <c:v>400.3</c:v>
                </c:pt>
                <c:pt idx="40031">
                  <c:v>400.31</c:v>
                </c:pt>
                <c:pt idx="40032">
                  <c:v>400.32</c:v>
                </c:pt>
                <c:pt idx="40033">
                  <c:v>400.33</c:v>
                </c:pt>
                <c:pt idx="40034">
                  <c:v>400.34</c:v>
                </c:pt>
                <c:pt idx="40035">
                  <c:v>400.35</c:v>
                </c:pt>
                <c:pt idx="40036">
                  <c:v>400.36</c:v>
                </c:pt>
                <c:pt idx="40037">
                  <c:v>400.37</c:v>
                </c:pt>
                <c:pt idx="40038">
                  <c:v>400.38</c:v>
                </c:pt>
                <c:pt idx="40039">
                  <c:v>400.39</c:v>
                </c:pt>
                <c:pt idx="40040">
                  <c:v>400.4</c:v>
                </c:pt>
                <c:pt idx="40041">
                  <c:v>400.41</c:v>
                </c:pt>
                <c:pt idx="40042">
                  <c:v>400.42</c:v>
                </c:pt>
                <c:pt idx="40043">
                  <c:v>400.43</c:v>
                </c:pt>
                <c:pt idx="40044">
                  <c:v>400.44</c:v>
                </c:pt>
                <c:pt idx="40045">
                  <c:v>400.45</c:v>
                </c:pt>
                <c:pt idx="40046">
                  <c:v>400.46</c:v>
                </c:pt>
                <c:pt idx="40047">
                  <c:v>400.47</c:v>
                </c:pt>
                <c:pt idx="40048">
                  <c:v>400.48</c:v>
                </c:pt>
                <c:pt idx="40049">
                  <c:v>400.49</c:v>
                </c:pt>
                <c:pt idx="40050">
                  <c:v>400.5</c:v>
                </c:pt>
                <c:pt idx="40051">
                  <c:v>400.51</c:v>
                </c:pt>
                <c:pt idx="40052">
                  <c:v>400.52</c:v>
                </c:pt>
                <c:pt idx="40053">
                  <c:v>400.53</c:v>
                </c:pt>
                <c:pt idx="40054">
                  <c:v>400.54</c:v>
                </c:pt>
                <c:pt idx="40055">
                  <c:v>400.55</c:v>
                </c:pt>
                <c:pt idx="40056">
                  <c:v>400.56</c:v>
                </c:pt>
                <c:pt idx="40057">
                  <c:v>400.57</c:v>
                </c:pt>
                <c:pt idx="40058">
                  <c:v>400.58</c:v>
                </c:pt>
                <c:pt idx="40059">
                  <c:v>400.59</c:v>
                </c:pt>
                <c:pt idx="40060">
                  <c:v>400.6</c:v>
                </c:pt>
                <c:pt idx="40061">
                  <c:v>400.61</c:v>
                </c:pt>
                <c:pt idx="40062">
                  <c:v>400.62</c:v>
                </c:pt>
                <c:pt idx="40063">
                  <c:v>400.63</c:v>
                </c:pt>
                <c:pt idx="40064">
                  <c:v>400.64</c:v>
                </c:pt>
                <c:pt idx="40065">
                  <c:v>400.65</c:v>
                </c:pt>
                <c:pt idx="40066">
                  <c:v>400.66</c:v>
                </c:pt>
                <c:pt idx="40067">
                  <c:v>400.67</c:v>
                </c:pt>
                <c:pt idx="40068">
                  <c:v>400.68</c:v>
                </c:pt>
                <c:pt idx="40069">
                  <c:v>400.69</c:v>
                </c:pt>
                <c:pt idx="40070">
                  <c:v>400.7</c:v>
                </c:pt>
                <c:pt idx="40071">
                  <c:v>400.71</c:v>
                </c:pt>
                <c:pt idx="40072">
                  <c:v>400.72</c:v>
                </c:pt>
                <c:pt idx="40073">
                  <c:v>400.73</c:v>
                </c:pt>
                <c:pt idx="40074">
                  <c:v>400.74</c:v>
                </c:pt>
                <c:pt idx="40075">
                  <c:v>400.75</c:v>
                </c:pt>
                <c:pt idx="40076">
                  <c:v>400.76</c:v>
                </c:pt>
                <c:pt idx="40077">
                  <c:v>400.77</c:v>
                </c:pt>
                <c:pt idx="40078">
                  <c:v>400.78</c:v>
                </c:pt>
                <c:pt idx="40079">
                  <c:v>400.79</c:v>
                </c:pt>
                <c:pt idx="40080">
                  <c:v>400.8</c:v>
                </c:pt>
                <c:pt idx="40081">
                  <c:v>400.81</c:v>
                </c:pt>
                <c:pt idx="40082">
                  <c:v>400.82</c:v>
                </c:pt>
                <c:pt idx="40083">
                  <c:v>400.83</c:v>
                </c:pt>
                <c:pt idx="40084">
                  <c:v>400.84</c:v>
                </c:pt>
                <c:pt idx="40085">
                  <c:v>400.85</c:v>
                </c:pt>
                <c:pt idx="40086">
                  <c:v>400.86</c:v>
                </c:pt>
                <c:pt idx="40087">
                  <c:v>400.87</c:v>
                </c:pt>
                <c:pt idx="40088">
                  <c:v>400.88</c:v>
                </c:pt>
                <c:pt idx="40089">
                  <c:v>400.89</c:v>
                </c:pt>
                <c:pt idx="40090">
                  <c:v>400.9</c:v>
                </c:pt>
                <c:pt idx="40091">
                  <c:v>400.91</c:v>
                </c:pt>
                <c:pt idx="40092">
                  <c:v>400.92</c:v>
                </c:pt>
                <c:pt idx="40093">
                  <c:v>400.93</c:v>
                </c:pt>
                <c:pt idx="40094">
                  <c:v>400.94</c:v>
                </c:pt>
                <c:pt idx="40095">
                  <c:v>400.95</c:v>
                </c:pt>
                <c:pt idx="40096">
                  <c:v>400.96</c:v>
                </c:pt>
                <c:pt idx="40097">
                  <c:v>400.97</c:v>
                </c:pt>
                <c:pt idx="40098">
                  <c:v>400.98</c:v>
                </c:pt>
                <c:pt idx="40099">
                  <c:v>400.99</c:v>
                </c:pt>
                <c:pt idx="40100">
                  <c:v>401</c:v>
                </c:pt>
                <c:pt idx="40101">
                  <c:v>401.01</c:v>
                </c:pt>
                <c:pt idx="40102">
                  <c:v>401.02</c:v>
                </c:pt>
                <c:pt idx="40103">
                  <c:v>401.03</c:v>
                </c:pt>
                <c:pt idx="40104">
                  <c:v>401.04</c:v>
                </c:pt>
                <c:pt idx="40105">
                  <c:v>401.05</c:v>
                </c:pt>
                <c:pt idx="40106">
                  <c:v>401.06</c:v>
                </c:pt>
                <c:pt idx="40107">
                  <c:v>401.07</c:v>
                </c:pt>
                <c:pt idx="40108">
                  <c:v>401.08</c:v>
                </c:pt>
                <c:pt idx="40109">
                  <c:v>401.09</c:v>
                </c:pt>
                <c:pt idx="40110">
                  <c:v>401.1</c:v>
                </c:pt>
                <c:pt idx="40111">
                  <c:v>401.11</c:v>
                </c:pt>
                <c:pt idx="40112">
                  <c:v>401.12</c:v>
                </c:pt>
                <c:pt idx="40113">
                  <c:v>401.13</c:v>
                </c:pt>
                <c:pt idx="40114">
                  <c:v>401.14</c:v>
                </c:pt>
                <c:pt idx="40115">
                  <c:v>401.15</c:v>
                </c:pt>
                <c:pt idx="40116">
                  <c:v>401.16</c:v>
                </c:pt>
                <c:pt idx="40117">
                  <c:v>401.17</c:v>
                </c:pt>
                <c:pt idx="40118">
                  <c:v>401.18</c:v>
                </c:pt>
                <c:pt idx="40119">
                  <c:v>401.19</c:v>
                </c:pt>
                <c:pt idx="40120">
                  <c:v>401.2</c:v>
                </c:pt>
                <c:pt idx="40121">
                  <c:v>401.21</c:v>
                </c:pt>
                <c:pt idx="40122">
                  <c:v>401.22</c:v>
                </c:pt>
                <c:pt idx="40123">
                  <c:v>401.23</c:v>
                </c:pt>
                <c:pt idx="40124">
                  <c:v>401.24</c:v>
                </c:pt>
                <c:pt idx="40125">
                  <c:v>401.25</c:v>
                </c:pt>
                <c:pt idx="40126">
                  <c:v>401.26</c:v>
                </c:pt>
                <c:pt idx="40127">
                  <c:v>401.27</c:v>
                </c:pt>
                <c:pt idx="40128">
                  <c:v>401.28</c:v>
                </c:pt>
                <c:pt idx="40129">
                  <c:v>401.29</c:v>
                </c:pt>
                <c:pt idx="40130">
                  <c:v>401.3</c:v>
                </c:pt>
                <c:pt idx="40131">
                  <c:v>401.31</c:v>
                </c:pt>
                <c:pt idx="40132">
                  <c:v>401.32</c:v>
                </c:pt>
                <c:pt idx="40133">
                  <c:v>401.33</c:v>
                </c:pt>
                <c:pt idx="40134">
                  <c:v>401.34</c:v>
                </c:pt>
                <c:pt idx="40135">
                  <c:v>401.35</c:v>
                </c:pt>
                <c:pt idx="40136">
                  <c:v>401.36</c:v>
                </c:pt>
                <c:pt idx="40137">
                  <c:v>401.37</c:v>
                </c:pt>
                <c:pt idx="40138">
                  <c:v>401.38</c:v>
                </c:pt>
                <c:pt idx="40139">
                  <c:v>401.39</c:v>
                </c:pt>
                <c:pt idx="40140">
                  <c:v>401.4</c:v>
                </c:pt>
                <c:pt idx="40141">
                  <c:v>401.41</c:v>
                </c:pt>
                <c:pt idx="40142">
                  <c:v>401.42</c:v>
                </c:pt>
                <c:pt idx="40143">
                  <c:v>401.43</c:v>
                </c:pt>
                <c:pt idx="40144">
                  <c:v>401.44</c:v>
                </c:pt>
                <c:pt idx="40145">
                  <c:v>401.45</c:v>
                </c:pt>
                <c:pt idx="40146">
                  <c:v>401.46</c:v>
                </c:pt>
                <c:pt idx="40147">
                  <c:v>401.47</c:v>
                </c:pt>
                <c:pt idx="40148">
                  <c:v>401.48</c:v>
                </c:pt>
                <c:pt idx="40149">
                  <c:v>401.49</c:v>
                </c:pt>
                <c:pt idx="40150">
                  <c:v>401.5</c:v>
                </c:pt>
                <c:pt idx="40151">
                  <c:v>401.51</c:v>
                </c:pt>
                <c:pt idx="40152">
                  <c:v>401.52</c:v>
                </c:pt>
                <c:pt idx="40153">
                  <c:v>401.53</c:v>
                </c:pt>
                <c:pt idx="40154">
                  <c:v>401.54</c:v>
                </c:pt>
                <c:pt idx="40155">
                  <c:v>401.55</c:v>
                </c:pt>
                <c:pt idx="40156">
                  <c:v>401.56</c:v>
                </c:pt>
                <c:pt idx="40157">
                  <c:v>401.57</c:v>
                </c:pt>
                <c:pt idx="40158">
                  <c:v>401.58</c:v>
                </c:pt>
                <c:pt idx="40159">
                  <c:v>401.59</c:v>
                </c:pt>
                <c:pt idx="40160">
                  <c:v>401.6</c:v>
                </c:pt>
                <c:pt idx="40161">
                  <c:v>401.61</c:v>
                </c:pt>
                <c:pt idx="40162">
                  <c:v>401.62</c:v>
                </c:pt>
                <c:pt idx="40163">
                  <c:v>401.63</c:v>
                </c:pt>
                <c:pt idx="40164">
                  <c:v>401.64</c:v>
                </c:pt>
                <c:pt idx="40165">
                  <c:v>401.65</c:v>
                </c:pt>
                <c:pt idx="40166">
                  <c:v>401.66</c:v>
                </c:pt>
                <c:pt idx="40167">
                  <c:v>401.67</c:v>
                </c:pt>
                <c:pt idx="40168">
                  <c:v>401.68</c:v>
                </c:pt>
                <c:pt idx="40169">
                  <c:v>401.69</c:v>
                </c:pt>
                <c:pt idx="40170">
                  <c:v>401.7</c:v>
                </c:pt>
                <c:pt idx="40171">
                  <c:v>401.71</c:v>
                </c:pt>
                <c:pt idx="40172">
                  <c:v>401.72</c:v>
                </c:pt>
                <c:pt idx="40173">
                  <c:v>401.73</c:v>
                </c:pt>
                <c:pt idx="40174">
                  <c:v>401.74</c:v>
                </c:pt>
                <c:pt idx="40175">
                  <c:v>401.75</c:v>
                </c:pt>
                <c:pt idx="40176">
                  <c:v>401.76</c:v>
                </c:pt>
                <c:pt idx="40177">
                  <c:v>401.77</c:v>
                </c:pt>
                <c:pt idx="40178">
                  <c:v>401.78</c:v>
                </c:pt>
                <c:pt idx="40179">
                  <c:v>401.79</c:v>
                </c:pt>
                <c:pt idx="40180">
                  <c:v>401.8</c:v>
                </c:pt>
                <c:pt idx="40181">
                  <c:v>401.81</c:v>
                </c:pt>
                <c:pt idx="40182">
                  <c:v>401.82</c:v>
                </c:pt>
                <c:pt idx="40183">
                  <c:v>401.83</c:v>
                </c:pt>
                <c:pt idx="40184">
                  <c:v>401.84</c:v>
                </c:pt>
                <c:pt idx="40185">
                  <c:v>401.85</c:v>
                </c:pt>
                <c:pt idx="40186">
                  <c:v>401.86</c:v>
                </c:pt>
                <c:pt idx="40187">
                  <c:v>401.87</c:v>
                </c:pt>
                <c:pt idx="40188">
                  <c:v>401.88</c:v>
                </c:pt>
                <c:pt idx="40189">
                  <c:v>401.89</c:v>
                </c:pt>
                <c:pt idx="40190">
                  <c:v>401.9</c:v>
                </c:pt>
                <c:pt idx="40191">
                  <c:v>401.91</c:v>
                </c:pt>
                <c:pt idx="40192">
                  <c:v>401.92</c:v>
                </c:pt>
                <c:pt idx="40193">
                  <c:v>401.93</c:v>
                </c:pt>
                <c:pt idx="40194">
                  <c:v>401.94</c:v>
                </c:pt>
                <c:pt idx="40195">
                  <c:v>401.95</c:v>
                </c:pt>
                <c:pt idx="40196">
                  <c:v>401.96</c:v>
                </c:pt>
                <c:pt idx="40197">
                  <c:v>401.97</c:v>
                </c:pt>
                <c:pt idx="40198">
                  <c:v>401.98</c:v>
                </c:pt>
                <c:pt idx="40199">
                  <c:v>401.99</c:v>
                </c:pt>
                <c:pt idx="40200">
                  <c:v>402</c:v>
                </c:pt>
                <c:pt idx="40201">
                  <c:v>402.01</c:v>
                </c:pt>
                <c:pt idx="40202">
                  <c:v>402.02</c:v>
                </c:pt>
                <c:pt idx="40203">
                  <c:v>402.03</c:v>
                </c:pt>
                <c:pt idx="40204">
                  <c:v>402.04</c:v>
                </c:pt>
                <c:pt idx="40205">
                  <c:v>402.05</c:v>
                </c:pt>
                <c:pt idx="40206">
                  <c:v>402.06</c:v>
                </c:pt>
                <c:pt idx="40207">
                  <c:v>402.07</c:v>
                </c:pt>
                <c:pt idx="40208">
                  <c:v>402.08</c:v>
                </c:pt>
                <c:pt idx="40209">
                  <c:v>402.09</c:v>
                </c:pt>
                <c:pt idx="40210">
                  <c:v>402.1</c:v>
                </c:pt>
                <c:pt idx="40211">
                  <c:v>402.11</c:v>
                </c:pt>
                <c:pt idx="40212">
                  <c:v>402.12</c:v>
                </c:pt>
                <c:pt idx="40213">
                  <c:v>402.13</c:v>
                </c:pt>
                <c:pt idx="40214">
                  <c:v>402.14</c:v>
                </c:pt>
                <c:pt idx="40215">
                  <c:v>402.15</c:v>
                </c:pt>
                <c:pt idx="40216">
                  <c:v>402.16</c:v>
                </c:pt>
                <c:pt idx="40217">
                  <c:v>402.17</c:v>
                </c:pt>
                <c:pt idx="40218">
                  <c:v>402.18</c:v>
                </c:pt>
                <c:pt idx="40219">
                  <c:v>402.19</c:v>
                </c:pt>
                <c:pt idx="40220">
                  <c:v>402.2</c:v>
                </c:pt>
                <c:pt idx="40221">
                  <c:v>402.21</c:v>
                </c:pt>
                <c:pt idx="40222">
                  <c:v>402.22</c:v>
                </c:pt>
                <c:pt idx="40223">
                  <c:v>402.23</c:v>
                </c:pt>
                <c:pt idx="40224">
                  <c:v>402.24</c:v>
                </c:pt>
                <c:pt idx="40225">
                  <c:v>402.25</c:v>
                </c:pt>
                <c:pt idx="40226">
                  <c:v>402.26</c:v>
                </c:pt>
                <c:pt idx="40227">
                  <c:v>402.27</c:v>
                </c:pt>
                <c:pt idx="40228">
                  <c:v>402.28</c:v>
                </c:pt>
                <c:pt idx="40229">
                  <c:v>402.29</c:v>
                </c:pt>
                <c:pt idx="40230">
                  <c:v>402.3</c:v>
                </c:pt>
                <c:pt idx="40231">
                  <c:v>402.31</c:v>
                </c:pt>
                <c:pt idx="40232">
                  <c:v>402.32</c:v>
                </c:pt>
                <c:pt idx="40233">
                  <c:v>402.33</c:v>
                </c:pt>
                <c:pt idx="40234">
                  <c:v>402.34</c:v>
                </c:pt>
                <c:pt idx="40235">
                  <c:v>402.35</c:v>
                </c:pt>
                <c:pt idx="40236">
                  <c:v>402.36</c:v>
                </c:pt>
                <c:pt idx="40237">
                  <c:v>402.37</c:v>
                </c:pt>
                <c:pt idx="40238">
                  <c:v>402.38</c:v>
                </c:pt>
                <c:pt idx="40239">
                  <c:v>402.39</c:v>
                </c:pt>
                <c:pt idx="40240">
                  <c:v>402.4</c:v>
                </c:pt>
                <c:pt idx="40241">
                  <c:v>402.41</c:v>
                </c:pt>
                <c:pt idx="40242">
                  <c:v>402.42</c:v>
                </c:pt>
                <c:pt idx="40243">
                  <c:v>402.43</c:v>
                </c:pt>
                <c:pt idx="40244">
                  <c:v>402.44</c:v>
                </c:pt>
                <c:pt idx="40245">
                  <c:v>402.45</c:v>
                </c:pt>
                <c:pt idx="40246">
                  <c:v>402.46</c:v>
                </c:pt>
                <c:pt idx="40247">
                  <c:v>402.47</c:v>
                </c:pt>
                <c:pt idx="40248">
                  <c:v>402.48</c:v>
                </c:pt>
                <c:pt idx="40249">
                  <c:v>402.49</c:v>
                </c:pt>
                <c:pt idx="40250">
                  <c:v>402.5</c:v>
                </c:pt>
                <c:pt idx="40251">
                  <c:v>402.51</c:v>
                </c:pt>
                <c:pt idx="40252">
                  <c:v>402.52</c:v>
                </c:pt>
                <c:pt idx="40253">
                  <c:v>402.53</c:v>
                </c:pt>
                <c:pt idx="40254">
                  <c:v>402.54</c:v>
                </c:pt>
                <c:pt idx="40255">
                  <c:v>402.55</c:v>
                </c:pt>
                <c:pt idx="40256">
                  <c:v>402.56</c:v>
                </c:pt>
                <c:pt idx="40257">
                  <c:v>402.57</c:v>
                </c:pt>
                <c:pt idx="40258">
                  <c:v>402.58</c:v>
                </c:pt>
                <c:pt idx="40259">
                  <c:v>402.59</c:v>
                </c:pt>
                <c:pt idx="40260">
                  <c:v>402.6</c:v>
                </c:pt>
                <c:pt idx="40261">
                  <c:v>402.61</c:v>
                </c:pt>
                <c:pt idx="40262">
                  <c:v>402.62</c:v>
                </c:pt>
                <c:pt idx="40263">
                  <c:v>402.63</c:v>
                </c:pt>
                <c:pt idx="40264">
                  <c:v>402.64</c:v>
                </c:pt>
                <c:pt idx="40265">
                  <c:v>402.65</c:v>
                </c:pt>
                <c:pt idx="40266">
                  <c:v>402.66</c:v>
                </c:pt>
                <c:pt idx="40267">
                  <c:v>402.67</c:v>
                </c:pt>
                <c:pt idx="40268">
                  <c:v>402.68</c:v>
                </c:pt>
                <c:pt idx="40269">
                  <c:v>402.69</c:v>
                </c:pt>
                <c:pt idx="40270">
                  <c:v>402.7</c:v>
                </c:pt>
                <c:pt idx="40271">
                  <c:v>402.71</c:v>
                </c:pt>
                <c:pt idx="40272">
                  <c:v>402.72</c:v>
                </c:pt>
                <c:pt idx="40273">
                  <c:v>402.73</c:v>
                </c:pt>
                <c:pt idx="40274">
                  <c:v>402.74</c:v>
                </c:pt>
                <c:pt idx="40275">
                  <c:v>402.75</c:v>
                </c:pt>
                <c:pt idx="40276">
                  <c:v>402.76</c:v>
                </c:pt>
                <c:pt idx="40277">
                  <c:v>402.77</c:v>
                </c:pt>
                <c:pt idx="40278">
                  <c:v>402.78</c:v>
                </c:pt>
                <c:pt idx="40279">
                  <c:v>402.79</c:v>
                </c:pt>
                <c:pt idx="40280">
                  <c:v>402.8</c:v>
                </c:pt>
                <c:pt idx="40281">
                  <c:v>402.81</c:v>
                </c:pt>
                <c:pt idx="40282">
                  <c:v>402.82</c:v>
                </c:pt>
                <c:pt idx="40283">
                  <c:v>402.83</c:v>
                </c:pt>
                <c:pt idx="40284">
                  <c:v>402.84</c:v>
                </c:pt>
                <c:pt idx="40285">
                  <c:v>402.85</c:v>
                </c:pt>
                <c:pt idx="40286">
                  <c:v>402.86</c:v>
                </c:pt>
                <c:pt idx="40287">
                  <c:v>402.87</c:v>
                </c:pt>
                <c:pt idx="40288">
                  <c:v>402.88</c:v>
                </c:pt>
                <c:pt idx="40289">
                  <c:v>402.89</c:v>
                </c:pt>
                <c:pt idx="40290">
                  <c:v>402.9</c:v>
                </c:pt>
                <c:pt idx="40291">
                  <c:v>402.91</c:v>
                </c:pt>
                <c:pt idx="40292">
                  <c:v>402.92</c:v>
                </c:pt>
                <c:pt idx="40293">
                  <c:v>402.93</c:v>
                </c:pt>
                <c:pt idx="40294">
                  <c:v>402.94</c:v>
                </c:pt>
                <c:pt idx="40295">
                  <c:v>402.95</c:v>
                </c:pt>
                <c:pt idx="40296">
                  <c:v>402.96</c:v>
                </c:pt>
                <c:pt idx="40297">
                  <c:v>402.97</c:v>
                </c:pt>
                <c:pt idx="40298">
                  <c:v>402.98</c:v>
                </c:pt>
                <c:pt idx="40299">
                  <c:v>402.99</c:v>
                </c:pt>
                <c:pt idx="40300">
                  <c:v>403</c:v>
                </c:pt>
                <c:pt idx="40301">
                  <c:v>403.01</c:v>
                </c:pt>
                <c:pt idx="40302">
                  <c:v>403.02</c:v>
                </c:pt>
                <c:pt idx="40303">
                  <c:v>403.03</c:v>
                </c:pt>
                <c:pt idx="40304">
                  <c:v>403.04</c:v>
                </c:pt>
                <c:pt idx="40305">
                  <c:v>403.05</c:v>
                </c:pt>
                <c:pt idx="40306">
                  <c:v>403.06</c:v>
                </c:pt>
                <c:pt idx="40307">
                  <c:v>403.07</c:v>
                </c:pt>
                <c:pt idx="40308">
                  <c:v>403.08</c:v>
                </c:pt>
                <c:pt idx="40309">
                  <c:v>403.09</c:v>
                </c:pt>
                <c:pt idx="40310">
                  <c:v>403.1</c:v>
                </c:pt>
                <c:pt idx="40311">
                  <c:v>403.11</c:v>
                </c:pt>
                <c:pt idx="40312">
                  <c:v>403.12</c:v>
                </c:pt>
                <c:pt idx="40313">
                  <c:v>403.13</c:v>
                </c:pt>
                <c:pt idx="40314">
                  <c:v>403.14</c:v>
                </c:pt>
                <c:pt idx="40315">
                  <c:v>403.15</c:v>
                </c:pt>
                <c:pt idx="40316">
                  <c:v>403.16</c:v>
                </c:pt>
                <c:pt idx="40317">
                  <c:v>403.17</c:v>
                </c:pt>
                <c:pt idx="40318">
                  <c:v>403.18</c:v>
                </c:pt>
                <c:pt idx="40319">
                  <c:v>403.19</c:v>
                </c:pt>
                <c:pt idx="40320">
                  <c:v>403.2</c:v>
                </c:pt>
                <c:pt idx="40321">
                  <c:v>403.21</c:v>
                </c:pt>
                <c:pt idx="40322">
                  <c:v>403.22</c:v>
                </c:pt>
                <c:pt idx="40323">
                  <c:v>403.23</c:v>
                </c:pt>
                <c:pt idx="40324">
                  <c:v>403.24</c:v>
                </c:pt>
                <c:pt idx="40325">
                  <c:v>403.25</c:v>
                </c:pt>
                <c:pt idx="40326">
                  <c:v>403.26</c:v>
                </c:pt>
                <c:pt idx="40327">
                  <c:v>403.27</c:v>
                </c:pt>
                <c:pt idx="40328">
                  <c:v>403.28</c:v>
                </c:pt>
                <c:pt idx="40329">
                  <c:v>403.29</c:v>
                </c:pt>
                <c:pt idx="40330">
                  <c:v>403.3</c:v>
                </c:pt>
                <c:pt idx="40331">
                  <c:v>403.31</c:v>
                </c:pt>
                <c:pt idx="40332">
                  <c:v>403.32</c:v>
                </c:pt>
                <c:pt idx="40333">
                  <c:v>403.33</c:v>
                </c:pt>
                <c:pt idx="40334">
                  <c:v>403.34</c:v>
                </c:pt>
                <c:pt idx="40335">
                  <c:v>403.35</c:v>
                </c:pt>
                <c:pt idx="40336">
                  <c:v>403.36</c:v>
                </c:pt>
                <c:pt idx="40337">
                  <c:v>403.37</c:v>
                </c:pt>
                <c:pt idx="40338">
                  <c:v>403.38</c:v>
                </c:pt>
                <c:pt idx="40339">
                  <c:v>403.39</c:v>
                </c:pt>
                <c:pt idx="40340">
                  <c:v>403.4</c:v>
                </c:pt>
                <c:pt idx="40341">
                  <c:v>403.41</c:v>
                </c:pt>
                <c:pt idx="40342">
                  <c:v>403.42</c:v>
                </c:pt>
                <c:pt idx="40343">
                  <c:v>403.43</c:v>
                </c:pt>
                <c:pt idx="40344">
                  <c:v>403.44</c:v>
                </c:pt>
                <c:pt idx="40345">
                  <c:v>403.45</c:v>
                </c:pt>
                <c:pt idx="40346">
                  <c:v>403.46</c:v>
                </c:pt>
                <c:pt idx="40347">
                  <c:v>403.47</c:v>
                </c:pt>
                <c:pt idx="40348">
                  <c:v>403.48</c:v>
                </c:pt>
                <c:pt idx="40349">
                  <c:v>403.49</c:v>
                </c:pt>
                <c:pt idx="40350">
                  <c:v>403.5</c:v>
                </c:pt>
                <c:pt idx="40351">
                  <c:v>403.51</c:v>
                </c:pt>
                <c:pt idx="40352">
                  <c:v>403.52</c:v>
                </c:pt>
                <c:pt idx="40353">
                  <c:v>403.53</c:v>
                </c:pt>
                <c:pt idx="40354">
                  <c:v>403.54</c:v>
                </c:pt>
                <c:pt idx="40355">
                  <c:v>403.55</c:v>
                </c:pt>
                <c:pt idx="40356">
                  <c:v>403.56</c:v>
                </c:pt>
                <c:pt idx="40357">
                  <c:v>403.57</c:v>
                </c:pt>
                <c:pt idx="40358">
                  <c:v>403.58</c:v>
                </c:pt>
                <c:pt idx="40359">
                  <c:v>403.59</c:v>
                </c:pt>
                <c:pt idx="40360">
                  <c:v>403.6</c:v>
                </c:pt>
                <c:pt idx="40361">
                  <c:v>403.61</c:v>
                </c:pt>
                <c:pt idx="40362">
                  <c:v>403.62</c:v>
                </c:pt>
                <c:pt idx="40363">
                  <c:v>403.63</c:v>
                </c:pt>
                <c:pt idx="40364">
                  <c:v>403.64</c:v>
                </c:pt>
                <c:pt idx="40365">
                  <c:v>403.65</c:v>
                </c:pt>
                <c:pt idx="40366">
                  <c:v>403.66</c:v>
                </c:pt>
                <c:pt idx="40367">
                  <c:v>403.67</c:v>
                </c:pt>
                <c:pt idx="40368">
                  <c:v>403.68</c:v>
                </c:pt>
                <c:pt idx="40369">
                  <c:v>403.69</c:v>
                </c:pt>
                <c:pt idx="40370">
                  <c:v>403.7</c:v>
                </c:pt>
                <c:pt idx="40371">
                  <c:v>403.71</c:v>
                </c:pt>
                <c:pt idx="40372">
                  <c:v>403.72</c:v>
                </c:pt>
                <c:pt idx="40373">
                  <c:v>403.73</c:v>
                </c:pt>
                <c:pt idx="40374">
                  <c:v>403.74</c:v>
                </c:pt>
                <c:pt idx="40375">
                  <c:v>403.75</c:v>
                </c:pt>
                <c:pt idx="40376">
                  <c:v>403.76</c:v>
                </c:pt>
                <c:pt idx="40377">
                  <c:v>403.77</c:v>
                </c:pt>
                <c:pt idx="40378">
                  <c:v>403.78</c:v>
                </c:pt>
                <c:pt idx="40379">
                  <c:v>403.79</c:v>
                </c:pt>
                <c:pt idx="40380">
                  <c:v>403.8</c:v>
                </c:pt>
                <c:pt idx="40381">
                  <c:v>403.81</c:v>
                </c:pt>
                <c:pt idx="40382">
                  <c:v>403.82</c:v>
                </c:pt>
                <c:pt idx="40383">
                  <c:v>403.83</c:v>
                </c:pt>
                <c:pt idx="40384">
                  <c:v>403.84</c:v>
                </c:pt>
                <c:pt idx="40385">
                  <c:v>403.85</c:v>
                </c:pt>
                <c:pt idx="40386">
                  <c:v>403.86</c:v>
                </c:pt>
                <c:pt idx="40387">
                  <c:v>403.87</c:v>
                </c:pt>
                <c:pt idx="40388">
                  <c:v>403.88</c:v>
                </c:pt>
                <c:pt idx="40389">
                  <c:v>403.89</c:v>
                </c:pt>
                <c:pt idx="40390">
                  <c:v>403.9</c:v>
                </c:pt>
                <c:pt idx="40391">
                  <c:v>403.91</c:v>
                </c:pt>
                <c:pt idx="40392">
                  <c:v>403.92</c:v>
                </c:pt>
                <c:pt idx="40393">
                  <c:v>403.93</c:v>
                </c:pt>
                <c:pt idx="40394">
                  <c:v>403.94</c:v>
                </c:pt>
                <c:pt idx="40395">
                  <c:v>403.95</c:v>
                </c:pt>
                <c:pt idx="40396">
                  <c:v>403.96</c:v>
                </c:pt>
                <c:pt idx="40397">
                  <c:v>403.97</c:v>
                </c:pt>
                <c:pt idx="40398">
                  <c:v>403.98</c:v>
                </c:pt>
                <c:pt idx="40399">
                  <c:v>403.99</c:v>
                </c:pt>
                <c:pt idx="40400">
                  <c:v>404</c:v>
                </c:pt>
                <c:pt idx="40401">
                  <c:v>404.01</c:v>
                </c:pt>
                <c:pt idx="40402">
                  <c:v>404.02</c:v>
                </c:pt>
                <c:pt idx="40403">
                  <c:v>404.03</c:v>
                </c:pt>
                <c:pt idx="40404">
                  <c:v>404.04</c:v>
                </c:pt>
                <c:pt idx="40405">
                  <c:v>404.05</c:v>
                </c:pt>
                <c:pt idx="40406">
                  <c:v>404.06</c:v>
                </c:pt>
                <c:pt idx="40407">
                  <c:v>404.07</c:v>
                </c:pt>
                <c:pt idx="40408">
                  <c:v>404.08</c:v>
                </c:pt>
                <c:pt idx="40409">
                  <c:v>404.09</c:v>
                </c:pt>
                <c:pt idx="40410">
                  <c:v>404.1</c:v>
                </c:pt>
                <c:pt idx="40411">
                  <c:v>404.11</c:v>
                </c:pt>
                <c:pt idx="40412">
                  <c:v>404.12</c:v>
                </c:pt>
                <c:pt idx="40413">
                  <c:v>404.13</c:v>
                </c:pt>
                <c:pt idx="40414">
                  <c:v>404.14</c:v>
                </c:pt>
                <c:pt idx="40415">
                  <c:v>404.15</c:v>
                </c:pt>
                <c:pt idx="40416">
                  <c:v>404.16</c:v>
                </c:pt>
                <c:pt idx="40417">
                  <c:v>404.17</c:v>
                </c:pt>
                <c:pt idx="40418">
                  <c:v>404.18</c:v>
                </c:pt>
                <c:pt idx="40419">
                  <c:v>404.19</c:v>
                </c:pt>
                <c:pt idx="40420">
                  <c:v>404.2</c:v>
                </c:pt>
                <c:pt idx="40421">
                  <c:v>404.21</c:v>
                </c:pt>
                <c:pt idx="40422">
                  <c:v>404.22</c:v>
                </c:pt>
                <c:pt idx="40423">
                  <c:v>404.23</c:v>
                </c:pt>
                <c:pt idx="40424">
                  <c:v>404.24</c:v>
                </c:pt>
                <c:pt idx="40425">
                  <c:v>404.25</c:v>
                </c:pt>
                <c:pt idx="40426">
                  <c:v>404.26</c:v>
                </c:pt>
                <c:pt idx="40427">
                  <c:v>404.27</c:v>
                </c:pt>
                <c:pt idx="40428">
                  <c:v>404.28</c:v>
                </c:pt>
                <c:pt idx="40429">
                  <c:v>404.29</c:v>
                </c:pt>
                <c:pt idx="40430">
                  <c:v>404.3</c:v>
                </c:pt>
                <c:pt idx="40431">
                  <c:v>404.31</c:v>
                </c:pt>
                <c:pt idx="40432">
                  <c:v>404.32</c:v>
                </c:pt>
                <c:pt idx="40433">
                  <c:v>404.33</c:v>
                </c:pt>
                <c:pt idx="40434">
                  <c:v>404.34</c:v>
                </c:pt>
                <c:pt idx="40435">
                  <c:v>404.35</c:v>
                </c:pt>
                <c:pt idx="40436">
                  <c:v>404.36</c:v>
                </c:pt>
                <c:pt idx="40437">
                  <c:v>404.37</c:v>
                </c:pt>
                <c:pt idx="40438">
                  <c:v>404.38</c:v>
                </c:pt>
                <c:pt idx="40439">
                  <c:v>404.39</c:v>
                </c:pt>
                <c:pt idx="40440">
                  <c:v>404.4</c:v>
                </c:pt>
                <c:pt idx="40441">
                  <c:v>404.41</c:v>
                </c:pt>
                <c:pt idx="40442">
                  <c:v>404.42</c:v>
                </c:pt>
                <c:pt idx="40443">
                  <c:v>404.43</c:v>
                </c:pt>
                <c:pt idx="40444">
                  <c:v>404.44</c:v>
                </c:pt>
                <c:pt idx="40445">
                  <c:v>404.45</c:v>
                </c:pt>
                <c:pt idx="40446">
                  <c:v>404.46</c:v>
                </c:pt>
                <c:pt idx="40447">
                  <c:v>404.47</c:v>
                </c:pt>
                <c:pt idx="40448">
                  <c:v>404.48</c:v>
                </c:pt>
                <c:pt idx="40449">
                  <c:v>404.49</c:v>
                </c:pt>
                <c:pt idx="40450">
                  <c:v>404.5</c:v>
                </c:pt>
                <c:pt idx="40451">
                  <c:v>404.51</c:v>
                </c:pt>
                <c:pt idx="40452">
                  <c:v>404.52</c:v>
                </c:pt>
                <c:pt idx="40453">
                  <c:v>404.53</c:v>
                </c:pt>
                <c:pt idx="40454">
                  <c:v>404.54</c:v>
                </c:pt>
                <c:pt idx="40455">
                  <c:v>404.55</c:v>
                </c:pt>
                <c:pt idx="40456">
                  <c:v>404.56</c:v>
                </c:pt>
                <c:pt idx="40457">
                  <c:v>404.57</c:v>
                </c:pt>
                <c:pt idx="40458">
                  <c:v>404.58</c:v>
                </c:pt>
                <c:pt idx="40459">
                  <c:v>404.59</c:v>
                </c:pt>
                <c:pt idx="40460">
                  <c:v>404.6</c:v>
                </c:pt>
                <c:pt idx="40461">
                  <c:v>404.61</c:v>
                </c:pt>
                <c:pt idx="40462">
                  <c:v>404.62</c:v>
                </c:pt>
                <c:pt idx="40463">
                  <c:v>404.63</c:v>
                </c:pt>
                <c:pt idx="40464">
                  <c:v>404.64</c:v>
                </c:pt>
                <c:pt idx="40465">
                  <c:v>404.65</c:v>
                </c:pt>
                <c:pt idx="40466">
                  <c:v>404.66</c:v>
                </c:pt>
                <c:pt idx="40467">
                  <c:v>404.67</c:v>
                </c:pt>
                <c:pt idx="40468">
                  <c:v>404.68</c:v>
                </c:pt>
                <c:pt idx="40469">
                  <c:v>404.69</c:v>
                </c:pt>
                <c:pt idx="40470">
                  <c:v>404.7</c:v>
                </c:pt>
                <c:pt idx="40471">
                  <c:v>404.71</c:v>
                </c:pt>
                <c:pt idx="40472">
                  <c:v>404.72</c:v>
                </c:pt>
                <c:pt idx="40473">
                  <c:v>404.73</c:v>
                </c:pt>
                <c:pt idx="40474">
                  <c:v>404.74</c:v>
                </c:pt>
                <c:pt idx="40475">
                  <c:v>404.75</c:v>
                </c:pt>
                <c:pt idx="40476">
                  <c:v>404.76</c:v>
                </c:pt>
                <c:pt idx="40477">
                  <c:v>404.77</c:v>
                </c:pt>
                <c:pt idx="40478">
                  <c:v>404.78</c:v>
                </c:pt>
                <c:pt idx="40479">
                  <c:v>404.79</c:v>
                </c:pt>
                <c:pt idx="40480">
                  <c:v>404.8</c:v>
                </c:pt>
                <c:pt idx="40481">
                  <c:v>404.81</c:v>
                </c:pt>
                <c:pt idx="40482">
                  <c:v>404.82</c:v>
                </c:pt>
                <c:pt idx="40483">
                  <c:v>404.83</c:v>
                </c:pt>
                <c:pt idx="40484">
                  <c:v>404.84</c:v>
                </c:pt>
                <c:pt idx="40485">
                  <c:v>404.85</c:v>
                </c:pt>
                <c:pt idx="40486">
                  <c:v>404.86</c:v>
                </c:pt>
                <c:pt idx="40487">
                  <c:v>404.87</c:v>
                </c:pt>
                <c:pt idx="40488">
                  <c:v>404.88</c:v>
                </c:pt>
                <c:pt idx="40489">
                  <c:v>404.89</c:v>
                </c:pt>
                <c:pt idx="40490">
                  <c:v>404.9</c:v>
                </c:pt>
                <c:pt idx="40491">
                  <c:v>404.91</c:v>
                </c:pt>
                <c:pt idx="40492">
                  <c:v>404.92</c:v>
                </c:pt>
                <c:pt idx="40493">
                  <c:v>404.93</c:v>
                </c:pt>
                <c:pt idx="40494">
                  <c:v>404.94</c:v>
                </c:pt>
                <c:pt idx="40495">
                  <c:v>404.95</c:v>
                </c:pt>
                <c:pt idx="40496">
                  <c:v>404.96</c:v>
                </c:pt>
                <c:pt idx="40497">
                  <c:v>404.97</c:v>
                </c:pt>
                <c:pt idx="40498">
                  <c:v>404.98</c:v>
                </c:pt>
                <c:pt idx="40499">
                  <c:v>404.99</c:v>
                </c:pt>
                <c:pt idx="40500">
                  <c:v>405</c:v>
                </c:pt>
                <c:pt idx="40501">
                  <c:v>405.01</c:v>
                </c:pt>
                <c:pt idx="40502">
                  <c:v>405.02</c:v>
                </c:pt>
                <c:pt idx="40503">
                  <c:v>405.03</c:v>
                </c:pt>
                <c:pt idx="40504">
                  <c:v>405.04</c:v>
                </c:pt>
                <c:pt idx="40505">
                  <c:v>405.05</c:v>
                </c:pt>
                <c:pt idx="40506">
                  <c:v>405.06</c:v>
                </c:pt>
                <c:pt idx="40507">
                  <c:v>405.07</c:v>
                </c:pt>
                <c:pt idx="40508">
                  <c:v>405.08</c:v>
                </c:pt>
                <c:pt idx="40509">
                  <c:v>405.09</c:v>
                </c:pt>
                <c:pt idx="40510">
                  <c:v>405.1</c:v>
                </c:pt>
                <c:pt idx="40511">
                  <c:v>405.11</c:v>
                </c:pt>
                <c:pt idx="40512">
                  <c:v>405.12</c:v>
                </c:pt>
                <c:pt idx="40513">
                  <c:v>405.13</c:v>
                </c:pt>
                <c:pt idx="40514">
                  <c:v>405.14</c:v>
                </c:pt>
                <c:pt idx="40515">
                  <c:v>405.15</c:v>
                </c:pt>
                <c:pt idx="40516">
                  <c:v>405.16</c:v>
                </c:pt>
                <c:pt idx="40517">
                  <c:v>405.17</c:v>
                </c:pt>
                <c:pt idx="40518">
                  <c:v>405.18</c:v>
                </c:pt>
                <c:pt idx="40519">
                  <c:v>405.19</c:v>
                </c:pt>
                <c:pt idx="40520">
                  <c:v>405.2</c:v>
                </c:pt>
                <c:pt idx="40521">
                  <c:v>405.21</c:v>
                </c:pt>
                <c:pt idx="40522">
                  <c:v>405.22</c:v>
                </c:pt>
                <c:pt idx="40523">
                  <c:v>405.23</c:v>
                </c:pt>
                <c:pt idx="40524">
                  <c:v>405.24</c:v>
                </c:pt>
                <c:pt idx="40525">
                  <c:v>405.25</c:v>
                </c:pt>
                <c:pt idx="40526">
                  <c:v>405.26</c:v>
                </c:pt>
                <c:pt idx="40527">
                  <c:v>405.27</c:v>
                </c:pt>
                <c:pt idx="40528">
                  <c:v>405.28</c:v>
                </c:pt>
                <c:pt idx="40529">
                  <c:v>405.29</c:v>
                </c:pt>
                <c:pt idx="40530">
                  <c:v>405.3</c:v>
                </c:pt>
                <c:pt idx="40531">
                  <c:v>405.31</c:v>
                </c:pt>
                <c:pt idx="40532">
                  <c:v>405.32</c:v>
                </c:pt>
                <c:pt idx="40533">
                  <c:v>405.33</c:v>
                </c:pt>
                <c:pt idx="40534">
                  <c:v>405.34</c:v>
                </c:pt>
                <c:pt idx="40535">
                  <c:v>405.35</c:v>
                </c:pt>
                <c:pt idx="40536">
                  <c:v>405.36</c:v>
                </c:pt>
                <c:pt idx="40537">
                  <c:v>405.37</c:v>
                </c:pt>
                <c:pt idx="40538">
                  <c:v>405.38</c:v>
                </c:pt>
                <c:pt idx="40539">
                  <c:v>405.39</c:v>
                </c:pt>
                <c:pt idx="40540">
                  <c:v>405.4</c:v>
                </c:pt>
                <c:pt idx="40541">
                  <c:v>405.41</c:v>
                </c:pt>
                <c:pt idx="40542">
                  <c:v>405.42</c:v>
                </c:pt>
                <c:pt idx="40543">
                  <c:v>405.43</c:v>
                </c:pt>
                <c:pt idx="40544">
                  <c:v>405.44</c:v>
                </c:pt>
                <c:pt idx="40545">
                  <c:v>405.45</c:v>
                </c:pt>
                <c:pt idx="40546">
                  <c:v>405.46</c:v>
                </c:pt>
                <c:pt idx="40547">
                  <c:v>405.47</c:v>
                </c:pt>
                <c:pt idx="40548">
                  <c:v>405.48</c:v>
                </c:pt>
                <c:pt idx="40549">
                  <c:v>405.49</c:v>
                </c:pt>
                <c:pt idx="40550">
                  <c:v>405.5</c:v>
                </c:pt>
                <c:pt idx="40551">
                  <c:v>405.51</c:v>
                </c:pt>
                <c:pt idx="40552">
                  <c:v>405.52</c:v>
                </c:pt>
                <c:pt idx="40553">
                  <c:v>405.53</c:v>
                </c:pt>
                <c:pt idx="40554">
                  <c:v>405.54</c:v>
                </c:pt>
                <c:pt idx="40555">
                  <c:v>405.55</c:v>
                </c:pt>
                <c:pt idx="40556">
                  <c:v>405.56</c:v>
                </c:pt>
                <c:pt idx="40557">
                  <c:v>405.57</c:v>
                </c:pt>
                <c:pt idx="40558">
                  <c:v>405.58</c:v>
                </c:pt>
                <c:pt idx="40559">
                  <c:v>405.59</c:v>
                </c:pt>
                <c:pt idx="40560">
                  <c:v>405.6</c:v>
                </c:pt>
                <c:pt idx="40561">
                  <c:v>405.61</c:v>
                </c:pt>
                <c:pt idx="40562">
                  <c:v>405.62</c:v>
                </c:pt>
                <c:pt idx="40563">
                  <c:v>405.63</c:v>
                </c:pt>
                <c:pt idx="40564">
                  <c:v>405.64</c:v>
                </c:pt>
                <c:pt idx="40565">
                  <c:v>405.65</c:v>
                </c:pt>
                <c:pt idx="40566">
                  <c:v>405.66</c:v>
                </c:pt>
                <c:pt idx="40567">
                  <c:v>405.67</c:v>
                </c:pt>
                <c:pt idx="40568">
                  <c:v>405.68</c:v>
                </c:pt>
                <c:pt idx="40569">
                  <c:v>405.69</c:v>
                </c:pt>
                <c:pt idx="40570">
                  <c:v>405.7</c:v>
                </c:pt>
                <c:pt idx="40571">
                  <c:v>405.71</c:v>
                </c:pt>
                <c:pt idx="40572">
                  <c:v>405.72</c:v>
                </c:pt>
                <c:pt idx="40573">
                  <c:v>405.73</c:v>
                </c:pt>
                <c:pt idx="40574">
                  <c:v>405.74</c:v>
                </c:pt>
                <c:pt idx="40575">
                  <c:v>405.75</c:v>
                </c:pt>
                <c:pt idx="40576">
                  <c:v>405.76</c:v>
                </c:pt>
                <c:pt idx="40577">
                  <c:v>405.77</c:v>
                </c:pt>
                <c:pt idx="40578">
                  <c:v>405.78</c:v>
                </c:pt>
                <c:pt idx="40579">
                  <c:v>405.79</c:v>
                </c:pt>
                <c:pt idx="40580">
                  <c:v>405.8</c:v>
                </c:pt>
                <c:pt idx="40581">
                  <c:v>405.81</c:v>
                </c:pt>
                <c:pt idx="40582">
                  <c:v>405.82</c:v>
                </c:pt>
                <c:pt idx="40583">
                  <c:v>405.83</c:v>
                </c:pt>
                <c:pt idx="40584">
                  <c:v>405.84</c:v>
                </c:pt>
                <c:pt idx="40585">
                  <c:v>405.85</c:v>
                </c:pt>
                <c:pt idx="40586">
                  <c:v>405.86</c:v>
                </c:pt>
                <c:pt idx="40587">
                  <c:v>405.87</c:v>
                </c:pt>
                <c:pt idx="40588">
                  <c:v>405.88</c:v>
                </c:pt>
                <c:pt idx="40589">
                  <c:v>405.89</c:v>
                </c:pt>
                <c:pt idx="40590">
                  <c:v>405.9</c:v>
                </c:pt>
                <c:pt idx="40591">
                  <c:v>405.91</c:v>
                </c:pt>
                <c:pt idx="40592">
                  <c:v>405.92</c:v>
                </c:pt>
                <c:pt idx="40593">
                  <c:v>405.93</c:v>
                </c:pt>
                <c:pt idx="40594">
                  <c:v>405.94</c:v>
                </c:pt>
                <c:pt idx="40595">
                  <c:v>405.95</c:v>
                </c:pt>
                <c:pt idx="40596">
                  <c:v>405.96</c:v>
                </c:pt>
                <c:pt idx="40597">
                  <c:v>405.97</c:v>
                </c:pt>
                <c:pt idx="40598">
                  <c:v>405.98</c:v>
                </c:pt>
                <c:pt idx="40599">
                  <c:v>405.99</c:v>
                </c:pt>
                <c:pt idx="40600">
                  <c:v>406</c:v>
                </c:pt>
                <c:pt idx="40601">
                  <c:v>406.01</c:v>
                </c:pt>
                <c:pt idx="40602">
                  <c:v>406.02</c:v>
                </c:pt>
                <c:pt idx="40603">
                  <c:v>406.03</c:v>
                </c:pt>
                <c:pt idx="40604">
                  <c:v>406.04</c:v>
                </c:pt>
                <c:pt idx="40605">
                  <c:v>406.05</c:v>
                </c:pt>
                <c:pt idx="40606">
                  <c:v>406.06</c:v>
                </c:pt>
                <c:pt idx="40607">
                  <c:v>406.07</c:v>
                </c:pt>
                <c:pt idx="40608">
                  <c:v>406.08</c:v>
                </c:pt>
                <c:pt idx="40609">
                  <c:v>406.09</c:v>
                </c:pt>
                <c:pt idx="40610">
                  <c:v>406.1</c:v>
                </c:pt>
                <c:pt idx="40611">
                  <c:v>406.11</c:v>
                </c:pt>
                <c:pt idx="40612">
                  <c:v>406.12</c:v>
                </c:pt>
                <c:pt idx="40613">
                  <c:v>406.13</c:v>
                </c:pt>
                <c:pt idx="40614">
                  <c:v>406.14</c:v>
                </c:pt>
                <c:pt idx="40615">
                  <c:v>406.15</c:v>
                </c:pt>
                <c:pt idx="40616">
                  <c:v>406.16</c:v>
                </c:pt>
                <c:pt idx="40617">
                  <c:v>406.17</c:v>
                </c:pt>
                <c:pt idx="40618">
                  <c:v>406.18</c:v>
                </c:pt>
                <c:pt idx="40619">
                  <c:v>406.19</c:v>
                </c:pt>
                <c:pt idx="40620">
                  <c:v>406.2</c:v>
                </c:pt>
                <c:pt idx="40621">
                  <c:v>406.21</c:v>
                </c:pt>
                <c:pt idx="40622">
                  <c:v>406.22</c:v>
                </c:pt>
                <c:pt idx="40623">
                  <c:v>406.23</c:v>
                </c:pt>
                <c:pt idx="40624">
                  <c:v>406.24</c:v>
                </c:pt>
                <c:pt idx="40625">
                  <c:v>406.25</c:v>
                </c:pt>
                <c:pt idx="40626">
                  <c:v>406.26</c:v>
                </c:pt>
                <c:pt idx="40627">
                  <c:v>406.27</c:v>
                </c:pt>
                <c:pt idx="40628">
                  <c:v>406.28</c:v>
                </c:pt>
                <c:pt idx="40629">
                  <c:v>406.29</c:v>
                </c:pt>
                <c:pt idx="40630">
                  <c:v>406.3</c:v>
                </c:pt>
                <c:pt idx="40631">
                  <c:v>406.31</c:v>
                </c:pt>
                <c:pt idx="40632">
                  <c:v>406.32</c:v>
                </c:pt>
                <c:pt idx="40633">
                  <c:v>406.33</c:v>
                </c:pt>
                <c:pt idx="40634">
                  <c:v>406.34</c:v>
                </c:pt>
                <c:pt idx="40635">
                  <c:v>406.35</c:v>
                </c:pt>
                <c:pt idx="40636">
                  <c:v>406.36</c:v>
                </c:pt>
                <c:pt idx="40637">
                  <c:v>406.37</c:v>
                </c:pt>
                <c:pt idx="40638">
                  <c:v>406.38</c:v>
                </c:pt>
                <c:pt idx="40639">
                  <c:v>406.39</c:v>
                </c:pt>
                <c:pt idx="40640">
                  <c:v>406.4</c:v>
                </c:pt>
                <c:pt idx="40641">
                  <c:v>406.41</c:v>
                </c:pt>
                <c:pt idx="40642">
                  <c:v>406.42</c:v>
                </c:pt>
                <c:pt idx="40643">
                  <c:v>406.43</c:v>
                </c:pt>
                <c:pt idx="40644">
                  <c:v>406.44</c:v>
                </c:pt>
                <c:pt idx="40645">
                  <c:v>406.45</c:v>
                </c:pt>
                <c:pt idx="40646">
                  <c:v>406.46</c:v>
                </c:pt>
                <c:pt idx="40647">
                  <c:v>406.47</c:v>
                </c:pt>
                <c:pt idx="40648">
                  <c:v>406.48</c:v>
                </c:pt>
                <c:pt idx="40649">
                  <c:v>406.49</c:v>
                </c:pt>
                <c:pt idx="40650">
                  <c:v>406.5</c:v>
                </c:pt>
                <c:pt idx="40651">
                  <c:v>406.51</c:v>
                </c:pt>
                <c:pt idx="40652">
                  <c:v>406.52</c:v>
                </c:pt>
                <c:pt idx="40653">
                  <c:v>406.53</c:v>
                </c:pt>
                <c:pt idx="40654">
                  <c:v>406.54</c:v>
                </c:pt>
                <c:pt idx="40655">
                  <c:v>406.55</c:v>
                </c:pt>
                <c:pt idx="40656">
                  <c:v>406.56</c:v>
                </c:pt>
                <c:pt idx="40657">
                  <c:v>406.57</c:v>
                </c:pt>
                <c:pt idx="40658">
                  <c:v>406.58</c:v>
                </c:pt>
                <c:pt idx="40659">
                  <c:v>406.59</c:v>
                </c:pt>
                <c:pt idx="40660">
                  <c:v>406.6</c:v>
                </c:pt>
                <c:pt idx="40661">
                  <c:v>406.61</c:v>
                </c:pt>
                <c:pt idx="40662">
                  <c:v>406.62</c:v>
                </c:pt>
                <c:pt idx="40663">
                  <c:v>406.63</c:v>
                </c:pt>
                <c:pt idx="40664">
                  <c:v>406.64</c:v>
                </c:pt>
                <c:pt idx="40665">
                  <c:v>406.65</c:v>
                </c:pt>
                <c:pt idx="40666">
                  <c:v>406.66</c:v>
                </c:pt>
                <c:pt idx="40667">
                  <c:v>406.67</c:v>
                </c:pt>
                <c:pt idx="40668">
                  <c:v>406.68</c:v>
                </c:pt>
                <c:pt idx="40669">
                  <c:v>406.69</c:v>
                </c:pt>
                <c:pt idx="40670">
                  <c:v>406.7</c:v>
                </c:pt>
                <c:pt idx="40671">
                  <c:v>406.71</c:v>
                </c:pt>
                <c:pt idx="40672">
                  <c:v>406.72</c:v>
                </c:pt>
                <c:pt idx="40673">
                  <c:v>406.73</c:v>
                </c:pt>
                <c:pt idx="40674">
                  <c:v>406.74</c:v>
                </c:pt>
                <c:pt idx="40675">
                  <c:v>406.75</c:v>
                </c:pt>
                <c:pt idx="40676">
                  <c:v>406.76</c:v>
                </c:pt>
                <c:pt idx="40677">
                  <c:v>406.77</c:v>
                </c:pt>
                <c:pt idx="40678">
                  <c:v>406.78</c:v>
                </c:pt>
                <c:pt idx="40679">
                  <c:v>406.79</c:v>
                </c:pt>
                <c:pt idx="40680">
                  <c:v>406.8</c:v>
                </c:pt>
                <c:pt idx="40681">
                  <c:v>406.81</c:v>
                </c:pt>
                <c:pt idx="40682">
                  <c:v>406.82</c:v>
                </c:pt>
                <c:pt idx="40683">
                  <c:v>406.83</c:v>
                </c:pt>
                <c:pt idx="40684">
                  <c:v>406.84</c:v>
                </c:pt>
                <c:pt idx="40685">
                  <c:v>406.85</c:v>
                </c:pt>
                <c:pt idx="40686">
                  <c:v>406.86</c:v>
                </c:pt>
                <c:pt idx="40687">
                  <c:v>406.87</c:v>
                </c:pt>
                <c:pt idx="40688">
                  <c:v>406.88</c:v>
                </c:pt>
                <c:pt idx="40689">
                  <c:v>406.89</c:v>
                </c:pt>
                <c:pt idx="40690">
                  <c:v>406.9</c:v>
                </c:pt>
                <c:pt idx="40691">
                  <c:v>406.91</c:v>
                </c:pt>
                <c:pt idx="40692">
                  <c:v>406.92</c:v>
                </c:pt>
                <c:pt idx="40693">
                  <c:v>406.93</c:v>
                </c:pt>
                <c:pt idx="40694">
                  <c:v>406.94</c:v>
                </c:pt>
                <c:pt idx="40695">
                  <c:v>406.95</c:v>
                </c:pt>
                <c:pt idx="40696">
                  <c:v>406.96</c:v>
                </c:pt>
                <c:pt idx="40697">
                  <c:v>406.97</c:v>
                </c:pt>
                <c:pt idx="40698">
                  <c:v>406.98</c:v>
                </c:pt>
                <c:pt idx="40699">
                  <c:v>406.99</c:v>
                </c:pt>
                <c:pt idx="40700">
                  <c:v>407</c:v>
                </c:pt>
                <c:pt idx="40701">
                  <c:v>407.01</c:v>
                </c:pt>
                <c:pt idx="40702">
                  <c:v>407.02</c:v>
                </c:pt>
                <c:pt idx="40703">
                  <c:v>407.03</c:v>
                </c:pt>
                <c:pt idx="40704">
                  <c:v>407.04</c:v>
                </c:pt>
                <c:pt idx="40705">
                  <c:v>407.05</c:v>
                </c:pt>
                <c:pt idx="40706">
                  <c:v>407.06</c:v>
                </c:pt>
                <c:pt idx="40707">
                  <c:v>407.07</c:v>
                </c:pt>
                <c:pt idx="40708">
                  <c:v>407.08</c:v>
                </c:pt>
                <c:pt idx="40709">
                  <c:v>407.09</c:v>
                </c:pt>
                <c:pt idx="40710">
                  <c:v>407.1</c:v>
                </c:pt>
                <c:pt idx="40711">
                  <c:v>407.11</c:v>
                </c:pt>
                <c:pt idx="40712">
                  <c:v>407.12</c:v>
                </c:pt>
                <c:pt idx="40713">
                  <c:v>407.13</c:v>
                </c:pt>
                <c:pt idx="40714">
                  <c:v>407.14</c:v>
                </c:pt>
                <c:pt idx="40715">
                  <c:v>407.15</c:v>
                </c:pt>
                <c:pt idx="40716">
                  <c:v>407.16</c:v>
                </c:pt>
                <c:pt idx="40717">
                  <c:v>407.17</c:v>
                </c:pt>
                <c:pt idx="40718">
                  <c:v>407.18</c:v>
                </c:pt>
                <c:pt idx="40719">
                  <c:v>407.19</c:v>
                </c:pt>
                <c:pt idx="40720">
                  <c:v>407.2</c:v>
                </c:pt>
                <c:pt idx="40721">
                  <c:v>407.21</c:v>
                </c:pt>
                <c:pt idx="40722">
                  <c:v>407.22</c:v>
                </c:pt>
                <c:pt idx="40723">
                  <c:v>407.23</c:v>
                </c:pt>
                <c:pt idx="40724">
                  <c:v>407.24</c:v>
                </c:pt>
                <c:pt idx="40725">
                  <c:v>407.25</c:v>
                </c:pt>
                <c:pt idx="40726">
                  <c:v>407.26</c:v>
                </c:pt>
                <c:pt idx="40727">
                  <c:v>407.27</c:v>
                </c:pt>
                <c:pt idx="40728">
                  <c:v>407.28</c:v>
                </c:pt>
                <c:pt idx="40729">
                  <c:v>407.29</c:v>
                </c:pt>
                <c:pt idx="40730">
                  <c:v>407.3</c:v>
                </c:pt>
                <c:pt idx="40731">
                  <c:v>407.31</c:v>
                </c:pt>
                <c:pt idx="40732">
                  <c:v>407.32</c:v>
                </c:pt>
                <c:pt idx="40733">
                  <c:v>407.33</c:v>
                </c:pt>
                <c:pt idx="40734">
                  <c:v>407.34</c:v>
                </c:pt>
                <c:pt idx="40735">
                  <c:v>407.35</c:v>
                </c:pt>
                <c:pt idx="40736">
                  <c:v>407.36</c:v>
                </c:pt>
                <c:pt idx="40737">
                  <c:v>407.37</c:v>
                </c:pt>
                <c:pt idx="40738">
                  <c:v>407.38</c:v>
                </c:pt>
                <c:pt idx="40739">
                  <c:v>407.39</c:v>
                </c:pt>
                <c:pt idx="40740">
                  <c:v>407.4</c:v>
                </c:pt>
                <c:pt idx="40741">
                  <c:v>407.41</c:v>
                </c:pt>
                <c:pt idx="40742">
                  <c:v>407.42</c:v>
                </c:pt>
                <c:pt idx="40743">
                  <c:v>407.43</c:v>
                </c:pt>
                <c:pt idx="40744">
                  <c:v>407.44</c:v>
                </c:pt>
                <c:pt idx="40745">
                  <c:v>407.45</c:v>
                </c:pt>
                <c:pt idx="40746">
                  <c:v>407.46</c:v>
                </c:pt>
                <c:pt idx="40747">
                  <c:v>407.47</c:v>
                </c:pt>
                <c:pt idx="40748">
                  <c:v>407.48</c:v>
                </c:pt>
                <c:pt idx="40749">
                  <c:v>407.49</c:v>
                </c:pt>
                <c:pt idx="40750">
                  <c:v>407.5</c:v>
                </c:pt>
                <c:pt idx="40751">
                  <c:v>407.51</c:v>
                </c:pt>
                <c:pt idx="40752">
                  <c:v>407.52</c:v>
                </c:pt>
                <c:pt idx="40753">
                  <c:v>407.53</c:v>
                </c:pt>
                <c:pt idx="40754">
                  <c:v>407.54</c:v>
                </c:pt>
                <c:pt idx="40755">
                  <c:v>407.55</c:v>
                </c:pt>
                <c:pt idx="40756">
                  <c:v>407.56</c:v>
                </c:pt>
                <c:pt idx="40757">
                  <c:v>407.57</c:v>
                </c:pt>
                <c:pt idx="40758">
                  <c:v>407.58</c:v>
                </c:pt>
                <c:pt idx="40759">
                  <c:v>407.59</c:v>
                </c:pt>
                <c:pt idx="40760">
                  <c:v>407.6</c:v>
                </c:pt>
                <c:pt idx="40761">
                  <c:v>407.61</c:v>
                </c:pt>
                <c:pt idx="40762">
                  <c:v>407.62</c:v>
                </c:pt>
                <c:pt idx="40763">
                  <c:v>407.63</c:v>
                </c:pt>
                <c:pt idx="40764">
                  <c:v>407.64</c:v>
                </c:pt>
                <c:pt idx="40765">
                  <c:v>407.65</c:v>
                </c:pt>
                <c:pt idx="40766">
                  <c:v>407.66</c:v>
                </c:pt>
                <c:pt idx="40767">
                  <c:v>407.67</c:v>
                </c:pt>
                <c:pt idx="40768">
                  <c:v>407.68</c:v>
                </c:pt>
                <c:pt idx="40769">
                  <c:v>407.69</c:v>
                </c:pt>
                <c:pt idx="40770">
                  <c:v>407.7</c:v>
                </c:pt>
                <c:pt idx="40771">
                  <c:v>407.71</c:v>
                </c:pt>
                <c:pt idx="40772">
                  <c:v>407.72</c:v>
                </c:pt>
                <c:pt idx="40773">
                  <c:v>407.73</c:v>
                </c:pt>
                <c:pt idx="40774">
                  <c:v>407.74</c:v>
                </c:pt>
                <c:pt idx="40775">
                  <c:v>407.75</c:v>
                </c:pt>
                <c:pt idx="40776">
                  <c:v>407.76</c:v>
                </c:pt>
                <c:pt idx="40777">
                  <c:v>407.77</c:v>
                </c:pt>
                <c:pt idx="40778">
                  <c:v>407.78</c:v>
                </c:pt>
                <c:pt idx="40779">
                  <c:v>407.79</c:v>
                </c:pt>
                <c:pt idx="40780">
                  <c:v>407.8</c:v>
                </c:pt>
                <c:pt idx="40781">
                  <c:v>407.81</c:v>
                </c:pt>
                <c:pt idx="40782">
                  <c:v>407.82</c:v>
                </c:pt>
                <c:pt idx="40783">
                  <c:v>407.83</c:v>
                </c:pt>
                <c:pt idx="40784">
                  <c:v>407.84</c:v>
                </c:pt>
                <c:pt idx="40785">
                  <c:v>407.85</c:v>
                </c:pt>
                <c:pt idx="40786">
                  <c:v>407.86</c:v>
                </c:pt>
                <c:pt idx="40787">
                  <c:v>407.87</c:v>
                </c:pt>
                <c:pt idx="40788">
                  <c:v>407.88</c:v>
                </c:pt>
                <c:pt idx="40789">
                  <c:v>407.89</c:v>
                </c:pt>
                <c:pt idx="40790">
                  <c:v>407.9</c:v>
                </c:pt>
                <c:pt idx="40791">
                  <c:v>407.91</c:v>
                </c:pt>
                <c:pt idx="40792">
                  <c:v>407.92</c:v>
                </c:pt>
                <c:pt idx="40793">
                  <c:v>407.93</c:v>
                </c:pt>
                <c:pt idx="40794">
                  <c:v>407.94</c:v>
                </c:pt>
                <c:pt idx="40795">
                  <c:v>407.95</c:v>
                </c:pt>
                <c:pt idx="40796">
                  <c:v>407.96</c:v>
                </c:pt>
                <c:pt idx="40797">
                  <c:v>407.97</c:v>
                </c:pt>
                <c:pt idx="40798">
                  <c:v>407.98</c:v>
                </c:pt>
                <c:pt idx="40799">
                  <c:v>407.99</c:v>
                </c:pt>
                <c:pt idx="40800">
                  <c:v>408</c:v>
                </c:pt>
                <c:pt idx="40801">
                  <c:v>408.01</c:v>
                </c:pt>
                <c:pt idx="40802">
                  <c:v>408.02</c:v>
                </c:pt>
                <c:pt idx="40803">
                  <c:v>408.03</c:v>
                </c:pt>
                <c:pt idx="40804">
                  <c:v>408.04</c:v>
                </c:pt>
                <c:pt idx="40805">
                  <c:v>408.05</c:v>
                </c:pt>
                <c:pt idx="40806">
                  <c:v>408.06</c:v>
                </c:pt>
                <c:pt idx="40807">
                  <c:v>408.07</c:v>
                </c:pt>
                <c:pt idx="40808">
                  <c:v>408.08</c:v>
                </c:pt>
                <c:pt idx="40809">
                  <c:v>408.09</c:v>
                </c:pt>
                <c:pt idx="40810">
                  <c:v>408.1</c:v>
                </c:pt>
                <c:pt idx="40811">
                  <c:v>408.11</c:v>
                </c:pt>
                <c:pt idx="40812">
                  <c:v>408.12</c:v>
                </c:pt>
                <c:pt idx="40813">
                  <c:v>408.13</c:v>
                </c:pt>
                <c:pt idx="40814">
                  <c:v>408.14</c:v>
                </c:pt>
                <c:pt idx="40815">
                  <c:v>408.15</c:v>
                </c:pt>
                <c:pt idx="40816">
                  <c:v>408.16</c:v>
                </c:pt>
                <c:pt idx="40817">
                  <c:v>408.17</c:v>
                </c:pt>
                <c:pt idx="40818">
                  <c:v>408.18</c:v>
                </c:pt>
                <c:pt idx="40819">
                  <c:v>408.19</c:v>
                </c:pt>
                <c:pt idx="40820">
                  <c:v>408.2</c:v>
                </c:pt>
                <c:pt idx="40821">
                  <c:v>408.21</c:v>
                </c:pt>
                <c:pt idx="40822">
                  <c:v>408.22</c:v>
                </c:pt>
                <c:pt idx="40823">
                  <c:v>408.23</c:v>
                </c:pt>
                <c:pt idx="40824">
                  <c:v>408.24</c:v>
                </c:pt>
                <c:pt idx="40825">
                  <c:v>408.25</c:v>
                </c:pt>
                <c:pt idx="40826">
                  <c:v>408.26</c:v>
                </c:pt>
                <c:pt idx="40827">
                  <c:v>408.27</c:v>
                </c:pt>
                <c:pt idx="40828">
                  <c:v>408.28</c:v>
                </c:pt>
                <c:pt idx="40829">
                  <c:v>408.29</c:v>
                </c:pt>
                <c:pt idx="40830">
                  <c:v>408.3</c:v>
                </c:pt>
                <c:pt idx="40831">
                  <c:v>408.31</c:v>
                </c:pt>
                <c:pt idx="40832">
                  <c:v>408.32</c:v>
                </c:pt>
                <c:pt idx="40833">
                  <c:v>408.33</c:v>
                </c:pt>
                <c:pt idx="40834">
                  <c:v>408.34</c:v>
                </c:pt>
                <c:pt idx="40835">
                  <c:v>408.35</c:v>
                </c:pt>
                <c:pt idx="40836">
                  <c:v>408.36</c:v>
                </c:pt>
                <c:pt idx="40837">
                  <c:v>408.37</c:v>
                </c:pt>
                <c:pt idx="40838">
                  <c:v>408.38</c:v>
                </c:pt>
                <c:pt idx="40839">
                  <c:v>408.39</c:v>
                </c:pt>
                <c:pt idx="40840">
                  <c:v>408.4</c:v>
                </c:pt>
                <c:pt idx="40841">
                  <c:v>408.41</c:v>
                </c:pt>
                <c:pt idx="40842">
                  <c:v>408.42</c:v>
                </c:pt>
                <c:pt idx="40843">
                  <c:v>408.43</c:v>
                </c:pt>
                <c:pt idx="40844">
                  <c:v>408.44</c:v>
                </c:pt>
                <c:pt idx="40845">
                  <c:v>408.45</c:v>
                </c:pt>
                <c:pt idx="40846">
                  <c:v>408.46</c:v>
                </c:pt>
                <c:pt idx="40847">
                  <c:v>408.47</c:v>
                </c:pt>
                <c:pt idx="40848">
                  <c:v>408.48</c:v>
                </c:pt>
                <c:pt idx="40849">
                  <c:v>408.49</c:v>
                </c:pt>
                <c:pt idx="40850">
                  <c:v>408.5</c:v>
                </c:pt>
                <c:pt idx="40851">
                  <c:v>408.51</c:v>
                </c:pt>
                <c:pt idx="40852">
                  <c:v>408.52</c:v>
                </c:pt>
                <c:pt idx="40853">
                  <c:v>408.53</c:v>
                </c:pt>
                <c:pt idx="40854">
                  <c:v>408.54</c:v>
                </c:pt>
                <c:pt idx="40855">
                  <c:v>408.55</c:v>
                </c:pt>
                <c:pt idx="40856">
                  <c:v>408.56</c:v>
                </c:pt>
                <c:pt idx="40857">
                  <c:v>408.57</c:v>
                </c:pt>
                <c:pt idx="40858">
                  <c:v>408.58</c:v>
                </c:pt>
                <c:pt idx="40859">
                  <c:v>408.59</c:v>
                </c:pt>
                <c:pt idx="40860">
                  <c:v>408.6</c:v>
                </c:pt>
                <c:pt idx="40861">
                  <c:v>408.61</c:v>
                </c:pt>
                <c:pt idx="40862">
                  <c:v>408.62</c:v>
                </c:pt>
                <c:pt idx="40863">
                  <c:v>408.63</c:v>
                </c:pt>
                <c:pt idx="40864">
                  <c:v>408.64</c:v>
                </c:pt>
                <c:pt idx="40865">
                  <c:v>408.65</c:v>
                </c:pt>
                <c:pt idx="40866">
                  <c:v>408.66</c:v>
                </c:pt>
                <c:pt idx="40867">
                  <c:v>408.67</c:v>
                </c:pt>
                <c:pt idx="40868">
                  <c:v>408.68</c:v>
                </c:pt>
                <c:pt idx="40869">
                  <c:v>408.69</c:v>
                </c:pt>
                <c:pt idx="40870">
                  <c:v>408.7</c:v>
                </c:pt>
                <c:pt idx="40871">
                  <c:v>408.71</c:v>
                </c:pt>
                <c:pt idx="40872">
                  <c:v>408.72</c:v>
                </c:pt>
                <c:pt idx="40873">
                  <c:v>408.73</c:v>
                </c:pt>
                <c:pt idx="40874">
                  <c:v>408.74</c:v>
                </c:pt>
                <c:pt idx="40875">
                  <c:v>408.75</c:v>
                </c:pt>
                <c:pt idx="40876">
                  <c:v>408.76</c:v>
                </c:pt>
                <c:pt idx="40877">
                  <c:v>408.77</c:v>
                </c:pt>
                <c:pt idx="40878">
                  <c:v>408.78</c:v>
                </c:pt>
                <c:pt idx="40879">
                  <c:v>408.79</c:v>
                </c:pt>
                <c:pt idx="40880">
                  <c:v>408.8</c:v>
                </c:pt>
                <c:pt idx="40881">
                  <c:v>408.81</c:v>
                </c:pt>
                <c:pt idx="40882">
                  <c:v>408.82</c:v>
                </c:pt>
                <c:pt idx="40883">
                  <c:v>408.83</c:v>
                </c:pt>
                <c:pt idx="40884">
                  <c:v>408.84</c:v>
                </c:pt>
                <c:pt idx="40885">
                  <c:v>408.85</c:v>
                </c:pt>
                <c:pt idx="40886">
                  <c:v>408.86</c:v>
                </c:pt>
                <c:pt idx="40887">
                  <c:v>408.87</c:v>
                </c:pt>
                <c:pt idx="40888">
                  <c:v>408.88</c:v>
                </c:pt>
                <c:pt idx="40889">
                  <c:v>408.89</c:v>
                </c:pt>
                <c:pt idx="40890">
                  <c:v>408.9</c:v>
                </c:pt>
                <c:pt idx="40891">
                  <c:v>408.91</c:v>
                </c:pt>
                <c:pt idx="40892">
                  <c:v>408.92</c:v>
                </c:pt>
                <c:pt idx="40893">
                  <c:v>408.93</c:v>
                </c:pt>
                <c:pt idx="40894">
                  <c:v>408.94</c:v>
                </c:pt>
                <c:pt idx="40895">
                  <c:v>408.95</c:v>
                </c:pt>
                <c:pt idx="40896">
                  <c:v>408.96</c:v>
                </c:pt>
                <c:pt idx="40897">
                  <c:v>408.97</c:v>
                </c:pt>
                <c:pt idx="40898">
                  <c:v>408.98</c:v>
                </c:pt>
                <c:pt idx="40899">
                  <c:v>408.99</c:v>
                </c:pt>
                <c:pt idx="40900">
                  <c:v>409</c:v>
                </c:pt>
                <c:pt idx="40901">
                  <c:v>409.01</c:v>
                </c:pt>
                <c:pt idx="40902">
                  <c:v>409.02</c:v>
                </c:pt>
                <c:pt idx="40903">
                  <c:v>409.03</c:v>
                </c:pt>
                <c:pt idx="40904">
                  <c:v>409.04</c:v>
                </c:pt>
                <c:pt idx="40905">
                  <c:v>409.05</c:v>
                </c:pt>
                <c:pt idx="40906">
                  <c:v>409.06</c:v>
                </c:pt>
                <c:pt idx="40907">
                  <c:v>409.07</c:v>
                </c:pt>
                <c:pt idx="40908">
                  <c:v>409.08</c:v>
                </c:pt>
                <c:pt idx="40909">
                  <c:v>409.09</c:v>
                </c:pt>
                <c:pt idx="40910">
                  <c:v>409.1</c:v>
                </c:pt>
                <c:pt idx="40911">
                  <c:v>409.11</c:v>
                </c:pt>
                <c:pt idx="40912">
                  <c:v>409.12</c:v>
                </c:pt>
                <c:pt idx="40913">
                  <c:v>409.13</c:v>
                </c:pt>
                <c:pt idx="40914">
                  <c:v>409.14</c:v>
                </c:pt>
                <c:pt idx="40915">
                  <c:v>409.15</c:v>
                </c:pt>
                <c:pt idx="40916">
                  <c:v>409.16</c:v>
                </c:pt>
                <c:pt idx="40917">
                  <c:v>409.17</c:v>
                </c:pt>
                <c:pt idx="40918">
                  <c:v>409.18</c:v>
                </c:pt>
                <c:pt idx="40919">
                  <c:v>409.19</c:v>
                </c:pt>
                <c:pt idx="40920">
                  <c:v>409.2</c:v>
                </c:pt>
                <c:pt idx="40921">
                  <c:v>409.21</c:v>
                </c:pt>
                <c:pt idx="40922">
                  <c:v>409.22</c:v>
                </c:pt>
                <c:pt idx="40923">
                  <c:v>409.23</c:v>
                </c:pt>
                <c:pt idx="40924">
                  <c:v>409.24</c:v>
                </c:pt>
                <c:pt idx="40925">
                  <c:v>409.25</c:v>
                </c:pt>
                <c:pt idx="40926">
                  <c:v>409.26</c:v>
                </c:pt>
                <c:pt idx="40927">
                  <c:v>409.27</c:v>
                </c:pt>
                <c:pt idx="40928">
                  <c:v>409.28</c:v>
                </c:pt>
                <c:pt idx="40929">
                  <c:v>409.29</c:v>
                </c:pt>
                <c:pt idx="40930">
                  <c:v>409.3</c:v>
                </c:pt>
                <c:pt idx="40931">
                  <c:v>409.31</c:v>
                </c:pt>
                <c:pt idx="40932">
                  <c:v>409.32</c:v>
                </c:pt>
                <c:pt idx="40933">
                  <c:v>409.33</c:v>
                </c:pt>
                <c:pt idx="40934">
                  <c:v>409.34</c:v>
                </c:pt>
                <c:pt idx="40935">
                  <c:v>409.35</c:v>
                </c:pt>
                <c:pt idx="40936">
                  <c:v>409.36</c:v>
                </c:pt>
                <c:pt idx="40937">
                  <c:v>409.37</c:v>
                </c:pt>
                <c:pt idx="40938">
                  <c:v>409.38</c:v>
                </c:pt>
                <c:pt idx="40939">
                  <c:v>409.39</c:v>
                </c:pt>
                <c:pt idx="40940">
                  <c:v>409.4</c:v>
                </c:pt>
                <c:pt idx="40941">
                  <c:v>409.41</c:v>
                </c:pt>
                <c:pt idx="40942">
                  <c:v>409.42</c:v>
                </c:pt>
                <c:pt idx="40943">
                  <c:v>409.43</c:v>
                </c:pt>
                <c:pt idx="40944">
                  <c:v>409.44</c:v>
                </c:pt>
                <c:pt idx="40945">
                  <c:v>409.45</c:v>
                </c:pt>
                <c:pt idx="40946">
                  <c:v>409.46</c:v>
                </c:pt>
                <c:pt idx="40947">
                  <c:v>409.47</c:v>
                </c:pt>
                <c:pt idx="40948">
                  <c:v>409.48</c:v>
                </c:pt>
                <c:pt idx="40949">
                  <c:v>409.49</c:v>
                </c:pt>
                <c:pt idx="40950">
                  <c:v>409.5</c:v>
                </c:pt>
                <c:pt idx="40951">
                  <c:v>409.51</c:v>
                </c:pt>
                <c:pt idx="40952">
                  <c:v>409.52</c:v>
                </c:pt>
                <c:pt idx="40953">
                  <c:v>409.53</c:v>
                </c:pt>
                <c:pt idx="40954">
                  <c:v>409.54</c:v>
                </c:pt>
                <c:pt idx="40955">
                  <c:v>409.55</c:v>
                </c:pt>
                <c:pt idx="40956">
                  <c:v>409.56</c:v>
                </c:pt>
                <c:pt idx="40957">
                  <c:v>409.57</c:v>
                </c:pt>
                <c:pt idx="40958">
                  <c:v>409.58</c:v>
                </c:pt>
                <c:pt idx="40959">
                  <c:v>409.59</c:v>
                </c:pt>
                <c:pt idx="40960">
                  <c:v>409.6</c:v>
                </c:pt>
                <c:pt idx="40961">
                  <c:v>409.61</c:v>
                </c:pt>
                <c:pt idx="40962">
                  <c:v>409.62</c:v>
                </c:pt>
                <c:pt idx="40963">
                  <c:v>409.63</c:v>
                </c:pt>
                <c:pt idx="40964">
                  <c:v>409.64</c:v>
                </c:pt>
                <c:pt idx="40965">
                  <c:v>409.65</c:v>
                </c:pt>
                <c:pt idx="40966">
                  <c:v>409.66</c:v>
                </c:pt>
                <c:pt idx="40967">
                  <c:v>409.67</c:v>
                </c:pt>
                <c:pt idx="40968">
                  <c:v>409.68</c:v>
                </c:pt>
                <c:pt idx="40969">
                  <c:v>409.69</c:v>
                </c:pt>
                <c:pt idx="40970">
                  <c:v>409.7</c:v>
                </c:pt>
                <c:pt idx="40971">
                  <c:v>409.71</c:v>
                </c:pt>
                <c:pt idx="40972">
                  <c:v>409.72</c:v>
                </c:pt>
                <c:pt idx="40973">
                  <c:v>409.73</c:v>
                </c:pt>
                <c:pt idx="40974">
                  <c:v>409.74</c:v>
                </c:pt>
                <c:pt idx="40975">
                  <c:v>409.75</c:v>
                </c:pt>
                <c:pt idx="40976">
                  <c:v>409.76</c:v>
                </c:pt>
                <c:pt idx="40977">
                  <c:v>409.77</c:v>
                </c:pt>
                <c:pt idx="40978">
                  <c:v>409.78</c:v>
                </c:pt>
                <c:pt idx="40979">
                  <c:v>409.79</c:v>
                </c:pt>
                <c:pt idx="40980">
                  <c:v>409.8</c:v>
                </c:pt>
                <c:pt idx="40981">
                  <c:v>409.81</c:v>
                </c:pt>
                <c:pt idx="40982">
                  <c:v>409.82</c:v>
                </c:pt>
                <c:pt idx="40983">
                  <c:v>409.83</c:v>
                </c:pt>
                <c:pt idx="40984">
                  <c:v>409.84</c:v>
                </c:pt>
                <c:pt idx="40985">
                  <c:v>409.85</c:v>
                </c:pt>
                <c:pt idx="40986">
                  <c:v>409.86</c:v>
                </c:pt>
                <c:pt idx="40987">
                  <c:v>409.87</c:v>
                </c:pt>
                <c:pt idx="40988">
                  <c:v>409.88</c:v>
                </c:pt>
                <c:pt idx="40989">
                  <c:v>409.89</c:v>
                </c:pt>
                <c:pt idx="40990">
                  <c:v>409.9</c:v>
                </c:pt>
                <c:pt idx="40991">
                  <c:v>409.91</c:v>
                </c:pt>
                <c:pt idx="40992">
                  <c:v>409.92</c:v>
                </c:pt>
                <c:pt idx="40993">
                  <c:v>409.93</c:v>
                </c:pt>
                <c:pt idx="40994">
                  <c:v>409.94</c:v>
                </c:pt>
                <c:pt idx="40995">
                  <c:v>409.95</c:v>
                </c:pt>
                <c:pt idx="40996">
                  <c:v>409.96</c:v>
                </c:pt>
                <c:pt idx="40997">
                  <c:v>409.97</c:v>
                </c:pt>
                <c:pt idx="40998">
                  <c:v>409.98</c:v>
                </c:pt>
                <c:pt idx="40999">
                  <c:v>409.99</c:v>
                </c:pt>
                <c:pt idx="41000">
                  <c:v>410</c:v>
                </c:pt>
                <c:pt idx="41001">
                  <c:v>410.01</c:v>
                </c:pt>
                <c:pt idx="41002">
                  <c:v>410.02</c:v>
                </c:pt>
                <c:pt idx="41003">
                  <c:v>410.03</c:v>
                </c:pt>
                <c:pt idx="41004">
                  <c:v>410.04</c:v>
                </c:pt>
                <c:pt idx="41005">
                  <c:v>410.05</c:v>
                </c:pt>
                <c:pt idx="41006">
                  <c:v>410.06</c:v>
                </c:pt>
                <c:pt idx="41007">
                  <c:v>410.07</c:v>
                </c:pt>
                <c:pt idx="41008">
                  <c:v>410.08</c:v>
                </c:pt>
                <c:pt idx="41009">
                  <c:v>410.09</c:v>
                </c:pt>
                <c:pt idx="41010">
                  <c:v>410.1</c:v>
                </c:pt>
                <c:pt idx="41011">
                  <c:v>410.11</c:v>
                </c:pt>
                <c:pt idx="41012">
                  <c:v>410.12</c:v>
                </c:pt>
                <c:pt idx="41013">
                  <c:v>410.13</c:v>
                </c:pt>
                <c:pt idx="41014">
                  <c:v>410.14</c:v>
                </c:pt>
                <c:pt idx="41015">
                  <c:v>410.15</c:v>
                </c:pt>
                <c:pt idx="41016">
                  <c:v>410.16</c:v>
                </c:pt>
                <c:pt idx="41017">
                  <c:v>410.17</c:v>
                </c:pt>
                <c:pt idx="41018">
                  <c:v>410.18</c:v>
                </c:pt>
                <c:pt idx="41019">
                  <c:v>410.19</c:v>
                </c:pt>
                <c:pt idx="41020">
                  <c:v>410.2</c:v>
                </c:pt>
                <c:pt idx="41021">
                  <c:v>410.21</c:v>
                </c:pt>
                <c:pt idx="41022">
                  <c:v>410.22</c:v>
                </c:pt>
                <c:pt idx="41023">
                  <c:v>410.23</c:v>
                </c:pt>
                <c:pt idx="41024">
                  <c:v>410.24</c:v>
                </c:pt>
                <c:pt idx="41025">
                  <c:v>410.25</c:v>
                </c:pt>
                <c:pt idx="41026">
                  <c:v>410.26</c:v>
                </c:pt>
                <c:pt idx="41027">
                  <c:v>410.27</c:v>
                </c:pt>
                <c:pt idx="41028">
                  <c:v>410.28</c:v>
                </c:pt>
                <c:pt idx="41029">
                  <c:v>410.29</c:v>
                </c:pt>
                <c:pt idx="41030">
                  <c:v>410.3</c:v>
                </c:pt>
                <c:pt idx="41031">
                  <c:v>410.31</c:v>
                </c:pt>
                <c:pt idx="41032">
                  <c:v>410.32</c:v>
                </c:pt>
                <c:pt idx="41033">
                  <c:v>410.33</c:v>
                </c:pt>
                <c:pt idx="41034">
                  <c:v>410.34</c:v>
                </c:pt>
                <c:pt idx="41035">
                  <c:v>410.35</c:v>
                </c:pt>
                <c:pt idx="41036">
                  <c:v>410.36</c:v>
                </c:pt>
                <c:pt idx="41037">
                  <c:v>410.37</c:v>
                </c:pt>
                <c:pt idx="41038">
                  <c:v>410.38</c:v>
                </c:pt>
                <c:pt idx="41039">
                  <c:v>410.39</c:v>
                </c:pt>
                <c:pt idx="41040">
                  <c:v>410.4</c:v>
                </c:pt>
                <c:pt idx="41041">
                  <c:v>410.41</c:v>
                </c:pt>
                <c:pt idx="41042">
                  <c:v>410.42</c:v>
                </c:pt>
                <c:pt idx="41043">
                  <c:v>410.43</c:v>
                </c:pt>
                <c:pt idx="41044">
                  <c:v>410.44</c:v>
                </c:pt>
                <c:pt idx="41045">
                  <c:v>410.45</c:v>
                </c:pt>
                <c:pt idx="41046">
                  <c:v>410.46</c:v>
                </c:pt>
                <c:pt idx="41047">
                  <c:v>410.47</c:v>
                </c:pt>
                <c:pt idx="41048">
                  <c:v>410.48</c:v>
                </c:pt>
                <c:pt idx="41049">
                  <c:v>410.49</c:v>
                </c:pt>
                <c:pt idx="41050">
                  <c:v>410.5</c:v>
                </c:pt>
                <c:pt idx="41051">
                  <c:v>410.51</c:v>
                </c:pt>
                <c:pt idx="41052">
                  <c:v>410.52</c:v>
                </c:pt>
                <c:pt idx="41053">
                  <c:v>410.53</c:v>
                </c:pt>
                <c:pt idx="41054">
                  <c:v>410.54</c:v>
                </c:pt>
                <c:pt idx="41055">
                  <c:v>410.55</c:v>
                </c:pt>
                <c:pt idx="41056">
                  <c:v>410.56</c:v>
                </c:pt>
                <c:pt idx="41057">
                  <c:v>410.57</c:v>
                </c:pt>
                <c:pt idx="41058">
                  <c:v>410.58</c:v>
                </c:pt>
                <c:pt idx="41059">
                  <c:v>410.59</c:v>
                </c:pt>
                <c:pt idx="41060">
                  <c:v>410.6</c:v>
                </c:pt>
                <c:pt idx="41061">
                  <c:v>410.61</c:v>
                </c:pt>
                <c:pt idx="41062">
                  <c:v>410.62</c:v>
                </c:pt>
                <c:pt idx="41063">
                  <c:v>410.63</c:v>
                </c:pt>
                <c:pt idx="41064">
                  <c:v>410.64</c:v>
                </c:pt>
                <c:pt idx="41065">
                  <c:v>410.65</c:v>
                </c:pt>
                <c:pt idx="41066">
                  <c:v>410.66</c:v>
                </c:pt>
                <c:pt idx="41067">
                  <c:v>410.67</c:v>
                </c:pt>
                <c:pt idx="41068">
                  <c:v>410.68</c:v>
                </c:pt>
                <c:pt idx="41069">
                  <c:v>410.69</c:v>
                </c:pt>
                <c:pt idx="41070">
                  <c:v>410.7</c:v>
                </c:pt>
                <c:pt idx="41071">
                  <c:v>410.71</c:v>
                </c:pt>
                <c:pt idx="41072">
                  <c:v>410.72</c:v>
                </c:pt>
                <c:pt idx="41073">
                  <c:v>410.73</c:v>
                </c:pt>
                <c:pt idx="41074">
                  <c:v>410.74</c:v>
                </c:pt>
                <c:pt idx="41075">
                  <c:v>410.75</c:v>
                </c:pt>
                <c:pt idx="41076">
                  <c:v>410.76</c:v>
                </c:pt>
                <c:pt idx="41077">
                  <c:v>410.77</c:v>
                </c:pt>
                <c:pt idx="41078">
                  <c:v>410.78</c:v>
                </c:pt>
                <c:pt idx="41079">
                  <c:v>410.79</c:v>
                </c:pt>
                <c:pt idx="41080">
                  <c:v>410.8</c:v>
                </c:pt>
                <c:pt idx="41081">
                  <c:v>410.81</c:v>
                </c:pt>
                <c:pt idx="41082">
                  <c:v>410.82</c:v>
                </c:pt>
                <c:pt idx="41083">
                  <c:v>410.83</c:v>
                </c:pt>
                <c:pt idx="41084">
                  <c:v>410.84</c:v>
                </c:pt>
                <c:pt idx="41085">
                  <c:v>410.85</c:v>
                </c:pt>
                <c:pt idx="41086">
                  <c:v>410.86</c:v>
                </c:pt>
                <c:pt idx="41087">
                  <c:v>410.87</c:v>
                </c:pt>
                <c:pt idx="41088">
                  <c:v>410.88</c:v>
                </c:pt>
                <c:pt idx="41089">
                  <c:v>410.89</c:v>
                </c:pt>
                <c:pt idx="41090">
                  <c:v>410.9</c:v>
                </c:pt>
                <c:pt idx="41091">
                  <c:v>410.91</c:v>
                </c:pt>
                <c:pt idx="41092">
                  <c:v>410.92</c:v>
                </c:pt>
                <c:pt idx="41093">
                  <c:v>410.93</c:v>
                </c:pt>
                <c:pt idx="41094">
                  <c:v>410.94</c:v>
                </c:pt>
                <c:pt idx="41095">
                  <c:v>410.95</c:v>
                </c:pt>
                <c:pt idx="41096">
                  <c:v>410.96</c:v>
                </c:pt>
                <c:pt idx="41097">
                  <c:v>410.97</c:v>
                </c:pt>
                <c:pt idx="41098">
                  <c:v>410.98</c:v>
                </c:pt>
                <c:pt idx="41099">
                  <c:v>410.99</c:v>
                </c:pt>
                <c:pt idx="41100">
                  <c:v>411</c:v>
                </c:pt>
                <c:pt idx="41101">
                  <c:v>411.01</c:v>
                </c:pt>
                <c:pt idx="41102">
                  <c:v>411.02</c:v>
                </c:pt>
                <c:pt idx="41103">
                  <c:v>411.03</c:v>
                </c:pt>
                <c:pt idx="41104">
                  <c:v>411.04</c:v>
                </c:pt>
                <c:pt idx="41105">
                  <c:v>411.05</c:v>
                </c:pt>
                <c:pt idx="41106">
                  <c:v>411.06</c:v>
                </c:pt>
                <c:pt idx="41107">
                  <c:v>411.07</c:v>
                </c:pt>
                <c:pt idx="41108">
                  <c:v>411.08</c:v>
                </c:pt>
                <c:pt idx="41109">
                  <c:v>411.09</c:v>
                </c:pt>
                <c:pt idx="41110">
                  <c:v>411.1</c:v>
                </c:pt>
                <c:pt idx="41111">
                  <c:v>411.11</c:v>
                </c:pt>
                <c:pt idx="41112">
                  <c:v>411.12</c:v>
                </c:pt>
                <c:pt idx="41113">
                  <c:v>411.13</c:v>
                </c:pt>
                <c:pt idx="41114">
                  <c:v>411.14</c:v>
                </c:pt>
                <c:pt idx="41115">
                  <c:v>411.15</c:v>
                </c:pt>
                <c:pt idx="41116">
                  <c:v>411.16</c:v>
                </c:pt>
                <c:pt idx="41117">
                  <c:v>411.17</c:v>
                </c:pt>
                <c:pt idx="41118">
                  <c:v>411.18</c:v>
                </c:pt>
                <c:pt idx="41119">
                  <c:v>411.19</c:v>
                </c:pt>
                <c:pt idx="41120">
                  <c:v>411.2</c:v>
                </c:pt>
                <c:pt idx="41121">
                  <c:v>411.21</c:v>
                </c:pt>
                <c:pt idx="41122">
                  <c:v>411.22</c:v>
                </c:pt>
                <c:pt idx="41123">
                  <c:v>411.23</c:v>
                </c:pt>
                <c:pt idx="41124">
                  <c:v>411.24</c:v>
                </c:pt>
                <c:pt idx="41125">
                  <c:v>411.25</c:v>
                </c:pt>
                <c:pt idx="41126">
                  <c:v>411.26</c:v>
                </c:pt>
                <c:pt idx="41127">
                  <c:v>411.27</c:v>
                </c:pt>
                <c:pt idx="41128">
                  <c:v>411.28</c:v>
                </c:pt>
                <c:pt idx="41129">
                  <c:v>411.29</c:v>
                </c:pt>
                <c:pt idx="41130">
                  <c:v>411.3</c:v>
                </c:pt>
                <c:pt idx="41131">
                  <c:v>411.31</c:v>
                </c:pt>
                <c:pt idx="41132">
                  <c:v>411.32</c:v>
                </c:pt>
                <c:pt idx="41133">
                  <c:v>411.33</c:v>
                </c:pt>
                <c:pt idx="41134">
                  <c:v>411.34</c:v>
                </c:pt>
                <c:pt idx="41135">
                  <c:v>411.35</c:v>
                </c:pt>
                <c:pt idx="41136">
                  <c:v>411.36</c:v>
                </c:pt>
                <c:pt idx="41137">
                  <c:v>411.37</c:v>
                </c:pt>
                <c:pt idx="41138">
                  <c:v>411.38</c:v>
                </c:pt>
                <c:pt idx="41139">
                  <c:v>411.39</c:v>
                </c:pt>
                <c:pt idx="41140">
                  <c:v>411.4</c:v>
                </c:pt>
                <c:pt idx="41141">
                  <c:v>411.41</c:v>
                </c:pt>
                <c:pt idx="41142">
                  <c:v>411.42</c:v>
                </c:pt>
                <c:pt idx="41143">
                  <c:v>411.43</c:v>
                </c:pt>
                <c:pt idx="41144">
                  <c:v>411.44</c:v>
                </c:pt>
                <c:pt idx="41145">
                  <c:v>411.45</c:v>
                </c:pt>
                <c:pt idx="41146">
                  <c:v>411.46</c:v>
                </c:pt>
                <c:pt idx="41147">
                  <c:v>411.47</c:v>
                </c:pt>
                <c:pt idx="41148">
                  <c:v>411.48</c:v>
                </c:pt>
                <c:pt idx="41149">
                  <c:v>411.49</c:v>
                </c:pt>
                <c:pt idx="41150">
                  <c:v>411.5</c:v>
                </c:pt>
                <c:pt idx="41151">
                  <c:v>411.51</c:v>
                </c:pt>
                <c:pt idx="41152">
                  <c:v>411.52</c:v>
                </c:pt>
                <c:pt idx="41153">
                  <c:v>411.53</c:v>
                </c:pt>
                <c:pt idx="41154">
                  <c:v>411.54</c:v>
                </c:pt>
                <c:pt idx="41155">
                  <c:v>411.55</c:v>
                </c:pt>
                <c:pt idx="41156">
                  <c:v>411.56</c:v>
                </c:pt>
                <c:pt idx="41157">
                  <c:v>411.57</c:v>
                </c:pt>
                <c:pt idx="41158">
                  <c:v>411.58</c:v>
                </c:pt>
                <c:pt idx="41159">
                  <c:v>411.59</c:v>
                </c:pt>
                <c:pt idx="41160">
                  <c:v>411.6</c:v>
                </c:pt>
                <c:pt idx="41161">
                  <c:v>411.61</c:v>
                </c:pt>
                <c:pt idx="41162">
                  <c:v>411.62</c:v>
                </c:pt>
                <c:pt idx="41163">
                  <c:v>411.63</c:v>
                </c:pt>
                <c:pt idx="41164">
                  <c:v>411.64</c:v>
                </c:pt>
                <c:pt idx="41165">
                  <c:v>411.65</c:v>
                </c:pt>
                <c:pt idx="41166">
                  <c:v>411.66</c:v>
                </c:pt>
                <c:pt idx="41167">
                  <c:v>411.67</c:v>
                </c:pt>
                <c:pt idx="41168">
                  <c:v>411.68</c:v>
                </c:pt>
                <c:pt idx="41169">
                  <c:v>411.69</c:v>
                </c:pt>
                <c:pt idx="41170">
                  <c:v>411.7</c:v>
                </c:pt>
                <c:pt idx="41171">
                  <c:v>411.71</c:v>
                </c:pt>
                <c:pt idx="41172">
                  <c:v>411.72</c:v>
                </c:pt>
                <c:pt idx="41173">
                  <c:v>411.73</c:v>
                </c:pt>
                <c:pt idx="41174">
                  <c:v>411.74</c:v>
                </c:pt>
                <c:pt idx="41175">
                  <c:v>411.75</c:v>
                </c:pt>
                <c:pt idx="41176">
                  <c:v>411.76</c:v>
                </c:pt>
                <c:pt idx="41177">
                  <c:v>411.77</c:v>
                </c:pt>
                <c:pt idx="41178">
                  <c:v>411.78</c:v>
                </c:pt>
                <c:pt idx="41179">
                  <c:v>411.79</c:v>
                </c:pt>
                <c:pt idx="41180">
                  <c:v>411.8</c:v>
                </c:pt>
                <c:pt idx="41181">
                  <c:v>411.81</c:v>
                </c:pt>
                <c:pt idx="41182">
                  <c:v>411.82</c:v>
                </c:pt>
                <c:pt idx="41183">
                  <c:v>411.83</c:v>
                </c:pt>
                <c:pt idx="41184">
                  <c:v>411.84</c:v>
                </c:pt>
                <c:pt idx="41185">
                  <c:v>411.85</c:v>
                </c:pt>
                <c:pt idx="41186">
                  <c:v>411.86</c:v>
                </c:pt>
                <c:pt idx="41187">
                  <c:v>411.87</c:v>
                </c:pt>
                <c:pt idx="41188">
                  <c:v>411.88</c:v>
                </c:pt>
                <c:pt idx="41189">
                  <c:v>411.89</c:v>
                </c:pt>
                <c:pt idx="41190">
                  <c:v>411.9</c:v>
                </c:pt>
                <c:pt idx="41191">
                  <c:v>411.91</c:v>
                </c:pt>
                <c:pt idx="41192">
                  <c:v>411.92</c:v>
                </c:pt>
                <c:pt idx="41193">
                  <c:v>411.93</c:v>
                </c:pt>
                <c:pt idx="41194">
                  <c:v>411.94</c:v>
                </c:pt>
                <c:pt idx="41195">
                  <c:v>411.95</c:v>
                </c:pt>
                <c:pt idx="41196">
                  <c:v>411.96</c:v>
                </c:pt>
                <c:pt idx="41197">
                  <c:v>411.97</c:v>
                </c:pt>
                <c:pt idx="41198">
                  <c:v>411.98</c:v>
                </c:pt>
                <c:pt idx="41199">
                  <c:v>411.99</c:v>
                </c:pt>
                <c:pt idx="41200">
                  <c:v>412</c:v>
                </c:pt>
                <c:pt idx="41201">
                  <c:v>412.01</c:v>
                </c:pt>
                <c:pt idx="41202">
                  <c:v>412.02</c:v>
                </c:pt>
                <c:pt idx="41203">
                  <c:v>412.03</c:v>
                </c:pt>
                <c:pt idx="41204">
                  <c:v>412.04</c:v>
                </c:pt>
                <c:pt idx="41205">
                  <c:v>412.05</c:v>
                </c:pt>
                <c:pt idx="41206">
                  <c:v>412.06</c:v>
                </c:pt>
                <c:pt idx="41207">
                  <c:v>412.07</c:v>
                </c:pt>
                <c:pt idx="41208">
                  <c:v>412.08</c:v>
                </c:pt>
                <c:pt idx="41209">
                  <c:v>412.09</c:v>
                </c:pt>
                <c:pt idx="41210">
                  <c:v>412.1</c:v>
                </c:pt>
                <c:pt idx="41211">
                  <c:v>412.11</c:v>
                </c:pt>
                <c:pt idx="41212">
                  <c:v>412.12</c:v>
                </c:pt>
                <c:pt idx="41213">
                  <c:v>412.13</c:v>
                </c:pt>
                <c:pt idx="41214">
                  <c:v>412.14</c:v>
                </c:pt>
                <c:pt idx="41215">
                  <c:v>412.15</c:v>
                </c:pt>
                <c:pt idx="41216">
                  <c:v>412.16</c:v>
                </c:pt>
                <c:pt idx="41217">
                  <c:v>412.17</c:v>
                </c:pt>
                <c:pt idx="41218">
                  <c:v>412.18</c:v>
                </c:pt>
                <c:pt idx="41219">
                  <c:v>412.19</c:v>
                </c:pt>
                <c:pt idx="41220">
                  <c:v>412.2</c:v>
                </c:pt>
                <c:pt idx="41221">
                  <c:v>412.21</c:v>
                </c:pt>
                <c:pt idx="41222">
                  <c:v>412.22</c:v>
                </c:pt>
                <c:pt idx="41223">
                  <c:v>412.23</c:v>
                </c:pt>
                <c:pt idx="41224">
                  <c:v>412.24</c:v>
                </c:pt>
                <c:pt idx="41225">
                  <c:v>412.25</c:v>
                </c:pt>
                <c:pt idx="41226">
                  <c:v>412.26</c:v>
                </c:pt>
                <c:pt idx="41227">
                  <c:v>412.27</c:v>
                </c:pt>
                <c:pt idx="41228">
                  <c:v>412.28</c:v>
                </c:pt>
                <c:pt idx="41229">
                  <c:v>412.29</c:v>
                </c:pt>
                <c:pt idx="41230">
                  <c:v>412.3</c:v>
                </c:pt>
                <c:pt idx="41231">
                  <c:v>412.31</c:v>
                </c:pt>
                <c:pt idx="41232">
                  <c:v>412.32</c:v>
                </c:pt>
                <c:pt idx="41233">
                  <c:v>412.33</c:v>
                </c:pt>
                <c:pt idx="41234">
                  <c:v>412.34</c:v>
                </c:pt>
                <c:pt idx="41235">
                  <c:v>412.35</c:v>
                </c:pt>
                <c:pt idx="41236">
                  <c:v>412.36</c:v>
                </c:pt>
                <c:pt idx="41237">
                  <c:v>412.37</c:v>
                </c:pt>
                <c:pt idx="41238">
                  <c:v>412.38</c:v>
                </c:pt>
                <c:pt idx="41239">
                  <c:v>412.39</c:v>
                </c:pt>
                <c:pt idx="41240">
                  <c:v>412.4</c:v>
                </c:pt>
                <c:pt idx="41241">
                  <c:v>412.41</c:v>
                </c:pt>
                <c:pt idx="41242">
                  <c:v>412.42</c:v>
                </c:pt>
                <c:pt idx="41243">
                  <c:v>412.43</c:v>
                </c:pt>
                <c:pt idx="41244">
                  <c:v>412.44</c:v>
                </c:pt>
                <c:pt idx="41245">
                  <c:v>412.45</c:v>
                </c:pt>
                <c:pt idx="41246">
                  <c:v>412.46</c:v>
                </c:pt>
                <c:pt idx="41247">
                  <c:v>412.47</c:v>
                </c:pt>
                <c:pt idx="41248">
                  <c:v>412.48</c:v>
                </c:pt>
                <c:pt idx="41249">
                  <c:v>412.49</c:v>
                </c:pt>
                <c:pt idx="41250">
                  <c:v>412.5</c:v>
                </c:pt>
                <c:pt idx="41251">
                  <c:v>412.51</c:v>
                </c:pt>
                <c:pt idx="41252">
                  <c:v>412.52</c:v>
                </c:pt>
                <c:pt idx="41253">
                  <c:v>412.53</c:v>
                </c:pt>
                <c:pt idx="41254">
                  <c:v>412.54</c:v>
                </c:pt>
                <c:pt idx="41255">
                  <c:v>412.55</c:v>
                </c:pt>
                <c:pt idx="41256">
                  <c:v>412.56</c:v>
                </c:pt>
                <c:pt idx="41257">
                  <c:v>412.57</c:v>
                </c:pt>
                <c:pt idx="41258">
                  <c:v>412.58</c:v>
                </c:pt>
                <c:pt idx="41259">
                  <c:v>412.59</c:v>
                </c:pt>
                <c:pt idx="41260">
                  <c:v>412.6</c:v>
                </c:pt>
                <c:pt idx="41261">
                  <c:v>412.61</c:v>
                </c:pt>
                <c:pt idx="41262">
                  <c:v>412.62</c:v>
                </c:pt>
                <c:pt idx="41263">
                  <c:v>412.63</c:v>
                </c:pt>
                <c:pt idx="41264">
                  <c:v>412.64</c:v>
                </c:pt>
                <c:pt idx="41265">
                  <c:v>412.65</c:v>
                </c:pt>
                <c:pt idx="41266">
                  <c:v>412.66</c:v>
                </c:pt>
                <c:pt idx="41267">
                  <c:v>412.67</c:v>
                </c:pt>
                <c:pt idx="41268">
                  <c:v>412.68</c:v>
                </c:pt>
                <c:pt idx="41269">
                  <c:v>412.69</c:v>
                </c:pt>
                <c:pt idx="41270">
                  <c:v>412.7</c:v>
                </c:pt>
                <c:pt idx="41271">
                  <c:v>412.71</c:v>
                </c:pt>
                <c:pt idx="41272">
                  <c:v>412.72</c:v>
                </c:pt>
                <c:pt idx="41273">
                  <c:v>412.73</c:v>
                </c:pt>
                <c:pt idx="41274">
                  <c:v>412.74</c:v>
                </c:pt>
                <c:pt idx="41275">
                  <c:v>412.75</c:v>
                </c:pt>
                <c:pt idx="41276">
                  <c:v>412.76</c:v>
                </c:pt>
                <c:pt idx="41277">
                  <c:v>412.77</c:v>
                </c:pt>
                <c:pt idx="41278">
                  <c:v>412.78</c:v>
                </c:pt>
                <c:pt idx="41279">
                  <c:v>412.79</c:v>
                </c:pt>
                <c:pt idx="41280">
                  <c:v>412.8</c:v>
                </c:pt>
                <c:pt idx="41281">
                  <c:v>412.81</c:v>
                </c:pt>
                <c:pt idx="41282">
                  <c:v>412.82</c:v>
                </c:pt>
                <c:pt idx="41283">
                  <c:v>412.83</c:v>
                </c:pt>
                <c:pt idx="41284">
                  <c:v>412.84</c:v>
                </c:pt>
                <c:pt idx="41285">
                  <c:v>412.85</c:v>
                </c:pt>
                <c:pt idx="41286">
                  <c:v>412.86</c:v>
                </c:pt>
                <c:pt idx="41287">
                  <c:v>412.87</c:v>
                </c:pt>
                <c:pt idx="41288">
                  <c:v>412.88</c:v>
                </c:pt>
                <c:pt idx="41289">
                  <c:v>412.89</c:v>
                </c:pt>
                <c:pt idx="41290">
                  <c:v>412.9</c:v>
                </c:pt>
                <c:pt idx="41291">
                  <c:v>412.91</c:v>
                </c:pt>
                <c:pt idx="41292">
                  <c:v>412.92</c:v>
                </c:pt>
                <c:pt idx="41293">
                  <c:v>412.93</c:v>
                </c:pt>
                <c:pt idx="41294">
                  <c:v>412.94</c:v>
                </c:pt>
                <c:pt idx="41295">
                  <c:v>412.95</c:v>
                </c:pt>
                <c:pt idx="41296">
                  <c:v>412.96</c:v>
                </c:pt>
                <c:pt idx="41297">
                  <c:v>412.97</c:v>
                </c:pt>
                <c:pt idx="41298">
                  <c:v>412.98</c:v>
                </c:pt>
                <c:pt idx="41299">
                  <c:v>412.99</c:v>
                </c:pt>
                <c:pt idx="41300">
                  <c:v>413</c:v>
                </c:pt>
                <c:pt idx="41301">
                  <c:v>413.01</c:v>
                </c:pt>
                <c:pt idx="41302">
                  <c:v>413.02</c:v>
                </c:pt>
                <c:pt idx="41303">
                  <c:v>413.03</c:v>
                </c:pt>
                <c:pt idx="41304">
                  <c:v>413.04</c:v>
                </c:pt>
                <c:pt idx="41305">
                  <c:v>413.05</c:v>
                </c:pt>
                <c:pt idx="41306">
                  <c:v>413.06</c:v>
                </c:pt>
                <c:pt idx="41307">
                  <c:v>413.07</c:v>
                </c:pt>
                <c:pt idx="41308">
                  <c:v>413.08</c:v>
                </c:pt>
                <c:pt idx="41309">
                  <c:v>413.09</c:v>
                </c:pt>
                <c:pt idx="41310">
                  <c:v>413.1</c:v>
                </c:pt>
                <c:pt idx="41311">
                  <c:v>413.11</c:v>
                </c:pt>
                <c:pt idx="41312">
                  <c:v>413.12</c:v>
                </c:pt>
                <c:pt idx="41313">
                  <c:v>413.13</c:v>
                </c:pt>
                <c:pt idx="41314">
                  <c:v>413.14</c:v>
                </c:pt>
                <c:pt idx="41315">
                  <c:v>413.15</c:v>
                </c:pt>
                <c:pt idx="41316">
                  <c:v>413.16</c:v>
                </c:pt>
                <c:pt idx="41317">
                  <c:v>413.17</c:v>
                </c:pt>
                <c:pt idx="41318">
                  <c:v>413.18</c:v>
                </c:pt>
                <c:pt idx="41319">
                  <c:v>413.19</c:v>
                </c:pt>
                <c:pt idx="41320">
                  <c:v>413.2</c:v>
                </c:pt>
                <c:pt idx="41321">
                  <c:v>413.21</c:v>
                </c:pt>
                <c:pt idx="41322">
                  <c:v>413.22</c:v>
                </c:pt>
                <c:pt idx="41323">
                  <c:v>413.23</c:v>
                </c:pt>
                <c:pt idx="41324">
                  <c:v>413.24</c:v>
                </c:pt>
                <c:pt idx="41325">
                  <c:v>413.25</c:v>
                </c:pt>
                <c:pt idx="41326">
                  <c:v>413.26</c:v>
                </c:pt>
                <c:pt idx="41327">
                  <c:v>413.27</c:v>
                </c:pt>
                <c:pt idx="41328">
                  <c:v>413.28</c:v>
                </c:pt>
                <c:pt idx="41329">
                  <c:v>413.29</c:v>
                </c:pt>
                <c:pt idx="41330">
                  <c:v>413.3</c:v>
                </c:pt>
                <c:pt idx="41331">
                  <c:v>413.31</c:v>
                </c:pt>
                <c:pt idx="41332">
                  <c:v>413.32</c:v>
                </c:pt>
                <c:pt idx="41333">
                  <c:v>413.33</c:v>
                </c:pt>
                <c:pt idx="41334">
                  <c:v>413.34</c:v>
                </c:pt>
                <c:pt idx="41335">
                  <c:v>413.35</c:v>
                </c:pt>
                <c:pt idx="41336">
                  <c:v>413.36</c:v>
                </c:pt>
                <c:pt idx="41337">
                  <c:v>413.37</c:v>
                </c:pt>
                <c:pt idx="41338">
                  <c:v>413.38</c:v>
                </c:pt>
                <c:pt idx="41339">
                  <c:v>413.39</c:v>
                </c:pt>
                <c:pt idx="41340">
                  <c:v>413.4</c:v>
                </c:pt>
                <c:pt idx="41341">
                  <c:v>413.41</c:v>
                </c:pt>
                <c:pt idx="41342">
                  <c:v>413.42</c:v>
                </c:pt>
                <c:pt idx="41343">
                  <c:v>413.43</c:v>
                </c:pt>
                <c:pt idx="41344">
                  <c:v>413.44</c:v>
                </c:pt>
                <c:pt idx="41345">
                  <c:v>413.45</c:v>
                </c:pt>
                <c:pt idx="41346">
                  <c:v>413.46</c:v>
                </c:pt>
                <c:pt idx="41347">
                  <c:v>413.47</c:v>
                </c:pt>
                <c:pt idx="41348">
                  <c:v>413.48</c:v>
                </c:pt>
                <c:pt idx="41349">
                  <c:v>413.49</c:v>
                </c:pt>
                <c:pt idx="41350">
                  <c:v>413.5</c:v>
                </c:pt>
                <c:pt idx="41351">
                  <c:v>413.51</c:v>
                </c:pt>
                <c:pt idx="41352">
                  <c:v>413.52</c:v>
                </c:pt>
                <c:pt idx="41353">
                  <c:v>413.53</c:v>
                </c:pt>
                <c:pt idx="41354">
                  <c:v>413.54</c:v>
                </c:pt>
                <c:pt idx="41355">
                  <c:v>413.55</c:v>
                </c:pt>
                <c:pt idx="41356">
                  <c:v>413.56</c:v>
                </c:pt>
                <c:pt idx="41357">
                  <c:v>413.57</c:v>
                </c:pt>
                <c:pt idx="41358">
                  <c:v>413.58</c:v>
                </c:pt>
                <c:pt idx="41359">
                  <c:v>413.59</c:v>
                </c:pt>
                <c:pt idx="41360">
                  <c:v>413.6</c:v>
                </c:pt>
                <c:pt idx="41361">
                  <c:v>413.61</c:v>
                </c:pt>
                <c:pt idx="41362">
                  <c:v>413.62</c:v>
                </c:pt>
                <c:pt idx="41363">
                  <c:v>413.63</c:v>
                </c:pt>
                <c:pt idx="41364">
                  <c:v>413.64</c:v>
                </c:pt>
                <c:pt idx="41365">
                  <c:v>413.65</c:v>
                </c:pt>
                <c:pt idx="41366">
                  <c:v>413.66</c:v>
                </c:pt>
                <c:pt idx="41367">
                  <c:v>413.67</c:v>
                </c:pt>
                <c:pt idx="41368">
                  <c:v>413.68</c:v>
                </c:pt>
                <c:pt idx="41369">
                  <c:v>413.69</c:v>
                </c:pt>
                <c:pt idx="41370">
                  <c:v>413.7</c:v>
                </c:pt>
                <c:pt idx="41371">
                  <c:v>413.71</c:v>
                </c:pt>
                <c:pt idx="41372">
                  <c:v>413.72</c:v>
                </c:pt>
                <c:pt idx="41373">
                  <c:v>413.73</c:v>
                </c:pt>
                <c:pt idx="41374">
                  <c:v>413.74</c:v>
                </c:pt>
                <c:pt idx="41375">
                  <c:v>413.75</c:v>
                </c:pt>
                <c:pt idx="41376">
                  <c:v>413.76</c:v>
                </c:pt>
                <c:pt idx="41377">
                  <c:v>413.77</c:v>
                </c:pt>
                <c:pt idx="41378">
                  <c:v>413.78</c:v>
                </c:pt>
                <c:pt idx="41379">
                  <c:v>413.79</c:v>
                </c:pt>
                <c:pt idx="41380">
                  <c:v>413.8</c:v>
                </c:pt>
                <c:pt idx="41381">
                  <c:v>413.81</c:v>
                </c:pt>
                <c:pt idx="41382">
                  <c:v>413.82</c:v>
                </c:pt>
                <c:pt idx="41383">
                  <c:v>413.83</c:v>
                </c:pt>
                <c:pt idx="41384">
                  <c:v>413.84</c:v>
                </c:pt>
                <c:pt idx="41385">
                  <c:v>413.85</c:v>
                </c:pt>
                <c:pt idx="41386">
                  <c:v>413.86</c:v>
                </c:pt>
                <c:pt idx="41387">
                  <c:v>413.87</c:v>
                </c:pt>
                <c:pt idx="41388">
                  <c:v>413.88</c:v>
                </c:pt>
                <c:pt idx="41389">
                  <c:v>413.89</c:v>
                </c:pt>
                <c:pt idx="41390">
                  <c:v>413.9</c:v>
                </c:pt>
                <c:pt idx="41391">
                  <c:v>413.91</c:v>
                </c:pt>
                <c:pt idx="41392">
                  <c:v>413.92</c:v>
                </c:pt>
                <c:pt idx="41393">
                  <c:v>413.93</c:v>
                </c:pt>
                <c:pt idx="41394">
                  <c:v>413.94</c:v>
                </c:pt>
                <c:pt idx="41395">
                  <c:v>413.95</c:v>
                </c:pt>
                <c:pt idx="41396">
                  <c:v>413.96</c:v>
                </c:pt>
                <c:pt idx="41397">
                  <c:v>413.97</c:v>
                </c:pt>
                <c:pt idx="41398">
                  <c:v>413.98</c:v>
                </c:pt>
                <c:pt idx="41399">
                  <c:v>413.99</c:v>
                </c:pt>
                <c:pt idx="41400">
                  <c:v>414</c:v>
                </c:pt>
                <c:pt idx="41401">
                  <c:v>414.01</c:v>
                </c:pt>
                <c:pt idx="41402">
                  <c:v>414.02</c:v>
                </c:pt>
                <c:pt idx="41403">
                  <c:v>414.03</c:v>
                </c:pt>
                <c:pt idx="41404">
                  <c:v>414.04</c:v>
                </c:pt>
                <c:pt idx="41405">
                  <c:v>414.05</c:v>
                </c:pt>
                <c:pt idx="41406">
                  <c:v>414.06</c:v>
                </c:pt>
                <c:pt idx="41407">
                  <c:v>414.07</c:v>
                </c:pt>
                <c:pt idx="41408">
                  <c:v>414.08</c:v>
                </c:pt>
                <c:pt idx="41409">
                  <c:v>414.09</c:v>
                </c:pt>
                <c:pt idx="41410">
                  <c:v>414.1</c:v>
                </c:pt>
                <c:pt idx="41411">
                  <c:v>414.11</c:v>
                </c:pt>
                <c:pt idx="41412">
                  <c:v>414.12</c:v>
                </c:pt>
                <c:pt idx="41413">
                  <c:v>414.13</c:v>
                </c:pt>
                <c:pt idx="41414">
                  <c:v>414.14</c:v>
                </c:pt>
                <c:pt idx="41415">
                  <c:v>414.15</c:v>
                </c:pt>
                <c:pt idx="41416">
                  <c:v>414.16</c:v>
                </c:pt>
                <c:pt idx="41417">
                  <c:v>414.17</c:v>
                </c:pt>
                <c:pt idx="41418">
                  <c:v>414.18</c:v>
                </c:pt>
                <c:pt idx="41419">
                  <c:v>414.19</c:v>
                </c:pt>
                <c:pt idx="41420">
                  <c:v>414.2</c:v>
                </c:pt>
                <c:pt idx="41421">
                  <c:v>414.21</c:v>
                </c:pt>
                <c:pt idx="41422">
                  <c:v>414.22</c:v>
                </c:pt>
                <c:pt idx="41423">
                  <c:v>414.23</c:v>
                </c:pt>
                <c:pt idx="41424">
                  <c:v>414.24</c:v>
                </c:pt>
                <c:pt idx="41425">
                  <c:v>414.25</c:v>
                </c:pt>
                <c:pt idx="41426">
                  <c:v>414.26</c:v>
                </c:pt>
                <c:pt idx="41427">
                  <c:v>414.27</c:v>
                </c:pt>
                <c:pt idx="41428">
                  <c:v>414.28</c:v>
                </c:pt>
                <c:pt idx="41429">
                  <c:v>414.29</c:v>
                </c:pt>
                <c:pt idx="41430">
                  <c:v>414.3</c:v>
                </c:pt>
                <c:pt idx="41431">
                  <c:v>414.31</c:v>
                </c:pt>
                <c:pt idx="41432">
                  <c:v>414.32</c:v>
                </c:pt>
                <c:pt idx="41433">
                  <c:v>414.33</c:v>
                </c:pt>
                <c:pt idx="41434">
                  <c:v>414.34</c:v>
                </c:pt>
                <c:pt idx="41435">
                  <c:v>414.35</c:v>
                </c:pt>
                <c:pt idx="41436">
                  <c:v>414.36</c:v>
                </c:pt>
                <c:pt idx="41437">
                  <c:v>414.37</c:v>
                </c:pt>
                <c:pt idx="41438">
                  <c:v>414.38</c:v>
                </c:pt>
                <c:pt idx="41439">
                  <c:v>414.39</c:v>
                </c:pt>
                <c:pt idx="41440">
                  <c:v>414.4</c:v>
                </c:pt>
                <c:pt idx="41441">
                  <c:v>414.41</c:v>
                </c:pt>
                <c:pt idx="41442">
                  <c:v>414.42</c:v>
                </c:pt>
                <c:pt idx="41443">
                  <c:v>414.43</c:v>
                </c:pt>
                <c:pt idx="41444">
                  <c:v>414.44</c:v>
                </c:pt>
                <c:pt idx="41445">
                  <c:v>414.45</c:v>
                </c:pt>
                <c:pt idx="41446">
                  <c:v>414.46</c:v>
                </c:pt>
                <c:pt idx="41447">
                  <c:v>414.47</c:v>
                </c:pt>
                <c:pt idx="41448">
                  <c:v>414.48</c:v>
                </c:pt>
                <c:pt idx="41449">
                  <c:v>414.49</c:v>
                </c:pt>
                <c:pt idx="41450">
                  <c:v>414.5</c:v>
                </c:pt>
                <c:pt idx="41451">
                  <c:v>414.51</c:v>
                </c:pt>
                <c:pt idx="41452">
                  <c:v>414.52</c:v>
                </c:pt>
                <c:pt idx="41453">
                  <c:v>414.53</c:v>
                </c:pt>
                <c:pt idx="41454">
                  <c:v>414.54</c:v>
                </c:pt>
                <c:pt idx="41455">
                  <c:v>414.55</c:v>
                </c:pt>
                <c:pt idx="41456">
                  <c:v>414.56</c:v>
                </c:pt>
                <c:pt idx="41457">
                  <c:v>414.57</c:v>
                </c:pt>
                <c:pt idx="41458">
                  <c:v>414.58</c:v>
                </c:pt>
                <c:pt idx="41459">
                  <c:v>414.59</c:v>
                </c:pt>
                <c:pt idx="41460">
                  <c:v>414.6</c:v>
                </c:pt>
                <c:pt idx="41461">
                  <c:v>414.61</c:v>
                </c:pt>
                <c:pt idx="41462">
                  <c:v>414.62</c:v>
                </c:pt>
                <c:pt idx="41463">
                  <c:v>414.63</c:v>
                </c:pt>
                <c:pt idx="41464">
                  <c:v>414.64</c:v>
                </c:pt>
                <c:pt idx="41465">
                  <c:v>414.65</c:v>
                </c:pt>
                <c:pt idx="41466">
                  <c:v>414.66</c:v>
                </c:pt>
                <c:pt idx="41467">
                  <c:v>414.67</c:v>
                </c:pt>
                <c:pt idx="41468">
                  <c:v>414.68</c:v>
                </c:pt>
                <c:pt idx="41469">
                  <c:v>414.69</c:v>
                </c:pt>
                <c:pt idx="41470">
                  <c:v>414.7</c:v>
                </c:pt>
                <c:pt idx="41471">
                  <c:v>414.71</c:v>
                </c:pt>
                <c:pt idx="41472">
                  <c:v>414.72</c:v>
                </c:pt>
                <c:pt idx="41473">
                  <c:v>414.73</c:v>
                </c:pt>
                <c:pt idx="41474">
                  <c:v>414.74</c:v>
                </c:pt>
                <c:pt idx="41475">
                  <c:v>414.75</c:v>
                </c:pt>
                <c:pt idx="41476">
                  <c:v>414.76</c:v>
                </c:pt>
                <c:pt idx="41477">
                  <c:v>414.77</c:v>
                </c:pt>
                <c:pt idx="41478">
                  <c:v>414.78</c:v>
                </c:pt>
                <c:pt idx="41479">
                  <c:v>414.79</c:v>
                </c:pt>
                <c:pt idx="41480">
                  <c:v>414.8</c:v>
                </c:pt>
                <c:pt idx="41481">
                  <c:v>414.81</c:v>
                </c:pt>
                <c:pt idx="41482">
                  <c:v>414.82</c:v>
                </c:pt>
                <c:pt idx="41483">
                  <c:v>414.83</c:v>
                </c:pt>
                <c:pt idx="41484">
                  <c:v>414.84</c:v>
                </c:pt>
                <c:pt idx="41485">
                  <c:v>414.85</c:v>
                </c:pt>
                <c:pt idx="41486">
                  <c:v>414.86</c:v>
                </c:pt>
                <c:pt idx="41487">
                  <c:v>414.87</c:v>
                </c:pt>
                <c:pt idx="41488">
                  <c:v>414.88</c:v>
                </c:pt>
                <c:pt idx="41489">
                  <c:v>414.89</c:v>
                </c:pt>
                <c:pt idx="41490">
                  <c:v>414.9</c:v>
                </c:pt>
                <c:pt idx="41491">
                  <c:v>414.91</c:v>
                </c:pt>
                <c:pt idx="41492">
                  <c:v>414.92</c:v>
                </c:pt>
                <c:pt idx="41493">
                  <c:v>414.93</c:v>
                </c:pt>
                <c:pt idx="41494">
                  <c:v>414.94</c:v>
                </c:pt>
                <c:pt idx="41495">
                  <c:v>414.95</c:v>
                </c:pt>
                <c:pt idx="41496">
                  <c:v>414.96</c:v>
                </c:pt>
                <c:pt idx="41497">
                  <c:v>414.97</c:v>
                </c:pt>
                <c:pt idx="41498">
                  <c:v>414.98</c:v>
                </c:pt>
                <c:pt idx="41499">
                  <c:v>414.99</c:v>
                </c:pt>
                <c:pt idx="41500">
                  <c:v>415</c:v>
                </c:pt>
                <c:pt idx="41501">
                  <c:v>415.01</c:v>
                </c:pt>
                <c:pt idx="41502">
                  <c:v>415.02</c:v>
                </c:pt>
                <c:pt idx="41503">
                  <c:v>415.03</c:v>
                </c:pt>
                <c:pt idx="41504">
                  <c:v>415.04</c:v>
                </c:pt>
                <c:pt idx="41505">
                  <c:v>415.05</c:v>
                </c:pt>
                <c:pt idx="41506">
                  <c:v>415.06</c:v>
                </c:pt>
                <c:pt idx="41507">
                  <c:v>415.07</c:v>
                </c:pt>
                <c:pt idx="41508">
                  <c:v>415.08</c:v>
                </c:pt>
                <c:pt idx="41509">
                  <c:v>415.09</c:v>
                </c:pt>
                <c:pt idx="41510">
                  <c:v>415.1</c:v>
                </c:pt>
                <c:pt idx="41511">
                  <c:v>415.11</c:v>
                </c:pt>
                <c:pt idx="41512">
                  <c:v>415.12</c:v>
                </c:pt>
                <c:pt idx="41513">
                  <c:v>415.13</c:v>
                </c:pt>
                <c:pt idx="41514">
                  <c:v>415.14</c:v>
                </c:pt>
                <c:pt idx="41515">
                  <c:v>415.15</c:v>
                </c:pt>
                <c:pt idx="41516">
                  <c:v>415.16</c:v>
                </c:pt>
                <c:pt idx="41517">
                  <c:v>415.17</c:v>
                </c:pt>
                <c:pt idx="41518">
                  <c:v>415.18</c:v>
                </c:pt>
                <c:pt idx="41519">
                  <c:v>415.19</c:v>
                </c:pt>
                <c:pt idx="41520">
                  <c:v>415.2</c:v>
                </c:pt>
                <c:pt idx="41521">
                  <c:v>415.21</c:v>
                </c:pt>
                <c:pt idx="41522">
                  <c:v>415.22</c:v>
                </c:pt>
                <c:pt idx="41523">
                  <c:v>415.23</c:v>
                </c:pt>
                <c:pt idx="41524">
                  <c:v>415.24</c:v>
                </c:pt>
                <c:pt idx="41525">
                  <c:v>415.25</c:v>
                </c:pt>
                <c:pt idx="41526">
                  <c:v>415.26</c:v>
                </c:pt>
                <c:pt idx="41527">
                  <c:v>415.27</c:v>
                </c:pt>
                <c:pt idx="41528">
                  <c:v>415.28</c:v>
                </c:pt>
                <c:pt idx="41529">
                  <c:v>415.29</c:v>
                </c:pt>
                <c:pt idx="41530">
                  <c:v>415.3</c:v>
                </c:pt>
                <c:pt idx="41531">
                  <c:v>415.31</c:v>
                </c:pt>
                <c:pt idx="41532">
                  <c:v>415.32</c:v>
                </c:pt>
                <c:pt idx="41533">
                  <c:v>415.33</c:v>
                </c:pt>
                <c:pt idx="41534">
                  <c:v>415.34</c:v>
                </c:pt>
                <c:pt idx="41535">
                  <c:v>415.35</c:v>
                </c:pt>
                <c:pt idx="41536">
                  <c:v>415.36</c:v>
                </c:pt>
                <c:pt idx="41537">
                  <c:v>415.37</c:v>
                </c:pt>
                <c:pt idx="41538">
                  <c:v>415.38</c:v>
                </c:pt>
                <c:pt idx="41539">
                  <c:v>415.39</c:v>
                </c:pt>
                <c:pt idx="41540">
                  <c:v>415.4</c:v>
                </c:pt>
                <c:pt idx="41541">
                  <c:v>415.41</c:v>
                </c:pt>
                <c:pt idx="41542">
                  <c:v>415.42</c:v>
                </c:pt>
                <c:pt idx="41543">
                  <c:v>415.43</c:v>
                </c:pt>
                <c:pt idx="41544">
                  <c:v>415.44</c:v>
                </c:pt>
                <c:pt idx="41545">
                  <c:v>415.45</c:v>
                </c:pt>
                <c:pt idx="41546">
                  <c:v>415.46</c:v>
                </c:pt>
                <c:pt idx="41547">
                  <c:v>415.47</c:v>
                </c:pt>
                <c:pt idx="41548">
                  <c:v>415.48</c:v>
                </c:pt>
                <c:pt idx="41549">
                  <c:v>415.49</c:v>
                </c:pt>
                <c:pt idx="41550">
                  <c:v>415.5</c:v>
                </c:pt>
                <c:pt idx="41551">
                  <c:v>415.51</c:v>
                </c:pt>
                <c:pt idx="41552">
                  <c:v>415.52</c:v>
                </c:pt>
                <c:pt idx="41553">
                  <c:v>415.53</c:v>
                </c:pt>
                <c:pt idx="41554">
                  <c:v>415.54</c:v>
                </c:pt>
                <c:pt idx="41555">
                  <c:v>415.55</c:v>
                </c:pt>
                <c:pt idx="41556">
                  <c:v>415.56</c:v>
                </c:pt>
                <c:pt idx="41557">
                  <c:v>415.57</c:v>
                </c:pt>
                <c:pt idx="41558">
                  <c:v>415.58</c:v>
                </c:pt>
                <c:pt idx="41559">
                  <c:v>415.59</c:v>
                </c:pt>
                <c:pt idx="41560">
                  <c:v>415.6</c:v>
                </c:pt>
                <c:pt idx="41561">
                  <c:v>415.61</c:v>
                </c:pt>
                <c:pt idx="41562">
                  <c:v>415.62</c:v>
                </c:pt>
                <c:pt idx="41563">
                  <c:v>415.63</c:v>
                </c:pt>
                <c:pt idx="41564">
                  <c:v>415.64</c:v>
                </c:pt>
                <c:pt idx="41565">
                  <c:v>415.65</c:v>
                </c:pt>
                <c:pt idx="41566">
                  <c:v>415.66</c:v>
                </c:pt>
                <c:pt idx="41567">
                  <c:v>415.67</c:v>
                </c:pt>
                <c:pt idx="41568">
                  <c:v>415.68</c:v>
                </c:pt>
                <c:pt idx="41569">
                  <c:v>415.69</c:v>
                </c:pt>
                <c:pt idx="41570">
                  <c:v>415.7</c:v>
                </c:pt>
                <c:pt idx="41571">
                  <c:v>415.71</c:v>
                </c:pt>
                <c:pt idx="41572">
                  <c:v>415.72</c:v>
                </c:pt>
                <c:pt idx="41573">
                  <c:v>415.73</c:v>
                </c:pt>
                <c:pt idx="41574">
                  <c:v>415.74</c:v>
                </c:pt>
                <c:pt idx="41575">
                  <c:v>415.75</c:v>
                </c:pt>
                <c:pt idx="41576">
                  <c:v>415.76</c:v>
                </c:pt>
                <c:pt idx="41577">
                  <c:v>415.77</c:v>
                </c:pt>
                <c:pt idx="41578">
                  <c:v>415.78</c:v>
                </c:pt>
                <c:pt idx="41579">
                  <c:v>415.79</c:v>
                </c:pt>
                <c:pt idx="41580">
                  <c:v>415.8</c:v>
                </c:pt>
                <c:pt idx="41581">
                  <c:v>415.81</c:v>
                </c:pt>
                <c:pt idx="41582">
                  <c:v>415.82</c:v>
                </c:pt>
                <c:pt idx="41583">
                  <c:v>415.83</c:v>
                </c:pt>
                <c:pt idx="41584">
                  <c:v>415.84</c:v>
                </c:pt>
                <c:pt idx="41585">
                  <c:v>415.85</c:v>
                </c:pt>
                <c:pt idx="41586">
                  <c:v>415.86</c:v>
                </c:pt>
                <c:pt idx="41587">
                  <c:v>415.87</c:v>
                </c:pt>
                <c:pt idx="41588">
                  <c:v>415.88</c:v>
                </c:pt>
                <c:pt idx="41589">
                  <c:v>415.89</c:v>
                </c:pt>
                <c:pt idx="41590">
                  <c:v>415.9</c:v>
                </c:pt>
                <c:pt idx="41591">
                  <c:v>415.91</c:v>
                </c:pt>
                <c:pt idx="41592">
                  <c:v>415.92</c:v>
                </c:pt>
                <c:pt idx="41593">
                  <c:v>415.93</c:v>
                </c:pt>
                <c:pt idx="41594">
                  <c:v>415.94</c:v>
                </c:pt>
                <c:pt idx="41595">
                  <c:v>415.95</c:v>
                </c:pt>
                <c:pt idx="41596">
                  <c:v>415.96</c:v>
                </c:pt>
                <c:pt idx="41597">
                  <c:v>415.97</c:v>
                </c:pt>
                <c:pt idx="41598">
                  <c:v>415.98</c:v>
                </c:pt>
                <c:pt idx="41599">
                  <c:v>415.99</c:v>
                </c:pt>
                <c:pt idx="41600">
                  <c:v>416</c:v>
                </c:pt>
                <c:pt idx="41601">
                  <c:v>416.01</c:v>
                </c:pt>
                <c:pt idx="41602">
                  <c:v>416.02</c:v>
                </c:pt>
                <c:pt idx="41603">
                  <c:v>416.03</c:v>
                </c:pt>
                <c:pt idx="41604">
                  <c:v>416.04</c:v>
                </c:pt>
                <c:pt idx="41605">
                  <c:v>416.05</c:v>
                </c:pt>
                <c:pt idx="41606">
                  <c:v>416.06</c:v>
                </c:pt>
                <c:pt idx="41607">
                  <c:v>416.07</c:v>
                </c:pt>
                <c:pt idx="41608">
                  <c:v>416.08</c:v>
                </c:pt>
                <c:pt idx="41609">
                  <c:v>416.09</c:v>
                </c:pt>
                <c:pt idx="41610">
                  <c:v>416.1</c:v>
                </c:pt>
                <c:pt idx="41611">
                  <c:v>416.11</c:v>
                </c:pt>
                <c:pt idx="41612">
                  <c:v>416.12</c:v>
                </c:pt>
                <c:pt idx="41613">
                  <c:v>416.13</c:v>
                </c:pt>
                <c:pt idx="41614">
                  <c:v>416.14</c:v>
                </c:pt>
                <c:pt idx="41615">
                  <c:v>416.15</c:v>
                </c:pt>
                <c:pt idx="41616">
                  <c:v>416.16</c:v>
                </c:pt>
                <c:pt idx="41617">
                  <c:v>416.17</c:v>
                </c:pt>
                <c:pt idx="41618">
                  <c:v>416.18</c:v>
                </c:pt>
                <c:pt idx="41619">
                  <c:v>416.19</c:v>
                </c:pt>
                <c:pt idx="41620">
                  <c:v>416.2</c:v>
                </c:pt>
                <c:pt idx="41621">
                  <c:v>416.21</c:v>
                </c:pt>
                <c:pt idx="41622">
                  <c:v>416.22</c:v>
                </c:pt>
                <c:pt idx="41623">
                  <c:v>416.23</c:v>
                </c:pt>
                <c:pt idx="41624">
                  <c:v>416.24</c:v>
                </c:pt>
                <c:pt idx="41625">
                  <c:v>416.25</c:v>
                </c:pt>
                <c:pt idx="41626">
                  <c:v>416.26</c:v>
                </c:pt>
                <c:pt idx="41627">
                  <c:v>416.27</c:v>
                </c:pt>
                <c:pt idx="41628">
                  <c:v>416.28</c:v>
                </c:pt>
                <c:pt idx="41629">
                  <c:v>416.29</c:v>
                </c:pt>
                <c:pt idx="41630">
                  <c:v>416.3</c:v>
                </c:pt>
                <c:pt idx="41631">
                  <c:v>416.31</c:v>
                </c:pt>
                <c:pt idx="41632">
                  <c:v>416.32</c:v>
                </c:pt>
                <c:pt idx="41633">
                  <c:v>416.33</c:v>
                </c:pt>
                <c:pt idx="41634">
                  <c:v>416.34</c:v>
                </c:pt>
                <c:pt idx="41635">
                  <c:v>416.35</c:v>
                </c:pt>
                <c:pt idx="41636">
                  <c:v>416.36</c:v>
                </c:pt>
                <c:pt idx="41637">
                  <c:v>416.37</c:v>
                </c:pt>
                <c:pt idx="41638">
                  <c:v>416.38</c:v>
                </c:pt>
                <c:pt idx="41639">
                  <c:v>416.39</c:v>
                </c:pt>
                <c:pt idx="41640">
                  <c:v>416.4</c:v>
                </c:pt>
                <c:pt idx="41641">
                  <c:v>416.41</c:v>
                </c:pt>
                <c:pt idx="41642">
                  <c:v>416.42</c:v>
                </c:pt>
                <c:pt idx="41643">
                  <c:v>416.43</c:v>
                </c:pt>
                <c:pt idx="41644">
                  <c:v>416.44</c:v>
                </c:pt>
                <c:pt idx="41645">
                  <c:v>416.45</c:v>
                </c:pt>
                <c:pt idx="41646">
                  <c:v>416.46</c:v>
                </c:pt>
                <c:pt idx="41647">
                  <c:v>416.47</c:v>
                </c:pt>
                <c:pt idx="41648">
                  <c:v>416.48</c:v>
                </c:pt>
                <c:pt idx="41649">
                  <c:v>416.49</c:v>
                </c:pt>
                <c:pt idx="41650">
                  <c:v>416.5</c:v>
                </c:pt>
                <c:pt idx="41651">
                  <c:v>416.51</c:v>
                </c:pt>
                <c:pt idx="41652">
                  <c:v>416.52</c:v>
                </c:pt>
                <c:pt idx="41653">
                  <c:v>416.53</c:v>
                </c:pt>
                <c:pt idx="41654">
                  <c:v>416.54</c:v>
                </c:pt>
                <c:pt idx="41655">
                  <c:v>416.55</c:v>
                </c:pt>
                <c:pt idx="41656">
                  <c:v>416.56</c:v>
                </c:pt>
                <c:pt idx="41657">
                  <c:v>416.57</c:v>
                </c:pt>
                <c:pt idx="41658">
                  <c:v>416.58</c:v>
                </c:pt>
                <c:pt idx="41659">
                  <c:v>416.59</c:v>
                </c:pt>
                <c:pt idx="41660">
                  <c:v>416.6</c:v>
                </c:pt>
                <c:pt idx="41661">
                  <c:v>416.61</c:v>
                </c:pt>
                <c:pt idx="41662">
                  <c:v>416.62</c:v>
                </c:pt>
                <c:pt idx="41663">
                  <c:v>416.63</c:v>
                </c:pt>
                <c:pt idx="41664">
                  <c:v>416.64</c:v>
                </c:pt>
                <c:pt idx="41665">
                  <c:v>416.65</c:v>
                </c:pt>
                <c:pt idx="41666">
                  <c:v>416.66</c:v>
                </c:pt>
                <c:pt idx="41667">
                  <c:v>416.67</c:v>
                </c:pt>
                <c:pt idx="41668">
                  <c:v>416.68</c:v>
                </c:pt>
                <c:pt idx="41669">
                  <c:v>416.69</c:v>
                </c:pt>
                <c:pt idx="41670">
                  <c:v>416.7</c:v>
                </c:pt>
                <c:pt idx="41671">
                  <c:v>416.71</c:v>
                </c:pt>
                <c:pt idx="41672">
                  <c:v>416.72</c:v>
                </c:pt>
                <c:pt idx="41673">
                  <c:v>416.73</c:v>
                </c:pt>
                <c:pt idx="41674">
                  <c:v>416.74</c:v>
                </c:pt>
                <c:pt idx="41675">
                  <c:v>416.75</c:v>
                </c:pt>
                <c:pt idx="41676">
                  <c:v>416.76</c:v>
                </c:pt>
                <c:pt idx="41677">
                  <c:v>416.77</c:v>
                </c:pt>
                <c:pt idx="41678">
                  <c:v>416.78</c:v>
                </c:pt>
                <c:pt idx="41679">
                  <c:v>416.79</c:v>
                </c:pt>
                <c:pt idx="41680">
                  <c:v>416.8</c:v>
                </c:pt>
                <c:pt idx="41681">
                  <c:v>416.81</c:v>
                </c:pt>
                <c:pt idx="41682">
                  <c:v>416.82</c:v>
                </c:pt>
                <c:pt idx="41683">
                  <c:v>416.83</c:v>
                </c:pt>
                <c:pt idx="41684">
                  <c:v>416.84</c:v>
                </c:pt>
                <c:pt idx="41685">
                  <c:v>416.85</c:v>
                </c:pt>
                <c:pt idx="41686">
                  <c:v>416.86</c:v>
                </c:pt>
                <c:pt idx="41687">
                  <c:v>416.87</c:v>
                </c:pt>
                <c:pt idx="41688">
                  <c:v>416.88</c:v>
                </c:pt>
                <c:pt idx="41689">
                  <c:v>416.89</c:v>
                </c:pt>
                <c:pt idx="41690">
                  <c:v>416.9</c:v>
                </c:pt>
                <c:pt idx="41691">
                  <c:v>416.91</c:v>
                </c:pt>
                <c:pt idx="41692">
                  <c:v>416.92</c:v>
                </c:pt>
                <c:pt idx="41693">
                  <c:v>416.93</c:v>
                </c:pt>
                <c:pt idx="41694">
                  <c:v>416.94</c:v>
                </c:pt>
                <c:pt idx="41695">
                  <c:v>416.95</c:v>
                </c:pt>
                <c:pt idx="41696">
                  <c:v>416.96</c:v>
                </c:pt>
                <c:pt idx="41697">
                  <c:v>416.97</c:v>
                </c:pt>
                <c:pt idx="41698">
                  <c:v>416.98</c:v>
                </c:pt>
                <c:pt idx="41699">
                  <c:v>416.99</c:v>
                </c:pt>
                <c:pt idx="41700">
                  <c:v>417</c:v>
                </c:pt>
                <c:pt idx="41701">
                  <c:v>417.01</c:v>
                </c:pt>
                <c:pt idx="41702">
                  <c:v>417.02</c:v>
                </c:pt>
                <c:pt idx="41703">
                  <c:v>417.03</c:v>
                </c:pt>
                <c:pt idx="41704">
                  <c:v>417.04</c:v>
                </c:pt>
                <c:pt idx="41705">
                  <c:v>417.05</c:v>
                </c:pt>
                <c:pt idx="41706">
                  <c:v>417.06</c:v>
                </c:pt>
                <c:pt idx="41707">
                  <c:v>417.07</c:v>
                </c:pt>
                <c:pt idx="41708">
                  <c:v>417.08</c:v>
                </c:pt>
                <c:pt idx="41709">
                  <c:v>417.09</c:v>
                </c:pt>
                <c:pt idx="41710">
                  <c:v>417.1</c:v>
                </c:pt>
                <c:pt idx="41711">
                  <c:v>417.11</c:v>
                </c:pt>
                <c:pt idx="41712">
                  <c:v>417.12</c:v>
                </c:pt>
                <c:pt idx="41713">
                  <c:v>417.13</c:v>
                </c:pt>
                <c:pt idx="41714">
                  <c:v>417.14</c:v>
                </c:pt>
                <c:pt idx="41715">
                  <c:v>417.15</c:v>
                </c:pt>
                <c:pt idx="41716">
                  <c:v>417.16</c:v>
                </c:pt>
                <c:pt idx="41717">
                  <c:v>417.17</c:v>
                </c:pt>
                <c:pt idx="41718">
                  <c:v>417.18</c:v>
                </c:pt>
                <c:pt idx="41719">
                  <c:v>417.19</c:v>
                </c:pt>
                <c:pt idx="41720">
                  <c:v>417.2</c:v>
                </c:pt>
                <c:pt idx="41721">
                  <c:v>417.21</c:v>
                </c:pt>
                <c:pt idx="41722">
                  <c:v>417.22</c:v>
                </c:pt>
                <c:pt idx="41723">
                  <c:v>417.23</c:v>
                </c:pt>
                <c:pt idx="41724">
                  <c:v>417.24</c:v>
                </c:pt>
                <c:pt idx="41725">
                  <c:v>417.25</c:v>
                </c:pt>
                <c:pt idx="41726">
                  <c:v>417.26</c:v>
                </c:pt>
                <c:pt idx="41727">
                  <c:v>417.27</c:v>
                </c:pt>
                <c:pt idx="41728">
                  <c:v>417.28</c:v>
                </c:pt>
                <c:pt idx="41729">
                  <c:v>417.29</c:v>
                </c:pt>
                <c:pt idx="41730">
                  <c:v>417.3</c:v>
                </c:pt>
                <c:pt idx="41731">
                  <c:v>417.31</c:v>
                </c:pt>
                <c:pt idx="41732">
                  <c:v>417.32</c:v>
                </c:pt>
                <c:pt idx="41733">
                  <c:v>417.33</c:v>
                </c:pt>
                <c:pt idx="41734">
                  <c:v>417.34</c:v>
                </c:pt>
                <c:pt idx="41735">
                  <c:v>417.35</c:v>
                </c:pt>
                <c:pt idx="41736">
                  <c:v>417.36</c:v>
                </c:pt>
                <c:pt idx="41737">
                  <c:v>417.37</c:v>
                </c:pt>
                <c:pt idx="41738">
                  <c:v>417.38</c:v>
                </c:pt>
                <c:pt idx="41739">
                  <c:v>417.39</c:v>
                </c:pt>
                <c:pt idx="41740">
                  <c:v>417.4</c:v>
                </c:pt>
                <c:pt idx="41741">
                  <c:v>417.41</c:v>
                </c:pt>
                <c:pt idx="41742">
                  <c:v>417.42</c:v>
                </c:pt>
                <c:pt idx="41743">
                  <c:v>417.43</c:v>
                </c:pt>
                <c:pt idx="41744">
                  <c:v>417.44</c:v>
                </c:pt>
                <c:pt idx="41745">
                  <c:v>417.45</c:v>
                </c:pt>
                <c:pt idx="41746">
                  <c:v>417.46</c:v>
                </c:pt>
                <c:pt idx="41747">
                  <c:v>417.47</c:v>
                </c:pt>
                <c:pt idx="41748">
                  <c:v>417.48</c:v>
                </c:pt>
                <c:pt idx="41749">
                  <c:v>417.49</c:v>
                </c:pt>
                <c:pt idx="41750">
                  <c:v>417.5</c:v>
                </c:pt>
                <c:pt idx="41751">
                  <c:v>417.51</c:v>
                </c:pt>
                <c:pt idx="41752">
                  <c:v>417.52</c:v>
                </c:pt>
                <c:pt idx="41753">
                  <c:v>417.53</c:v>
                </c:pt>
                <c:pt idx="41754">
                  <c:v>417.54</c:v>
                </c:pt>
                <c:pt idx="41755">
                  <c:v>417.55</c:v>
                </c:pt>
                <c:pt idx="41756">
                  <c:v>417.56</c:v>
                </c:pt>
                <c:pt idx="41757">
                  <c:v>417.57</c:v>
                </c:pt>
                <c:pt idx="41758">
                  <c:v>417.58</c:v>
                </c:pt>
                <c:pt idx="41759">
                  <c:v>417.59</c:v>
                </c:pt>
                <c:pt idx="41760">
                  <c:v>417.6</c:v>
                </c:pt>
                <c:pt idx="41761">
                  <c:v>417.61</c:v>
                </c:pt>
                <c:pt idx="41762">
                  <c:v>417.62</c:v>
                </c:pt>
                <c:pt idx="41763">
                  <c:v>417.63</c:v>
                </c:pt>
                <c:pt idx="41764">
                  <c:v>417.64</c:v>
                </c:pt>
                <c:pt idx="41765">
                  <c:v>417.65</c:v>
                </c:pt>
                <c:pt idx="41766">
                  <c:v>417.66</c:v>
                </c:pt>
                <c:pt idx="41767">
                  <c:v>417.67</c:v>
                </c:pt>
                <c:pt idx="41768">
                  <c:v>417.68</c:v>
                </c:pt>
                <c:pt idx="41769">
                  <c:v>417.69</c:v>
                </c:pt>
                <c:pt idx="41770">
                  <c:v>417.7</c:v>
                </c:pt>
                <c:pt idx="41771">
                  <c:v>417.71</c:v>
                </c:pt>
                <c:pt idx="41772">
                  <c:v>417.72</c:v>
                </c:pt>
                <c:pt idx="41773">
                  <c:v>417.73</c:v>
                </c:pt>
                <c:pt idx="41774">
                  <c:v>417.74</c:v>
                </c:pt>
                <c:pt idx="41775">
                  <c:v>417.75</c:v>
                </c:pt>
                <c:pt idx="41776">
                  <c:v>417.76</c:v>
                </c:pt>
                <c:pt idx="41777">
                  <c:v>417.77</c:v>
                </c:pt>
                <c:pt idx="41778">
                  <c:v>417.78</c:v>
                </c:pt>
                <c:pt idx="41779">
                  <c:v>417.79</c:v>
                </c:pt>
                <c:pt idx="41780">
                  <c:v>417.8</c:v>
                </c:pt>
                <c:pt idx="41781">
                  <c:v>417.81</c:v>
                </c:pt>
                <c:pt idx="41782">
                  <c:v>417.82</c:v>
                </c:pt>
                <c:pt idx="41783">
                  <c:v>417.83</c:v>
                </c:pt>
                <c:pt idx="41784">
                  <c:v>417.84</c:v>
                </c:pt>
                <c:pt idx="41785">
                  <c:v>417.85</c:v>
                </c:pt>
                <c:pt idx="41786">
                  <c:v>417.86</c:v>
                </c:pt>
                <c:pt idx="41787">
                  <c:v>417.87</c:v>
                </c:pt>
                <c:pt idx="41788">
                  <c:v>417.88</c:v>
                </c:pt>
                <c:pt idx="41789">
                  <c:v>417.89</c:v>
                </c:pt>
                <c:pt idx="41790">
                  <c:v>417.9</c:v>
                </c:pt>
                <c:pt idx="41791">
                  <c:v>417.91</c:v>
                </c:pt>
                <c:pt idx="41792">
                  <c:v>417.92</c:v>
                </c:pt>
                <c:pt idx="41793">
                  <c:v>417.93</c:v>
                </c:pt>
                <c:pt idx="41794">
                  <c:v>417.94</c:v>
                </c:pt>
                <c:pt idx="41795">
                  <c:v>417.95</c:v>
                </c:pt>
                <c:pt idx="41796">
                  <c:v>417.96</c:v>
                </c:pt>
                <c:pt idx="41797">
                  <c:v>417.97</c:v>
                </c:pt>
                <c:pt idx="41798">
                  <c:v>417.98</c:v>
                </c:pt>
                <c:pt idx="41799">
                  <c:v>417.99</c:v>
                </c:pt>
                <c:pt idx="41800">
                  <c:v>418</c:v>
                </c:pt>
                <c:pt idx="41801">
                  <c:v>418.01</c:v>
                </c:pt>
                <c:pt idx="41802">
                  <c:v>418.02</c:v>
                </c:pt>
                <c:pt idx="41803">
                  <c:v>418.03</c:v>
                </c:pt>
                <c:pt idx="41804">
                  <c:v>418.04</c:v>
                </c:pt>
                <c:pt idx="41805">
                  <c:v>418.05</c:v>
                </c:pt>
                <c:pt idx="41806">
                  <c:v>418.06</c:v>
                </c:pt>
                <c:pt idx="41807">
                  <c:v>418.07</c:v>
                </c:pt>
                <c:pt idx="41808">
                  <c:v>418.08</c:v>
                </c:pt>
                <c:pt idx="41809">
                  <c:v>418.09</c:v>
                </c:pt>
                <c:pt idx="41810">
                  <c:v>418.1</c:v>
                </c:pt>
                <c:pt idx="41811">
                  <c:v>418.11</c:v>
                </c:pt>
                <c:pt idx="41812">
                  <c:v>418.12</c:v>
                </c:pt>
                <c:pt idx="41813">
                  <c:v>418.13</c:v>
                </c:pt>
                <c:pt idx="41814">
                  <c:v>418.14</c:v>
                </c:pt>
                <c:pt idx="41815">
                  <c:v>418.15</c:v>
                </c:pt>
                <c:pt idx="41816">
                  <c:v>418.16</c:v>
                </c:pt>
                <c:pt idx="41817">
                  <c:v>418.17</c:v>
                </c:pt>
                <c:pt idx="41818">
                  <c:v>418.18</c:v>
                </c:pt>
                <c:pt idx="41819">
                  <c:v>418.19</c:v>
                </c:pt>
                <c:pt idx="41820">
                  <c:v>418.2</c:v>
                </c:pt>
                <c:pt idx="41821">
                  <c:v>418.21</c:v>
                </c:pt>
                <c:pt idx="41822">
                  <c:v>418.22</c:v>
                </c:pt>
                <c:pt idx="41823">
                  <c:v>418.23</c:v>
                </c:pt>
                <c:pt idx="41824">
                  <c:v>418.24</c:v>
                </c:pt>
                <c:pt idx="41825">
                  <c:v>418.25</c:v>
                </c:pt>
                <c:pt idx="41826">
                  <c:v>418.26</c:v>
                </c:pt>
                <c:pt idx="41827">
                  <c:v>418.27</c:v>
                </c:pt>
                <c:pt idx="41828">
                  <c:v>418.28</c:v>
                </c:pt>
                <c:pt idx="41829">
                  <c:v>418.29</c:v>
                </c:pt>
                <c:pt idx="41830">
                  <c:v>418.3</c:v>
                </c:pt>
                <c:pt idx="41831">
                  <c:v>418.31</c:v>
                </c:pt>
                <c:pt idx="41832">
                  <c:v>418.32</c:v>
                </c:pt>
                <c:pt idx="41833">
                  <c:v>418.33</c:v>
                </c:pt>
                <c:pt idx="41834">
                  <c:v>418.34</c:v>
                </c:pt>
                <c:pt idx="41835">
                  <c:v>418.35</c:v>
                </c:pt>
                <c:pt idx="41836">
                  <c:v>418.36</c:v>
                </c:pt>
                <c:pt idx="41837">
                  <c:v>418.37</c:v>
                </c:pt>
                <c:pt idx="41838">
                  <c:v>418.38</c:v>
                </c:pt>
                <c:pt idx="41839">
                  <c:v>418.39</c:v>
                </c:pt>
                <c:pt idx="41840">
                  <c:v>418.4</c:v>
                </c:pt>
                <c:pt idx="41841">
                  <c:v>418.41</c:v>
                </c:pt>
                <c:pt idx="41842">
                  <c:v>418.42</c:v>
                </c:pt>
                <c:pt idx="41843">
                  <c:v>418.43</c:v>
                </c:pt>
                <c:pt idx="41844">
                  <c:v>418.44</c:v>
                </c:pt>
                <c:pt idx="41845">
                  <c:v>418.45</c:v>
                </c:pt>
                <c:pt idx="41846">
                  <c:v>418.46</c:v>
                </c:pt>
                <c:pt idx="41847">
                  <c:v>418.47</c:v>
                </c:pt>
                <c:pt idx="41848">
                  <c:v>418.48</c:v>
                </c:pt>
                <c:pt idx="41849">
                  <c:v>418.49</c:v>
                </c:pt>
                <c:pt idx="41850">
                  <c:v>418.5</c:v>
                </c:pt>
                <c:pt idx="41851">
                  <c:v>418.51</c:v>
                </c:pt>
                <c:pt idx="41852">
                  <c:v>418.52</c:v>
                </c:pt>
                <c:pt idx="41853">
                  <c:v>418.53</c:v>
                </c:pt>
                <c:pt idx="41854">
                  <c:v>418.54</c:v>
                </c:pt>
                <c:pt idx="41855">
                  <c:v>418.55</c:v>
                </c:pt>
                <c:pt idx="41856">
                  <c:v>418.56</c:v>
                </c:pt>
                <c:pt idx="41857">
                  <c:v>418.57</c:v>
                </c:pt>
                <c:pt idx="41858">
                  <c:v>418.58</c:v>
                </c:pt>
                <c:pt idx="41859">
                  <c:v>418.59</c:v>
                </c:pt>
                <c:pt idx="41860">
                  <c:v>418.6</c:v>
                </c:pt>
                <c:pt idx="41861">
                  <c:v>418.61</c:v>
                </c:pt>
                <c:pt idx="41862">
                  <c:v>418.62</c:v>
                </c:pt>
                <c:pt idx="41863">
                  <c:v>418.63</c:v>
                </c:pt>
                <c:pt idx="41864">
                  <c:v>418.64</c:v>
                </c:pt>
                <c:pt idx="41865">
                  <c:v>418.65</c:v>
                </c:pt>
                <c:pt idx="41866">
                  <c:v>418.66</c:v>
                </c:pt>
                <c:pt idx="41867">
                  <c:v>418.67</c:v>
                </c:pt>
                <c:pt idx="41868">
                  <c:v>418.68</c:v>
                </c:pt>
                <c:pt idx="41869">
                  <c:v>418.69</c:v>
                </c:pt>
                <c:pt idx="41870">
                  <c:v>418.7</c:v>
                </c:pt>
                <c:pt idx="41871">
                  <c:v>418.71</c:v>
                </c:pt>
                <c:pt idx="41872">
                  <c:v>418.72</c:v>
                </c:pt>
                <c:pt idx="41873">
                  <c:v>418.73</c:v>
                </c:pt>
                <c:pt idx="41874">
                  <c:v>418.74</c:v>
                </c:pt>
                <c:pt idx="41875">
                  <c:v>418.75</c:v>
                </c:pt>
                <c:pt idx="41876">
                  <c:v>418.76</c:v>
                </c:pt>
                <c:pt idx="41877">
                  <c:v>418.77</c:v>
                </c:pt>
                <c:pt idx="41878">
                  <c:v>418.78</c:v>
                </c:pt>
                <c:pt idx="41879">
                  <c:v>418.79</c:v>
                </c:pt>
                <c:pt idx="41880">
                  <c:v>418.8</c:v>
                </c:pt>
                <c:pt idx="41881">
                  <c:v>418.81</c:v>
                </c:pt>
                <c:pt idx="41882">
                  <c:v>418.82</c:v>
                </c:pt>
                <c:pt idx="41883">
                  <c:v>418.83</c:v>
                </c:pt>
                <c:pt idx="41884">
                  <c:v>418.84</c:v>
                </c:pt>
                <c:pt idx="41885">
                  <c:v>418.85</c:v>
                </c:pt>
                <c:pt idx="41886">
                  <c:v>418.86</c:v>
                </c:pt>
                <c:pt idx="41887">
                  <c:v>418.87</c:v>
                </c:pt>
                <c:pt idx="41888">
                  <c:v>418.88</c:v>
                </c:pt>
                <c:pt idx="41889">
                  <c:v>418.89</c:v>
                </c:pt>
                <c:pt idx="41890">
                  <c:v>418.9</c:v>
                </c:pt>
                <c:pt idx="41891">
                  <c:v>418.91</c:v>
                </c:pt>
                <c:pt idx="41892">
                  <c:v>418.92</c:v>
                </c:pt>
                <c:pt idx="41893">
                  <c:v>418.93</c:v>
                </c:pt>
                <c:pt idx="41894">
                  <c:v>418.94</c:v>
                </c:pt>
                <c:pt idx="41895">
                  <c:v>418.95</c:v>
                </c:pt>
                <c:pt idx="41896">
                  <c:v>418.96</c:v>
                </c:pt>
                <c:pt idx="41897">
                  <c:v>418.97</c:v>
                </c:pt>
                <c:pt idx="41898">
                  <c:v>418.98</c:v>
                </c:pt>
                <c:pt idx="41899">
                  <c:v>418.99</c:v>
                </c:pt>
                <c:pt idx="41900">
                  <c:v>419</c:v>
                </c:pt>
                <c:pt idx="41901">
                  <c:v>419.01</c:v>
                </c:pt>
                <c:pt idx="41902">
                  <c:v>419.02</c:v>
                </c:pt>
                <c:pt idx="41903">
                  <c:v>419.03</c:v>
                </c:pt>
                <c:pt idx="41904">
                  <c:v>419.04</c:v>
                </c:pt>
                <c:pt idx="41905">
                  <c:v>419.05</c:v>
                </c:pt>
                <c:pt idx="41906">
                  <c:v>419.06</c:v>
                </c:pt>
                <c:pt idx="41907">
                  <c:v>419.07</c:v>
                </c:pt>
                <c:pt idx="41908">
                  <c:v>419.08</c:v>
                </c:pt>
                <c:pt idx="41909">
                  <c:v>419.09</c:v>
                </c:pt>
                <c:pt idx="41910">
                  <c:v>419.1</c:v>
                </c:pt>
                <c:pt idx="41911">
                  <c:v>419.11</c:v>
                </c:pt>
                <c:pt idx="41912">
                  <c:v>419.12</c:v>
                </c:pt>
                <c:pt idx="41913">
                  <c:v>419.13</c:v>
                </c:pt>
                <c:pt idx="41914">
                  <c:v>419.14</c:v>
                </c:pt>
                <c:pt idx="41915">
                  <c:v>419.15</c:v>
                </c:pt>
                <c:pt idx="41916">
                  <c:v>419.16</c:v>
                </c:pt>
                <c:pt idx="41917">
                  <c:v>419.17</c:v>
                </c:pt>
                <c:pt idx="41918">
                  <c:v>419.18</c:v>
                </c:pt>
                <c:pt idx="41919">
                  <c:v>419.19</c:v>
                </c:pt>
                <c:pt idx="41920">
                  <c:v>419.2</c:v>
                </c:pt>
                <c:pt idx="41921">
                  <c:v>419.21</c:v>
                </c:pt>
                <c:pt idx="41922">
                  <c:v>419.22</c:v>
                </c:pt>
                <c:pt idx="41923">
                  <c:v>419.23</c:v>
                </c:pt>
                <c:pt idx="41924">
                  <c:v>419.24</c:v>
                </c:pt>
                <c:pt idx="41925">
                  <c:v>419.25</c:v>
                </c:pt>
                <c:pt idx="41926">
                  <c:v>419.26</c:v>
                </c:pt>
                <c:pt idx="41927">
                  <c:v>419.27</c:v>
                </c:pt>
                <c:pt idx="41928">
                  <c:v>419.28</c:v>
                </c:pt>
                <c:pt idx="41929">
                  <c:v>419.29</c:v>
                </c:pt>
                <c:pt idx="41930">
                  <c:v>419.3</c:v>
                </c:pt>
                <c:pt idx="41931">
                  <c:v>419.31</c:v>
                </c:pt>
                <c:pt idx="41932">
                  <c:v>419.32</c:v>
                </c:pt>
                <c:pt idx="41933">
                  <c:v>419.33</c:v>
                </c:pt>
                <c:pt idx="41934">
                  <c:v>419.34</c:v>
                </c:pt>
                <c:pt idx="41935">
                  <c:v>419.35</c:v>
                </c:pt>
                <c:pt idx="41936">
                  <c:v>419.36</c:v>
                </c:pt>
                <c:pt idx="41937">
                  <c:v>419.37</c:v>
                </c:pt>
                <c:pt idx="41938">
                  <c:v>419.38</c:v>
                </c:pt>
                <c:pt idx="41939">
                  <c:v>419.39</c:v>
                </c:pt>
                <c:pt idx="41940">
                  <c:v>419.4</c:v>
                </c:pt>
                <c:pt idx="41941">
                  <c:v>419.41</c:v>
                </c:pt>
                <c:pt idx="41942">
                  <c:v>419.42</c:v>
                </c:pt>
                <c:pt idx="41943">
                  <c:v>419.43</c:v>
                </c:pt>
                <c:pt idx="41944">
                  <c:v>419.44</c:v>
                </c:pt>
                <c:pt idx="41945">
                  <c:v>419.45</c:v>
                </c:pt>
                <c:pt idx="41946">
                  <c:v>419.46</c:v>
                </c:pt>
                <c:pt idx="41947">
                  <c:v>419.47</c:v>
                </c:pt>
                <c:pt idx="41948">
                  <c:v>419.48</c:v>
                </c:pt>
                <c:pt idx="41949">
                  <c:v>419.49</c:v>
                </c:pt>
                <c:pt idx="41950">
                  <c:v>419.5</c:v>
                </c:pt>
                <c:pt idx="41951">
                  <c:v>419.51</c:v>
                </c:pt>
                <c:pt idx="41952">
                  <c:v>419.52</c:v>
                </c:pt>
                <c:pt idx="41953">
                  <c:v>419.53</c:v>
                </c:pt>
                <c:pt idx="41954">
                  <c:v>419.54</c:v>
                </c:pt>
                <c:pt idx="41955">
                  <c:v>419.55</c:v>
                </c:pt>
                <c:pt idx="41956">
                  <c:v>419.56</c:v>
                </c:pt>
                <c:pt idx="41957">
                  <c:v>419.57</c:v>
                </c:pt>
                <c:pt idx="41958">
                  <c:v>419.58</c:v>
                </c:pt>
                <c:pt idx="41959">
                  <c:v>419.59</c:v>
                </c:pt>
                <c:pt idx="41960">
                  <c:v>419.6</c:v>
                </c:pt>
                <c:pt idx="41961">
                  <c:v>419.61</c:v>
                </c:pt>
                <c:pt idx="41962">
                  <c:v>419.62</c:v>
                </c:pt>
                <c:pt idx="41963">
                  <c:v>419.63</c:v>
                </c:pt>
                <c:pt idx="41964">
                  <c:v>419.64</c:v>
                </c:pt>
                <c:pt idx="41965">
                  <c:v>419.65</c:v>
                </c:pt>
                <c:pt idx="41966">
                  <c:v>419.66</c:v>
                </c:pt>
                <c:pt idx="41967">
                  <c:v>419.67</c:v>
                </c:pt>
                <c:pt idx="41968">
                  <c:v>419.68</c:v>
                </c:pt>
                <c:pt idx="41969">
                  <c:v>419.69</c:v>
                </c:pt>
                <c:pt idx="41970">
                  <c:v>419.7</c:v>
                </c:pt>
                <c:pt idx="41971">
                  <c:v>419.71</c:v>
                </c:pt>
                <c:pt idx="41972">
                  <c:v>419.72</c:v>
                </c:pt>
                <c:pt idx="41973">
                  <c:v>419.73</c:v>
                </c:pt>
                <c:pt idx="41974">
                  <c:v>419.74</c:v>
                </c:pt>
                <c:pt idx="41975">
                  <c:v>419.75</c:v>
                </c:pt>
                <c:pt idx="41976">
                  <c:v>419.76</c:v>
                </c:pt>
                <c:pt idx="41977">
                  <c:v>419.77</c:v>
                </c:pt>
                <c:pt idx="41978">
                  <c:v>419.78</c:v>
                </c:pt>
                <c:pt idx="41979">
                  <c:v>419.79</c:v>
                </c:pt>
                <c:pt idx="41980">
                  <c:v>419.8</c:v>
                </c:pt>
                <c:pt idx="41981">
                  <c:v>419.81</c:v>
                </c:pt>
                <c:pt idx="41982">
                  <c:v>419.82</c:v>
                </c:pt>
                <c:pt idx="41983">
                  <c:v>419.83</c:v>
                </c:pt>
                <c:pt idx="41984">
                  <c:v>419.84</c:v>
                </c:pt>
                <c:pt idx="41985">
                  <c:v>419.85</c:v>
                </c:pt>
                <c:pt idx="41986">
                  <c:v>419.86</c:v>
                </c:pt>
                <c:pt idx="41987">
                  <c:v>419.87</c:v>
                </c:pt>
                <c:pt idx="41988">
                  <c:v>419.88</c:v>
                </c:pt>
                <c:pt idx="41989">
                  <c:v>419.89</c:v>
                </c:pt>
                <c:pt idx="41990">
                  <c:v>419.9</c:v>
                </c:pt>
                <c:pt idx="41991">
                  <c:v>419.91</c:v>
                </c:pt>
                <c:pt idx="41992">
                  <c:v>419.92</c:v>
                </c:pt>
                <c:pt idx="41993">
                  <c:v>419.93</c:v>
                </c:pt>
                <c:pt idx="41994">
                  <c:v>419.94</c:v>
                </c:pt>
                <c:pt idx="41995">
                  <c:v>419.95</c:v>
                </c:pt>
                <c:pt idx="41996">
                  <c:v>419.96</c:v>
                </c:pt>
                <c:pt idx="41997">
                  <c:v>419.97</c:v>
                </c:pt>
                <c:pt idx="41998">
                  <c:v>419.98</c:v>
                </c:pt>
                <c:pt idx="41999">
                  <c:v>419.99</c:v>
                </c:pt>
                <c:pt idx="42000">
                  <c:v>420</c:v>
                </c:pt>
                <c:pt idx="42001">
                  <c:v>420.01</c:v>
                </c:pt>
                <c:pt idx="42002">
                  <c:v>420.02</c:v>
                </c:pt>
                <c:pt idx="42003">
                  <c:v>420.03</c:v>
                </c:pt>
                <c:pt idx="42004">
                  <c:v>420.04</c:v>
                </c:pt>
                <c:pt idx="42005">
                  <c:v>420.05</c:v>
                </c:pt>
                <c:pt idx="42006">
                  <c:v>420.06</c:v>
                </c:pt>
                <c:pt idx="42007">
                  <c:v>420.07</c:v>
                </c:pt>
                <c:pt idx="42008">
                  <c:v>420.08</c:v>
                </c:pt>
                <c:pt idx="42009">
                  <c:v>420.09</c:v>
                </c:pt>
                <c:pt idx="42010">
                  <c:v>420.1</c:v>
                </c:pt>
                <c:pt idx="42011">
                  <c:v>420.11</c:v>
                </c:pt>
                <c:pt idx="42012">
                  <c:v>420.12</c:v>
                </c:pt>
                <c:pt idx="42013">
                  <c:v>420.13</c:v>
                </c:pt>
                <c:pt idx="42014">
                  <c:v>420.14</c:v>
                </c:pt>
                <c:pt idx="42015">
                  <c:v>420.15</c:v>
                </c:pt>
                <c:pt idx="42016">
                  <c:v>420.16</c:v>
                </c:pt>
                <c:pt idx="42017">
                  <c:v>420.17</c:v>
                </c:pt>
                <c:pt idx="42018">
                  <c:v>420.18</c:v>
                </c:pt>
                <c:pt idx="42019">
                  <c:v>420.19</c:v>
                </c:pt>
                <c:pt idx="42020">
                  <c:v>420.2</c:v>
                </c:pt>
                <c:pt idx="42021">
                  <c:v>420.21</c:v>
                </c:pt>
                <c:pt idx="42022">
                  <c:v>420.22</c:v>
                </c:pt>
                <c:pt idx="42023">
                  <c:v>420.23</c:v>
                </c:pt>
                <c:pt idx="42024">
                  <c:v>420.24</c:v>
                </c:pt>
                <c:pt idx="42025">
                  <c:v>420.25</c:v>
                </c:pt>
                <c:pt idx="42026">
                  <c:v>420.26</c:v>
                </c:pt>
                <c:pt idx="42027">
                  <c:v>420.27</c:v>
                </c:pt>
                <c:pt idx="42028">
                  <c:v>420.28</c:v>
                </c:pt>
                <c:pt idx="42029">
                  <c:v>420.29</c:v>
                </c:pt>
                <c:pt idx="42030">
                  <c:v>420.3</c:v>
                </c:pt>
                <c:pt idx="42031">
                  <c:v>420.31</c:v>
                </c:pt>
                <c:pt idx="42032">
                  <c:v>420.32</c:v>
                </c:pt>
                <c:pt idx="42033">
                  <c:v>420.33</c:v>
                </c:pt>
                <c:pt idx="42034">
                  <c:v>420.34</c:v>
                </c:pt>
                <c:pt idx="42035">
                  <c:v>420.35</c:v>
                </c:pt>
                <c:pt idx="42036">
                  <c:v>420.36</c:v>
                </c:pt>
                <c:pt idx="42037">
                  <c:v>420.37</c:v>
                </c:pt>
                <c:pt idx="42038">
                  <c:v>420.38</c:v>
                </c:pt>
                <c:pt idx="42039">
                  <c:v>420.39</c:v>
                </c:pt>
                <c:pt idx="42040">
                  <c:v>420.4</c:v>
                </c:pt>
                <c:pt idx="42041">
                  <c:v>420.41</c:v>
                </c:pt>
                <c:pt idx="42042">
                  <c:v>420.42</c:v>
                </c:pt>
                <c:pt idx="42043">
                  <c:v>420.43</c:v>
                </c:pt>
                <c:pt idx="42044">
                  <c:v>420.44</c:v>
                </c:pt>
                <c:pt idx="42045">
                  <c:v>420.45</c:v>
                </c:pt>
                <c:pt idx="42046">
                  <c:v>420.46</c:v>
                </c:pt>
                <c:pt idx="42047">
                  <c:v>420.47</c:v>
                </c:pt>
                <c:pt idx="42048">
                  <c:v>420.48</c:v>
                </c:pt>
                <c:pt idx="42049">
                  <c:v>420.49</c:v>
                </c:pt>
                <c:pt idx="42050">
                  <c:v>420.5</c:v>
                </c:pt>
                <c:pt idx="42051">
                  <c:v>420.51</c:v>
                </c:pt>
                <c:pt idx="42052">
                  <c:v>420.52</c:v>
                </c:pt>
                <c:pt idx="42053">
                  <c:v>420.53</c:v>
                </c:pt>
                <c:pt idx="42054">
                  <c:v>420.54</c:v>
                </c:pt>
                <c:pt idx="42055">
                  <c:v>420.55</c:v>
                </c:pt>
                <c:pt idx="42056">
                  <c:v>420.56</c:v>
                </c:pt>
                <c:pt idx="42057">
                  <c:v>420.57</c:v>
                </c:pt>
                <c:pt idx="42058">
                  <c:v>420.58</c:v>
                </c:pt>
                <c:pt idx="42059">
                  <c:v>420.59</c:v>
                </c:pt>
                <c:pt idx="42060">
                  <c:v>420.6</c:v>
                </c:pt>
                <c:pt idx="42061">
                  <c:v>420.61</c:v>
                </c:pt>
                <c:pt idx="42062">
                  <c:v>420.62</c:v>
                </c:pt>
                <c:pt idx="42063">
                  <c:v>420.63</c:v>
                </c:pt>
                <c:pt idx="42064">
                  <c:v>420.64</c:v>
                </c:pt>
                <c:pt idx="42065">
                  <c:v>420.65</c:v>
                </c:pt>
                <c:pt idx="42066">
                  <c:v>420.66</c:v>
                </c:pt>
                <c:pt idx="42067">
                  <c:v>420.67</c:v>
                </c:pt>
                <c:pt idx="42068">
                  <c:v>420.68</c:v>
                </c:pt>
                <c:pt idx="42069">
                  <c:v>420.69</c:v>
                </c:pt>
                <c:pt idx="42070">
                  <c:v>420.7</c:v>
                </c:pt>
                <c:pt idx="42071">
                  <c:v>420.71</c:v>
                </c:pt>
                <c:pt idx="42072">
                  <c:v>420.72</c:v>
                </c:pt>
                <c:pt idx="42073">
                  <c:v>420.73</c:v>
                </c:pt>
                <c:pt idx="42074">
                  <c:v>420.74</c:v>
                </c:pt>
                <c:pt idx="42075">
                  <c:v>420.75</c:v>
                </c:pt>
                <c:pt idx="42076">
                  <c:v>420.76</c:v>
                </c:pt>
                <c:pt idx="42077">
                  <c:v>420.77</c:v>
                </c:pt>
                <c:pt idx="42078">
                  <c:v>420.78</c:v>
                </c:pt>
                <c:pt idx="42079">
                  <c:v>420.79</c:v>
                </c:pt>
                <c:pt idx="42080">
                  <c:v>420.8</c:v>
                </c:pt>
                <c:pt idx="42081">
                  <c:v>420.81</c:v>
                </c:pt>
                <c:pt idx="42082">
                  <c:v>420.82</c:v>
                </c:pt>
                <c:pt idx="42083">
                  <c:v>420.83</c:v>
                </c:pt>
                <c:pt idx="42084">
                  <c:v>420.84</c:v>
                </c:pt>
                <c:pt idx="42085">
                  <c:v>420.85</c:v>
                </c:pt>
                <c:pt idx="42086">
                  <c:v>420.86</c:v>
                </c:pt>
                <c:pt idx="42087">
                  <c:v>420.87</c:v>
                </c:pt>
                <c:pt idx="42088">
                  <c:v>420.88</c:v>
                </c:pt>
                <c:pt idx="42089">
                  <c:v>420.89</c:v>
                </c:pt>
                <c:pt idx="42090">
                  <c:v>420.9</c:v>
                </c:pt>
                <c:pt idx="42091">
                  <c:v>420.91</c:v>
                </c:pt>
                <c:pt idx="42092">
                  <c:v>420.92</c:v>
                </c:pt>
                <c:pt idx="42093">
                  <c:v>420.93</c:v>
                </c:pt>
                <c:pt idx="42094">
                  <c:v>420.94</c:v>
                </c:pt>
                <c:pt idx="42095">
                  <c:v>420.95</c:v>
                </c:pt>
                <c:pt idx="42096">
                  <c:v>420.96</c:v>
                </c:pt>
                <c:pt idx="42097">
                  <c:v>420.97</c:v>
                </c:pt>
                <c:pt idx="42098">
                  <c:v>420.98</c:v>
                </c:pt>
                <c:pt idx="42099">
                  <c:v>420.99</c:v>
                </c:pt>
                <c:pt idx="42100">
                  <c:v>421</c:v>
                </c:pt>
                <c:pt idx="42101">
                  <c:v>421.01</c:v>
                </c:pt>
                <c:pt idx="42102">
                  <c:v>421.02</c:v>
                </c:pt>
                <c:pt idx="42103">
                  <c:v>421.03</c:v>
                </c:pt>
                <c:pt idx="42104">
                  <c:v>421.04</c:v>
                </c:pt>
                <c:pt idx="42105">
                  <c:v>421.05</c:v>
                </c:pt>
                <c:pt idx="42106">
                  <c:v>421.06</c:v>
                </c:pt>
                <c:pt idx="42107">
                  <c:v>421.07</c:v>
                </c:pt>
                <c:pt idx="42108">
                  <c:v>421.08</c:v>
                </c:pt>
                <c:pt idx="42109">
                  <c:v>421.09</c:v>
                </c:pt>
                <c:pt idx="42110">
                  <c:v>421.1</c:v>
                </c:pt>
                <c:pt idx="42111">
                  <c:v>421.11</c:v>
                </c:pt>
                <c:pt idx="42112">
                  <c:v>421.12</c:v>
                </c:pt>
                <c:pt idx="42113">
                  <c:v>421.13</c:v>
                </c:pt>
                <c:pt idx="42114">
                  <c:v>421.14</c:v>
                </c:pt>
                <c:pt idx="42115">
                  <c:v>421.15</c:v>
                </c:pt>
                <c:pt idx="42116">
                  <c:v>421.16</c:v>
                </c:pt>
                <c:pt idx="42117">
                  <c:v>421.17</c:v>
                </c:pt>
                <c:pt idx="42118">
                  <c:v>421.18</c:v>
                </c:pt>
                <c:pt idx="42119">
                  <c:v>421.19</c:v>
                </c:pt>
                <c:pt idx="42120">
                  <c:v>421.2</c:v>
                </c:pt>
                <c:pt idx="42121">
                  <c:v>421.21</c:v>
                </c:pt>
                <c:pt idx="42122">
                  <c:v>421.22</c:v>
                </c:pt>
                <c:pt idx="42123">
                  <c:v>421.23</c:v>
                </c:pt>
                <c:pt idx="42124">
                  <c:v>421.24</c:v>
                </c:pt>
                <c:pt idx="42125">
                  <c:v>421.25</c:v>
                </c:pt>
                <c:pt idx="42126">
                  <c:v>421.26</c:v>
                </c:pt>
                <c:pt idx="42127">
                  <c:v>421.27</c:v>
                </c:pt>
                <c:pt idx="42128">
                  <c:v>421.28</c:v>
                </c:pt>
                <c:pt idx="42129">
                  <c:v>421.29</c:v>
                </c:pt>
                <c:pt idx="42130">
                  <c:v>421.3</c:v>
                </c:pt>
                <c:pt idx="42131">
                  <c:v>421.31</c:v>
                </c:pt>
                <c:pt idx="42132">
                  <c:v>421.32</c:v>
                </c:pt>
                <c:pt idx="42133">
                  <c:v>421.33</c:v>
                </c:pt>
                <c:pt idx="42134">
                  <c:v>421.34</c:v>
                </c:pt>
                <c:pt idx="42135">
                  <c:v>421.35</c:v>
                </c:pt>
                <c:pt idx="42136">
                  <c:v>421.36</c:v>
                </c:pt>
                <c:pt idx="42137">
                  <c:v>421.37</c:v>
                </c:pt>
                <c:pt idx="42138">
                  <c:v>421.38</c:v>
                </c:pt>
                <c:pt idx="42139">
                  <c:v>421.39</c:v>
                </c:pt>
                <c:pt idx="42140">
                  <c:v>421.4</c:v>
                </c:pt>
                <c:pt idx="42141">
                  <c:v>421.41</c:v>
                </c:pt>
                <c:pt idx="42142">
                  <c:v>421.42</c:v>
                </c:pt>
                <c:pt idx="42143">
                  <c:v>421.43</c:v>
                </c:pt>
                <c:pt idx="42144">
                  <c:v>421.44</c:v>
                </c:pt>
                <c:pt idx="42145">
                  <c:v>421.45</c:v>
                </c:pt>
                <c:pt idx="42146">
                  <c:v>421.46</c:v>
                </c:pt>
                <c:pt idx="42147">
                  <c:v>421.47</c:v>
                </c:pt>
                <c:pt idx="42148">
                  <c:v>421.48</c:v>
                </c:pt>
                <c:pt idx="42149">
                  <c:v>421.49</c:v>
                </c:pt>
                <c:pt idx="42150">
                  <c:v>421.5</c:v>
                </c:pt>
                <c:pt idx="42151">
                  <c:v>421.51</c:v>
                </c:pt>
                <c:pt idx="42152">
                  <c:v>421.52</c:v>
                </c:pt>
                <c:pt idx="42153">
                  <c:v>421.53</c:v>
                </c:pt>
                <c:pt idx="42154">
                  <c:v>421.54</c:v>
                </c:pt>
                <c:pt idx="42155">
                  <c:v>421.55</c:v>
                </c:pt>
                <c:pt idx="42156">
                  <c:v>421.56</c:v>
                </c:pt>
                <c:pt idx="42157">
                  <c:v>421.57</c:v>
                </c:pt>
                <c:pt idx="42158">
                  <c:v>421.58</c:v>
                </c:pt>
                <c:pt idx="42159">
                  <c:v>421.59</c:v>
                </c:pt>
                <c:pt idx="42160">
                  <c:v>421.6</c:v>
                </c:pt>
                <c:pt idx="42161">
                  <c:v>421.61</c:v>
                </c:pt>
                <c:pt idx="42162">
                  <c:v>421.62</c:v>
                </c:pt>
                <c:pt idx="42163">
                  <c:v>421.63</c:v>
                </c:pt>
                <c:pt idx="42164">
                  <c:v>421.64</c:v>
                </c:pt>
                <c:pt idx="42165">
                  <c:v>421.65</c:v>
                </c:pt>
                <c:pt idx="42166">
                  <c:v>421.66</c:v>
                </c:pt>
                <c:pt idx="42167">
                  <c:v>421.67</c:v>
                </c:pt>
                <c:pt idx="42168">
                  <c:v>421.68</c:v>
                </c:pt>
                <c:pt idx="42169">
                  <c:v>421.69</c:v>
                </c:pt>
                <c:pt idx="42170">
                  <c:v>421.7</c:v>
                </c:pt>
                <c:pt idx="42171">
                  <c:v>421.71</c:v>
                </c:pt>
                <c:pt idx="42172">
                  <c:v>421.72</c:v>
                </c:pt>
                <c:pt idx="42173">
                  <c:v>421.73</c:v>
                </c:pt>
                <c:pt idx="42174">
                  <c:v>421.74</c:v>
                </c:pt>
                <c:pt idx="42175">
                  <c:v>421.75</c:v>
                </c:pt>
                <c:pt idx="42176">
                  <c:v>421.76</c:v>
                </c:pt>
                <c:pt idx="42177">
                  <c:v>421.77</c:v>
                </c:pt>
                <c:pt idx="42178">
                  <c:v>421.78</c:v>
                </c:pt>
                <c:pt idx="42179">
                  <c:v>421.79</c:v>
                </c:pt>
                <c:pt idx="42180">
                  <c:v>421.8</c:v>
                </c:pt>
                <c:pt idx="42181">
                  <c:v>421.81</c:v>
                </c:pt>
                <c:pt idx="42182">
                  <c:v>421.82</c:v>
                </c:pt>
                <c:pt idx="42183">
                  <c:v>421.83</c:v>
                </c:pt>
                <c:pt idx="42184">
                  <c:v>421.84</c:v>
                </c:pt>
                <c:pt idx="42185">
                  <c:v>421.85</c:v>
                </c:pt>
                <c:pt idx="42186">
                  <c:v>421.86</c:v>
                </c:pt>
                <c:pt idx="42187">
                  <c:v>421.87</c:v>
                </c:pt>
                <c:pt idx="42188">
                  <c:v>421.88</c:v>
                </c:pt>
                <c:pt idx="42189">
                  <c:v>421.89</c:v>
                </c:pt>
                <c:pt idx="42190">
                  <c:v>421.9</c:v>
                </c:pt>
                <c:pt idx="42191">
                  <c:v>421.91</c:v>
                </c:pt>
                <c:pt idx="42192">
                  <c:v>421.92</c:v>
                </c:pt>
                <c:pt idx="42193">
                  <c:v>421.93</c:v>
                </c:pt>
                <c:pt idx="42194">
                  <c:v>421.94</c:v>
                </c:pt>
                <c:pt idx="42195">
                  <c:v>421.95</c:v>
                </c:pt>
                <c:pt idx="42196">
                  <c:v>421.96</c:v>
                </c:pt>
                <c:pt idx="42197">
                  <c:v>421.97</c:v>
                </c:pt>
                <c:pt idx="42198">
                  <c:v>421.98</c:v>
                </c:pt>
                <c:pt idx="42199">
                  <c:v>421.99</c:v>
                </c:pt>
                <c:pt idx="42200">
                  <c:v>422</c:v>
                </c:pt>
                <c:pt idx="42201">
                  <c:v>422.01</c:v>
                </c:pt>
                <c:pt idx="42202">
                  <c:v>422.02</c:v>
                </c:pt>
                <c:pt idx="42203">
                  <c:v>422.03</c:v>
                </c:pt>
                <c:pt idx="42204">
                  <c:v>422.04</c:v>
                </c:pt>
                <c:pt idx="42205">
                  <c:v>422.05</c:v>
                </c:pt>
                <c:pt idx="42206">
                  <c:v>422.06</c:v>
                </c:pt>
                <c:pt idx="42207">
                  <c:v>422.07</c:v>
                </c:pt>
                <c:pt idx="42208">
                  <c:v>422.08</c:v>
                </c:pt>
                <c:pt idx="42209">
                  <c:v>422.09</c:v>
                </c:pt>
                <c:pt idx="42210">
                  <c:v>422.1</c:v>
                </c:pt>
                <c:pt idx="42211">
                  <c:v>422.11</c:v>
                </c:pt>
                <c:pt idx="42212">
                  <c:v>422.12</c:v>
                </c:pt>
                <c:pt idx="42213">
                  <c:v>422.13</c:v>
                </c:pt>
                <c:pt idx="42214">
                  <c:v>422.14</c:v>
                </c:pt>
                <c:pt idx="42215">
                  <c:v>422.15</c:v>
                </c:pt>
                <c:pt idx="42216">
                  <c:v>422.16</c:v>
                </c:pt>
                <c:pt idx="42217">
                  <c:v>422.17</c:v>
                </c:pt>
                <c:pt idx="42218">
                  <c:v>422.18</c:v>
                </c:pt>
                <c:pt idx="42219">
                  <c:v>422.19</c:v>
                </c:pt>
                <c:pt idx="42220">
                  <c:v>422.2</c:v>
                </c:pt>
                <c:pt idx="42221">
                  <c:v>422.21</c:v>
                </c:pt>
                <c:pt idx="42222">
                  <c:v>422.22</c:v>
                </c:pt>
                <c:pt idx="42223">
                  <c:v>422.23</c:v>
                </c:pt>
                <c:pt idx="42224">
                  <c:v>422.24</c:v>
                </c:pt>
                <c:pt idx="42225">
                  <c:v>422.25</c:v>
                </c:pt>
                <c:pt idx="42226">
                  <c:v>422.26</c:v>
                </c:pt>
                <c:pt idx="42227">
                  <c:v>422.27</c:v>
                </c:pt>
                <c:pt idx="42228">
                  <c:v>422.28</c:v>
                </c:pt>
                <c:pt idx="42229">
                  <c:v>422.29</c:v>
                </c:pt>
                <c:pt idx="42230">
                  <c:v>422.3</c:v>
                </c:pt>
                <c:pt idx="42231">
                  <c:v>422.31</c:v>
                </c:pt>
                <c:pt idx="42232">
                  <c:v>422.32</c:v>
                </c:pt>
                <c:pt idx="42233">
                  <c:v>422.33</c:v>
                </c:pt>
                <c:pt idx="42234">
                  <c:v>422.34</c:v>
                </c:pt>
                <c:pt idx="42235">
                  <c:v>422.35</c:v>
                </c:pt>
                <c:pt idx="42236">
                  <c:v>422.36</c:v>
                </c:pt>
                <c:pt idx="42237">
                  <c:v>422.37</c:v>
                </c:pt>
                <c:pt idx="42238">
                  <c:v>422.38</c:v>
                </c:pt>
                <c:pt idx="42239">
                  <c:v>422.39</c:v>
                </c:pt>
                <c:pt idx="42240">
                  <c:v>422.4</c:v>
                </c:pt>
                <c:pt idx="42241">
                  <c:v>422.41</c:v>
                </c:pt>
                <c:pt idx="42242">
                  <c:v>422.42</c:v>
                </c:pt>
                <c:pt idx="42243">
                  <c:v>422.43</c:v>
                </c:pt>
                <c:pt idx="42244">
                  <c:v>422.44</c:v>
                </c:pt>
                <c:pt idx="42245">
                  <c:v>422.45</c:v>
                </c:pt>
                <c:pt idx="42246">
                  <c:v>422.46</c:v>
                </c:pt>
                <c:pt idx="42247">
                  <c:v>422.47</c:v>
                </c:pt>
                <c:pt idx="42248">
                  <c:v>422.48</c:v>
                </c:pt>
                <c:pt idx="42249">
                  <c:v>422.49</c:v>
                </c:pt>
                <c:pt idx="42250">
                  <c:v>422.5</c:v>
                </c:pt>
                <c:pt idx="42251">
                  <c:v>422.51</c:v>
                </c:pt>
                <c:pt idx="42252">
                  <c:v>422.52</c:v>
                </c:pt>
                <c:pt idx="42253">
                  <c:v>422.53</c:v>
                </c:pt>
                <c:pt idx="42254">
                  <c:v>422.54</c:v>
                </c:pt>
                <c:pt idx="42255">
                  <c:v>422.55</c:v>
                </c:pt>
                <c:pt idx="42256">
                  <c:v>422.56</c:v>
                </c:pt>
                <c:pt idx="42257">
                  <c:v>422.57</c:v>
                </c:pt>
                <c:pt idx="42258">
                  <c:v>422.58</c:v>
                </c:pt>
                <c:pt idx="42259">
                  <c:v>422.59</c:v>
                </c:pt>
                <c:pt idx="42260">
                  <c:v>422.6</c:v>
                </c:pt>
                <c:pt idx="42261">
                  <c:v>422.61</c:v>
                </c:pt>
                <c:pt idx="42262">
                  <c:v>422.62</c:v>
                </c:pt>
                <c:pt idx="42263">
                  <c:v>422.63</c:v>
                </c:pt>
                <c:pt idx="42264">
                  <c:v>422.64</c:v>
                </c:pt>
                <c:pt idx="42265">
                  <c:v>422.65</c:v>
                </c:pt>
                <c:pt idx="42266">
                  <c:v>422.66</c:v>
                </c:pt>
                <c:pt idx="42267">
                  <c:v>422.67</c:v>
                </c:pt>
                <c:pt idx="42268">
                  <c:v>422.68</c:v>
                </c:pt>
                <c:pt idx="42269">
                  <c:v>422.69</c:v>
                </c:pt>
                <c:pt idx="42270">
                  <c:v>422.7</c:v>
                </c:pt>
                <c:pt idx="42271">
                  <c:v>422.71</c:v>
                </c:pt>
                <c:pt idx="42272">
                  <c:v>422.72</c:v>
                </c:pt>
                <c:pt idx="42273">
                  <c:v>422.73</c:v>
                </c:pt>
                <c:pt idx="42274">
                  <c:v>422.74</c:v>
                </c:pt>
                <c:pt idx="42275">
                  <c:v>422.75</c:v>
                </c:pt>
                <c:pt idx="42276">
                  <c:v>422.76</c:v>
                </c:pt>
                <c:pt idx="42277">
                  <c:v>422.77</c:v>
                </c:pt>
                <c:pt idx="42278">
                  <c:v>422.78</c:v>
                </c:pt>
                <c:pt idx="42279">
                  <c:v>422.79</c:v>
                </c:pt>
                <c:pt idx="42280">
                  <c:v>422.8</c:v>
                </c:pt>
                <c:pt idx="42281">
                  <c:v>422.81</c:v>
                </c:pt>
                <c:pt idx="42282">
                  <c:v>422.82</c:v>
                </c:pt>
                <c:pt idx="42283">
                  <c:v>422.83</c:v>
                </c:pt>
                <c:pt idx="42284">
                  <c:v>422.84</c:v>
                </c:pt>
                <c:pt idx="42285">
                  <c:v>422.85</c:v>
                </c:pt>
                <c:pt idx="42286">
                  <c:v>422.86</c:v>
                </c:pt>
                <c:pt idx="42287">
                  <c:v>422.87</c:v>
                </c:pt>
                <c:pt idx="42288">
                  <c:v>422.88</c:v>
                </c:pt>
                <c:pt idx="42289">
                  <c:v>422.89</c:v>
                </c:pt>
                <c:pt idx="42290">
                  <c:v>422.9</c:v>
                </c:pt>
                <c:pt idx="42291">
                  <c:v>422.91</c:v>
                </c:pt>
                <c:pt idx="42292">
                  <c:v>422.92</c:v>
                </c:pt>
                <c:pt idx="42293">
                  <c:v>422.93</c:v>
                </c:pt>
                <c:pt idx="42294">
                  <c:v>422.94</c:v>
                </c:pt>
                <c:pt idx="42295">
                  <c:v>422.95</c:v>
                </c:pt>
                <c:pt idx="42296">
                  <c:v>422.96</c:v>
                </c:pt>
                <c:pt idx="42297">
                  <c:v>422.97</c:v>
                </c:pt>
                <c:pt idx="42298">
                  <c:v>422.98</c:v>
                </c:pt>
                <c:pt idx="42299">
                  <c:v>422.99</c:v>
                </c:pt>
                <c:pt idx="42300">
                  <c:v>423</c:v>
                </c:pt>
                <c:pt idx="42301">
                  <c:v>423.01</c:v>
                </c:pt>
                <c:pt idx="42302">
                  <c:v>423.02</c:v>
                </c:pt>
                <c:pt idx="42303">
                  <c:v>423.03</c:v>
                </c:pt>
                <c:pt idx="42304">
                  <c:v>423.04</c:v>
                </c:pt>
                <c:pt idx="42305">
                  <c:v>423.05</c:v>
                </c:pt>
                <c:pt idx="42306">
                  <c:v>423.06</c:v>
                </c:pt>
                <c:pt idx="42307">
                  <c:v>423.07</c:v>
                </c:pt>
                <c:pt idx="42308">
                  <c:v>423.08</c:v>
                </c:pt>
                <c:pt idx="42309">
                  <c:v>423.09</c:v>
                </c:pt>
                <c:pt idx="42310">
                  <c:v>423.1</c:v>
                </c:pt>
                <c:pt idx="42311">
                  <c:v>423.11</c:v>
                </c:pt>
                <c:pt idx="42312">
                  <c:v>423.12</c:v>
                </c:pt>
                <c:pt idx="42313">
                  <c:v>423.13</c:v>
                </c:pt>
                <c:pt idx="42314">
                  <c:v>423.14</c:v>
                </c:pt>
                <c:pt idx="42315">
                  <c:v>423.15</c:v>
                </c:pt>
                <c:pt idx="42316">
                  <c:v>423.16</c:v>
                </c:pt>
                <c:pt idx="42317">
                  <c:v>423.17</c:v>
                </c:pt>
                <c:pt idx="42318">
                  <c:v>423.18</c:v>
                </c:pt>
                <c:pt idx="42319">
                  <c:v>423.19</c:v>
                </c:pt>
                <c:pt idx="42320">
                  <c:v>423.2</c:v>
                </c:pt>
                <c:pt idx="42321">
                  <c:v>423.21</c:v>
                </c:pt>
                <c:pt idx="42322">
                  <c:v>423.22</c:v>
                </c:pt>
                <c:pt idx="42323">
                  <c:v>423.23</c:v>
                </c:pt>
                <c:pt idx="42324">
                  <c:v>423.24</c:v>
                </c:pt>
                <c:pt idx="42325">
                  <c:v>423.25</c:v>
                </c:pt>
                <c:pt idx="42326">
                  <c:v>423.26</c:v>
                </c:pt>
                <c:pt idx="42327">
                  <c:v>423.27</c:v>
                </c:pt>
                <c:pt idx="42328">
                  <c:v>423.28</c:v>
                </c:pt>
                <c:pt idx="42329">
                  <c:v>423.29</c:v>
                </c:pt>
                <c:pt idx="42330">
                  <c:v>423.3</c:v>
                </c:pt>
                <c:pt idx="42331">
                  <c:v>423.31</c:v>
                </c:pt>
                <c:pt idx="42332">
                  <c:v>423.32</c:v>
                </c:pt>
                <c:pt idx="42333">
                  <c:v>423.33</c:v>
                </c:pt>
                <c:pt idx="42334">
                  <c:v>423.34</c:v>
                </c:pt>
                <c:pt idx="42335">
                  <c:v>423.35</c:v>
                </c:pt>
                <c:pt idx="42336">
                  <c:v>423.36</c:v>
                </c:pt>
                <c:pt idx="42337">
                  <c:v>423.37</c:v>
                </c:pt>
                <c:pt idx="42338">
                  <c:v>423.38</c:v>
                </c:pt>
                <c:pt idx="42339">
                  <c:v>423.39</c:v>
                </c:pt>
                <c:pt idx="42340">
                  <c:v>423.4</c:v>
                </c:pt>
                <c:pt idx="42341">
                  <c:v>423.41</c:v>
                </c:pt>
                <c:pt idx="42342">
                  <c:v>423.42</c:v>
                </c:pt>
                <c:pt idx="42343">
                  <c:v>423.43</c:v>
                </c:pt>
                <c:pt idx="42344">
                  <c:v>423.44</c:v>
                </c:pt>
                <c:pt idx="42345">
                  <c:v>423.45</c:v>
                </c:pt>
                <c:pt idx="42346">
                  <c:v>423.46</c:v>
                </c:pt>
                <c:pt idx="42347">
                  <c:v>423.47</c:v>
                </c:pt>
                <c:pt idx="42348">
                  <c:v>423.48</c:v>
                </c:pt>
                <c:pt idx="42349">
                  <c:v>423.49</c:v>
                </c:pt>
                <c:pt idx="42350">
                  <c:v>423.5</c:v>
                </c:pt>
                <c:pt idx="42351">
                  <c:v>423.51</c:v>
                </c:pt>
                <c:pt idx="42352">
                  <c:v>423.52</c:v>
                </c:pt>
                <c:pt idx="42353">
                  <c:v>423.53</c:v>
                </c:pt>
                <c:pt idx="42354">
                  <c:v>423.54</c:v>
                </c:pt>
                <c:pt idx="42355">
                  <c:v>423.55</c:v>
                </c:pt>
                <c:pt idx="42356">
                  <c:v>423.56</c:v>
                </c:pt>
                <c:pt idx="42357">
                  <c:v>423.57</c:v>
                </c:pt>
                <c:pt idx="42358">
                  <c:v>423.58</c:v>
                </c:pt>
                <c:pt idx="42359">
                  <c:v>423.59</c:v>
                </c:pt>
                <c:pt idx="42360">
                  <c:v>423.6</c:v>
                </c:pt>
                <c:pt idx="42361">
                  <c:v>423.61</c:v>
                </c:pt>
                <c:pt idx="42362">
                  <c:v>423.62</c:v>
                </c:pt>
                <c:pt idx="42363">
                  <c:v>423.63</c:v>
                </c:pt>
                <c:pt idx="42364">
                  <c:v>423.64</c:v>
                </c:pt>
                <c:pt idx="42365">
                  <c:v>423.65</c:v>
                </c:pt>
                <c:pt idx="42366">
                  <c:v>423.66</c:v>
                </c:pt>
                <c:pt idx="42367">
                  <c:v>423.67</c:v>
                </c:pt>
                <c:pt idx="42368">
                  <c:v>423.68</c:v>
                </c:pt>
                <c:pt idx="42369">
                  <c:v>423.69</c:v>
                </c:pt>
                <c:pt idx="42370">
                  <c:v>423.7</c:v>
                </c:pt>
                <c:pt idx="42371">
                  <c:v>423.71</c:v>
                </c:pt>
                <c:pt idx="42372">
                  <c:v>423.72</c:v>
                </c:pt>
                <c:pt idx="42373">
                  <c:v>423.73</c:v>
                </c:pt>
                <c:pt idx="42374">
                  <c:v>423.74</c:v>
                </c:pt>
                <c:pt idx="42375">
                  <c:v>423.75</c:v>
                </c:pt>
                <c:pt idx="42376">
                  <c:v>423.76</c:v>
                </c:pt>
                <c:pt idx="42377">
                  <c:v>423.77</c:v>
                </c:pt>
                <c:pt idx="42378">
                  <c:v>423.78</c:v>
                </c:pt>
                <c:pt idx="42379">
                  <c:v>423.79</c:v>
                </c:pt>
                <c:pt idx="42380">
                  <c:v>423.8</c:v>
                </c:pt>
                <c:pt idx="42381">
                  <c:v>423.81</c:v>
                </c:pt>
                <c:pt idx="42382">
                  <c:v>423.82</c:v>
                </c:pt>
                <c:pt idx="42383">
                  <c:v>423.83</c:v>
                </c:pt>
                <c:pt idx="42384">
                  <c:v>423.84</c:v>
                </c:pt>
                <c:pt idx="42385">
                  <c:v>423.85</c:v>
                </c:pt>
                <c:pt idx="42386">
                  <c:v>423.86</c:v>
                </c:pt>
                <c:pt idx="42387">
                  <c:v>423.87</c:v>
                </c:pt>
                <c:pt idx="42388">
                  <c:v>423.88</c:v>
                </c:pt>
                <c:pt idx="42389">
                  <c:v>423.89</c:v>
                </c:pt>
                <c:pt idx="42390">
                  <c:v>423.9</c:v>
                </c:pt>
                <c:pt idx="42391">
                  <c:v>423.91</c:v>
                </c:pt>
                <c:pt idx="42392">
                  <c:v>423.92</c:v>
                </c:pt>
                <c:pt idx="42393">
                  <c:v>423.93</c:v>
                </c:pt>
                <c:pt idx="42394">
                  <c:v>423.94</c:v>
                </c:pt>
                <c:pt idx="42395">
                  <c:v>423.95</c:v>
                </c:pt>
                <c:pt idx="42396">
                  <c:v>423.96</c:v>
                </c:pt>
                <c:pt idx="42397">
                  <c:v>423.97</c:v>
                </c:pt>
                <c:pt idx="42398">
                  <c:v>423.98</c:v>
                </c:pt>
                <c:pt idx="42399">
                  <c:v>423.99</c:v>
                </c:pt>
                <c:pt idx="42400">
                  <c:v>424</c:v>
                </c:pt>
                <c:pt idx="42401">
                  <c:v>424.01</c:v>
                </c:pt>
                <c:pt idx="42402">
                  <c:v>424.02</c:v>
                </c:pt>
                <c:pt idx="42403">
                  <c:v>424.03</c:v>
                </c:pt>
                <c:pt idx="42404">
                  <c:v>424.04</c:v>
                </c:pt>
                <c:pt idx="42405">
                  <c:v>424.05</c:v>
                </c:pt>
                <c:pt idx="42406">
                  <c:v>424.06</c:v>
                </c:pt>
                <c:pt idx="42407">
                  <c:v>424.07</c:v>
                </c:pt>
                <c:pt idx="42408">
                  <c:v>424.08</c:v>
                </c:pt>
                <c:pt idx="42409">
                  <c:v>424.09</c:v>
                </c:pt>
                <c:pt idx="42410">
                  <c:v>424.1</c:v>
                </c:pt>
                <c:pt idx="42411">
                  <c:v>424.11</c:v>
                </c:pt>
                <c:pt idx="42412">
                  <c:v>424.12</c:v>
                </c:pt>
                <c:pt idx="42413">
                  <c:v>424.13</c:v>
                </c:pt>
                <c:pt idx="42414">
                  <c:v>424.14</c:v>
                </c:pt>
                <c:pt idx="42415">
                  <c:v>424.15</c:v>
                </c:pt>
                <c:pt idx="42416">
                  <c:v>424.16</c:v>
                </c:pt>
                <c:pt idx="42417">
                  <c:v>424.17</c:v>
                </c:pt>
                <c:pt idx="42418">
                  <c:v>424.18</c:v>
                </c:pt>
                <c:pt idx="42419">
                  <c:v>424.19</c:v>
                </c:pt>
                <c:pt idx="42420">
                  <c:v>424.2</c:v>
                </c:pt>
                <c:pt idx="42421">
                  <c:v>424.21</c:v>
                </c:pt>
                <c:pt idx="42422">
                  <c:v>424.22</c:v>
                </c:pt>
                <c:pt idx="42423">
                  <c:v>424.23</c:v>
                </c:pt>
                <c:pt idx="42424">
                  <c:v>424.24</c:v>
                </c:pt>
                <c:pt idx="42425">
                  <c:v>424.25</c:v>
                </c:pt>
                <c:pt idx="42426">
                  <c:v>424.26</c:v>
                </c:pt>
                <c:pt idx="42427">
                  <c:v>424.27</c:v>
                </c:pt>
                <c:pt idx="42428">
                  <c:v>424.28</c:v>
                </c:pt>
                <c:pt idx="42429">
                  <c:v>424.29</c:v>
                </c:pt>
                <c:pt idx="42430">
                  <c:v>424.3</c:v>
                </c:pt>
                <c:pt idx="42431">
                  <c:v>424.31</c:v>
                </c:pt>
                <c:pt idx="42432">
                  <c:v>424.32</c:v>
                </c:pt>
                <c:pt idx="42433">
                  <c:v>424.33</c:v>
                </c:pt>
                <c:pt idx="42434">
                  <c:v>424.34</c:v>
                </c:pt>
                <c:pt idx="42435">
                  <c:v>424.35</c:v>
                </c:pt>
                <c:pt idx="42436">
                  <c:v>424.36</c:v>
                </c:pt>
                <c:pt idx="42437">
                  <c:v>424.37</c:v>
                </c:pt>
                <c:pt idx="42438">
                  <c:v>424.38</c:v>
                </c:pt>
                <c:pt idx="42439">
                  <c:v>424.39</c:v>
                </c:pt>
                <c:pt idx="42440">
                  <c:v>424.4</c:v>
                </c:pt>
                <c:pt idx="42441">
                  <c:v>424.41</c:v>
                </c:pt>
                <c:pt idx="42442">
                  <c:v>424.42</c:v>
                </c:pt>
                <c:pt idx="42443">
                  <c:v>424.43</c:v>
                </c:pt>
                <c:pt idx="42444">
                  <c:v>424.44</c:v>
                </c:pt>
                <c:pt idx="42445">
                  <c:v>424.45</c:v>
                </c:pt>
                <c:pt idx="42446">
                  <c:v>424.46</c:v>
                </c:pt>
                <c:pt idx="42447">
                  <c:v>424.47</c:v>
                </c:pt>
                <c:pt idx="42448">
                  <c:v>424.48</c:v>
                </c:pt>
                <c:pt idx="42449">
                  <c:v>424.49</c:v>
                </c:pt>
                <c:pt idx="42450">
                  <c:v>424.5</c:v>
                </c:pt>
                <c:pt idx="42451">
                  <c:v>424.51</c:v>
                </c:pt>
                <c:pt idx="42452">
                  <c:v>424.52</c:v>
                </c:pt>
                <c:pt idx="42453">
                  <c:v>424.53</c:v>
                </c:pt>
                <c:pt idx="42454">
                  <c:v>424.54</c:v>
                </c:pt>
                <c:pt idx="42455">
                  <c:v>424.55</c:v>
                </c:pt>
                <c:pt idx="42456">
                  <c:v>424.56</c:v>
                </c:pt>
                <c:pt idx="42457">
                  <c:v>424.57</c:v>
                </c:pt>
                <c:pt idx="42458">
                  <c:v>424.58</c:v>
                </c:pt>
                <c:pt idx="42459">
                  <c:v>424.59</c:v>
                </c:pt>
                <c:pt idx="42460">
                  <c:v>424.6</c:v>
                </c:pt>
                <c:pt idx="42461">
                  <c:v>424.61</c:v>
                </c:pt>
                <c:pt idx="42462">
                  <c:v>424.62</c:v>
                </c:pt>
                <c:pt idx="42463">
                  <c:v>424.63</c:v>
                </c:pt>
                <c:pt idx="42464">
                  <c:v>424.64</c:v>
                </c:pt>
                <c:pt idx="42465">
                  <c:v>424.65</c:v>
                </c:pt>
                <c:pt idx="42466">
                  <c:v>424.66</c:v>
                </c:pt>
                <c:pt idx="42467">
                  <c:v>424.67</c:v>
                </c:pt>
                <c:pt idx="42468">
                  <c:v>424.68</c:v>
                </c:pt>
                <c:pt idx="42469">
                  <c:v>424.69</c:v>
                </c:pt>
                <c:pt idx="42470">
                  <c:v>424.7</c:v>
                </c:pt>
                <c:pt idx="42471">
                  <c:v>424.71</c:v>
                </c:pt>
                <c:pt idx="42472">
                  <c:v>424.72</c:v>
                </c:pt>
                <c:pt idx="42473">
                  <c:v>424.73</c:v>
                </c:pt>
                <c:pt idx="42474">
                  <c:v>424.74</c:v>
                </c:pt>
                <c:pt idx="42475">
                  <c:v>424.75</c:v>
                </c:pt>
                <c:pt idx="42476">
                  <c:v>424.76</c:v>
                </c:pt>
                <c:pt idx="42477">
                  <c:v>424.77</c:v>
                </c:pt>
                <c:pt idx="42478">
                  <c:v>424.78</c:v>
                </c:pt>
                <c:pt idx="42479">
                  <c:v>424.79</c:v>
                </c:pt>
                <c:pt idx="42480">
                  <c:v>424.8</c:v>
                </c:pt>
                <c:pt idx="42481">
                  <c:v>424.81</c:v>
                </c:pt>
                <c:pt idx="42482">
                  <c:v>424.82</c:v>
                </c:pt>
                <c:pt idx="42483">
                  <c:v>424.83</c:v>
                </c:pt>
                <c:pt idx="42484">
                  <c:v>424.84</c:v>
                </c:pt>
                <c:pt idx="42485">
                  <c:v>424.85</c:v>
                </c:pt>
                <c:pt idx="42486">
                  <c:v>424.86</c:v>
                </c:pt>
                <c:pt idx="42487">
                  <c:v>424.87</c:v>
                </c:pt>
                <c:pt idx="42488">
                  <c:v>424.88</c:v>
                </c:pt>
                <c:pt idx="42489">
                  <c:v>424.89</c:v>
                </c:pt>
                <c:pt idx="42490">
                  <c:v>424.9</c:v>
                </c:pt>
                <c:pt idx="42491">
                  <c:v>424.91</c:v>
                </c:pt>
                <c:pt idx="42492">
                  <c:v>424.92</c:v>
                </c:pt>
                <c:pt idx="42493">
                  <c:v>424.93</c:v>
                </c:pt>
                <c:pt idx="42494">
                  <c:v>424.94</c:v>
                </c:pt>
                <c:pt idx="42495">
                  <c:v>424.95</c:v>
                </c:pt>
                <c:pt idx="42496">
                  <c:v>424.96</c:v>
                </c:pt>
                <c:pt idx="42497">
                  <c:v>424.97</c:v>
                </c:pt>
                <c:pt idx="42498">
                  <c:v>424.98</c:v>
                </c:pt>
                <c:pt idx="42499">
                  <c:v>424.99</c:v>
                </c:pt>
                <c:pt idx="42500">
                  <c:v>425</c:v>
                </c:pt>
                <c:pt idx="42501">
                  <c:v>425.01</c:v>
                </c:pt>
                <c:pt idx="42502">
                  <c:v>425.02</c:v>
                </c:pt>
                <c:pt idx="42503">
                  <c:v>425.03</c:v>
                </c:pt>
                <c:pt idx="42504">
                  <c:v>425.04</c:v>
                </c:pt>
                <c:pt idx="42505">
                  <c:v>425.05</c:v>
                </c:pt>
                <c:pt idx="42506">
                  <c:v>425.06</c:v>
                </c:pt>
                <c:pt idx="42507">
                  <c:v>425.07</c:v>
                </c:pt>
                <c:pt idx="42508">
                  <c:v>425.08</c:v>
                </c:pt>
                <c:pt idx="42509">
                  <c:v>425.09</c:v>
                </c:pt>
                <c:pt idx="42510">
                  <c:v>425.1</c:v>
                </c:pt>
                <c:pt idx="42511">
                  <c:v>425.11</c:v>
                </c:pt>
                <c:pt idx="42512">
                  <c:v>425.12</c:v>
                </c:pt>
                <c:pt idx="42513">
                  <c:v>425.13</c:v>
                </c:pt>
                <c:pt idx="42514">
                  <c:v>425.14</c:v>
                </c:pt>
                <c:pt idx="42515">
                  <c:v>425.15</c:v>
                </c:pt>
                <c:pt idx="42516">
                  <c:v>425.16</c:v>
                </c:pt>
                <c:pt idx="42517">
                  <c:v>425.17</c:v>
                </c:pt>
                <c:pt idx="42518">
                  <c:v>425.18</c:v>
                </c:pt>
                <c:pt idx="42519">
                  <c:v>425.19</c:v>
                </c:pt>
                <c:pt idx="42520">
                  <c:v>425.2</c:v>
                </c:pt>
                <c:pt idx="42521">
                  <c:v>425.21</c:v>
                </c:pt>
                <c:pt idx="42522">
                  <c:v>425.22</c:v>
                </c:pt>
                <c:pt idx="42523">
                  <c:v>425.23</c:v>
                </c:pt>
                <c:pt idx="42524">
                  <c:v>425.24</c:v>
                </c:pt>
                <c:pt idx="42525">
                  <c:v>425.25</c:v>
                </c:pt>
                <c:pt idx="42526">
                  <c:v>425.26</c:v>
                </c:pt>
                <c:pt idx="42527">
                  <c:v>425.27</c:v>
                </c:pt>
                <c:pt idx="42528">
                  <c:v>425.28</c:v>
                </c:pt>
                <c:pt idx="42529">
                  <c:v>425.29</c:v>
                </c:pt>
                <c:pt idx="42530">
                  <c:v>425.3</c:v>
                </c:pt>
                <c:pt idx="42531">
                  <c:v>425.31</c:v>
                </c:pt>
                <c:pt idx="42532">
                  <c:v>425.32</c:v>
                </c:pt>
                <c:pt idx="42533">
                  <c:v>425.33</c:v>
                </c:pt>
                <c:pt idx="42534">
                  <c:v>425.34</c:v>
                </c:pt>
                <c:pt idx="42535">
                  <c:v>425.35</c:v>
                </c:pt>
                <c:pt idx="42536">
                  <c:v>425.36</c:v>
                </c:pt>
                <c:pt idx="42537">
                  <c:v>425.37</c:v>
                </c:pt>
                <c:pt idx="42538">
                  <c:v>425.38</c:v>
                </c:pt>
                <c:pt idx="42539">
                  <c:v>425.39</c:v>
                </c:pt>
                <c:pt idx="42540">
                  <c:v>425.4</c:v>
                </c:pt>
                <c:pt idx="42541">
                  <c:v>425.41</c:v>
                </c:pt>
                <c:pt idx="42542">
                  <c:v>425.42</c:v>
                </c:pt>
                <c:pt idx="42543">
                  <c:v>425.43</c:v>
                </c:pt>
                <c:pt idx="42544">
                  <c:v>425.44</c:v>
                </c:pt>
                <c:pt idx="42545">
                  <c:v>425.45</c:v>
                </c:pt>
                <c:pt idx="42546">
                  <c:v>425.46</c:v>
                </c:pt>
                <c:pt idx="42547">
                  <c:v>425.47</c:v>
                </c:pt>
                <c:pt idx="42548">
                  <c:v>425.48</c:v>
                </c:pt>
                <c:pt idx="42549">
                  <c:v>425.49</c:v>
                </c:pt>
                <c:pt idx="42550">
                  <c:v>425.5</c:v>
                </c:pt>
                <c:pt idx="42551">
                  <c:v>425.51</c:v>
                </c:pt>
                <c:pt idx="42552">
                  <c:v>425.52</c:v>
                </c:pt>
                <c:pt idx="42553">
                  <c:v>425.53</c:v>
                </c:pt>
                <c:pt idx="42554">
                  <c:v>425.54</c:v>
                </c:pt>
                <c:pt idx="42555">
                  <c:v>425.55</c:v>
                </c:pt>
                <c:pt idx="42556">
                  <c:v>425.56</c:v>
                </c:pt>
                <c:pt idx="42557">
                  <c:v>425.57</c:v>
                </c:pt>
                <c:pt idx="42558">
                  <c:v>425.58</c:v>
                </c:pt>
                <c:pt idx="42559">
                  <c:v>425.59</c:v>
                </c:pt>
                <c:pt idx="42560">
                  <c:v>425.6</c:v>
                </c:pt>
                <c:pt idx="42561">
                  <c:v>425.61</c:v>
                </c:pt>
                <c:pt idx="42562">
                  <c:v>425.62</c:v>
                </c:pt>
                <c:pt idx="42563">
                  <c:v>425.63</c:v>
                </c:pt>
                <c:pt idx="42564">
                  <c:v>425.64</c:v>
                </c:pt>
                <c:pt idx="42565">
                  <c:v>425.65</c:v>
                </c:pt>
                <c:pt idx="42566">
                  <c:v>425.66</c:v>
                </c:pt>
                <c:pt idx="42567">
                  <c:v>425.67</c:v>
                </c:pt>
                <c:pt idx="42568">
                  <c:v>425.68</c:v>
                </c:pt>
                <c:pt idx="42569">
                  <c:v>425.69</c:v>
                </c:pt>
                <c:pt idx="42570">
                  <c:v>425.7</c:v>
                </c:pt>
                <c:pt idx="42571">
                  <c:v>425.71</c:v>
                </c:pt>
                <c:pt idx="42572">
                  <c:v>425.72</c:v>
                </c:pt>
                <c:pt idx="42573">
                  <c:v>425.73</c:v>
                </c:pt>
                <c:pt idx="42574">
                  <c:v>425.74</c:v>
                </c:pt>
                <c:pt idx="42575">
                  <c:v>425.75</c:v>
                </c:pt>
                <c:pt idx="42576">
                  <c:v>425.76</c:v>
                </c:pt>
                <c:pt idx="42577">
                  <c:v>425.77</c:v>
                </c:pt>
                <c:pt idx="42578">
                  <c:v>425.78</c:v>
                </c:pt>
                <c:pt idx="42579">
                  <c:v>425.79</c:v>
                </c:pt>
                <c:pt idx="42580">
                  <c:v>425.8</c:v>
                </c:pt>
                <c:pt idx="42581">
                  <c:v>425.81</c:v>
                </c:pt>
                <c:pt idx="42582">
                  <c:v>425.82</c:v>
                </c:pt>
                <c:pt idx="42583">
                  <c:v>425.83</c:v>
                </c:pt>
                <c:pt idx="42584">
                  <c:v>425.84</c:v>
                </c:pt>
                <c:pt idx="42585">
                  <c:v>425.85</c:v>
                </c:pt>
                <c:pt idx="42586">
                  <c:v>425.86</c:v>
                </c:pt>
                <c:pt idx="42587">
                  <c:v>425.87</c:v>
                </c:pt>
                <c:pt idx="42588">
                  <c:v>425.88</c:v>
                </c:pt>
                <c:pt idx="42589">
                  <c:v>425.89</c:v>
                </c:pt>
                <c:pt idx="42590">
                  <c:v>425.9</c:v>
                </c:pt>
                <c:pt idx="42591">
                  <c:v>425.91</c:v>
                </c:pt>
                <c:pt idx="42592">
                  <c:v>425.92</c:v>
                </c:pt>
                <c:pt idx="42593">
                  <c:v>425.93</c:v>
                </c:pt>
                <c:pt idx="42594">
                  <c:v>425.94</c:v>
                </c:pt>
                <c:pt idx="42595">
                  <c:v>425.95</c:v>
                </c:pt>
                <c:pt idx="42596">
                  <c:v>425.96</c:v>
                </c:pt>
                <c:pt idx="42597">
                  <c:v>425.97</c:v>
                </c:pt>
                <c:pt idx="42598">
                  <c:v>425.98</c:v>
                </c:pt>
                <c:pt idx="42599">
                  <c:v>425.99</c:v>
                </c:pt>
                <c:pt idx="42600">
                  <c:v>426</c:v>
                </c:pt>
                <c:pt idx="42601">
                  <c:v>426.01</c:v>
                </c:pt>
                <c:pt idx="42602">
                  <c:v>426.02</c:v>
                </c:pt>
                <c:pt idx="42603">
                  <c:v>426.03</c:v>
                </c:pt>
                <c:pt idx="42604">
                  <c:v>426.04</c:v>
                </c:pt>
                <c:pt idx="42605">
                  <c:v>426.05</c:v>
                </c:pt>
                <c:pt idx="42606">
                  <c:v>426.06</c:v>
                </c:pt>
                <c:pt idx="42607">
                  <c:v>426.07</c:v>
                </c:pt>
                <c:pt idx="42608">
                  <c:v>426.08</c:v>
                </c:pt>
                <c:pt idx="42609">
                  <c:v>426.09</c:v>
                </c:pt>
                <c:pt idx="42610">
                  <c:v>426.1</c:v>
                </c:pt>
                <c:pt idx="42611">
                  <c:v>426.11</c:v>
                </c:pt>
                <c:pt idx="42612">
                  <c:v>426.12</c:v>
                </c:pt>
                <c:pt idx="42613">
                  <c:v>426.13</c:v>
                </c:pt>
                <c:pt idx="42614">
                  <c:v>426.14</c:v>
                </c:pt>
                <c:pt idx="42615">
                  <c:v>426.15</c:v>
                </c:pt>
                <c:pt idx="42616">
                  <c:v>426.16</c:v>
                </c:pt>
                <c:pt idx="42617">
                  <c:v>426.17</c:v>
                </c:pt>
                <c:pt idx="42618">
                  <c:v>426.18</c:v>
                </c:pt>
                <c:pt idx="42619">
                  <c:v>426.19</c:v>
                </c:pt>
                <c:pt idx="42620">
                  <c:v>426.2</c:v>
                </c:pt>
                <c:pt idx="42621">
                  <c:v>426.21</c:v>
                </c:pt>
                <c:pt idx="42622">
                  <c:v>426.22</c:v>
                </c:pt>
                <c:pt idx="42623">
                  <c:v>426.23</c:v>
                </c:pt>
                <c:pt idx="42624">
                  <c:v>426.24</c:v>
                </c:pt>
                <c:pt idx="42625">
                  <c:v>426.25</c:v>
                </c:pt>
                <c:pt idx="42626">
                  <c:v>426.26</c:v>
                </c:pt>
                <c:pt idx="42627">
                  <c:v>426.27</c:v>
                </c:pt>
                <c:pt idx="42628">
                  <c:v>426.28</c:v>
                </c:pt>
                <c:pt idx="42629">
                  <c:v>426.29</c:v>
                </c:pt>
                <c:pt idx="42630">
                  <c:v>426.3</c:v>
                </c:pt>
                <c:pt idx="42631">
                  <c:v>426.31</c:v>
                </c:pt>
                <c:pt idx="42632">
                  <c:v>426.32</c:v>
                </c:pt>
                <c:pt idx="42633">
                  <c:v>426.33</c:v>
                </c:pt>
                <c:pt idx="42634">
                  <c:v>426.34</c:v>
                </c:pt>
                <c:pt idx="42635">
                  <c:v>426.35</c:v>
                </c:pt>
                <c:pt idx="42636">
                  <c:v>426.36</c:v>
                </c:pt>
                <c:pt idx="42637">
                  <c:v>426.37</c:v>
                </c:pt>
                <c:pt idx="42638">
                  <c:v>426.38</c:v>
                </c:pt>
                <c:pt idx="42639">
                  <c:v>426.39</c:v>
                </c:pt>
                <c:pt idx="42640">
                  <c:v>426.4</c:v>
                </c:pt>
                <c:pt idx="42641">
                  <c:v>426.41</c:v>
                </c:pt>
                <c:pt idx="42642">
                  <c:v>426.42</c:v>
                </c:pt>
                <c:pt idx="42643">
                  <c:v>426.43</c:v>
                </c:pt>
                <c:pt idx="42644">
                  <c:v>426.44</c:v>
                </c:pt>
                <c:pt idx="42645">
                  <c:v>426.45</c:v>
                </c:pt>
                <c:pt idx="42646">
                  <c:v>426.46</c:v>
                </c:pt>
                <c:pt idx="42647">
                  <c:v>426.47</c:v>
                </c:pt>
                <c:pt idx="42648">
                  <c:v>426.48</c:v>
                </c:pt>
                <c:pt idx="42649">
                  <c:v>426.49</c:v>
                </c:pt>
                <c:pt idx="42650">
                  <c:v>426.5</c:v>
                </c:pt>
                <c:pt idx="42651">
                  <c:v>426.51</c:v>
                </c:pt>
                <c:pt idx="42652">
                  <c:v>426.52</c:v>
                </c:pt>
                <c:pt idx="42653">
                  <c:v>426.53</c:v>
                </c:pt>
                <c:pt idx="42654">
                  <c:v>426.54</c:v>
                </c:pt>
                <c:pt idx="42655">
                  <c:v>426.55</c:v>
                </c:pt>
                <c:pt idx="42656">
                  <c:v>426.56</c:v>
                </c:pt>
                <c:pt idx="42657">
                  <c:v>426.57</c:v>
                </c:pt>
                <c:pt idx="42658">
                  <c:v>426.58</c:v>
                </c:pt>
                <c:pt idx="42659">
                  <c:v>426.59</c:v>
                </c:pt>
                <c:pt idx="42660">
                  <c:v>426.6</c:v>
                </c:pt>
                <c:pt idx="42661">
                  <c:v>426.61</c:v>
                </c:pt>
                <c:pt idx="42662">
                  <c:v>426.62</c:v>
                </c:pt>
                <c:pt idx="42663">
                  <c:v>426.63</c:v>
                </c:pt>
                <c:pt idx="42664">
                  <c:v>426.64</c:v>
                </c:pt>
                <c:pt idx="42665">
                  <c:v>426.65</c:v>
                </c:pt>
                <c:pt idx="42666">
                  <c:v>426.66</c:v>
                </c:pt>
                <c:pt idx="42667">
                  <c:v>426.67</c:v>
                </c:pt>
                <c:pt idx="42668">
                  <c:v>426.68</c:v>
                </c:pt>
                <c:pt idx="42669">
                  <c:v>426.69</c:v>
                </c:pt>
                <c:pt idx="42670">
                  <c:v>426.7</c:v>
                </c:pt>
                <c:pt idx="42671">
                  <c:v>426.71</c:v>
                </c:pt>
                <c:pt idx="42672">
                  <c:v>426.72</c:v>
                </c:pt>
                <c:pt idx="42673">
                  <c:v>426.73</c:v>
                </c:pt>
                <c:pt idx="42674">
                  <c:v>426.74</c:v>
                </c:pt>
                <c:pt idx="42675">
                  <c:v>426.75</c:v>
                </c:pt>
                <c:pt idx="42676">
                  <c:v>426.76</c:v>
                </c:pt>
                <c:pt idx="42677">
                  <c:v>426.77</c:v>
                </c:pt>
                <c:pt idx="42678">
                  <c:v>426.78</c:v>
                </c:pt>
                <c:pt idx="42679">
                  <c:v>426.79</c:v>
                </c:pt>
                <c:pt idx="42680">
                  <c:v>426.8</c:v>
                </c:pt>
                <c:pt idx="42681">
                  <c:v>426.81</c:v>
                </c:pt>
                <c:pt idx="42682">
                  <c:v>426.82</c:v>
                </c:pt>
                <c:pt idx="42683">
                  <c:v>426.83</c:v>
                </c:pt>
                <c:pt idx="42684">
                  <c:v>426.84</c:v>
                </c:pt>
                <c:pt idx="42685">
                  <c:v>426.85</c:v>
                </c:pt>
                <c:pt idx="42686">
                  <c:v>426.86</c:v>
                </c:pt>
                <c:pt idx="42687">
                  <c:v>426.87</c:v>
                </c:pt>
                <c:pt idx="42688">
                  <c:v>426.88</c:v>
                </c:pt>
                <c:pt idx="42689">
                  <c:v>426.89</c:v>
                </c:pt>
                <c:pt idx="42690">
                  <c:v>426.9</c:v>
                </c:pt>
                <c:pt idx="42691">
                  <c:v>426.91</c:v>
                </c:pt>
                <c:pt idx="42692">
                  <c:v>426.92</c:v>
                </c:pt>
                <c:pt idx="42693">
                  <c:v>426.93</c:v>
                </c:pt>
                <c:pt idx="42694">
                  <c:v>426.94</c:v>
                </c:pt>
                <c:pt idx="42695">
                  <c:v>426.95</c:v>
                </c:pt>
                <c:pt idx="42696">
                  <c:v>426.96</c:v>
                </c:pt>
                <c:pt idx="42697">
                  <c:v>426.97</c:v>
                </c:pt>
                <c:pt idx="42698">
                  <c:v>426.98</c:v>
                </c:pt>
                <c:pt idx="42699">
                  <c:v>426.99</c:v>
                </c:pt>
                <c:pt idx="42700">
                  <c:v>427</c:v>
                </c:pt>
                <c:pt idx="42701">
                  <c:v>427.01</c:v>
                </c:pt>
                <c:pt idx="42702">
                  <c:v>427.02</c:v>
                </c:pt>
                <c:pt idx="42703">
                  <c:v>427.03</c:v>
                </c:pt>
                <c:pt idx="42704">
                  <c:v>427.04</c:v>
                </c:pt>
                <c:pt idx="42705">
                  <c:v>427.05</c:v>
                </c:pt>
                <c:pt idx="42706">
                  <c:v>427.06</c:v>
                </c:pt>
                <c:pt idx="42707">
                  <c:v>427.07</c:v>
                </c:pt>
                <c:pt idx="42708">
                  <c:v>427.08</c:v>
                </c:pt>
                <c:pt idx="42709">
                  <c:v>427.09</c:v>
                </c:pt>
                <c:pt idx="42710">
                  <c:v>427.1</c:v>
                </c:pt>
                <c:pt idx="42711">
                  <c:v>427.11</c:v>
                </c:pt>
                <c:pt idx="42712">
                  <c:v>427.12</c:v>
                </c:pt>
                <c:pt idx="42713">
                  <c:v>427.13</c:v>
                </c:pt>
                <c:pt idx="42714">
                  <c:v>427.14</c:v>
                </c:pt>
                <c:pt idx="42715">
                  <c:v>427.15</c:v>
                </c:pt>
                <c:pt idx="42716">
                  <c:v>427.16</c:v>
                </c:pt>
                <c:pt idx="42717">
                  <c:v>427.17</c:v>
                </c:pt>
                <c:pt idx="42718">
                  <c:v>427.18</c:v>
                </c:pt>
                <c:pt idx="42719">
                  <c:v>427.19</c:v>
                </c:pt>
                <c:pt idx="42720">
                  <c:v>427.2</c:v>
                </c:pt>
                <c:pt idx="42721">
                  <c:v>427.21</c:v>
                </c:pt>
                <c:pt idx="42722">
                  <c:v>427.22</c:v>
                </c:pt>
                <c:pt idx="42723">
                  <c:v>427.23</c:v>
                </c:pt>
                <c:pt idx="42724">
                  <c:v>427.24</c:v>
                </c:pt>
                <c:pt idx="42725">
                  <c:v>427.25</c:v>
                </c:pt>
                <c:pt idx="42726">
                  <c:v>427.26</c:v>
                </c:pt>
                <c:pt idx="42727">
                  <c:v>427.27</c:v>
                </c:pt>
                <c:pt idx="42728">
                  <c:v>427.28</c:v>
                </c:pt>
                <c:pt idx="42729">
                  <c:v>427.29</c:v>
                </c:pt>
                <c:pt idx="42730">
                  <c:v>427.3</c:v>
                </c:pt>
                <c:pt idx="42731">
                  <c:v>427.31</c:v>
                </c:pt>
                <c:pt idx="42732">
                  <c:v>427.32</c:v>
                </c:pt>
                <c:pt idx="42733">
                  <c:v>427.33</c:v>
                </c:pt>
                <c:pt idx="42734">
                  <c:v>427.34</c:v>
                </c:pt>
                <c:pt idx="42735">
                  <c:v>427.35</c:v>
                </c:pt>
                <c:pt idx="42736">
                  <c:v>427.36</c:v>
                </c:pt>
                <c:pt idx="42737">
                  <c:v>427.37</c:v>
                </c:pt>
                <c:pt idx="42738">
                  <c:v>427.38</c:v>
                </c:pt>
                <c:pt idx="42739">
                  <c:v>427.39</c:v>
                </c:pt>
                <c:pt idx="42740">
                  <c:v>427.4</c:v>
                </c:pt>
                <c:pt idx="42741">
                  <c:v>427.41</c:v>
                </c:pt>
                <c:pt idx="42742">
                  <c:v>427.42</c:v>
                </c:pt>
                <c:pt idx="42743">
                  <c:v>427.43</c:v>
                </c:pt>
                <c:pt idx="42744">
                  <c:v>427.44</c:v>
                </c:pt>
                <c:pt idx="42745">
                  <c:v>427.45</c:v>
                </c:pt>
                <c:pt idx="42746">
                  <c:v>427.46</c:v>
                </c:pt>
                <c:pt idx="42747">
                  <c:v>427.47</c:v>
                </c:pt>
                <c:pt idx="42748">
                  <c:v>427.48</c:v>
                </c:pt>
                <c:pt idx="42749">
                  <c:v>427.49</c:v>
                </c:pt>
                <c:pt idx="42750">
                  <c:v>427.5</c:v>
                </c:pt>
                <c:pt idx="42751">
                  <c:v>427.51</c:v>
                </c:pt>
                <c:pt idx="42752">
                  <c:v>427.52</c:v>
                </c:pt>
                <c:pt idx="42753">
                  <c:v>427.53</c:v>
                </c:pt>
                <c:pt idx="42754">
                  <c:v>427.54</c:v>
                </c:pt>
                <c:pt idx="42755">
                  <c:v>427.55</c:v>
                </c:pt>
                <c:pt idx="42756">
                  <c:v>427.56</c:v>
                </c:pt>
                <c:pt idx="42757">
                  <c:v>427.57</c:v>
                </c:pt>
                <c:pt idx="42758">
                  <c:v>427.58</c:v>
                </c:pt>
                <c:pt idx="42759">
                  <c:v>427.59</c:v>
                </c:pt>
                <c:pt idx="42760">
                  <c:v>427.6</c:v>
                </c:pt>
                <c:pt idx="42761">
                  <c:v>427.61</c:v>
                </c:pt>
                <c:pt idx="42762">
                  <c:v>427.62</c:v>
                </c:pt>
                <c:pt idx="42763">
                  <c:v>427.63</c:v>
                </c:pt>
                <c:pt idx="42764">
                  <c:v>427.64</c:v>
                </c:pt>
                <c:pt idx="42765">
                  <c:v>427.65</c:v>
                </c:pt>
                <c:pt idx="42766">
                  <c:v>427.66</c:v>
                </c:pt>
                <c:pt idx="42767">
                  <c:v>427.67</c:v>
                </c:pt>
                <c:pt idx="42768">
                  <c:v>427.68</c:v>
                </c:pt>
                <c:pt idx="42769">
                  <c:v>427.69</c:v>
                </c:pt>
                <c:pt idx="42770">
                  <c:v>427.7</c:v>
                </c:pt>
                <c:pt idx="42771">
                  <c:v>427.71</c:v>
                </c:pt>
                <c:pt idx="42772">
                  <c:v>427.72</c:v>
                </c:pt>
                <c:pt idx="42773">
                  <c:v>427.73</c:v>
                </c:pt>
                <c:pt idx="42774">
                  <c:v>427.74</c:v>
                </c:pt>
                <c:pt idx="42775">
                  <c:v>427.75</c:v>
                </c:pt>
                <c:pt idx="42776">
                  <c:v>427.76</c:v>
                </c:pt>
                <c:pt idx="42777">
                  <c:v>427.77</c:v>
                </c:pt>
                <c:pt idx="42778">
                  <c:v>427.78</c:v>
                </c:pt>
                <c:pt idx="42779">
                  <c:v>427.79</c:v>
                </c:pt>
                <c:pt idx="42780">
                  <c:v>427.8</c:v>
                </c:pt>
                <c:pt idx="42781">
                  <c:v>427.81</c:v>
                </c:pt>
                <c:pt idx="42782">
                  <c:v>427.82</c:v>
                </c:pt>
                <c:pt idx="42783">
                  <c:v>427.83</c:v>
                </c:pt>
                <c:pt idx="42784">
                  <c:v>427.84</c:v>
                </c:pt>
                <c:pt idx="42785">
                  <c:v>427.85</c:v>
                </c:pt>
                <c:pt idx="42786">
                  <c:v>427.86</c:v>
                </c:pt>
                <c:pt idx="42787">
                  <c:v>427.87</c:v>
                </c:pt>
                <c:pt idx="42788">
                  <c:v>427.88</c:v>
                </c:pt>
                <c:pt idx="42789">
                  <c:v>427.89</c:v>
                </c:pt>
                <c:pt idx="42790">
                  <c:v>427.9</c:v>
                </c:pt>
                <c:pt idx="42791">
                  <c:v>427.91</c:v>
                </c:pt>
                <c:pt idx="42792">
                  <c:v>427.92</c:v>
                </c:pt>
                <c:pt idx="42793">
                  <c:v>427.93</c:v>
                </c:pt>
                <c:pt idx="42794">
                  <c:v>427.94</c:v>
                </c:pt>
                <c:pt idx="42795">
                  <c:v>427.95</c:v>
                </c:pt>
                <c:pt idx="42796">
                  <c:v>427.96</c:v>
                </c:pt>
                <c:pt idx="42797">
                  <c:v>427.97</c:v>
                </c:pt>
                <c:pt idx="42798">
                  <c:v>427.98</c:v>
                </c:pt>
                <c:pt idx="42799">
                  <c:v>427.99</c:v>
                </c:pt>
                <c:pt idx="42800">
                  <c:v>428</c:v>
                </c:pt>
                <c:pt idx="42801">
                  <c:v>428.01</c:v>
                </c:pt>
                <c:pt idx="42802">
                  <c:v>428.02</c:v>
                </c:pt>
                <c:pt idx="42803">
                  <c:v>428.03</c:v>
                </c:pt>
                <c:pt idx="42804">
                  <c:v>428.04</c:v>
                </c:pt>
                <c:pt idx="42805">
                  <c:v>428.05</c:v>
                </c:pt>
                <c:pt idx="42806">
                  <c:v>428.06</c:v>
                </c:pt>
                <c:pt idx="42807">
                  <c:v>428.07</c:v>
                </c:pt>
                <c:pt idx="42808">
                  <c:v>428.08</c:v>
                </c:pt>
                <c:pt idx="42809">
                  <c:v>428.09</c:v>
                </c:pt>
                <c:pt idx="42810">
                  <c:v>428.1</c:v>
                </c:pt>
                <c:pt idx="42811">
                  <c:v>428.11</c:v>
                </c:pt>
                <c:pt idx="42812">
                  <c:v>428.12</c:v>
                </c:pt>
                <c:pt idx="42813">
                  <c:v>428.13</c:v>
                </c:pt>
                <c:pt idx="42814">
                  <c:v>428.14</c:v>
                </c:pt>
                <c:pt idx="42815">
                  <c:v>428.15</c:v>
                </c:pt>
                <c:pt idx="42816">
                  <c:v>428.16</c:v>
                </c:pt>
                <c:pt idx="42817">
                  <c:v>428.17</c:v>
                </c:pt>
                <c:pt idx="42818">
                  <c:v>428.18</c:v>
                </c:pt>
                <c:pt idx="42819">
                  <c:v>428.19</c:v>
                </c:pt>
                <c:pt idx="42820">
                  <c:v>428.2</c:v>
                </c:pt>
                <c:pt idx="42821">
                  <c:v>428.21</c:v>
                </c:pt>
                <c:pt idx="42822">
                  <c:v>428.22</c:v>
                </c:pt>
                <c:pt idx="42823">
                  <c:v>428.23</c:v>
                </c:pt>
                <c:pt idx="42824">
                  <c:v>428.24</c:v>
                </c:pt>
                <c:pt idx="42825">
                  <c:v>428.25</c:v>
                </c:pt>
                <c:pt idx="42826">
                  <c:v>428.26</c:v>
                </c:pt>
                <c:pt idx="42827">
                  <c:v>428.27</c:v>
                </c:pt>
                <c:pt idx="42828">
                  <c:v>428.28</c:v>
                </c:pt>
                <c:pt idx="42829">
                  <c:v>428.29</c:v>
                </c:pt>
                <c:pt idx="42830">
                  <c:v>428.3</c:v>
                </c:pt>
                <c:pt idx="42831">
                  <c:v>428.31</c:v>
                </c:pt>
                <c:pt idx="42832">
                  <c:v>428.32</c:v>
                </c:pt>
                <c:pt idx="42833">
                  <c:v>428.33</c:v>
                </c:pt>
                <c:pt idx="42834">
                  <c:v>428.34</c:v>
                </c:pt>
                <c:pt idx="42835">
                  <c:v>428.35</c:v>
                </c:pt>
                <c:pt idx="42836">
                  <c:v>428.36</c:v>
                </c:pt>
                <c:pt idx="42837">
                  <c:v>428.37</c:v>
                </c:pt>
                <c:pt idx="42838">
                  <c:v>428.38</c:v>
                </c:pt>
                <c:pt idx="42839">
                  <c:v>428.39</c:v>
                </c:pt>
                <c:pt idx="42840">
                  <c:v>428.4</c:v>
                </c:pt>
                <c:pt idx="42841">
                  <c:v>428.41</c:v>
                </c:pt>
                <c:pt idx="42842">
                  <c:v>428.42</c:v>
                </c:pt>
                <c:pt idx="42843">
                  <c:v>428.43</c:v>
                </c:pt>
                <c:pt idx="42844">
                  <c:v>428.44</c:v>
                </c:pt>
                <c:pt idx="42845">
                  <c:v>428.45</c:v>
                </c:pt>
                <c:pt idx="42846">
                  <c:v>428.46</c:v>
                </c:pt>
                <c:pt idx="42847">
                  <c:v>428.47</c:v>
                </c:pt>
                <c:pt idx="42848">
                  <c:v>428.48</c:v>
                </c:pt>
                <c:pt idx="42849">
                  <c:v>428.49</c:v>
                </c:pt>
                <c:pt idx="42850">
                  <c:v>428.5</c:v>
                </c:pt>
                <c:pt idx="42851">
                  <c:v>428.51</c:v>
                </c:pt>
                <c:pt idx="42852">
                  <c:v>428.52</c:v>
                </c:pt>
                <c:pt idx="42853">
                  <c:v>428.53</c:v>
                </c:pt>
                <c:pt idx="42854">
                  <c:v>428.54</c:v>
                </c:pt>
                <c:pt idx="42855">
                  <c:v>428.55</c:v>
                </c:pt>
                <c:pt idx="42856">
                  <c:v>428.56</c:v>
                </c:pt>
                <c:pt idx="42857">
                  <c:v>428.57</c:v>
                </c:pt>
                <c:pt idx="42858">
                  <c:v>428.58</c:v>
                </c:pt>
                <c:pt idx="42859">
                  <c:v>428.59</c:v>
                </c:pt>
                <c:pt idx="42860">
                  <c:v>428.6</c:v>
                </c:pt>
                <c:pt idx="42861">
                  <c:v>428.61</c:v>
                </c:pt>
                <c:pt idx="42862">
                  <c:v>428.62</c:v>
                </c:pt>
                <c:pt idx="42863">
                  <c:v>428.63</c:v>
                </c:pt>
                <c:pt idx="42864">
                  <c:v>428.64</c:v>
                </c:pt>
                <c:pt idx="42865">
                  <c:v>428.65</c:v>
                </c:pt>
                <c:pt idx="42866">
                  <c:v>428.66</c:v>
                </c:pt>
                <c:pt idx="42867">
                  <c:v>428.67</c:v>
                </c:pt>
                <c:pt idx="42868">
                  <c:v>428.68</c:v>
                </c:pt>
                <c:pt idx="42869">
                  <c:v>428.69</c:v>
                </c:pt>
                <c:pt idx="42870">
                  <c:v>428.7</c:v>
                </c:pt>
                <c:pt idx="42871">
                  <c:v>428.71</c:v>
                </c:pt>
                <c:pt idx="42872">
                  <c:v>428.72</c:v>
                </c:pt>
                <c:pt idx="42873">
                  <c:v>428.73</c:v>
                </c:pt>
                <c:pt idx="42874">
                  <c:v>428.74</c:v>
                </c:pt>
                <c:pt idx="42875">
                  <c:v>428.75</c:v>
                </c:pt>
                <c:pt idx="42876">
                  <c:v>428.76</c:v>
                </c:pt>
                <c:pt idx="42877">
                  <c:v>428.77</c:v>
                </c:pt>
                <c:pt idx="42878">
                  <c:v>428.78</c:v>
                </c:pt>
                <c:pt idx="42879">
                  <c:v>428.79</c:v>
                </c:pt>
                <c:pt idx="42880">
                  <c:v>428.8</c:v>
                </c:pt>
                <c:pt idx="42881">
                  <c:v>428.81</c:v>
                </c:pt>
                <c:pt idx="42882">
                  <c:v>428.82</c:v>
                </c:pt>
                <c:pt idx="42883">
                  <c:v>428.83</c:v>
                </c:pt>
                <c:pt idx="42884">
                  <c:v>428.84</c:v>
                </c:pt>
                <c:pt idx="42885">
                  <c:v>428.85</c:v>
                </c:pt>
                <c:pt idx="42886">
                  <c:v>428.86</c:v>
                </c:pt>
                <c:pt idx="42887">
                  <c:v>428.87</c:v>
                </c:pt>
                <c:pt idx="42888">
                  <c:v>428.88</c:v>
                </c:pt>
                <c:pt idx="42889">
                  <c:v>428.89</c:v>
                </c:pt>
                <c:pt idx="42890">
                  <c:v>428.9</c:v>
                </c:pt>
                <c:pt idx="42891">
                  <c:v>428.91</c:v>
                </c:pt>
                <c:pt idx="42892">
                  <c:v>428.92</c:v>
                </c:pt>
                <c:pt idx="42893">
                  <c:v>428.93</c:v>
                </c:pt>
                <c:pt idx="42894">
                  <c:v>428.94</c:v>
                </c:pt>
                <c:pt idx="42895">
                  <c:v>428.95</c:v>
                </c:pt>
                <c:pt idx="42896">
                  <c:v>428.96</c:v>
                </c:pt>
                <c:pt idx="42897">
                  <c:v>428.97</c:v>
                </c:pt>
                <c:pt idx="42898">
                  <c:v>428.98</c:v>
                </c:pt>
                <c:pt idx="42899">
                  <c:v>428.99</c:v>
                </c:pt>
                <c:pt idx="42900">
                  <c:v>429</c:v>
                </c:pt>
                <c:pt idx="42901">
                  <c:v>429.01</c:v>
                </c:pt>
                <c:pt idx="42902">
                  <c:v>429.02</c:v>
                </c:pt>
                <c:pt idx="42903">
                  <c:v>429.03</c:v>
                </c:pt>
                <c:pt idx="42904">
                  <c:v>429.04</c:v>
                </c:pt>
                <c:pt idx="42905">
                  <c:v>429.05</c:v>
                </c:pt>
                <c:pt idx="42906">
                  <c:v>429.06</c:v>
                </c:pt>
                <c:pt idx="42907">
                  <c:v>429.07</c:v>
                </c:pt>
                <c:pt idx="42908">
                  <c:v>429.08</c:v>
                </c:pt>
                <c:pt idx="42909">
                  <c:v>429.09</c:v>
                </c:pt>
                <c:pt idx="42910">
                  <c:v>429.1</c:v>
                </c:pt>
                <c:pt idx="42911">
                  <c:v>429.11</c:v>
                </c:pt>
                <c:pt idx="42912">
                  <c:v>429.12</c:v>
                </c:pt>
                <c:pt idx="42913">
                  <c:v>429.13</c:v>
                </c:pt>
                <c:pt idx="42914">
                  <c:v>429.14</c:v>
                </c:pt>
                <c:pt idx="42915">
                  <c:v>429.15</c:v>
                </c:pt>
                <c:pt idx="42916">
                  <c:v>429.16</c:v>
                </c:pt>
                <c:pt idx="42917">
                  <c:v>429.17</c:v>
                </c:pt>
                <c:pt idx="42918">
                  <c:v>429.18</c:v>
                </c:pt>
                <c:pt idx="42919">
                  <c:v>429.19</c:v>
                </c:pt>
                <c:pt idx="42920">
                  <c:v>429.2</c:v>
                </c:pt>
                <c:pt idx="42921">
                  <c:v>429.21</c:v>
                </c:pt>
                <c:pt idx="42922">
                  <c:v>429.22</c:v>
                </c:pt>
                <c:pt idx="42923">
                  <c:v>429.23</c:v>
                </c:pt>
                <c:pt idx="42924">
                  <c:v>429.24</c:v>
                </c:pt>
                <c:pt idx="42925">
                  <c:v>429.25</c:v>
                </c:pt>
                <c:pt idx="42926">
                  <c:v>429.26</c:v>
                </c:pt>
                <c:pt idx="42927">
                  <c:v>429.27</c:v>
                </c:pt>
                <c:pt idx="42928">
                  <c:v>429.28</c:v>
                </c:pt>
                <c:pt idx="42929">
                  <c:v>429.29</c:v>
                </c:pt>
                <c:pt idx="42930">
                  <c:v>429.3</c:v>
                </c:pt>
                <c:pt idx="42931">
                  <c:v>429.31</c:v>
                </c:pt>
                <c:pt idx="42932">
                  <c:v>429.32</c:v>
                </c:pt>
                <c:pt idx="42933">
                  <c:v>429.33</c:v>
                </c:pt>
                <c:pt idx="42934">
                  <c:v>429.34</c:v>
                </c:pt>
                <c:pt idx="42935">
                  <c:v>429.35</c:v>
                </c:pt>
                <c:pt idx="42936">
                  <c:v>429.36</c:v>
                </c:pt>
                <c:pt idx="42937">
                  <c:v>429.37</c:v>
                </c:pt>
                <c:pt idx="42938">
                  <c:v>429.38</c:v>
                </c:pt>
                <c:pt idx="42939">
                  <c:v>429.39</c:v>
                </c:pt>
                <c:pt idx="42940">
                  <c:v>429.4</c:v>
                </c:pt>
                <c:pt idx="42941">
                  <c:v>429.41</c:v>
                </c:pt>
                <c:pt idx="42942">
                  <c:v>429.42</c:v>
                </c:pt>
                <c:pt idx="42943">
                  <c:v>429.43</c:v>
                </c:pt>
                <c:pt idx="42944">
                  <c:v>429.44</c:v>
                </c:pt>
                <c:pt idx="42945">
                  <c:v>429.45</c:v>
                </c:pt>
                <c:pt idx="42946">
                  <c:v>429.46</c:v>
                </c:pt>
                <c:pt idx="42947">
                  <c:v>429.47</c:v>
                </c:pt>
                <c:pt idx="42948">
                  <c:v>429.48</c:v>
                </c:pt>
                <c:pt idx="42949">
                  <c:v>429.49</c:v>
                </c:pt>
                <c:pt idx="42950">
                  <c:v>429.5</c:v>
                </c:pt>
                <c:pt idx="42951">
                  <c:v>429.51</c:v>
                </c:pt>
                <c:pt idx="42952">
                  <c:v>429.52</c:v>
                </c:pt>
                <c:pt idx="42953">
                  <c:v>429.53</c:v>
                </c:pt>
                <c:pt idx="42954">
                  <c:v>429.54</c:v>
                </c:pt>
                <c:pt idx="42955">
                  <c:v>429.55</c:v>
                </c:pt>
                <c:pt idx="42956">
                  <c:v>429.56</c:v>
                </c:pt>
                <c:pt idx="42957">
                  <c:v>429.57</c:v>
                </c:pt>
                <c:pt idx="42958">
                  <c:v>429.58</c:v>
                </c:pt>
                <c:pt idx="42959">
                  <c:v>429.59</c:v>
                </c:pt>
                <c:pt idx="42960">
                  <c:v>429.6</c:v>
                </c:pt>
                <c:pt idx="42961">
                  <c:v>429.61</c:v>
                </c:pt>
                <c:pt idx="42962">
                  <c:v>429.62</c:v>
                </c:pt>
                <c:pt idx="42963">
                  <c:v>429.63</c:v>
                </c:pt>
                <c:pt idx="42964">
                  <c:v>429.64</c:v>
                </c:pt>
                <c:pt idx="42965">
                  <c:v>429.65</c:v>
                </c:pt>
                <c:pt idx="42966">
                  <c:v>429.66</c:v>
                </c:pt>
                <c:pt idx="42967">
                  <c:v>429.67</c:v>
                </c:pt>
                <c:pt idx="42968">
                  <c:v>429.68</c:v>
                </c:pt>
                <c:pt idx="42969">
                  <c:v>429.69</c:v>
                </c:pt>
                <c:pt idx="42970">
                  <c:v>429.7</c:v>
                </c:pt>
                <c:pt idx="42971">
                  <c:v>429.71</c:v>
                </c:pt>
                <c:pt idx="42972">
                  <c:v>429.72</c:v>
                </c:pt>
                <c:pt idx="42973">
                  <c:v>429.73</c:v>
                </c:pt>
                <c:pt idx="42974">
                  <c:v>429.74</c:v>
                </c:pt>
                <c:pt idx="42975">
                  <c:v>429.75</c:v>
                </c:pt>
                <c:pt idx="42976">
                  <c:v>429.76</c:v>
                </c:pt>
                <c:pt idx="42977">
                  <c:v>429.77</c:v>
                </c:pt>
                <c:pt idx="42978">
                  <c:v>429.78</c:v>
                </c:pt>
                <c:pt idx="42979">
                  <c:v>429.79</c:v>
                </c:pt>
                <c:pt idx="42980">
                  <c:v>429.8</c:v>
                </c:pt>
                <c:pt idx="42981">
                  <c:v>429.81</c:v>
                </c:pt>
                <c:pt idx="42982">
                  <c:v>429.82</c:v>
                </c:pt>
                <c:pt idx="42983">
                  <c:v>429.83</c:v>
                </c:pt>
                <c:pt idx="42984">
                  <c:v>429.84</c:v>
                </c:pt>
                <c:pt idx="42985">
                  <c:v>429.85</c:v>
                </c:pt>
                <c:pt idx="42986">
                  <c:v>429.86</c:v>
                </c:pt>
                <c:pt idx="42987">
                  <c:v>429.87</c:v>
                </c:pt>
                <c:pt idx="42988">
                  <c:v>429.88</c:v>
                </c:pt>
                <c:pt idx="42989">
                  <c:v>429.89</c:v>
                </c:pt>
                <c:pt idx="42990">
                  <c:v>429.9</c:v>
                </c:pt>
                <c:pt idx="42991">
                  <c:v>429.91</c:v>
                </c:pt>
                <c:pt idx="42992">
                  <c:v>429.92</c:v>
                </c:pt>
                <c:pt idx="42993">
                  <c:v>429.93</c:v>
                </c:pt>
                <c:pt idx="42994">
                  <c:v>429.94</c:v>
                </c:pt>
                <c:pt idx="42995">
                  <c:v>429.95</c:v>
                </c:pt>
                <c:pt idx="42996">
                  <c:v>429.96</c:v>
                </c:pt>
                <c:pt idx="42997">
                  <c:v>429.97</c:v>
                </c:pt>
                <c:pt idx="42998">
                  <c:v>429.98</c:v>
                </c:pt>
                <c:pt idx="42999">
                  <c:v>429.99</c:v>
                </c:pt>
                <c:pt idx="43000">
                  <c:v>430</c:v>
                </c:pt>
                <c:pt idx="43001">
                  <c:v>430.01</c:v>
                </c:pt>
                <c:pt idx="43002">
                  <c:v>430.02</c:v>
                </c:pt>
                <c:pt idx="43003">
                  <c:v>430.03</c:v>
                </c:pt>
                <c:pt idx="43004">
                  <c:v>430.04</c:v>
                </c:pt>
                <c:pt idx="43005">
                  <c:v>430.05</c:v>
                </c:pt>
                <c:pt idx="43006">
                  <c:v>430.06</c:v>
                </c:pt>
                <c:pt idx="43007">
                  <c:v>430.07</c:v>
                </c:pt>
                <c:pt idx="43008">
                  <c:v>430.08</c:v>
                </c:pt>
                <c:pt idx="43009">
                  <c:v>430.09</c:v>
                </c:pt>
                <c:pt idx="43010">
                  <c:v>430.1</c:v>
                </c:pt>
                <c:pt idx="43011">
                  <c:v>430.11</c:v>
                </c:pt>
                <c:pt idx="43012">
                  <c:v>430.12</c:v>
                </c:pt>
                <c:pt idx="43013">
                  <c:v>430.13</c:v>
                </c:pt>
                <c:pt idx="43014">
                  <c:v>430.14</c:v>
                </c:pt>
                <c:pt idx="43015">
                  <c:v>430.15</c:v>
                </c:pt>
                <c:pt idx="43016">
                  <c:v>430.16</c:v>
                </c:pt>
                <c:pt idx="43017">
                  <c:v>430.17</c:v>
                </c:pt>
                <c:pt idx="43018">
                  <c:v>430.18</c:v>
                </c:pt>
                <c:pt idx="43019">
                  <c:v>430.19</c:v>
                </c:pt>
                <c:pt idx="43020">
                  <c:v>430.2</c:v>
                </c:pt>
                <c:pt idx="43021">
                  <c:v>430.21</c:v>
                </c:pt>
                <c:pt idx="43022">
                  <c:v>430.22</c:v>
                </c:pt>
                <c:pt idx="43023">
                  <c:v>430.23</c:v>
                </c:pt>
                <c:pt idx="43024">
                  <c:v>430.24</c:v>
                </c:pt>
                <c:pt idx="43025">
                  <c:v>430.25</c:v>
                </c:pt>
                <c:pt idx="43026">
                  <c:v>430.26</c:v>
                </c:pt>
                <c:pt idx="43027">
                  <c:v>430.27</c:v>
                </c:pt>
                <c:pt idx="43028">
                  <c:v>430.28</c:v>
                </c:pt>
                <c:pt idx="43029">
                  <c:v>430.29</c:v>
                </c:pt>
                <c:pt idx="43030">
                  <c:v>430.3</c:v>
                </c:pt>
                <c:pt idx="43031">
                  <c:v>430.31</c:v>
                </c:pt>
                <c:pt idx="43032">
                  <c:v>430.32</c:v>
                </c:pt>
                <c:pt idx="43033">
                  <c:v>430.33</c:v>
                </c:pt>
                <c:pt idx="43034">
                  <c:v>430.34</c:v>
                </c:pt>
                <c:pt idx="43035">
                  <c:v>430.35</c:v>
                </c:pt>
                <c:pt idx="43036">
                  <c:v>430.36</c:v>
                </c:pt>
                <c:pt idx="43037">
                  <c:v>430.37</c:v>
                </c:pt>
                <c:pt idx="43038">
                  <c:v>430.38</c:v>
                </c:pt>
                <c:pt idx="43039">
                  <c:v>430.39</c:v>
                </c:pt>
                <c:pt idx="43040">
                  <c:v>430.4</c:v>
                </c:pt>
                <c:pt idx="43041">
                  <c:v>430.41</c:v>
                </c:pt>
                <c:pt idx="43042">
                  <c:v>430.42</c:v>
                </c:pt>
                <c:pt idx="43043">
                  <c:v>430.43</c:v>
                </c:pt>
                <c:pt idx="43044">
                  <c:v>430.44</c:v>
                </c:pt>
                <c:pt idx="43045">
                  <c:v>430.45</c:v>
                </c:pt>
                <c:pt idx="43046">
                  <c:v>430.46</c:v>
                </c:pt>
                <c:pt idx="43047">
                  <c:v>430.47</c:v>
                </c:pt>
                <c:pt idx="43048">
                  <c:v>430.48</c:v>
                </c:pt>
                <c:pt idx="43049">
                  <c:v>430.49</c:v>
                </c:pt>
                <c:pt idx="43050">
                  <c:v>430.5</c:v>
                </c:pt>
                <c:pt idx="43051">
                  <c:v>430.51</c:v>
                </c:pt>
                <c:pt idx="43052">
                  <c:v>430.52</c:v>
                </c:pt>
                <c:pt idx="43053">
                  <c:v>430.53</c:v>
                </c:pt>
                <c:pt idx="43054">
                  <c:v>430.54</c:v>
                </c:pt>
                <c:pt idx="43055">
                  <c:v>430.55</c:v>
                </c:pt>
                <c:pt idx="43056">
                  <c:v>430.56</c:v>
                </c:pt>
                <c:pt idx="43057">
                  <c:v>430.57</c:v>
                </c:pt>
                <c:pt idx="43058">
                  <c:v>430.58</c:v>
                </c:pt>
                <c:pt idx="43059">
                  <c:v>430.59</c:v>
                </c:pt>
                <c:pt idx="43060">
                  <c:v>430.6</c:v>
                </c:pt>
                <c:pt idx="43061">
                  <c:v>430.61</c:v>
                </c:pt>
                <c:pt idx="43062">
                  <c:v>430.62</c:v>
                </c:pt>
                <c:pt idx="43063">
                  <c:v>430.63</c:v>
                </c:pt>
                <c:pt idx="43064">
                  <c:v>430.64</c:v>
                </c:pt>
                <c:pt idx="43065">
                  <c:v>430.65</c:v>
                </c:pt>
                <c:pt idx="43066">
                  <c:v>430.66</c:v>
                </c:pt>
                <c:pt idx="43067">
                  <c:v>430.67</c:v>
                </c:pt>
                <c:pt idx="43068">
                  <c:v>430.68</c:v>
                </c:pt>
                <c:pt idx="43069">
                  <c:v>430.69</c:v>
                </c:pt>
                <c:pt idx="43070">
                  <c:v>430.7</c:v>
                </c:pt>
                <c:pt idx="43071">
                  <c:v>430.71</c:v>
                </c:pt>
                <c:pt idx="43072">
                  <c:v>430.72</c:v>
                </c:pt>
                <c:pt idx="43073">
                  <c:v>430.73</c:v>
                </c:pt>
                <c:pt idx="43074">
                  <c:v>430.74</c:v>
                </c:pt>
                <c:pt idx="43075">
                  <c:v>430.75</c:v>
                </c:pt>
                <c:pt idx="43076">
                  <c:v>430.76</c:v>
                </c:pt>
                <c:pt idx="43077">
                  <c:v>430.77</c:v>
                </c:pt>
                <c:pt idx="43078">
                  <c:v>430.78</c:v>
                </c:pt>
                <c:pt idx="43079">
                  <c:v>430.79</c:v>
                </c:pt>
                <c:pt idx="43080">
                  <c:v>430.8</c:v>
                </c:pt>
                <c:pt idx="43081">
                  <c:v>430.81</c:v>
                </c:pt>
                <c:pt idx="43082">
                  <c:v>430.82</c:v>
                </c:pt>
                <c:pt idx="43083">
                  <c:v>430.83</c:v>
                </c:pt>
                <c:pt idx="43084">
                  <c:v>430.84</c:v>
                </c:pt>
                <c:pt idx="43085">
                  <c:v>430.85</c:v>
                </c:pt>
                <c:pt idx="43086">
                  <c:v>430.86</c:v>
                </c:pt>
                <c:pt idx="43087">
                  <c:v>430.87</c:v>
                </c:pt>
                <c:pt idx="43088">
                  <c:v>430.88</c:v>
                </c:pt>
                <c:pt idx="43089">
                  <c:v>430.89</c:v>
                </c:pt>
                <c:pt idx="43090">
                  <c:v>430.9</c:v>
                </c:pt>
                <c:pt idx="43091">
                  <c:v>430.91</c:v>
                </c:pt>
                <c:pt idx="43092">
                  <c:v>430.92</c:v>
                </c:pt>
                <c:pt idx="43093">
                  <c:v>430.93</c:v>
                </c:pt>
                <c:pt idx="43094">
                  <c:v>430.94</c:v>
                </c:pt>
                <c:pt idx="43095">
                  <c:v>430.95</c:v>
                </c:pt>
                <c:pt idx="43096">
                  <c:v>430.96</c:v>
                </c:pt>
                <c:pt idx="43097">
                  <c:v>430.97</c:v>
                </c:pt>
                <c:pt idx="43098">
                  <c:v>430.98</c:v>
                </c:pt>
                <c:pt idx="43099">
                  <c:v>430.99</c:v>
                </c:pt>
                <c:pt idx="43100">
                  <c:v>431</c:v>
                </c:pt>
                <c:pt idx="43101">
                  <c:v>431.01</c:v>
                </c:pt>
                <c:pt idx="43102">
                  <c:v>431.02</c:v>
                </c:pt>
                <c:pt idx="43103">
                  <c:v>431.03</c:v>
                </c:pt>
                <c:pt idx="43104">
                  <c:v>431.04</c:v>
                </c:pt>
                <c:pt idx="43105">
                  <c:v>431.05</c:v>
                </c:pt>
                <c:pt idx="43106">
                  <c:v>431.06</c:v>
                </c:pt>
                <c:pt idx="43107">
                  <c:v>431.07</c:v>
                </c:pt>
                <c:pt idx="43108">
                  <c:v>431.08</c:v>
                </c:pt>
                <c:pt idx="43109">
                  <c:v>431.09</c:v>
                </c:pt>
                <c:pt idx="43110">
                  <c:v>431.1</c:v>
                </c:pt>
                <c:pt idx="43111">
                  <c:v>431.11</c:v>
                </c:pt>
                <c:pt idx="43112">
                  <c:v>431.12</c:v>
                </c:pt>
                <c:pt idx="43113">
                  <c:v>431.13</c:v>
                </c:pt>
                <c:pt idx="43114">
                  <c:v>431.14</c:v>
                </c:pt>
                <c:pt idx="43115">
                  <c:v>431.15</c:v>
                </c:pt>
                <c:pt idx="43116">
                  <c:v>431.16</c:v>
                </c:pt>
                <c:pt idx="43117">
                  <c:v>431.17</c:v>
                </c:pt>
                <c:pt idx="43118">
                  <c:v>431.18</c:v>
                </c:pt>
                <c:pt idx="43119">
                  <c:v>431.19</c:v>
                </c:pt>
                <c:pt idx="43120">
                  <c:v>431.2</c:v>
                </c:pt>
                <c:pt idx="43121">
                  <c:v>431.21</c:v>
                </c:pt>
                <c:pt idx="43122">
                  <c:v>431.22</c:v>
                </c:pt>
                <c:pt idx="43123">
                  <c:v>431.23</c:v>
                </c:pt>
                <c:pt idx="43124">
                  <c:v>431.24</c:v>
                </c:pt>
                <c:pt idx="43125">
                  <c:v>431.25</c:v>
                </c:pt>
                <c:pt idx="43126">
                  <c:v>431.26</c:v>
                </c:pt>
                <c:pt idx="43127">
                  <c:v>431.27</c:v>
                </c:pt>
                <c:pt idx="43128">
                  <c:v>431.28</c:v>
                </c:pt>
                <c:pt idx="43129">
                  <c:v>431.29</c:v>
                </c:pt>
                <c:pt idx="43130">
                  <c:v>431.3</c:v>
                </c:pt>
                <c:pt idx="43131">
                  <c:v>431.31</c:v>
                </c:pt>
                <c:pt idx="43132">
                  <c:v>431.32</c:v>
                </c:pt>
                <c:pt idx="43133">
                  <c:v>431.33</c:v>
                </c:pt>
                <c:pt idx="43134">
                  <c:v>431.34</c:v>
                </c:pt>
                <c:pt idx="43135">
                  <c:v>431.35</c:v>
                </c:pt>
                <c:pt idx="43136">
                  <c:v>431.36</c:v>
                </c:pt>
                <c:pt idx="43137">
                  <c:v>431.37</c:v>
                </c:pt>
                <c:pt idx="43138">
                  <c:v>431.38</c:v>
                </c:pt>
                <c:pt idx="43139">
                  <c:v>431.39</c:v>
                </c:pt>
                <c:pt idx="43140">
                  <c:v>431.4</c:v>
                </c:pt>
                <c:pt idx="43141">
                  <c:v>431.41</c:v>
                </c:pt>
                <c:pt idx="43142">
                  <c:v>431.42</c:v>
                </c:pt>
                <c:pt idx="43143">
                  <c:v>431.43</c:v>
                </c:pt>
                <c:pt idx="43144">
                  <c:v>431.44</c:v>
                </c:pt>
                <c:pt idx="43145">
                  <c:v>431.45</c:v>
                </c:pt>
                <c:pt idx="43146">
                  <c:v>431.46</c:v>
                </c:pt>
                <c:pt idx="43147">
                  <c:v>431.47</c:v>
                </c:pt>
                <c:pt idx="43148">
                  <c:v>431.48</c:v>
                </c:pt>
                <c:pt idx="43149">
                  <c:v>431.49</c:v>
                </c:pt>
                <c:pt idx="43150">
                  <c:v>431.5</c:v>
                </c:pt>
                <c:pt idx="43151">
                  <c:v>431.51</c:v>
                </c:pt>
                <c:pt idx="43152">
                  <c:v>431.52</c:v>
                </c:pt>
                <c:pt idx="43153">
                  <c:v>431.53</c:v>
                </c:pt>
                <c:pt idx="43154">
                  <c:v>431.54</c:v>
                </c:pt>
                <c:pt idx="43155">
                  <c:v>431.55</c:v>
                </c:pt>
                <c:pt idx="43156">
                  <c:v>431.56</c:v>
                </c:pt>
                <c:pt idx="43157">
                  <c:v>431.57</c:v>
                </c:pt>
                <c:pt idx="43158">
                  <c:v>431.58</c:v>
                </c:pt>
                <c:pt idx="43159">
                  <c:v>431.59</c:v>
                </c:pt>
                <c:pt idx="43160">
                  <c:v>431.6</c:v>
                </c:pt>
                <c:pt idx="43161">
                  <c:v>431.61</c:v>
                </c:pt>
                <c:pt idx="43162">
                  <c:v>431.62</c:v>
                </c:pt>
                <c:pt idx="43163">
                  <c:v>431.63</c:v>
                </c:pt>
                <c:pt idx="43164">
                  <c:v>431.64</c:v>
                </c:pt>
                <c:pt idx="43165">
                  <c:v>431.65</c:v>
                </c:pt>
                <c:pt idx="43166">
                  <c:v>431.66</c:v>
                </c:pt>
                <c:pt idx="43167">
                  <c:v>431.67</c:v>
                </c:pt>
                <c:pt idx="43168">
                  <c:v>431.68</c:v>
                </c:pt>
                <c:pt idx="43169">
                  <c:v>431.69</c:v>
                </c:pt>
                <c:pt idx="43170">
                  <c:v>431.7</c:v>
                </c:pt>
                <c:pt idx="43171">
                  <c:v>431.71</c:v>
                </c:pt>
                <c:pt idx="43172">
                  <c:v>431.72</c:v>
                </c:pt>
                <c:pt idx="43173">
                  <c:v>431.73</c:v>
                </c:pt>
                <c:pt idx="43174">
                  <c:v>431.74</c:v>
                </c:pt>
                <c:pt idx="43175">
                  <c:v>431.75</c:v>
                </c:pt>
                <c:pt idx="43176">
                  <c:v>431.76</c:v>
                </c:pt>
                <c:pt idx="43177">
                  <c:v>431.77</c:v>
                </c:pt>
                <c:pt idx="43178">
                  <c:v>431.78</c:v>
                </c:pt>
                <c:pt idx="43179">
                  <c:v>431.79</c:v>
                </c:pt>
                <c:pt idx="43180">
                  <c:v>431.8</c:v>
                </c:pt>
                <c:pt idx="43181">
                  <c:v>431.81</c:v>
                </c:pt>
                <c:pt idx="43182">
                  <c:v>431.82</c:v>
                </c:pt>
                <c:pt idx="43183">
                  <c:v>431.83</c:v>
                </c:pt>
                <c:pt idx="43184">
                  <c:v>431.84</c:v>
                </c:pt>
                <c:pt idx="43185">
                  <c:v>431.85</c:v>
                </c:pt>
                <c:pt idx="43186">
                  <c:v>431.86</c:v>
                </c:pt>
                <c:pt idx="43187">
                  <c:v>431.87</c:v>
                </c:pt>
                <c:pt idx="43188">
                  <c:v>431.88</c:v>
                </c:pt>
                <c:pt idx="43189">
                  <c:v>431.89</c:v>
                </c:pt>
                <c:pt idx="43190">
                  <c:v>431.9</c:v>
                </c:pt>
                <c:pt idx="43191">
                  <c:v>431.91</c:v>
                </c:pt>
                <c:pt idx="43192">
                  <c:v>431.92</c:v>
                </c:pt>
                <c:pt idx="43193">
                  <c:v>431.93</c:v>
                </c:pt>
                <c:pt idx="43194">
                  <c:v>431.94</c:v>
                </c:pt>
                <c:pt idx="43195">
                  <c:v>431.95</c:v>
                </c:pt>
                <c:pt idx="43196">
                  <c:v>431.96</c:v>
                </c:pt>
                <c:pt idx="43197">
                  <c:v>431.97</c:v>
                </c:pt>
                <c:pt idx="43198">
                  <c:v>431.98</c:v>
                </c:pt>
                <c:pt idx="43199">
                  <c:v>431.99</c:v>
                </c:pt>
                <c:pt idx="43200">
                  <c:v>432</c:v>
                </c:pt>
                <c:pt idx="43201">
                  <c:v>432.01</c:v>
                </c:pt>
                <c:pt idx="43202">
                  <c:v>432.02</c:v>
                </c:pt>
                <c:pt idx="43203">
                  <c:v>432.03</c:v>
                </c:pt>
                <c:pt idx="43204">
                  <c:v>432.04</c:v>
                </c:pt>
                <c:pt idx="43205">
                  <c:v>432.05</c:v>
                </c:pt>
                <c:pt idx="43206">
                  <c:v>432.06</c:v>
                </c:pt>
                <c:pt idx="43207">
                  <c:v>432.07</c:v>
                </c:pt>
                <c:pt idx="43208">
                  <c:v>432.08</c:v>
                </c:pt>
                <c:pt idx="43209">
                  <c:v>432.09</c:v>
                </c:pt>
                <c:pt idx="43210">
                  <c:v>432.1</c:v>
                </c:pt>
                <c:pt idx="43211">
                  <c:v>432.11</c:v>
                </c:pt>
                <c:pt idx="43212">
                  <c:v>432.12</c:v>
                </c:pt>
                <c:pt idx="43213">
                  <c:v>432.13</c:v>
                </c:pt>
                <c:pt idx="43214">
                  <c:v>432.14</c:v>
                </c:pt>
                <c:pt idx="43215">
                  <c:v>432.15</c:v>
                </c:pt>
                <c:pt idx="43216">
                  <c:v>432.16</c:v>
                </c:pt>
                <c:pt idx="43217">
                  <c:v>432.17</c:v>
                </c:pt>
                <c:pt idx="43218">
                  <c:v>432.18</c:v>
                </c:pt>
                <c:pt idx="43219">
                  <c:v>432.19</c:v>
                </c:pt>
                <c:pt idx="43220">
                  <c:v>432.2</c:v>
                </c:pt>
                <c:pt idx="43221">
                  <c:v>432.21</c:v>
                </c:pt>
                <c:pt idx="43222">
                  <c:v>432.22</c:v>
                </c:pt>
                <c:pt idx="43223">
                  <c:v>432.23</c:v>
                </c:pt>
                <c:pt idx="43224">
                  <c:v>432.24</c:v>
                </c:pt>
                <c:pt idx="43225">
                  <c:v>432.25</c:v>
                </c:pt>
                <c:pt idx="43226">
                  <c:v>432.26</c:v>
                </c:pt>
                <c:pt idx="43227">
                  <c:v>432.27</c:v>
                </c:pt>
                <c:pt idx="43228">
                  <c:v>432.28</c:v>
                </c:pt>
                <c:pt idx="43229">
                  <c:v>432.29</c:v>
                </c:pt>
                <c:pt idx="43230">
                  <c:v>432.3</c:v>
                </c:pt>
                <c:pt idx="43231">
                  <c:v>432.31</c:v>
                </c:pt>
                <c:pt idx="43232">
                  <c:v>432.32</c:v>
                </c:pt>
                <c:pt idx="43233">
                  <c:v>432.33</c:v>
                </c:pt>
                <c:pt idx="43234">
                  <c:v>432.34</c:v>
                </c:pt>
                <c:pt idx="43235">
                  <c:v>432.35</c:v>
                </c:pt>
                <c:pt idx="43236">
                  <c:v>432.36</c:v>
                </c:pt>
                <c:pt idx="43237">
                  <c:v>432.37</c:v>
                </c:pt>
                <c:pt idx="43238">
                  <c:v>432.38</c:v>
                </c:pt>
                <c:pt idx="43239">
                  <c:v>432.39</c:v>
                </c:pt>
                <c:pt idx="43240">
                  <c:v>432.4</c:v>
                </c:pt>
                <c:pt idx="43241">
                  <c:v>432.41</c:v>
                </c:pt>
                <c:pt idx="43242">
                  <c:v>432.42</c:v>
                </c:pt>
                <c:pt idx="43243">
                  <c:v>432.43</c:v>
                </c:pt>
                <c:pt idx="43244">
                  <c:v>432.44</c:v>
                </c:pt>
                <c:pt idx="43245">
                  <c:v>432.45</c:v>
                </c:pt>
                <c:pt idx="43246">
                  <c:v>432.46</c:v>
                </c:pt>
                <c:pt idx="43247">
                  <c:v>432.47</c:v>
                </c:pt>
                <c:pt idx="43248">
                  <c:v>432.48</c:v>
                </c:pt>
                <c:pt idx="43249">
                  <c:v>432.49</c:v>
                </c:pt>
                <c:pt idx="43250">
                  <c:v>432.5</c:v>
                </c:pt>
                <c:pt idx="43251">
                  <c:v>432.51</c:v>
                </c:pt>
                <c:pt idx="43252">
                  <c:v>432.52</c:v>
                </c:pt>
                <c:pt idx="43253">
                  <c:v>432.53</c:v>
                </c:pt>
                <c:pt idx="43254">
                  <c:v>432.54</c:v>
                </c:pt>
                <c:pt idx="43255">
                  <c:v>432.55</c:v>
                </c:pt>
                <c:pt idx="43256">
                  <c:v>432.56</c:v>
                </c:pt>
                <c:pt idx="43257">
                  <c:v>432.57</c:v>
                </c:pt>
                <c:pt idx="43258">
                  <c:v>432.58</c:v>
                </c:pt>
                <c:pt idx="43259">
                  <c:v>432.59</c:v>
                </c:pt>
                <c:pt idx="43260">
                  <c:v>432.6</c:v>
                </c:pt>
                <c:pt idx="43261">
                  <c:v>432.61</c:v>
                </c:pt>
                <c:pt idx="43262">
                  <c:v>432.62</c:v>
                </c:pt>
                <c:pt idx="43263">
                  <c:v>432.63</c:v>
                </c:pt>
                <c:pt idx="43264">
                  <c:v>432.64</c:v>
                </c:pt>
                <c:pt idx="43265">
                  <c:v>432.65</c:v>
                </c:pt>
                <c:pt idx="43266">
                  <c:v>432.66</c:v>
                </c:pt>
                <c:pt idx="43267">
                  <c:v>432.67</c:v>
                </c:pt>
                <c:pt idx="43268">
                  <c:v>432.68</c:v>
                </c:pt>
                <c:pt idx="43269">
                  <c:v>432.69</c:v>
                </c:pt>
                <c:pt idx="43270">
                  <c:v>432.7</c:v>
                </c:pt>
                <c:pt idx="43271">
                  <c:v>432.71</c:v>
                </c:pt>
                <c:pt idx="43272">
                  <c:v>432.72</c:v>
                </c:pt>
                <c:pt idx="43273">
                  <c:v>432.73</c:v>
                </c:pt>
                <c:pt idx="43274">
                  <c:v>432.74</c:v>
                </c:pt>
                <c:pt idx="43275">
                  <c:v>432.75</c:v>
                </c:pt>
                <c:pt idx="43276">
                  <c:v>432.76</c:v>
                </c:pt>
                <c:pt idx="43277">
                  <c:v>432.77</c:v>
                </c:pt>
                <c:pt idx="43278">
                  <c:v>432.78</c:v>
                </c:pt>
                <c:pt idx="43279">
                  <c:v>432.79</c:v>
                </c:pt>
                <c:pt idx="43280">
                  <c:v>432.8</c:v>
                </c:pt>
                <c:pt idx="43281">
                  <c:v>432.81</c:v>
                </c:pt>
                <c:pt idx="43282">
                  <c:v>432.82</c:v>
                </c:pt>
                <c:pt idx="43283">
                  <c:v>432.83</c:v>
                </c:pt>
                <c:pt idx="43284">
                  <c:v>432.84</c:v>
                </c:pt>
                <c:pt idx="43285">
                  <c:v>432.85</c:v>
                </c:pt>
                <c:pt idx="43286">
                  <c:v>432.86</c:v>
                </c:pt>
                <c:pt idx="43287">
                  <c:v>432.87</c:v>
                </c:pt>
                <c:pt idx="43288">
                  <c:v>432.88</c:v>
                </c:pt>
                <c:pt idx="43289">
                  <c:v>432.89</c:v>
                </c:pt>
                <c:pt idx="43290">
                  <c:v>432.9</c:v>
                </c:pt>
                <c:pt idx="43291">
                  <c:v>432.91</c:v>
                </c:pt>
                <c:pt idx="43292">
                  <c:v>432.92</c:v>
                </c:pt>
                <c:pt idx="43293">
                  <c:v>432.93</c:v>
                </c:pt>
                <c:pt idx="43294">
                  <c:v>432.94</c:v>
                </c:pt>
                <c:pt idx="43295">
                  <c:v>432.95</c:v>
                </c:pt>
                <c:pt idx="43296">
                  <c:v>432.96</c:v>
                </c:pt>
                <c:pt idx="43297">
                  <c:v>432.97</c:v>
                </c:pt>
                <c:pt idx="43298">
                  <c:v>432.98</c:v>
                </c:pt>
                <c:pt idx="43299">
                  <c:v>432.99</c:v>
                </c:pt>
                <c:pt idx="43300">
                  <c:v>433</c:v>
                </c:pt>
                <c:pt idx="43301">
                  <c:v>433.01</c:v>
                </c:pt>
                <c:pt idx="43302">
                  <c:v>433.02</c:v>
                </c:pt>
                <c:pt idx="43303">
                  <c:v>433.03</c:v>
                </c:pt>
                <c:pt idx="43304">
                  <c:v>433.04</c:v>
                </c:pt>
                <c:pt idx="43305">
                  <c:v>433.05</c:v>
                </c:pt>
                <c:pt idx="43306">
                  <c:v>433.06</c:v>
                </c:pt>
                <c:pt idx="43307">
                  <c:v>433.07</c:v>
                </c:pt>
                <c:pt idx="43308">
                  <c:v>433.08</c:v>
                </c:pt>
                <c:pt idx="43309">
                  <c:v>433.09</c:v>
                </c:pt>
                <c:pt idx="43310">
                  <c:v>433.1</c:v>
                </c:pt>
                <c:pt idx="43311">
                  <c:v>433.11</c:v>
                </c:pt>
                <c:pt idx="43312">
                  <c:v>433.12</c:v>
                </c:pt>
                <c:pt idx="43313">
                  <c:v>433.13</c:v>
                </c:pt>
                <c:pt idx="43314">
                  <c:v>433.14</c:v>
                </c:pt>
                <c:pt idx="43315">
                  <c:v>433.15</c:v>
                </c:pt>
                <c:pt idx="43316">
                  <c:v>433.16</c:v>
                </c:pt>
                <c:pt idx="43317">
                  <c:v>433.17</c:v>
                </c:pt>
                <c:pt idx="43318">
                  <c:v>433.18</c:v>
                </c:pt>
                <c:pt idx="43319">
                  <c:v>433.19</c:v>
                </c:pt>
                <c:pt idx="43320">
                  <c:v>433.2</c:v>
                </c:pt>
                <c:pt idx="43321">
                  <c:v>433.21</c:v>
                </c:pt>
                <c:pt idx="43322">
                  <c:v>433.22</c:v>
                </c:pt>
                <c:pt idx="43323">
                  <c:v>433.23</c:v>
                </c:pt>
                <c:pt idx="43324">
                  <c:v>433.24</c:v>
                </c:pt>
                <c:pt idx="43325">
                  <c:v>433.25</c:v>
                </c:pt>
                <c:pt idx="43326">
                  <c:v>433.26</c:v>
                </c:pt>
                <c:pt idx="43327">
                  <c:v>433.27</c:v>
                </c:pt>
                <c:pt idx="43328">
                  <c:v>433.28</c:v>
                </c:pt>
                <c:pt idx="43329">
                  <c:v>433.29</c:v>
                </c:pt>
                <c:pt idx="43330">
                  <c:v>433.3</c:v>
                </c:pt>
                <c:pt idx="43331">
                  <c:v>433.31</c:v>
                </c:pt>
                <c:pt idx="43332">
                  <c:v>433.32</c:v>
                </c:pt>
                <c:pt idx="43333">
                  <c:v>433.33</c:v>
                </c:pt>
                <c:pt idx="43334">
                  <c:v>433.34</c:v>
                </c:pt>
                <c:pt idx="43335">
                  <c:v>433.35</c:v>
                </c:pt>
                <c:pt idx="43336">
                  <c:v>433.36</c:v>
                </c:pt>
                <c:pt idx="43337">
                  <c:v>433.37</c:v>
                </c:pt>
                <c:pt idx="43338">
                  <c:v>433.38</c:v>
                </c:pt>
                <c:pt idx="43339">
                  <c:v>433.39</c:v>
                </c:pt>
                <c:pt idx="43340">
                  <c:v>433.4</c:v>
                </c:pt>
                <c:pt idx="43341">
                  <c:v>433.41</c:v>
                </c:pt>
                <c:pt idx="43342">
                  <c:v>433.42</c:v>
                </c:pt>
                <c:pt idx="43343">
                  <c:v>433.43</c:v>
                </c:pt>
                <c:pt idx="43344">
                  <c:v>433.44</c:v>
                </c:pt>
                <c:pt idx="43345">
                  <c:v>433.45</c:v>
                </c:pt>
                <c:pt idx="43346">
                  <c:v>433.46</c:v>
                </c:pt>
                <c:pt idx="43347">
                  <c:v>433.47</c:v>
                </c:pt>
                <c:pt idx="43348">
                  <c:v>433.48</c:v>
                </c:pt>
                <c:pt idx="43349">
                  <c:v>433.49</c:v>
                </c:pt>
                <c:pt idx="43350">
                  <c:v>433.5</c:v>
                </c:pt>
                <c:pt idx="43351">
                  <c:v>433.51</c:v>
                </c:pt>
                <c:pt idx="43352">
                  <c:v>433.52</c:v>
                </c:pt>
                <c:pt idx="43353">
                  <c:v>433.53</c:v>
                </c:pt>
                <c:pt idx="43354">
                  <c:v>433.54</c:v>
                </c:pt>
                <c:pt idx="43355">
                  <c:v>433.55</c:v>
                </c:pt>
                <c:pt idx="43356">
                  <c:v>433.56</c:v>
                </c:pt>
                <c:pt idx="43357">
                  <c:v>433.57</c:v>
                </c:pt>
                <c:pt idx="43358">
                  <c:v>433.58</c:v>
                </c:pt>
                <c:pt idx="43359">
                  <c:v>433.59</c:v>
                </c:pt>
                <c:pt idx="43360">
                  <c:v>433.6</c:v>
                </c:pt>
                <c:pt idx="43361">
                  <c:v>433.61</c:v>
                </c:pt>
                <c:pt idx="43362">
                  <c:v>433.62</c:v>
                </c:pt>
                <c:pt idx="43363">
                  <c:v>433.63</c:v>
                </c:pt>
                <c:pt idx="43364">
                  <c:v>433.64</c:v>
                </c:pt>
                <c:pt idx="43365">
                  <c:v>433.65</c:v>
                </c:pt>
                <c:pt idx="43366">
                  <c:v>433.66</c:v>
                </c:pt>
                <c:pt idx="43367">
                  <c:v>433.67</c:v>
                </c:pt>
                <c:pt idx="43368">
                  <c:v>433.68</c:v>
                </c:pt>
                <c:pt idx="43369">
                  <c:v>433.69</c:v>
                </c:pt>
                <c:pt idx="43370">
                  <c:v>433.7</c:v>
                </c:pt>
                <c:pt idx="43371">
                  <c:v>433.71</c:v>
                </c:pt>
                <c:pt idx="43372">
                  <c:v>433.72</c:v>
                </c:pt>
                <c:pt idx="43373">
                  <c:v>433.73</c:v>
                </c:pt>
                <c:pt idx="43374">
                  <c:v>433.74</c:v>
                </c:pt>
                <c:pt idx="43375">
                  <c:v>433.75</c:v>
                </c:pt>
                <c:pt idx="43376">
                  <c:v>433.76</c:v>
                </c:pt>
                <c:pt idx="43377">
                  <c:v>433.77</c:v>
                </c:pt>
                <c:pt idx="43378">
                  <c:v>433.78</c:v>
                </c:pt>
                <c:pt idx="43379">
                  <c:v>433.79</c:v>
                </c:pt>
                <c:pt idx="43380">
                  <c:v>433.8</c:v>
                </c:pt>
                <c:pt idx="43381">
                  <c:v>433.81</c:v>
                </c:pt>
                <c:pt idx="43382">
                  <c:v>433.82</c:v>
                </c:pt>
                <c:pt idx="43383">
                  <c:v>433.83</c:v>
                </c:pt>
                <c:pt idx="43384">
                  <c:v>433.84</c:v>
                </c:pt>
                <c:pt idx="43385">
                  <c:v>433.85</c:v>
                </c:pt>
                <c:pt idx="43386">
                  <c:v>433.86</c:v>
                </c:pt>
                <c:pt idx="43387">
                  <c:v>433.87</c:v>
                </c:pt>
                <c:pt idx="43388">
                  <c:v>433.88</c:v>
                </c:pt>
                <c:pt idx="43389">
                  <c:v>433.89</c:v>
                </c:pt>
                <c:pt idx="43390">
                  <c:v>433.9</c:v>
                </c:pt>
                <c:pt idx="43391">
                  <c:v>433.91</c:v>
                </c:pt>
                <c:pt idx="43392">
                  <c:v>433.92</c:v>
                </c:pt>
                <c:pt idx="43393">
                  <c:v>433.93</c:v>
                </c:pt>
                <c:pt idx="43394">
                  <c:v>433.94</c:v>
                </c:pt>
                <c:pt idx="43395">
                  <c:v>433.95</c:v>
                </c:pt>
                <c:pt idx="43396">
                  <c:v>433.96</c:v>
                </c:pt>
                <c:pt idx="43397">
                  <c:v>433.97</c:v>
                </c:pt>
                <c:pt idx="43398">
                  <c:v>433.98</c:v>
                </c:pt>
                <c:pt idx="43399">
                  <c:v>433.99</c:v>
                </c:pt>
                <c:pt idx="43400">
                  <c:v>434</c:v>
                </c:pt>
                <c:pt idx="43401">
                  <c:v>434.01</c:v>
                </c:pt>
                <c:pt idx="43402">
                  <c:v>434.02</c:v>
                </c:pt>
                <c:pt idx="43403">
                  <c:v>434.03</c:v>
                </c:pt>
                <c:pt idx="43404">
                  <c:v>434.04</c:v>
                </c:pt>
                <c:pt idx="43405">
                  <c:v>434.05</c:v>
                </c:pt>
                <c:pt idx="43406">
                  <c:v>434.06</c:v>
                </c:pt>
                <c:pt idx="43407">
                  <c:v>434.07</c:v>
                </c:pt>
                <c:pt idx="43408">
                  <c:v>434.08</c:v>
                </c:pt>
                <c:pt idx="43409">
                  <c:v>434.09</c:v>
                </c:pt>
                <c:pt idx="43410">
                  <c:v>434.1</c:v>
                </c:pt>
                <c:pt idx="43411">
                  <c:v>434.11</c:v>
                </c:pt>
                <c:pt idx="43412">
                  <c:v>434.12</c:v>
                </c:pt>
                <c:pt idx="43413">
                  <c:v>434.13</c:v>
                </c:pt>
                <c:pt idx="43414">
                  <c:v>434.14</c:v>
                </c:pt>
                <c:pt idx="43415">
                  <c:v>434.15</c:v>
                </c:pt>
                <c:pt idx="43416">
                  <c:v>434.16</c:v>
                </c:pt>
                <c:pt idx="43417">
                  <c:v>434.17</c:v>
                </c:pt>
                <c:pt idx="43418">
                  <c:v>434.18</c:v>
                </c:pt>
                <c:pt idx="43419">
                  <c:v>434.19</c:v>
                </c:pt>
                <c:pt idx="43420">
                  <c:v>434.2</c:v>
                </c:pt>
                <c:pt idx="43421">
                  <c:v>434.21</c:v>
                </c:pt>
                <c:pt idx="43422">
                  <c:v>434.22</c:v>
                </c:pt>
                <c:pt idx="43423">
                  <c:v>434.23</c:v>
                </c:pt>
                <c:pt idx="43424">
                  <c:v>434.24</c:v>
                </c:pt>
                <c:pt idx="43425">
                  <c:v>434.25</c:v>
                </c:pt>
                <c:pt idx="43426">
                  <c:v>434.26</c:v>
                </c:pt>
                <c:pt idx="43427">
                  <c:v>434.27</c:v>
                </c:pt>
                <c:pt idx="43428">
                  <c:v>434.28</c:v>
                </c:pt>
                <c:pt idx="43429">
                  <c:v>434.29</c:v>
                </c:pt>
                <c:pt idx="43430">
                  <c:v>434.3</c:v>
                </c:pt>
                <c:pt idx="43431">
                  <c:v>434.31</c:v>
                </c:pt>
                <c:pt idx="43432">
                  <c:v>434.32</c:v>
                </c:pt>
                <c:pt idx="43433">
                  <c:v>434.33</c:v>
                </c:pt>
                <c:pt idx="43434">
                  <c:v>434.34</c:v>
                </c:pt>
                <c:pt idx="43435">
                  <c:v>434.35</c:v>
                </c:pt>
                <c:pt idx="43436">
                  <c:v>434.36</c:v>
                </c:pt>
                <c:pt idx="43437">
                  <c:v>434.37</c:v>
                </c:pt>
                <c:pt idx="43438">
                  <c:v>434.38</c:v>
                </c:pt>
                <c:pt idx="43439">
                  <c:v>434.39</c:v>
                </c:pt>
                <c:pt idx="43440">
                  <c:v>434.4</c:v>
                </c:pt>
                <c:pt idx="43441">
                  <c:v>434.41</c:v>
                </c:pt>
                <c:pt idx="43442">
                  <c:v>434.42</c:v>
                </c:pt>
                <c:pt idx="43443">
                  <c:v>434.43</c:v>
                </c:pt>
                <c:pt idx="43444">
                  <c:v>434.44</c:v>
                </c:pt>
                <c:pt idx="43445">
                  <c:v>434.45</c:v>
                </c:pt>
                <c:pt idx="43446">
                  <c:v>434.46</c:v>
                </c:pt>
                <c:pt idx="43447">
                  <c:v>434.47</c:v>
                </c:pt>
                <c:pt idx="43448">
                  <c:v>434.48</c:v>
                </c:pt>
                <c:pt idx="43449">
                  <c:v>434.49</c:v>
                </c:pt>
                <c:pt idx="43450">
                  <c:v>434.5</c:v>
                </c:pt>
                <c:pt idx="43451">
                  <c:v>434.51</c:v>
                </c:pt>
                <c:pt idx="43452">
                  <c:v>434.52</c:v>
                </c:pt>
                <c:pt idx="43453">
                  <c:v>434.53</c:v>
                </c:pt>
                <c:pt idx="43454">
                  <c:v>434.54</c:v>
                </c:pt>
                <c:pt idx="43455">
                  <c:v>434.55</c:v>
                </c:pt>
                <c:pt idx="43456">
                  <c:v>434.56</c:v>
                </c:pt>
                <c:pt idx="43457">
                  <c:v>434.57</c:v>
                </c:pt>
                <c:pt idx="43458">
                  <c:v>434.58</c:v>
                </c:pt>
                <c:pt idx="43459">
                  <c:v>434.59</c:v>
                </c:pt>
                <c:pt idx="43460">
                  <c:v>434.6</c:v>
                </c:pt>
                <c:pt idx="43461">
                  <c:v>434.61</c:v>
                </c:pt>
                <c:pt idx="43462">
                  <c:v>434.62</c:v>
                </c:pt>
                <c:pt idx="43463">
                  <c:v>434.63</c:v>
                </c:pt>
                <c:pt idx="43464">
                  <c:v>434.64</c:v>
                </c:pt>
                <c:pt idx="43465">
                  <c:v>434.65</c:v>
                </c:pt>
                <c:pt idx="43466">
                  <c:v>434.66</c:v>
                </c:pt>
                <c:pt idx="43467">
                  <c:v>434.67</c:v>
                </c:pt>
                <c:pt idx="43468">
                  <c:v>434.68</c:v>
                </c:pt>
                <c:pt idx="43469">
                  <c:v>434.69</c:v>
                </c:pt>
                <c:pt idx="43470">
                  <c:v>434.7</c:v>
                </c:pt>
                <c:pt idx="43471">
                  <c:v>434.71</c:v>
                </c:pt>
                <c:pt idx="43472">
                  <c:v>434.72</c:v>
                </c:pt>
                <c:pt idx="43473">
                  <c:v>434.73</c:v>
                </c:pt>
                <c:pt idx="43474">
                  <c:v>434.74</c:v>
                </c:pt>
                <c:pt idx="43475">
                  <c:v>434.75</c:v>
                </c:pt>
                <c:pt idx="43476">
                  <c:v>434.76</c:v>
                </c:pt>
                <c:pt idx="43477">
                  <c:v>434.77</c:v>
                </c:pt>
                <c:pt idx="43478">
                  <c:v>434.78</c:v>
                </c:pt>
                <c:pt idx="43479">
                  <c:v>434.79</c:v>
                </c:pt>
                <c:pt idx="43480">
                  <c:v>434.8</c:v>
                </c:pt>
                <c:pt idx="43481">
                  <c:v>434.81</c:v>
                </c:pt>
                <c:pt idx="43482">
                  <c:v>434.82</c:v>
                </c:pt>
                <c:pt idx="43483">
                  <c:v>434.83</c:v>
                </c:pt>
                <c:pt idx="43484">
                  <c:v>434.84</c:v>
                </c:pt>
                <c:pt idx="43485">
                  <c:v>434.85</c:v>
                </c:pt>
                <c:pt idx="43486">
                  <c:v>434.86</c:v>
                </c:pt>
                <c:pt idx="43487">
                  <c:v>434.87</c:v>
                </c:pt>
                <c:pt idx="43488">
                  <c:v>434.88</c:v>
                </c:pt>
                <c:pt idx="43489">
                  <c:v>434.89</c:v>
                </c:pt>
                <c:pt idx="43490">
                  <c:v>434.9</c:v>
                </c:pt>
                <c:pt idx="43491">
                  <c:v>434.91</c:v>
                </c:pt>
                <c:pt idx="43492">
                  <c:v>434.92</c:v>
                </c:pt>
                <c:pt idx="43493">
                  <c:v>434.93</c:v>
                </c:pt>
                <c:pt idx="43494">
                  <c:v>434.94</c:v>
                </c:pt>
                <c:pt idx="43495">
                  <c:v>434.95</c:v>
                </c:pt>
                <c:pt idx="43496">
                  <c:v>434.96</c:v>
                </c:pt>
                <c:pt idx="43497">
                  <c:v>434.97</c:v>
                </c:pt>
                <c:pt idx="43498">
                  <c:v>434.98</c:v>
                </c:pt>
                <c:pt idx="43499">
                  <c:v>434.99</c:v>
                </c:pt>
                <c:pt idx="43500">
                  <c:v>435</c:v>
                </c:pt>
                <c:pt idx="43501">
                  <c:v>435.01</c:v>
                </c:pt>
                <c:pt idx="43502">
                  <c:v>435.02</c:v>
                </c:pt>
                <c:pt idx="43503">
                  <c:v>435.03</c:v>
                </c:pt>
                <c:pt idx="43504">
                  <c:v>435.04</c:v>
                </c:pt>
                <c:pt idx="43505">
                  <c:v>435.05</c:v>
                </c:pt>
                <c:pt idx="43506">
                  <c:v>435.06</c:v>
                </c:pt>
                <c:pt idx="43507">
                  <c:v>435.07</c:v>
                </c:pt>
                <c:pt idx="43508">
                  <c:v>435.08</c:v>
                </c:pt>
                <c:pt idx="43509">
                  <c:v>435.09</c:v>
                </c:pt>
                <c:pt idx="43510">
                  <c:v>435.1</c:v>
                </c:pt>
                <c:pt idx="43511">
                  <c:v>435.11</c:v>
                </c:pt>
                <c:pt idx="43512">
                  <c:v>435.12</c:v>
                </c:pt>
                <c:pt idx="43513">
                  <c:v>435.13</c:v>
                </c:pt>
                <c:pt idx="43514">
                  <c:v>435.14</c:v>
                </c:pt>
                <c:pt idx="43515">
                  <c:v>435.15</c:v>
                </c:pt>
                <c:pt idx="43516">
                  <c:v>435.16</c:v>
                </c:pt>
                <c:pt idx="43517">
                  <c:v>435.17</c:v>
                </c:pt>
                <c:pt idx="43518">
                  <c:v>435.18</c:v>
                </c:pt>
                <c:pt idx="43519">
                  <c:v>435.19</c:v>
                </c:pt>
                <c:pt idx="43520">
                  <c:v>435.2</c:v>
                </c:pt>
                <c:pt idx="43521">
                  <c:v>435.21</c:v>
                </c:pt>
                <c:pt idx="43522">
                  <c:v>435.22</c:v>
                </c:pt>
                <c:pt idx="43523">
                  <c:v>435.23</c:v>
                </c:pt>
                <c:pt idx="43524">
                  <c:v>435.24</c:v>
                </c:pt>
                <c:pt idx="43525">
                  <c:v>435.25</c:v>
                </c:pt>
                <c:pt idx="43526">
                  <c:v>435.26</c:v>
                </c:pt>
                <c:pt idx="43527">
                  <c:v>435.27</c:v>
                </c:pt>
                <c:pt idx="43528">
                  <c:v>435.28</c:v>
                </c:pt>
                <c:pt idx="43529">
                  <c:v>435.29</c:v>
                </c:pt>
                <c:pt idx="43530">
                  <c:v>435.3</c:v>
                </c:pt>
                <c:pt idx="43531">
                  <c:v>435.31</c:v>
                </c:pt>
                <c:pt idx="43532">
                  <c:v>435.32</c:v>
                </c:pt>
                <c:pt idx="43533">
                  <c:v>435.33</c:v>
                </c:pt>
                <c:pt idx="43534">
                  <c:v>435.34</c:v>
                </c:pt>
                <c:pt idx="43535">
                  <c:v>435.35</c:v>
                </c:pt>
                <c:pt idx="43536">
                  <c:v>435.36</c:v>
                </c:pt>
                <c:pt idx="43537">
                  <c:v>435.37</c:v>
                </c:pt>
                <c:pt idx="43538">
                  <c:v>435.38</c:v>
                </c:pt>
                <c:pt idx="43539">
                  <c:v>435.39</c:v>
                </c:pt>
                <c:pt idx="43540">
                  <c:v>435.4</c:v>
                </c:pt>
                <c:pt idx="43541">
                  <c:v>435.41</c:v>
                </c:pt>
                <c:pt idx="43542">
                  <c:v>435.42</c:v>
                </c:pt>
                <c:pt idx="43543">
                  <c:v>435.43</c:v>
                </c:pt>
                <c:pt idx="43544">
                  <c:v>435.44</c:v>
                </c:pt>
                <c:pt idx="43545">
                  <c:v>435.45</c:v>
                </c:pt>
                <c:pt idx="43546">
                  <c:v>435.46</c:v>
                </c:pt>
                <c:pt idx="43547">
                  <c:v>435.47</c:v>
                </c:pt>
                <c:pt idx="43548">
                  <c:v>435.48</c:v>
                </c:pt>
                <c:pt idx="43549">
                  <c:v>435.49</c:v>
                </c:pt>
                <c:pt idx="43550">
                  <c:v>435.5</c:v>
                </c:pt>
                <c:pt idx="43551">
                  <c:v>435.51</c:v>
                </c:pt>
                <c:pt idx="43552">
                  <c:v>435.52</c:v>
                </c:pt>
                <c:pt idx="43553">
                  <c:v>435.53</c:v>
                </c:pt>
                <c:pt idx="43554">
                  <c:v>435.54</c:v>
                </c:pt>
                <c:pt idx="43555">
                  <c:v>435.55</c:v>
                </c:pt>
                <c:pt idx="43556">
                  <c:v>435.56</c:v>
                </c:pt>
                <c:pt idx="43557">
                  <c:v>435.57</c:v>
                </c:pt>
                <c:pt idx="43558">
                  <c:v>435.58</c:v>
                </c:pt>
                <c:pt idx="43559">
                  <c:v>435.59</c:v>
                </c:pt>
                <c:pt idx="43560">
                  <c:v>435.6</c:v>
                </c:pt>
                <c:pt idx="43561">
                  <c:v>435.61</c:v>
                </c:pt>
                <c:pt idx="43562">
                  <c:v>435.62</c:v>
                </c:pt>
                <c:pt idx="43563">
                  <c:v>435.63</c:v>
                </c:pt>
                <c:pt idx="43564">
                  <c:v>435.64</c:v>
                </c:pt>
                <c:pt idx="43565">
                  <c:v>435.65</c:v>
                </c:pt>
                <c:pt idx="43566">
                  <c:v>435.66</c:v>
                </c:pt>
                <c:pt idx="43567">
                  <c:v>435.67</c:v>
                </c:pt>
                <c:pt idx="43568">
                  <c:v>435.68</c:v>
                </c:pt>
                <c:pt idx="43569">
                  <c:v>435.69</c:v>
                </c:pt>
                <c:pt idx="43570">
                  <c:v>435.7</c:v>
                </c:pt>
                <c:pt idx="43571">
                  <c:v>435.71</c:v>
                </c:pt>
                <c:pt idx="43572">
                  <c:v>435.72</c:v>
                </c:pt>
                <c:pt idx="43573">
                  <c:v>435.73</c:v>
                </c:pt>
                <c:pt idx="43574">
                  <c:v>435.74</c:v>
                </c:pt>
                <c:pt idx="43575">
                  <c:v>435.75</c:v>
                </c:pt>
                <c:pt idx="43576">
                  <c:v>435.76</c:v>
                </c:pt>
                <c:pt idx="43577">
                  <c:v>435.77</c:v>
                </c:pt>
                <c:pt idx="43578">
                  <c:v>435.78</c:v>
                </c:pt>
                <c:pt idx="43579">
                  <c:v>435.79</c:v>
                </c:pt>
                <c:pt idx="43580">
                  <c:v>435.8</c:v>
                </c:pt>
                <c:pt idx="43581">
                  <c:v>435.81</c:v>
                </c:pt>
                <c:pt idx="43582">
                  <c:v>435.82</c:v>
                </c:pt>
                <c:pt idx="43583">
                  <c:v>435.83</c:v>
                </c:pt>
                <c:pt idx="43584">
                  <c:v>435.84</c:v>
                </c:pt>
                <c:pt idx="43585">
                  <c:v>435.85</c:v>
                </c:pt>
                <c:pt idx="43586">
                  <c:v>435.86</c:v>
                </c:pt>
                <c:pt idx="43587">
                  <c:v>435.87</c:v>
                </c:pt>
                <c:pt idx="43588">
                  <c:v>435.88</c:v>
                </c:pt>
                <c:pt idx="43589">
                  <c:v>435.89</c:v>
                </c:pt>
                <c:pt idx="43590">
                  <c:v>435.9</c:v>
                </c:pt>
                <c:pt idx="43591">
                  <c:v>435.91</c:v>
                </c:pt>
                <c:pt idx="43592">
                  <c:v>435.92</c:v>
                </c:pt>
                <c:pt idx="43593">
                  <c:v>435.93</c:v>
                </c:pt>
                <c:pt idx="43594">
                  <c:v>435.94</c:v>
                </c:pt>
                <c:pt idx="43595">
                  <c:v>435.95</c:v>
                </c:pt>
                <c:pt idx="43596">
                  <c:v>435.96</c:v>
                </c:pt>
                <c:pt idx="43597">
                  <c:v>435.97</c:v>
                </c:pt>
                <c:pt idx="43598">
                  <c:v>435.98</c:v>
                </c:pt>
                <c:pt idx="43599">
                  <c:v>435.99</c:v>
                </c:pt>
                <c:pt idx="43600">
                  <c:v>436</c:v>
                </c:pt>
                <c:pt idx="43601">
                  <c:v>436.01</c:v>
                </c:pt>
                <c:pt idx="43602">
                  <c:v>436.02</c:v>
                </c:pt>
                <c:pt idx="43603">
                  <c:v>436.03</c:v>
                </c:pt>
                <c:pt idx="43604">
                  <c:v>436.04</c:v>
                </c:pt>
                <c:pt idx="43605">
                  <c:v>436.05</c:v>
                </c:pt>
                <c:pt idx="43606">
                  <c:v>436.06</c:v>
                </c:pt>
                <c:pt idx="43607">
                  <c:v>436.07</c:v>
                </c:pt>
                <c:pt idx="43608">
                  <c:v>436.08</c:v>
                </c:pt>
                <c:pt idx="43609">
                  <c:v>436.09</c:v>
                </c:pt>
                <c:pt idx="43610">
                  <c:v>436.1</c:v>
                </c:pt>
                <c:pt idx="43611">
                  <c:v>436.11</c:v>
                </c:pt>
                <c:pt idx="43612">
                  <c:v>436.12</c:v>
                </c:pt>
                <c:pt idx="43613">
                  <c:v>436.13</c:v>
                </c:pt>
                <c:pt idx="43614">
                  <c:v>436.14</c:v>
                </c:pt>
                <c:pt idx="43615">
                  <c:v>436.15</c:v>
                </c:pt>
                <c:pt idx="43616">
                  <c:v>436.16</c:v>
                </c:pt>
                <c:pt idx="43617">
                  <c:v>436.17</c:v>
                </c:pt>
                <c:pt idx="43618">
                  <c:v>436.18</c:v>
                </c:pt>
                <c:pt idx="43619">
                  <c:v>436.19</c:v>
                </c:pt>
                <c:pt idx="43620">
                  <c:v>436.2</c:v>
                </c:pt>
                <c:pt idx="43621">
                  <c:v>436.21</c:v>
                </c:pt>
                <c:pt idx="43622">
                  <c:v>436.22</c:v>
                </c:pt>
                <c:pt idx="43623">
                  <c:v>436.23</c:v>
                </c:pt>
                <c:pt idx="43624">
                  <c:v>436.24</c:v>
                </c:pt>
                <c:pt idx="43625">
                  <c:v>436.25</c:v>
                </c:pt>
                <c:pt idx="43626">
                  <c:v>436.26</c:v>
                </c:pt>
                <c:pt idx="43627">
                  <c:v>436.27</c:v>
                </c:pt>
                <c:pt idx="43628">
                  <c:v>436.28</c:v>
                </c:pt>
                <c:pt idx="43629">
                  <c:v>436.29</c:v>
                </c:pt>
                <c:pt idx="43630">
                  <c:v>436.3</c:v>
                </c:pt>
                <c:pt idx="43631">
                  <c:v>436.31</c:v>
                </c:pt>
                <c:pt idx="43632">
                  <c:v>436.32</c:v>
                </c:pt>
                <c:pt idx="43633">
                  <c:v>436.33</c:v>
                </c:pt>
                <c:pt idx="43634">
                  <c:v>436.34</c:v>
                </c:pt>
                <c:pt idx="43635">
                  <c:v>436.35</c:v>
                </c:pt>
                <c:pt idx="43636">
                  <c:v>436.36</c:v>
                </c:pt>
                <c:pt idx="43637">
                  <c:v>436.37</c:v>
                </c:pt>
                <c:pt idx="43638">
                  <c:v>436.38</c:v>
                </c:pt>
                <c:pt idx="43639">
                  <c:v>436.39</c:v>
                </c:pt>
                <c:pt idx="43640">
                  <c:v>436.4</c:v>
                </c:pt>
                <c:pt idx="43641">
                  <c:v>436.41</c:v>
                </c:pt>
                <c:pt idx="43642">
                  <c:v>436.42</c:v>
                </c:pt>
                <c:pt idx="43643">
                  <c:v>436.43</c:v>
                </c:pt>
                <c:pt idx="43644">
                  <c:v>436.44</c:v>
                </c:pt>
                <c:pt idx="43645">
                  <c:v>436.45</c:v>
                </c:pt>
                <c:pt idx="43646">
                  <c:v>436.46</c:v>
                </c:pt>
                <c:pt idx="43647">
                  <c:v>436.47</c:v>
                </c:pt>
                <c:pt idx="43648">
                  <c:v>436.48</c:v>
                </c:pt>
                <c:pt idx="43649">
                  <c:v>436.49</c:v>
                </c:pt>
                <c:pt idx="43650">
                  <c:v>436.5</c:v>
                </c:pt>
                <c:pt idx="43651">
                  <c:v>436.51</c:v>
                </c:pt>
                <c:pt idx="43652">
                  <c:v>436.52</c:v>
                </c:pt>
                <c:pt idx="43653">
                  <c:v>436.53</c:v>
                </c:pt>
                <c:pt idx="43654">
                  <c:v>436.54</c:v>
                </c:pt>
                <c:pt idx="43655">
                  <c:v>436.55</c:v>
                </c:pt>
                <c:pt idx="43656">
                  <c:v>436.56</c:v>
                </c:pt>
                <c:pt idx="43657">
                  <c:v>436.57</c:v>
                </c:pt>
                <c:pt idx="43658">
                  <c:v>436.58</c:v>
                </c:pt>
                <c:pt idx="43659">
                  <c:v>436.59</c:v>
                </c:pt>
                <c:pt idx="43660">
                  <c:v>436.6</c:v>
                </c:pt>
                <c:pt idx="43661">
                  <c:v>436.61</c:v>
                </c:pt>
                <c:pt idx="43662">
                  <c:v>436.62</c:v>
                </c:pt>
                <c:pt idx="43663">
                  <c:v>436.63</c:v>
                </c:pt>
                <c:pt idx="43664">
                  <c:v>436.64</c:v>
                </c:pt>
                <c:pt idx="43665">
                  <c:v>436.65</c:v>
                </c:pt>
                <c:pt idx="43666">
                  <c:v>436.66</c:v>
                </c:pt>
                <c:pt idx="43667">
                  <c:v>436.67</c:v>
                </c:pt>
                <c:pt idx="43668">
                  <c:v>436.68</c:v>
                </c:pt>
                <c:pt idx="43669">
                  <c:v>436.69</c:v>
                </c:pt>
                <c:pt idx="43670">
                  <c:v>436.7</c:v>
                </c:pt>
                <c:pt idx="43671">
                  <c:v>436.71</c:v>
                </c:pt>
                <c:pt idx="43672">
                  <c:v>436.72</c:v>
                </c:pt>
                <c:pt idx="43673">
                  <c:v>436.73</c:v>
                </c:pt>
                <c:pt idx="43674">
                  <c:v>436.74</c:v>
                </c:pt>
                <c:pt idx="43675">
                  <c:v>436.75</c:v>
                </c:pt>
                <c:pt idx="43676">
                  <c:v>436.76</c:v>
                </c:pt>
                <c:pt idx="43677">
                  <c:v>436.77</c:v>
                </c:pt>
                <c:pt idx="43678">
                  <c:v>436.78</c:v>
                </c:pt>
                <c:pt idx="43679">
                  <c:v>436.79</c:v>
                </c:pt>
                <c:pt idx="43680">
                  <c:v>436.8</c:v>
                </c:pt>
                <c:pt idx="43681">
                  <c:v>436.81</c:v>
                </c:pt>
                <c:pt idx="43682">
                  <c:v>436.82</c:v>
                </c:pt>
                <c:pt idx="43683">
                  <c:v>436.83</c:v>
                </c:pt>
                <c:pt idx="43684">
                  <c:v>436.84</c:v>
                </c:pt>
                <c:pt idx="43685">
                  <c:v>436.85</c:v>
                </c:pt>
                <c:pt idx="43686">
                  <c:v>436.86</c:v>
                </c:pt>
                <c:pt idx="43687">
                  <c:v>436.87</c:v>
                </c:pt>
                <c:pt idx="43688">
                  <c:v>436.88</c:v>
                </c:pt>
                <c:pt idx="43689">
                  <c:v>436.89</c:v>
                </c:pt>
                <c:pt idx="43690">
                  <c:v>436.9</c:v>
                </c:pt>
                <c:pt idx="43691">
                  <c:v>436.91</c:v>
                </c:pt>
                <c:pt idx="43692">
                  <c:v>436.92</c:v>
                </c:pt>
                <c:pt idx="43693">
                  <c:v>436.93</c:v>
                </c:pt>
                <c:pt idx="43694">
                  <c:v>436.94</c:v>
                </c:pt>
                <c:pt idx="43695">
                  <c:v>436.95</c:v>
                </c:pt>
                <c:pt idx="43696">
                  <c:v>436.96</c:v>
                </c:pt>
                <c:pt idx="43697">
                  <c:v>436.97</c:v>
                </c:pt>
                <c:pt idx="43698">
                  <c:v>436.98</c:v>
                </c:pt>
                <c:pt idx="43699">
                  <c:v>436.99</c:v>
                </c:pt>
                <c:pt idx="43700">
                  <c:v>437</c:v>
                </c:pt>
                <c:pt idx="43701">
                  <c:v>437.01</c:v>
                </c:pt>
                <c:pt idx="43702">
                  <c:v>437.02</c:v>
                </c:pt>
                <c:pt idx="43703">
                  <c:v>437.03</c:v>
                </c:pt>
                <c:pt idx="43704">
                  <c:v>437.04</c:v>
                </c:pt>
                <c:pt idx="43705">
                  <c:v>437.05</c:v>
                </c:pt>
                <c:pt idx="43706">
                  <c:v>437.06</c:v>
                </c:pt>
                <c:pt idx="43707">
                  <c:v>437.07</c:v>
                </c:pt>
                <c:pt idx="43708">
                  <c:v>437.08</c:v>
                </c:pt>
                <c:pt idx="43709">
                  <c:v>437.09</c:v>
                </c:pt>
                <c:pt idx="43710">
                  <c:v>437.1</c:v>
                </c:pt>
                <c:pt idx="43711">
                  <c:v>437.11</c:v>
                </c:pt>
                <c:pt idx="43712">
                  <c:v>437.12</c:v>
                </c:pt>
                <c:pt idx="43713">
                  <c:v>437.13</c:v>
                </c:pt>
                <c:pt idx="43714">
                  <c:v>437.14</c:v>
                </c:pt>
                <c:pt idx="43715">
                  <c:v>437.15</c:v>
                </c:pt>
                <c:pt idx="43716">
                  <c:v>437.16</c:v>
                </c:pt>
                <c:pt idx="43717">
                  <c:v>437.17</c:v>
                </c:pt>
                <c:pt idx="43718">
                  <c:v>437.18</c:v>
                </c:pt>
                <c:pt idx="43719">
                  <c:v>437.19</c:v>
                </c:pt>
                <c:pt idx="43720">
                  <c:v>437.2</c:v>
                </c:pt>
                <c:pt idx="43721">
                  <c:v>437.21</c:v>
                </c:pt>
                <c:pt idx="43722">
                  <c:v>437.22</c:v>
                </c:pt>
                <c:pt idx="43723">
                  <c:v>437.23</c:v>
                </c:pt>
                <c:pt idx="43724">
                  <c:v>437.24</c:v>
                </c:pt>
                <c:pt idx="43725">
                  <c:v>437.25</c:v>
                </c:pt>
                <c:pt idx="43726">
                  <c:v>437.26</c:v>
                </c:pt>
                <c:pt idx="43727">
                  <c:v>437.27</c:v>
                </c:pt>
                <c:pt idx="43728">
                  <c:v>437.28</c:v>
                </c:pt>
                <c:pt idx="43729">
                  <c:v>437.29</c:v>
                </c:pt>
                <c:pt idx="43730">
                  <c:v>437.3</c:v>
                </c:pt>
                <c:pt idx="43731">
                  <c:v>437.31</c:v>
                </c:pt>
                <c:pt idx="43732">
                  <c:v>437.32</c:v>
                </c:pt>
                <c:pt idx="43733">
                  <c:v>437.33</c:v>
                </c:pt>
                <c:pt idx="43734">
                  <c:v>437.34</c:v>
                </c:pt>
                <c:pt idx="43735">
                  <c:v>437.35</c:v>
                </c:pt>
                <c:pt idx="43736">
                  <c:v>437.36</c:v>
                </c:pt>
                <c:pt idx="43737">
                  <c:v>437.37</c:v>
                </c:pt>
                <c:pt idx="43738">
                  <c:v>437.38</c:v>
                </c:pt>
                <c:pt idx="43739">
                  <c:v>437.39</c:v>
                </c:pt>
                <c:pt idx="43740">
                  <c:v>437.4</c:v>
                </c:pt>
                <c:pt idx="43741">
                  <c:v>437.41</c:v>
                </c:pt>
                <c:pt idx="43742">
                  <c:v>437.42</c:v>
                </c:pt>
                <c:pt idx="43743">
                  <c:v>437.43</c:v>
                </c:pt>
                <c:pt idx="43744">
                  <c:v>437.44</c:v>
                </c:pt>
                <c:pt idx="43745">
                  <c:v>437.45</c:v>
                </c:pt>
                <c:pt idx="43746">
                  <c:v>437.46</c:v>
                </c:pt>
                <c:pt idx="43747">
                  <c:v>437.47</c:v>
                </c:pt>
                <c:pt idx="43748">
                  <c:v>437.48</c:v>
                </c:pt>
                <c:pt idx="43749">
                  <c:v>437.49</c:v>
                </c:pt>
                <c:pt idx="43750">
                  <c:v>437.5</c:v>
                </c:pt>
                <c:pt idx="43751">
                  <c:v>437.51</c:v>
                </c:pt>
                <c:pt idx="43752">
                  <c:v>437.52</c:v>
                </c:pt>
                <c:pt idx="43753">
                  <c:v>437.53</c:v>
                </c:pt>
                <c:pt idx="43754">
                  <c:v>437.54</c:v>
                </c:pt>
                <c:pt idx="43755">
                  <c:v>437.55</c:v>
                </c:pt>
                <c:pt idx="43756">
                  <c:v>437.56</c:v>
                </c:pt>
                <c:pt idx="43757">
                  <c:v>437.57</c:v>
                </c:pt>
                <c:pt idx="43758">
                  <c:v>437.58</c:v>
                </c:pt>
                <c:pt idx="43759">
                  <c:v>437.59</c:v>
                </c:pt>
                <c:pt idx="43760">
                  <c:v>437.6</c:v>
                </c:pt>
                <c:pt idx="43761">
                  <c:v>437.61</c:v>
                </c:pt>
                <c:pt idx="43762">
                  <c:v>437.62</c:v>
                </c:pt>
                <c:pt idx="43763">
                  <c:v>437.63</c:v>
                </c:pt>
                <c:pt idx="43764">
                  <c:v>437.64</c:v>
                </c:pt>
                <c:pt idx="43765">
                  <c:v>437.65</c:v>
                </c:pt>
                <c:pt idx="43766">
                  <c:v>437.66</c:v>
                </c:pt>
                <c:pt idx="43767">
                  <c:v>437.67</c:v>
                </c:pt>
                <c:pt idx="43768">
                  <c:v>437.68</c:v>
                </c:pt>
                <c:pt idx="43769">
                  <c:v>437.69</c:v>
                </c:pt>
                <c:pt idx="43770">
                  <c:v>437.7</c:v>
                </c:pt>
                <c:pt idx="43771">
                  <c:v>437.71</c:v>
                </c:pt>
                <c:pt idx="43772">
                  <c:v>437.72</c:v>
                </c:pt>
                <c:pt idx="43773">
                  <c:v>437.73</c:v>
                </c:pt>
                <c:pt idx="43774">
                  <c:v>437.74</c:v>
                </c:pt>
                <c:pt idx="43775">
                  <c:v>437.75</c:v>
                </c:pt>
                <c:pt idx="43776">
                  <c:v>437.76</c:v>
                </c:pt>
                <c:pt idx="43777">
                  <c:v>437.77</c:v>
                </c:pt>
                <c:pt idx="43778">
                  <c:v>437.78</c:v>
                </c:pt>
                <c:pt idx="43779">
                  <c:v>437.79</c:v>
                </c:pt>
                <c:pt idx="43780">
                  <c:v>437.8</c:v>
                </c:pt>
                <c:pt idx="43781">
                  <c:v>437.81</c:v>
                </c:pt>
                <c:pt idx="43782">
                  <c:v>437.82</c:v>
                </c:pt>
                <c:pt idx="43783">
                  <c:v>437.83</c:v>
                </c:pt>
                <c:pt idx="43784">
                  <c:v>437.84</c:v>
                </c:pt>
                <c:pt idx="43785">
                  <c:v>437.85</c:v>
                </c:pt>
                <c:pt idx="43786">
                  <c:v>437.86</c:v>
                </c:pt>
                <c:pt idx="43787">
                  <c:v>437.87</c:v>
                </c:pt>
                <c:pt idx="43788">
                  <c:v>437.88</c:v>
                </c:pt>
                <c:pt idx="43789">
                  <c:v>437.89</c:v>
                </c:pt>
                <c:pt idx="43790">
                  <c:v>437.9</c:v>
                </c:pt>
                <c:pt idx="43791">
                  <c:v>437.91</c:v>
                </c:pt>
                <c:pt idx="43792">
                  <c:v>437.92</c:v>
                </c:pt>
                <c:pt idx="43793">
                  <c:v>437.93</c:v>
                </c:pt>
                <c:pt idx="43794">
                  <c:v>437.94</c:v>
                </c:pt>
                <c:pt idx="43795">
                  <c:v>437.95</c:v>
                </c:pt>
                <c:pt idx="43796">
                  <c:v>437.96</c:v>
                </c:pt>
                <c:pt idx="43797">
                  <c:v>437.97</c:v>
                </c:pt>
                <c:pt idx="43798">
                  <c:v>437.98</c:v>
                </c:pt>
                <c:pt idx="43799">
                  <c:v>437.99</c:v>
                </c:pt>
                <c:pt idx="43800">
                  <c:v>438</c:v>
                </c:pt>
                <c:pt idx="43801">
                  <c:v>438.01</c:v>
                </c:pt>
                <c:pt idx="43802">
                  <c:v>438.02</c:v>
                </c:pt>
                <c:pt idx="43803">
                  <c:v>438.03</c:v>
                </c:pt>
                <c:pt idx="43804">
                  <c:v>438.04</c:v>
                </c:pt>
                <c:pt idx="43805">
                  <c:v>438.05</c:v>
                </c:pt>
                <c:pt idx="43806">
                  <c:v>438.06</c:v>
                </c:pt>
                <c:pt idx="43807">
                  <c:v>438.07</c:v>
                </c:pt>
                <c:pt idx="43808">
                  <c:v>438.08</c:v>
                </c:pt>
                <c:pt idx="43809">
                  <c:v>438.09</c:v>
                </c:pt>
                <c:pt idx="43810">
                  <c:v>438.1</c:v>
                </c:pt>
                <c:pt idx="43811">
                  <c:v>438.11</c:v>
                </c:pt>
                <c:pt idx="43812">
                  <c:v>438.12</c:v>
                </c:pt>
                <c:pt idx="43813">
                  <c:v>438.13</c:v>
                </c:pt>
                <c:pt idx="43814">
                  <c:v>438.14</c:v>
                </c:pt>
                <c:pt idx="43815">
                  <c:v>438.15</c:v>
                </c:pt>
                <c:pt idx="43816">
                  <c:v>438.16</c:v>
                </c:pt>
                <c:pt idx="43817">
                  <c:v>438.17</c:v>
                </c:pt>
                <c:pt idx="43818">
                  <c:v>438.18</c:v>
                </c:pt>
                <c:pt idx="43819">
                  <c:v>438.19</c:v>
                </c:pt>
                <c:pt idx="43820">
                  <c:v>438.2</c:v>
                </c:pt>
                <c:pt idx="43821">
                  <c:v>438.21</c:v>
                </c:pt>
                <c:pt idx="43822">
                  <c:v>438.22</c:v>
                </c:pt>
                <c:pt idx="43823">
                  <c:v>438.23</c:v>
                </c:pt>
                <c:pt idx="43824">
                  <c:v>438.24</c:v>
                </c:pt>
                <c:pt idx="43825">
                  <c:v>438.25</c:v>
                </c:pt>
                <c:pt idx="43826">
                  <c:v>438.26</c:v>
                </c:pt>
                <c:pt idx="43827">
                  <c:v>438.27</c:v>
                </c:pt>
                <c:pt idx="43828">
                  <c:v>438.28</c:v>
                </c:pt>
                <c:pt idx="43829">
                  <c:v>438.29</c:v>
                </c:pt>
                <c:pt idx="43830">
                  <c:v>438.3</c:v>
                </c:pt>
                <c:pt idx="43831">
                  <c:v>438.31</c:v>
                </c:pt>
                <c:pt idx="43832">
                  <c:v>438.32</c:v>
                </c:pt>
                <c:pt idx="43833">
                  <c:v>438.33</c:v>
                </c:pt>
                <c:pt idx="43834">
                  <c:v>438.34</c:v>
                </c:pt>
                <c:pt idx="43835">
                  <c:v>438.35</c:v>
                </c:pt>
                <c:pt idx="43836">
                  <c:v>438.36</c:v>
                </c:pt>
                <c:pt idx="43837">
                  <c:v>438.37</c:v>
                </c:pt>
                <c:pt idx="43838">
                  <c:v>438.38</c:v>
                </c:pt>
                <c:pt idx="43839">
                  <c:v>438.39</c:v>
                </c:pt>
                <c:pt idx="43840">
                  <c:v>438.4</c:v>
                </c:pt>
                <c:pt idx="43841">
                  <c:v>438.41</c:v>
                </c:pt>
                <c:pt idx="43842">
                  <c:v>438.42</c:v>
                </c:pt>
                <c:pt idx="43843">
                  <c:v>438.43</c:v>
                </c:pt>
                <c:pt idx="43844">
                  <c:v>438.44</c:v>
                </c:pt>
                <c:pt idx="43845">
                  <c:v>438.45</c:v>
                </c:pt>
                <c:pt idx="43846">
                  <c:v>438.46</c:v>
                </c:pt>
                <c:pt idx="43847">
                  <c:v>438.47</c:v>
                </c:pt>
                <c:pt idx="43848">
                  <c:v>438.48</c:v>
                </c:pt>
                <c:pt idx="43849">
                  <c:v>438.49</c:v>
                </c:pt>
                <c:pt idx="43850">
                  <c:v>438.5</c:v>
                </c:pt>
                <c:pt idx="43851">
                  <c:v>438.51</c:v>
                </c:pt>
                <c:pt idx="43852">
                  <c:v>438.52</c:v>
                </c:pt>
                <c:pt idx="43853">
                  <c:v>438.53</c:v>
                </c:pt>
                <c:pt idx="43854">
                  <c:v>438.54</c:v>
                </c:pt>
                <c:pt idx="43855">
                  <c:v>438.55</c:v>
                </c:pt>
                <c:pt idx="43856">
                  <c:v>438.56</c:v>
                </c:pt>
                <c:pt idx="43857">
                  <c:v>438.57</c:v>
                </c:pt>
                <c:pt idx="43858">
                  <c:v>438.58</c:v>
                </c:pt>
                <c:pt idx="43859">
                  <c:v>438.59</c:v>
                </c:pt>
                <c:pt idx="43860">
                  <c:v>438.6</c:v>
                </c:pt>
                <c:pt idx="43861">
                  <c:v>438.61</c:v>
                </c:pt>
                <c:pt idx="43862">
                  <c:v>438.62</c:v>
                </c:pt>
                <c:pt idx="43863">
                  <c:v>438.63</c:v>
                </c:pt>
                <c:pt idx="43864">
                  <c:v>438.64</c:v>
                </c:pt>
                <c:pt idx="43865">
                  <c:v>438.65</c:v>
                </c:pt>
                <c:pt idx="43866">
                  <c:v>438.66</c:v>
                </c:pt>
                <c:pt idx="43867">
                  <c:v>438.67</c:v>
                </c:pt>
                <c:pt idx="43868">
                  <c:v>438.68</c:v>
                </c:pt>
                <c:pt idx="43869">
                  <c:v>438.69</c:v>
                </c:pt>
                <c:pt idx="43870">
                  <c:v>438.7</c:v>
                </c:pt>
                <c:pt idx="43871">
                  <c:v>438.71</c:v>
                </c:pt>
                <c:pt idx="43872">
                  <c:v>438.72</c:v>
                </c:pt>
                <c:pt idx="43873">
                  <c:v>438.73</c:v>
                </c:pt>
                <c:pt idx="43874">
                  <c:v>438.74</c:v>
                </c:pt>
                <c:pt idx="43875">
                  <c:v>438.75</c:v>
                </c:pt>
                <c:pt idx="43876">
                  <c:v>438.76</c:v>
                </c:pt>
                <c:pt idx="43877">
                  <c:v>438.77</c:v>
                </c:pt>
                <c:pt idx="43878">
                  <c:v>438.78</c:v>
                </c:pt>
                <c:pt idx="43879">
                  <c:v>438.79</c:v>
                </c:pt>
                <c:pt idx="43880">
                  <c:v>438.8</c:v>
                </c:pt>
                <c:pt idx="43881">
                  <c:v>438.81</c:v>
                </c:pt>
                <c:pt idx="43882">
                  <c:v>438.82</c:v>
                </c:pt>
                <c:pt idx="43883">
                  <c:v>438.83</c:v>
                </c:pt>
                <c:pt idx="43884">
                  <c:v>438.84</c:v>
                </c:pt>
                <c:pt idx="43885">
                  <c:v>438.85</c:v>
                </c:pt>
                <c:pt idx="43886">
                  <c:v>438.86</c:v>
                </c:pt>
                <c:pt idx="43887">
                  <c:v>438.87</c:v>
                </c:pt>
                <c:pt idx="43888">
                  <c:v>438.88</c:v>
                </c:pt>
                <c:pt idx="43889">
                  <c:v>438.89</c:v>
                </c:pt>
                <c:pt idx="43890">
                  <c:v>438.9</c:v>
                </c:pt>
                <c:pt idx="43891">
                  <c:v>438.91</c:v>
                </c:pt>
                <c:pt idx="43892">
                  <c:v>438.92</c:v>
                </c:pt>
                <c:pt idx="43893">
                  <c:v>438.93</c:v>
                </c:pt>
                <c:pt idx="43894">
                  <c:v>438.94</c:v>
                </c:pt>
                <c:pt idx="43895">
                  <c:v>438.95</c:v>
                </c:pt>
                <c:pt idx="43896">
                  <c:v>438.96</c:v>
                </c:pt>
                <c:pt idx="43897">
                  <c:v>438.97</c:v>
                </c:pt>
                <c:pt idx="43898">
                  <c:v>438.98</c:v>
                </c:pt>
                <c:pt idx="43899">
                  <c:v>438.99</c:v>
                </c:pt>
                <c:pt idx="43900">
                  <c:v>439</c:v>
                </c:pt>
                <c:pt idx="43901">
                  <c:v>439.01</c:v>
                </c:pt>
                <c:pt idx="43902">
                  <c:v>439.02</c:v>
                </c:pt>
                <c:pt idx="43903">
                  <c:v>439.03</c:v>
                </c:pt>
                <c:pt idx="43904">
                  <c:v>439.04</c:v>
                </c:pt>
                <c:pt idx="43905">
                  <c:v>439.05</c:v>
                </c:pt>
                <c:pt idx="43906">
                  <c:v>439.06</c:v>
                </c:pt>
                <c:pt idx="43907">
                  <c:v>439.07</c:v>
                </c:pt>
                <c:pt idx="43908">
                  <c:v>439.08</c:v>
                </c:pt>
                <c:pt idx="43909">
                  <c:v>439.09</c:v>
                </c:pt>
                <c:pt idx="43910">
                  <c:v>439.1</c:v>
                </c:pt>
                <c:pt idx="43911">
                  <c:v>439.11</c:v>
                </c:pt>
                <c:pt idx="43912">
                  <c:v>439.12</c:v>
                </c:pt>
                <c:pt idx="43913">
                  <c:v>439.13</c:v>
                </c:pt>
                <c:pt idx="43914">
                  <c:v>439.14</c:v>
                </c:pt>
                <c:pt idx="43915">
                  <c:v>439.15</c:v>
                </c:pt>
                <c:pt idx="43916">
                  <c:v>439.16</c:v>
                </c:pt>
                <c:pt idx="43917">
                  <c:v>439.17</c:v>
                </c:pt>
                <c:pt idx="43918">
                  <c:v>439.18</c:v>
                </c:pt>
                <c:pt idx="43919">
                  <c:v>439.19</c:v>
                </c:pt>
                <c:pt idx="43920">
                  <c:v>439.2</c:v>
                </c:pt>
                <c:pt idx="43921">
                  <c:v>439.21</c:v>
                </c:pt>
                <c:pt idx="43922">
                  <c:v>439.22</c:v>
                </c:pt>
                <c:pt idx="43923">
                  <c:v>439.23</c:v>
                </c:pt>
                <c:pt idx="43924">
                  <c:v>439.24</c:v>
                </c:pt>
                <c:pt idx="43925">
                  <c:v>439.25</c:v>
                </c:pt>
                <c:pt idx="43926">
                  <c:v>439.26</c:v>
                </c:pt>
                <c:pt idx="43927">
                  <c:v>439.27</c:v>
                </c:pt>
                <c:pt idx="43928">
                  <c:v>439.28</c:v>
                </c:pt>
                <c:pt idx="43929">
                  <c:v>439.29</c:v>
                </c:pt>
                <c:pt idx="43930">
                  <c:v>439.3</c:v>
                </c:pt>
                <c:pt idx="43931">
                  <c:v>439.31</c:v>
                </c:pt>
                <c:pt idx="43932">
                  <c:v>439.32</c:v>
                </c:pt>
                <c:pt idx="43933">
                  <c:v>439.33</c:v>
                </c:pt>
                <c:pt idx="43934">
                  <c:v>439.34</c:v>
                </c:pt>
                <c:pt idx="43935">
                  <c:v>439.35</c:v>
                </c:pt>
                <c:pt idx="43936">
                  <c:v>439.36</c:v>
                </c:pt>
                <c:pt idx="43937">
                  <c:v>439.37</c:v>
                </c:pt>
                <c:pt idx="43938">
                  <c:v>439.38</c:v>
                </c:pt>
                <c:pt idx="43939">
                  <c:v>439.39</c:v>
                </c:pt>
                <c:pt idx="43940">
                  <c:v>439.4</c:v>
                </c:pt>
                <c:pt idx="43941">
                  <c:v>439.41</c:v>
                </c:pt>
                <c:pt idx="43942">
                  <c:v>439.42</c:v>
                </c:pt>
                <c:pt idx="43943">
                  <c:v>439.43</c:v>
                </c:pt>
                <c:pt idx="43944">
                  <c:v>439.44</c:v>
                </c:pt>
                <c:pt idx="43945">
                  <c:v>439.45</c:v>
                </c:pt>
                <c:pt idx="43946">
                  <c:v>439.46</c:v>
                </c:pt>
                <c:pt idx="43947">
                  <c:v>439.47</c:v>
                </c:pt>
                <c:pt idx="43948">
                  <c:v>439.48</c:v>
                </c:pt>
                <c:pt idx="43949">
                  <c:v>439.49</c:v>
                </c:pt>
                <c:pt idx="43950">
                  <c:v>439.5</c:v>
                </c:pt>
                <c:pt idx="43951">
                  <c:v>439.51</c:v>
                </c:pt>
                <c:pt idx="43952">
                  <c:v>439.52</c:v>
                </c:pt>
                <c:pt idx="43953">
                  <c:v>439.53</c:v>
                </c:pt>
                <c:pt idx="43954">
                  <c:v>439.54</c:v>
                </c:pt>
                <c:pt idx="43955">
                  <c:v>439.55</c:v>
                </c:pt>
                <c:pt idx="43956">
                  <c:v>439.56</c:v>
                </c:pt>
                <c:pt idx="43957">
                  <c:v>439.57</c:v>
                </c:pt>
                <c:pt idx="43958">
                  <c:v>439.58</c:v>
                </c:pt>
                <c:pt idx="43959">
                  <c:v>439.59</c:v>
                </c:pt>
                <c:pt idx="43960">
                  <c:v>439.6</c:v>
                </c:pt>
                <c:pt idx="43961">
                  <c:v>439.61</c:v>
                </c:pt>
                <c:pt idx="43962">
                  <c:v>439.62</c:v>
                </c:pt>
                <c:pt idx="43963">
                  <c:v>439.63</c:v>
                </c:pt>
                <c:pt idx="43964">
                  <c:v>439.64</c:v>
                </c:pt>
                <c:pt idx="43965">
                  <c:v>439.65</c:v>
                </c:pt>
                <c:pt idx="43966">
                  <c:v>439.66</c:v>
                </c:pt>
                <c:pt idx="43967">
                  <c:v>439.67</c:v>
                </c:pt>
                <c:pt idx="43968">
                  <c:v>439.68</c:v>
                </c:pt>
                <c:pt idx="43969">
                  <c:v>439.69</c:v>
                </c:pt>
                <c:pt idx="43970">
                  <c:v>439.7</c:v>
                </c:pt>
                <c:pt idx="43971">
                  <c:v>439.71</c:v>
                </c:pt>
                <c:pt idx="43972">
                  <c:v>439.72</c:v>
                </c:pt>
                <c:pt idx="43973">
                  <c:v>439.73</c:v>
                </c:pt>
                <c:pt idx="43974">
                  <c:v>439.74</c:v>
                </c:pt>
                <c:pt idx="43975">
                  <c:v>439.75</c:v>
                </c:pt>
                <c:pt idx="43976">
                  <c:v>439.76</c:v>
                </c:pt>
                <c:pt idx="43977">
                  <c:v>439.77</c:v>
                </c:pt>
                <c:pt idx="43978">
                  <c:v>439.78</c:v>
                </c:pt>
                <c:pt idx="43979">
                  <c:v>439.79</c:v>
                </c:pt>
                <c:pt idx="43980">
                  <c:v>439.8</c:v>
                </c:pt>
                <c:pt idx="43981">
                  <c:v>439.81</c:v>
                </c:pt>
                <c:pt idx="43982">
                  <c:v>439.82</c:v>
                </c:pt>
                <c:pt idx="43983">
                  <c:v>439.83</c:v>
                </c:pt>
                <c:pt idx="43984">
                  <c:v>439.84</c:v>
                </c:pt>
                <c:pt idx="43985">
                  <c:v>439.85</c:v>
                </c:pt>
                <c:pt idx="43986">
                  <c:v>439.86</c:v>
                </c:pt>
                <c:pt idx="43987">
                  <c:v>439.87</c:v>
                </c:pt>
                <c:pt idx="43988">
                  <c:v>439.88</c:v>
                </c:pt>
                <c:pt idx="43989">
                  <c:v>439.89</c:v>
                </c:pt>
                <c:pt idx="43990">
                  <c:v>439.9</c:v>
                </c:pt>
                <c:pt idx="43991">
                  <c:v>439.91</c:v>
                </c:pt>
                <c:pt idx="43992">
                  <c:v>439.92</c:v>
                </c:pt>
                <c:pt idx="43993">
                  <c:v>439.93</c:v>
                </c:pt>
                <c:pt idx="43994">
                  <c:v>439.94</c:v>
                </c:pt>
                <c:pt idx="43995">
                  <c:v>439.95</c:v>
                </c:pt>
                <c:pt idx="43996">
                  <c:v>439.96</c:v>
                </c:pt>
                <c:pt idx="43997">
                  <c:v>439.97</c:v>
                </c:pt>
                <c:pt idx="43998">
                  <c:v>439.98</c:v>
                </c:pt>
                <c:pt idx="43999">
                  <c:v>439.99</c:v>
                </c:pt>
                <c:pt idx="44000">
                  <c:v>440</c:v>
                </c:pt>
                <c:pt idx="44001">
                  <c:v>440.01</c:v>
                </c:pt>
                <c:pt idx="44002">
                  <c:v>440.02</c:v>
                </c:pt>
                <c:pt idx="44003">
                  <c:v>440.03</c:v>
                </c:pt>
                <c:pt idx="44004">
                  <c:v>440.04</c:v>
                </c:pt>
                <c:pt idx="44005">
                  <c:v>440.05</c:v>
                </c:pt>
                <c:pt idx="44006">
                  <c:v>440.06</c:v>
                </c:pt>
                <c:pt idx="44007">
                  <c:v>440.07</c:v>
                </c:pt>
                <c:pt idx="44008">
                  <c:v>440.08</c:v>
                </c:pt>
                <c:pt idx="44009">
                  <c:v>440.09</c:v>
                </c:pt>
                <c:pt idx="44010">
                  <c:v>440.1</c:v>
                </c:pt>
                <c:pt idx="44011">
                  <c:v>440.11</c:v>
                </c:pt>
                <c:pt idx="44012">
                  <c:v>440.12</c:v>
                </c:pt>
                <c:pt idx="44013">
                  <c:v>440.13</c:v>
                </c:pt>
                <c:pt idx="44014">
                  <c:v>440.14</c:v>
                </c:pt>
                <c:pt idx="44015">
                  <c:v>440.15</c:v>
                </c:pt>
                <c:pt idx="44016">
                  <c:v>440.16</c:v>
                </c:pt>
                <c:pt idx="44017">
                  <c:v>440.17</c:v>
                </c:pt>
                <c:pt idx="44018">
                  <c:v>440.18</c:v>
                </c:pt>
                <c:pt idx="44019">
                  <c:v>440.19</c:v>
                </c:pt>
                <c:pt idx="44020">
                  <c:v>440.2</c:v>
                </c:pt>
                <c:pt idx="44021">
                  <c:v>440.21</c:v>
                </c:pt>
                <c:pt idx="44022">
                  <c:v>440.22</c:v>
                </c:pt>
                <c:pt idx="44023">
                  <c:v>440.23</c:v>
                </c:pt>
                <c:pt idx="44024">
                  <c:v>440.24</c:v>
                </c:pt>
                <c:pt idx="44025">
                  <c:v>440.25</c:v>
                </c:pt>
                <c:pt idx="44026">
                  <c:v>440.26</c:v>
                </c:pt>
                <c:pt idx="44027">
                  <c:v>440.27</c:v>
                </c:pt>
                <c:pt idx="44028">
                  <c:v>440.28</c:v>
                </c:pt>
                <c:pt idx="44029">
                  <c:v>440.29</c:v>
                </c:pt>
                <c:pt idx="44030">
                  <c:v>440.3</c:v>
                </c:pt>
                <c:pt idx="44031">
                  <c:v>440.31</c:v>
                </c:pt>
                <c:pt idx="44032">
                  <c:v>440.32</c:v>
                </c:pt>
                <c:pt idx="44033">
                  <c:v>440.33</c:v>
                </c:pt>
                <c:pt idx="44034">
                  <c:v>440.34</c:v>
                </c:pt>
                <c:pt idx="44035">
                  <c:v>440.35</c:v>
                </c:pt>
                <c:pt idx="44036">
                  <c:v>440.36</c:v>
                </c:pt>
                <c:pt idx="44037">
                  <c:v>440.37</c:v>
                </c:pt>
                <c:pt idx="44038">
                  <c:v>440.38</c:v>
                </c:pt>
                <c:pt idx="44039">
                  <c:v>440.39</c:v>
                </c:pt>
                <c:pt idx="44040">
                  <c:v>440.4</c:v>
                </c:pt>
                <c:pt idx="44041">
                  <c:v>440.41</c:v>
                </c:pt>
                <c:pt idx="44042">
                  <c:v>440.42</c:v>
                </c:pt>
                <c:pt idx="44043">
                  <c:v>440.43</c:v>
                </c:pt>
                <c:pt idx="44044">
                  <c:v>440.44</c:v>
                </c:pt>
                <c:pt idx="44045">
                  <c:v>440.45</c:v>
                </c:pt>
                <c:pt idx="44046">
                  <c:v>440.46</c:v>
                </c:pt>
                <c:pt idx="44047">
                  <c:v>440.47</c:v>
                </c:pt>
                <c:pt idx="44048">
                  <c:v>440.48</c:v>
                </c:pt>
                <c:pt idx="44049">
                  <c:v>440.49</c:v>
                </c:pt>
                <c:pt idx="44050">
                  <c:v>440.5</c:v>
                </c:pt>
                <c:pt idx="44051">
                  <c:v>440.51</c:v>
                </c:pt>
                <c:pt idx="44052">
                  <c:v>440.52</c:v>
                </c:pt>
                <c:pt idx="44053">
                  <c:v>440.53</c:v>
                </c:pt>
                <c:pt idx="44054">
                  <c:v>440.54</c:v>
                </c:pt>
                <c:pt idx="44055">
                  <c:v>440.55</c:v>
                </c:pt>
                <c:pt idx="44056">
                  <c:v>440.56</c:v>
                </c:pt>
                <c:pt idx="44057">
                  <c:v>440.57</c:v>
                </c:pt>
                <c:pt idx="44058">
                  <c:v>440.58</c:v>
                </c:pt>
                <c:pt idx="44059">
                  <c:v>440.59</c:v>
                </c:pt>
                <c:pt idx="44060">
                  <c:v>440.6</c:v>
                </c:pt>
                <c:pt idx="44061">
                  <c:v>440.61</c:v>
                </c:pt>
                <c:pt idx="44062">
                  <c:v>440.62</c:v>
                </c:pt>
                <c:pt idx="44063">
                  <c:v>440.63</c:v>
                </c:pt>
                <c:pt idx="44064">
                  <c:v>440.64</c:v>
                </c:pt>
                <c:pt idx="44065">
                  <c:v>440.65</c:v>
                </c:pt>
                <c:pt idx="44066">
                  <c:v>440.66</c:v>
                </c:pt>
                <c:pt idx="44067">
                  <c:v>440.67</c:v>
                </c:pt>
                <c:pt idx="44068">
                  <c:v>440.68</c:v>
                </c:pt>
                <c:pt idx="44069">
                  <c:v>440.69</c:v>
                </c:pt>
                <c:pt idx="44070">
                  <c:v>440.7</c:v>
                </c:pt>
                <c:pt idx="44071">
                  <c:v>440.71</c:v>
                </c:pt>
                <c:pt idx="44072">
                  <c:v>440.72</c:v>
                </c:pt>
                <c:pt idx="44073">
                  <c:v>440.73</c:v>
                </c:pt>
                <c:pt idx="44074">
                  <c:v>440.74</c:v>
                </c:pt>
                <c:pt idx="44075">
                  <c:v>440.75</c:v>
                </c:pt>
                <c:pt idx="44076">
                  <c:v>440.76</c:v>
                </c:pt>
                <c:pt idx="44077">
                  <c:v>440.77</c:v>
                </c:pt>
                <c:pt idx="44078">
                  <c:v>440.78</c:v>
                </c:pt>
                <c:pt idx="44079">
                  <c:v>440.79</c:v>
                </c:pt>
                <c:pt idx="44080">
                  <c:v>440.8</c:v>
                </c:pt>
                <c:pt idx="44081">
                  <c:v>440.81</c:v>
                </c:pt>
                <c:pt idx="44082">
                  <c:v>440.82</c:v>
                </c:pt>
                <c:pt idx="44083">
                  <c:v>440.83</c:v>
                </c:pt>
                <c:pt idx="44084">
                  <c:v>440.84</c:v>
                </c:pt>
                <c:pt idx="44085">
                  <c:v>440.85</c:v>
                </c:pt>
                <c:pt idx="44086">
                  <c:v>440.86</c:v>
                </c:pt>
                <c:pt idx="44087">
                  <c:v>440.87</c:v>
                </c:pt>
                <c:pt idx="44088">
                  <c:v>440.88</c:v>
                </c:pt>
                <c:pt idx="44089">
                  <c:v>440.89</c:v>
                </c:pt>
                <c:pt idx="44090">
                  <c:v>440.9</c:v>
                </c:pt>
                <c:pt idx="44091">
                  <c:v>440.91</c:v>
                </c:pt>
                <c:pt idx="44092">
                  <c:v>440.92</c:v>
                </c:pt>
                <c:pt idx="44093">
                  <c:v>440.93</c:v>
                </c:pt>
                <c:pt idx="44094">
                  <c:v>440.94</c:v>
                </c:pt>
                <c:pt idx="44095">
                  <c:v>440.95</c:v>
                </c:pt>
                <c:pt idx="44096">
                  <c:v>440.96</c:v>
                </c:pt>
                <c:pt idx="44097">
                  <c:v>440.97</c:v>
                </c:pt>
                <c:pt idx="44098">
                  <c:v>440.98</c:v>
                </c:pt>
                <c:pt idx="44099">
                  <c:v>440.99</c:v>
                </c:pt>
                <c:pt idx="44100">
                  <c:v>441</c:v>
                </c:pt>
                <c:pt idx="44101">
                  <c:v>441.01</c:v>
                </c:pt>
                <c:pt idx="44102">
                  <c:v>441.02</c:v>
                </c:pt>
                <c:pt idx="44103">
                  <c:v>441.03</c:v>
                </c:pt>
                <c:pt idx="44104">
                  <c:v>441.04</c:v>
                </c:pt>
                <c:pt idx="44105">
                  <c:v>441.05</c:v>
                </c:pt>
                <c:pt idx="44106">
                  <c:v>441.06</c:v>
                </c:pt>
                <c:pt idx="44107">
                  <c:v>441.07</c:v>
                </c:pt>
                <c:pt idx="44108">
                  <c:v>441.08</c:v>
                </c:pt>
                <c:pt idx="44109">
                  <c:v>441.09</c:v>
                </c:pt>
                <c:pt idx="44110">
                  <c:v>441.1</c:v>
                </c:pt>
                <c:pt idx="44111">
                  <c:v>441.11</c:v>
                </c:pt>
                <c:pt idx="44112">
                  <c:v>441.12</c:v>
                </c:pt>
                <c:pt idx="44113">
                  <c:v>441.13</c:v>
                </c:pt>
                <c:pt idx="44114">
                  <c:v>441.14</c:v>
                </c:pt>
                <c:pt idx="44115">
                  <c:v>441.15</c:v>
                </c:pt>
                <c:pt idx="44116">
                  <c:v>441.16</c:v>
                </c:pt>
                <c:pt idx="44117">
                  <c:v>441.17</c:v>
                </c:pt>
                <c:pt idx="44118">
                  <c:v>441.18</c:v>
                </c:pt>
                <c:pt idx="44119">
                  <c:v>441.19</c:v>
                </c:pt>
                <c:pt idx="44120">
                  <c:v>441.2</c:v>
                </c:pt>
                <c:pt idx="44121">
                  <c:v>441.21</c:v>
                </c:pt>
                <c:pt idx="44122">
                  <c:v>441.22</c:v>
                </c:pt>
                <c:pt idx="44123">
                  <c:v>441.23</c:v>
                </c:pt>
                <c:pt idx="44124">
                  <c:v>441.24</c:v>
                </c:pt>
                <c:pt idx="44125">
                  <c:v>441.25</c:v>
                </c:pt>
                <c:pt idx="44126">
                  <c:v>441.26</c:v>
                </c:pt>
                <c:pt idx="44127">
                  <c:v>441.27</c:v>
                </c:pt>
                <c:pt idx="44128">
                  <c:v>441.28</c:v>
                </c:pt>
                <c:pt idx="44129">
                  <c:v>441.29</c:v>
                </c:pt>
                <c:pt idx="44130">
                  <c:v>441.3</c:v>
                </c:pt>
                <c:pt idx="44131">
                  <c:v>441.31</c:v>
                </c:pt>
                <c:pt idx="44132">
                  <c:v>441.32</c:v>
                </c:pt>
                <c:pt idx="44133">
                  <c:v>441.33</c:v>
                </c:pt>
                <c:pt idx="44134">
                  <c:v>441.34</c:v>
                </c:pt>
                <c:pt idx="44135">
                  <c:v>441.35</c:v>
                </c:pt>
                <c:pt idx="44136">
                  <c:v>441.36</c:v>
                </c:pt>
                <c:pt idx="44137">
                  <c:v>441.37</c:v>
                </c:pt>
                <c:pt idx="44138">
                  <c:v>441.38</c:v>
                </c:pt>
                <c:pt idx="44139">
                  <c:v>441.39</c:v>
                </c:pt>
                <c:pt idx="44140">
                  <c:v>441.4</c:v>
                </c:pt>
                <c:pt idx="44141">
                  <c:v>441.41</c:v>
                </c:pt>
                <c:pt idx="44142">
                  <c:v>441.42</c:v>
                </c:pt>
                <c:pt idx="44143">
                  <c:v>441.43</c:v>
                </c:pt>
                <c:pt idx="44144">
                  <c:v>441.44</c:v>
                </c:pt>
                <c:pt idx="44145">
                  <c:v>441.45</c:v>
                </c:pt>
                <c:pt idx="44146">
                  <c:v>441.46</c:v>
                </c:pt>
                <c:pt idx="44147">
                  <c:v>441.47</c:v>
                </c:pt>
                <c:pt idx="44148">
                  <c:v>441.48</c:v>
                </c:pt>
                <c:pt idx="44149">
                  <c:v>441.49</c:v>
                </c:pt>
                <c:pt idx="44150">
                  <c:v>441.5</c:v>
                </c:pt>
                <c:pt idx="44151">
                  <c:v>441.51</c:v>
                </c:pt>
                <c:pt idx="44152">
                  <c:v>441.52</c:v>
                </c:pt>
                <c:pt idx="44153">
                  <c:v>441.53</c:v>
                </c:pt>
                <c:pt idx="44154">
                  <c:v>441.54</c:v>
                </c:pt>
                <c:pt idx="44155">
                  <c:v>441.55</c:v>
                </c:pt>
                <c:pt idx="44156">
                  <c:v>441.56</c:v>
                </c:pt>
                <c:pt idx="44157">
                  <c:v>441.57</c:v>
                </c:pt>
                <c:pt idx="44158">
                  <c:v>441.58</c:v>
                </c:pt>
                <c:pt idx="44159">
                  <c:v>441.59</c:v>
                </c:pt>
                <c:pt idx="44160">
                  <c:v>441.6</c:v>
                </c:pt>
                <c:pt idx="44161">
                  <c:v>441.61</c:v>
                </c:pt>
                <c:pt idx="44162">
                  <c:v>441.62</c:v>
                </c:pt>
                <c:pt idx="44163">
                  <c:v>441.63</c:v>
                </c:pt>
                <c:pt idx="44164">
                  <c:v>441.64</c:v>
                </c:pt>
                <c:pt idx="44165">
                  <c:v>441.65</c:v>
                </c:pt>
                <c:pt idx="44166">
                  <c:v>441.66</c:v>
                </c:pt>
                <c:pt idx="44167">
                  <c:v>441.67</c:v>
                </c:pt>
                <c:pt idx="44168">
                  <c:v>441.68</c:v>
                </c:pt>
                <c:pt idx="44169">
                  <c:v>441.69</c:v>
                </c:pt>
                <c:pt idx="44170">
                  <c:v>441.7</c:v>
                </c:pt>
                <c:pt idx="44171">
                  <c:v>441.71</c:v>
                </c:pt>
                <c:pt idx="44172">
                  <c:v>441.72</c:v>
                </c:pt>
                <c:pt idx="44173">
                  <c:v>441.73</c:v>
                </c:pt>
                <c:pt idx="44174">
                  <c:v>441.74</c:v>
                </c:pt>
                <c:pt idx="44175">
                  <c:v>441.75</c:v>
                </c:pt>
                <c:pt idx="44176">
                  <c:v>441.76</c:v>
                </c:pt>
                <c:pt idx="44177">
                  <c:v>441.77</c:v>
                </c:pt>
                <c:pt idx="44178">
                  <c:v>441.78</c:v>
                </c:pt>
                <c:pt idx="44179">
                  <c:v>441.79</c:v>
                </c:pt>
                <c:pt idx="44180">
                  <c:v>441.8</c:v>
                </c:pt>
                <c:pt idx="44181">
                  <c:v>441.81</c:v>
                </c:pt>
                <c:pt idx="44182">
                  <c:v>441.82</c:v>
                </c:pt>
                <c:pt idx="44183">
                  <c:v>441.83</c:v>
                </c:pt>
                <c:pt idx="44184">
                  <c:v>441.84</c:v>
                </c:pt>
                <c:pt idx="44185">
                  <c:v>441.85</c:v>
                </c:pt>
                <c:pt idx="44186">
                  <c:v>441.86</c:v>
                </c:pt>
                <c:pt idx="44187">
                  <c:v>441.87</c:v>
                </c:pt>
                <c:pt idx="44188">
                  <c:v>441.88</c:v>
                </c:pt>
                <c:pt idx="44189">
                  <c:v>441.89</c:v>
                </c:pt>
                <c:pt idx="44190">
                  <c:v>441.9</c:v>
                </c:pt>
                <c:pt idx="44191">
                  <c:v>441.91</c:v>
                </c:pt>
                <c:pt idx="44192">
                  <c:v>441.92</c:v>
                </c:pt>
                <c:pt idx="44193">
                  <c:v>441.93</c:v>
                </c:pt>
                <c:pt idx="44194">
                  <c:v>441.94</c:v>
                </c:pt>
                <c:pt idx="44195">
                  <c:v>441.95</c:v>
                </c:pt>
                <c:pt idx="44196">
                  <c:v>441.96</c:v>
                </c:pt>
                <c:pt idx="44197">
                  <c:v>441.97</c:v>
                </c:pt>
                <c:pt idx="44198">
                  <c:v>441.98</c:v>
                </c:pt>
                <c:pt idx="44199">
                  <c:v>441.99</c:v>
                </c:pt>
                <c:pt idx="44200">
                  <c:v>442</c:v>
                </c:pt>
                <c:pt idx="44201">
                  <c:v>442.01</c:v>
                </c:pt>
                <c:pt idx="44202">
                  <c:v>442.02</c:v>
                </c:pt>
                <c:pt idx="44203">
                  <c:v>442.03</c:v>
                </c:pt>
                <c:pt idx="44204">
                  <c:v>442.04</c:v>
                </c:pt>
                <c:pt idx="44205">
                  <c:v>442.05</c:v>
                </c:pt>
                <c:pt idx="44206">
                  <c:v>442.06</c:v>
                </c:pt>
                <c:pt idx="44207">
                  <c:v>442.07</c:v>
                </c:pt>
                <c:pt idx="44208">
                  <c:v>442.08</c:v>
                </c:pt>
                <c:pt idx="44209">
                  <c:v>442.09</c:v>
                </c:pt>
                <c:pt idx="44210">
                  <c:v>442.1</c:v>
                </c:pt>
                <c:pt idx="44211">
                  <c:v>442.11</c:v>
                </c:pt>
                <c:pt idx="44212">
                  <c:v>442.12</c:v>
                </c:pt>
                <c:pt idx="44213">
                  <c:v>442.13</c:v>
                </c:pt>
                <c:pt idx="44214">
                  <c:v>442.14</c:v>
                </c:pt>
                <c:pt idx="44215">
                  <c:v>442.15</c:v>
                </c:pt>
                <c:pt idx="44216">
                  <c:v>442.16</c:v>
                </c:pt>
                <c:pt idx="44217">
                  <c:v>442.17</c:v>
                </c:pt>
                <c:pt idx="44218">
                  <c:v>442.18</c:v>
                </c:pt>
                <c:pt idx="44219">
                  <c:v>442.19</c:v>
                </c:pt>
                <c:pt idx="44220">
                  <c:v>442.2</c:v>
                </c:pt>
                <c:pt idx="44221">
                  <c:v>442.21</c:v>
                </c:pt>
                <c:pt idx="44222">
                  <c:v>442.22</c:v>
                </c:pt>
                <c:pt idx="44223">
                  <c:v>442.23</c:v>
                </c:pt>
                <c:pt idx="44224">
                  <c:v>442.24</c:v>
                </c:pt>
                <c:pt idx="44225">
                  <c:v>442.25</c:v>
                </c:pt>
                <c:pt idx="44226">
                  <c:v>442.26</c:v>
                </c:pt>
                <c:pt idx="44227">
                  <c:v>442.27</c:v>
                </c:pt>
                <c:pt idx="44228">
                  <c:v>442.28</c:v>
                </c:pt>
                <c:pt idx="44229">
                  <c:v>442.29</c:v>
                </c:pt>
                <c:pt idx="44230">
                  <c:v>442.3</c:v>
                </c:pt>
                <c:pt idx="44231">
                  <c:v>442.31</c:v>
                </c:pt>
                <c:pt idx="44232">
                  <c:v>442.32</c:v>
                </c:pt>
                <c:pt idx="44233">
                  <c:v>442.33</c:v>
                </c:pt>
                <c:pt idx="44234">
                  <c:v>442.34</c:v>
                </c:pt>
                <c:pt idx="44235">
                  <c:v>442.35</c:v>
                </c:pt>
                <c:pt idx="44236">
                  <c:v>442.36</c:v>
                </c:pt>
                <c:pt idx="44237">
                  <c:v>442.37</c:v>
                </c:pt>
                <c:pt idx="44238">
                  <c:v>442.38</c:v>
                </c:pt>
                <c:pt idx="44239">
                  <c:v>442.39</c:v>
                </c:pt>
                <c:pt idx="44240">
                  <c:v>442.4</c:v>
                </c:pt>
                <c:pt idx="44241">
                  <c:v>442.41</c:v>
                </c:pt>
                <c:pt idx="44242">
                  <c:v>442.42</c:v>
                </c:pt>
                <c:pt idx="44243">
                  <c:v>442.43</c:v>
                </c:pt>
                <c:pt idx="44244">
                  <c:v>442.44</c:v>
                </c:pt>
                <c:pt idx="44245">
                  <c:v>442.45</c:v>
                </c:pt>
                <c:pt idx="44246">
                  <c:v>442.46</c:v>
                </c:pt>
                <c:pt idx="44247">
                  <c:v>442.47</c:v>
                </c:pt>
                <c:pt idx="44248">
                  <c:v>442.48</c:v>
                </c:pt>
                <c:pt idx="44249">
                  <c:v>442.49</c:v>
                </c:pt>
                <c:pt idx="44250">
                  <c:v>442.5</c:v>
                </c:pt>
                <c:pt idx="44251">
                  <c:v>442.51</c:v>
                </c:pt>
                <c:pt idx="44252">
                  <c:v>442.52</c:v>
                </c:pt>
                <c:pt idx="44253">
                  <c:v>442.53</c:v>
                </c:pt>
                <c:pt idx="44254">
                  <c:v>442.54</c:v>
                </c:pt>
                <c:pt idx="44255">
                  <c:v>442.55</c:v>
                </c:pt>
                <c:pt idx="44256">
                  <c:v>442.56</c:v>
                </c:pt>
                <c:pt idx="44257">
                  <c:v>442.57</c:v>
                </c:pt>
                <c:pt idx="44258">
                  <c:v>442.58</c:v>
                </c:pt>
                <c:pt idx="44259">
                  <c:v>442.59</c:v>
                </c:pt>
                <c:pt idx="44260">
                  <c:v>442.6</c:v>
                </c:pt>
                <c:pt idx="44261">
                  <c:v>442.61</c:v>
                </c:pt>
                <c:pt idx="44262">
                  <c:v>442.62</c:v>
                </c:pt>
                <c:pt idx="44263">
                  <c:v>442.63</c:v>
                </c:pt>
                <c:pt idx="44264">
                  <c:v>442.64</c:v>
                </c:pt>
                <c:pt idx="44265">
                  <c:v>442.65</c:v>
                </c:pt>
                <c:pt idx="44266">
                  <c:v>442.66</c:v>
                </c:pt>
                <c:pt idx="44267">
                  <c:v>442.67</c:v>
                </c:pt>
                <c:pt idx="44268">
                  <c:v>442.68</c:v>
                </c:pt>
                <c:pt idx="44269">
                  <c:v>442.69</c:v>
                </c:pt>
                <c:pt idx="44270">
                  <c:v>442.7</c:v>
                </c:pt>
                <c:pt idx="44271">
                  <c:v>442.71</c:v>
                </c:pt>
                <c:pt idx="44272">
                  <c:v>442.72</c:v>
                </c:pt>
                <c:pt idx="44273">
                  <c:v>442.73</c:v>
                </c:pt>
                <c:pt idx="44274">
                  <c:v>442.74</c:v>
                </c:pt>
                <c:pt idx="44275">
                  <c:v>442.75</c:v>
                </c:pt>
                <c:pt idx="44276">
                  <c:v>442.76</c:v>
                </c:pt>
                <c:pt idx="44277">
                  <c:v>442.77</c:v>
                </c:pt>
                <c:pt idx="44278">
                  <c:v>442.78</c:v>
                </c:pt>
                <c:pt idx="44279">
                  <c:v>442.79</c:v>
                </c:pt>
                <c:pt idx="44280">
                  <c:v>442.8</c:v>
                </c:pt>
                <c:pt idx="44281">
                  <c:v>442.81</c:v>
                </c:pt>
                <c:pt idx="44282">
                  <c:v>442.82</c:v>
                </c:pt>
                <c:pt idx="44283">
                  <c:v>442.83</c:v>
                </c:pt>
                <c:pt idx="44284">
                  <c:v>442.84</c:v>
                </c:pt>
                <c:pt idx="44285">
                  <c:v>442.85</c:v>
                </c:pt>
                <c:pt idx="44286">
                  <c:v>442.86</c:v>
                </c:pt>
                <c:pt idx="44287">
                  <c:v>442.87</c:v>
                </c:pt>
                <c:pt idx="44288">
                  <c:v>442.88</c:v>
                </c:pt>
                <c:pt idx="44289">
                  <c:v>442.89</c:v>
                </c:pt>
                <c:pt idx="44290">
                  <c:v>442.9</c:v>
                </c:pt>
                <c:pt idx="44291">
                  <c:v>442.91</c:v>
                </c:pt>
                <c:pt idx="44292">
                  <c:v>442.92</c:v>
                </c:pt>
                <c:pt idx="44293">
                  <c:v>442.93</c:v>
                </c:pt>
                <c:pt idx="44294">
                  <c:v>442.94</c:v>
                </c:pt>
                <c:pt idx="44295">
                  <c:v>442.95</c:v>
                </c:pt>
                <c:pt idx="44296">
                  <c:v>442.96</c:v>
                </c:pt>
                <c:pt idx="44297">
                  <c:v>442.97</c:v>
                </c:pt>
                <c:pt idx="44298">
                  <c:v>442.98</c:v>
                </c:pt>
                <c:pt idx="44299">
                  <c:v>442.99</c:v>
                </c:pt>
                <c:pt idx="44300">
                  <c:v>443</c:v>
                </c:pt>
                <c:pt idx="44301">
                  <c:v>443.01</c:v>
                </c:pt>
                <c:pt idx="44302">
                  <c:v>443.02</c:v>
                </c:pt>
                <c:pt idx="44303">
                  <c:v>443.03</c:v>
                </c:pt>
                <c:pt idx="44304">
                  <c:v>443.04</c:v>
                </c:pt>
                <c:pt idx="44305">
                  <c:v>443.05</c:v>
                </c:pt>
                <c:pt idx="44306">
                  <c:v>443.06</c:v>
                </c:pt>
                <c:pt idx="44307">
                  <c:v>443.07</c:v>
                </c:pt>
                <c:pt idx="44308">
                  <c:v>443.08</c:v>
                </c:pt>
                <c:pt idx="44309">
                  <c:v>443.09</c:v>
                </c:pt>
                <c:pt idx="44310">
                  <c:v>443.1</c:v>
                </c:pt>
                <c:pt idx="44311">
                  <c:v>443.11</c:v>
                </c:pt>
                <c:pt idx="44312">
                  <c:v>443.12</c:v>
                </c:pt>
                <c:pt idx="44313">
                  <c:v>443.13</c:v>
                </c:pt>
                <c:pt idx="44314">
                  <c:v>443.14</c:v>
                </c:pt>
                <c:pt idx="44315">
                  <c:v>443.15</c:v>
                </c:pt>
                <c:pt idx="44316">
                  <c:v>443.16</c:v>
                </c:pt>
                <c:pt idx="44317">
                  <c:v>443.17</c:v>
                </c:pt>
                <c:pt idx="44318">
                  <c:v>443.18</c:v>
                </c:pt>
                <c:pt idx="44319">
                  <c:v>443.19</c:v>
                </c:pt>
                <c:pt idx="44320">
                  <c:v>443.2</c:v>
                </c:pt>
                <c:pt idx="44321">
                  <c:v>443.21</c:v>
                </c:pt>
                <c:pt idx="44322">
                  <c:v>443.22</c:v>
                </c:pt>
                <c:pt idx="44323">
                  <c:v>443.23</c:v>
                </c:pt>
                <c:pt idx="44324">
                  <c:v>443.24</c:v>
                </c:pt>
                <c:pt idx="44325">
                  <c:v>443.25</c:v>
                </c:pt>
                <c:pt idx="44326">
                  <c:v>443.26</c:v>
                </c:pt>
                <c:pt idx="44327">
                  <c:v>443.27</c:v>
                </c:pt>
                <c:pt idx="44328">
                  <c:v>443.28</c:v>
                </c:pt>
                <c:pt idx="44329">
                  <c:v>443.29</c:v>
                </c:pt>
                <c:pt idx="44330">
                  <c:v>443.3</c:v>
                </c:pt>
                <c:pt idx="44331">
                  <c:v>443.31</c:v>
                </c:pt>
                <c:pt idx="44332">
                  <c:v>443.32</c:v>
                </c:pt>
                <c:pt idx="44333">
                  <c:v>443.33</c:v>
                </c:pt>
                <c:pt idx="44334">
                  <c:v>443.34</c:v>
                </c:pt>
                <c:pt idx="44335">
                  <c:v>443.35</c:v>
                </c:pt>
                <c:pt idx="44336">
                  <c:v>443.36</c:v>
                </c:pt>
                <c:pt idx="44337">
                  <c:v>443.37</c:v>
                </c:pt>
                <c:pt idx="44338">
                  <c:v>443.38</c:v>
                </c:pt>
                <c:pt idx="44339">
                  <c:v>443.39</c:v>
                </c:pt>
                <c:pt idx="44340">
                  <c:v>443.4</c:v>
                </c:pt>
                <c:pt idx="44341">
                  <c:v>443.41</c:v>
                </c:pt>
                <c:pt idx="44342">
                  <c:v>443.42</c:v>
                </c:pt>
                <c:pt idx="44343">
                  <c:v>443.43</c:v>
                </c:pt>
                <c:pt idx="44344">
                  <c:v>443.44</c:v>
                </c:pt>
                <c:pt idx="44345">
                  <c:v>443.45</c:v>
                </c:pt>
                <c:pt idx="44346">
                  <c:v>443.46</c:v>
                </c:pt>
                <c:pt idx="44347">
                  <c:v>443.47</c:v>
                </c:pt>
                <c:pt idx="44348">
                  <c:v>443.48</c:v>
                </c:pt>
                <c:pt idx="44349">
                  <c:v>443.49</c:v>
                </c:pt>
                <c:pt idx="44350">
                  <c:v>443.5</c:v>
                </c:pt>
                <c:pt idx="44351">
                  <c:v>443.51</c:v>
                </c:pt>
                <c:pt idx="44352">
                  <c:v>443.52</c:v>
                </c:pt>
                <c:pt idx="44353">
                  <c:v>443.53</c:v>
                </c:pt>
                <c:pt idx="44354">
                  <c:v>443.54</c:v>
                </c:pt>
                <c:pt idx="44355">
                  <c:v>443.55</c:v>
                </c:pt>
                <c:pt idx="44356">
                  <c:v>443.56</c:v>
                </c:pt>
                <c:pt idx="44357">
                  <c:v>443.57</c:v>
                </c:pt>
                <c:pt idx="44358">
                  <c:v>443.58</c:v>
                </c:pt>
                <c:pt idx="44359">
                  <c:v>443.59</c:v>
                </c:pt>
                <c:pt idx="44360">
                  <c:v>443.6</c:v>
                </c:pt>
                <c:pt idx="44361">
                  <c:v>443.61</c:v>
                </c:pt>
                <c:pt idx="44362">
                  <c:v>443.62</c:v>
                </c:pt>
                <c:pt idx="44363">
                  <c:v>443.63</c:v>
                </c:pt>
                <c:pt idx="44364">
                  <c:v>443.64</c:v>
                </c:pt>
                <c:pt idx="44365">
                  <c:v>443.65</c:v>
                </c:pt>
                <c:pt idx="44366">
                  <c:v>443.66</c:v>
                </c:pt>
                <c:pt idx="44367">
                  <c:v>443.67</c:v>
                </c:pt>
                <c:pt idx="44368">
                  <c:v>443.68</c:v>
                </c:pt>
                <c:pt idx="44369">
                  <c:v>443.69</c:v>
                </c:pt>
                <c:pt idx="44370">
                  <c:v>443.7</c:v>
                </c:pt>
                <c:pt idx="44371">
                  <c:v>443.71</c:v>
                </c:pt>
                <c:pt idx="44372">
                  <c:v>443.72</c:v>
                </c:pt>
                <c:pt idx="44373">
                  <c:v>443.73</c:v>
                </c:pt>
                <c:pt idx="44374">
                  <c:v>443.74</c:v>
                </c:pt>
                <c:pt idx="44375">
                  <c:v>443.75</c:v>
                </c:pt>
                <c:pt idx="44376">
                  <c:v>443.76</c:v>
                </c:pt>
                <c:pt idx="44377">
                  <c:v>443.77</c:v>
                </c:pt>
                <c:pt idx="44378">
                  <c:v>443.78</c:v>
                </c:pt>
                <c:pt idx="44379">
                  <c:v>443.79</c:v>
                </c:pt>
                <c:pt idx="44380">
                  <c:v>443.8</c:v>
                </c:pt>
                <c:pt idx="44381">
                  <c:v>443.81</c:v>
                </c:pt>
                <c:pt idx="44382">
                  <c:v>443.82</c:v>
                </c:pt>
                <c:pt idx="44383">
                  <c:v>443.83</c:v>
                </c:pt>
                <c:pt idx="44384">
                  <c:v>443.84</c:v>
                </c:pt>
                <c:pt idx="44385">
                  <c:v>443.85</c:v>
                </c:pt>
                <c:pt idx="44386">
                  <c:v>443.86</c:v>
                </c:pt>
                <c:pt idx="44387">
                  <c:v>443.87</c:v>
                </c:pt>
                <c:pt idx="44388">
                  <c:v>443.88</c:v>
                </c:pt>
                <c:pt idx="44389">
                  <c:v>443.89</c:v>
                </c:pt>
                <c:pt idx="44390">
                  <c:v>443.9</c:v>
                </c:pt>
                <c:pt idx="44391">
                  <c:v>443.91</c:v>
                </c:pt>
                <c:pt idx="44392">
                  <c:v>443.92</c:v>
                </c:pt>
                <c:pt idx="44393">
                  <c:v>443.93</c:v>
                </c:pt>
                <c:pt idx="44394">
                  <c:v>443.94</c:v>
                </c:pt>
                <c:pt idx="44395">
                  <c:v>443.95</c:v>
                </c:pt>
                <c:pt idx="44396">
                  <c:v>443.96</c:v>
                </c:pt>
                <c:pt idx="44397">
                  <c:v>443.97</c:v>
                </c:pt>
                <c:pt idx="44398">
                  <c:v>443.98</c:v>
                </c:pt>
                <c:pt idx="44399">
                  <c:v>443.99</c:v>
                </c:pt>
                <c:pt idx="44400">
                  <c:v>444</c:v>
                </c:pt>
                <c:pt idx="44401">
                  <c:v>444.01</c:v>
                </c:pt>
                <c:pt idx="44402">
                  <c:v>444.02</c:v>
                </c:pt>
                <c:pt idx="44403">
                  <c:v>444.03</c:v>
                </c:pt>
                <c:pt idx="44404">
                  <c:v>444.04</c:v>
                </c:pt>
                <c:pt idx="44405">
                  <c:v>444.05</c:v>
                </c:pt>
                <c:pt idx="44406">
                  <c:v>444.06</c:v>
                </c:pt>
                <c:pt idx="44407">
                  <c:v>444.07</c:v>
                </c:pt>
                <c:pt idx="44408">
                  <c:v>444.08</c:v>
                </c:pt>
                <c:pt idx="44409">
                  <c:v>444.09</c:v>
                </c:pt>
                <c:pt idx="44410">
                  <c:v>444.1</c:v>
                </c:pt>
                <c:pt idx="44411">
                  <c:v>444.11</c:v>
                </c:pt>
                <c:pt idx="44412">
                  <c:v>444.12</c:v>
                </c:pt>
                <c:pt idx="44413">
                  <c:v>444.13</c:v>
                </c:pt>
                <c:pt idx="44414">
                  <c:v>444.14</c:v>
                </c:pt>
                <c:pt idx="44415">
                  <c:v>444.15</c:v>
                </c:pt>
                <c:pt idx="44416">
                  <c:v>444.16</c:v>
                </c:pt>
                <c:pt idx="44417">
                  <c:v>444.17</c:v>
                </c:pt>
                <c:pt idx="44418">
                  <c:v>444.18</c:v>
                </c:pt>
                <c:pt idx="44419">
                  <c:v>444.19</c:v>
                </c:pt>
                <c:pt idx="44420">
                  <c:v>444.2</c:v>
                </c:pt>
                <c:pt idx="44421">
                  <c:v>444.21</c:v>
                </c:pt>
                <c:pt idx="44422">
                  <c:v>444.22</c:v>
                </c:pt>
                <c:pt idx="44423">
                  <c:v>444.23</c:v>
                </c:pt>
                <c:pt idx="44424">
                  <c:v>444.24</c:v>
                </c:pt>
                <c:pt idx="44425">
                  <c:v>444.25</c:v>
                </c:pt>
                <c:pt idx="44426">
                  <c:v>444.26</c:v>
                </c:pt>
                <c:pt idx="44427">
                  <c:v>444.27</c:v>
                </c:pt>
                <c:pt idx="44428">
                  <c:v>444.28</c:v>
                </c:pt>
                <c:pt idx="44429">
                  <c:v>444.29</c:v>
                </c:pt>
                <c:pt idx="44430">
                  <c:v>444.3</c:v>
                </c:pt>
                <c:pt idx="44431">
                  <c:v>444.31</c:v>
                </c:pt>
                <c:pt idx="44432">
                  <c:v>444.32</c:v>
                </c:pt>
                <c:pt idx="44433">
                  <c:v>444.33</c:v>
                </c:pt>
                <c:pt idx="44434">
                  <c:v>444.34</c:v>
                </c:pt>
                <c:pt idx="44435">
                  <c:v>444.35</c:v>
                </c:pt>
                <c:pt idx="44436">
                  <c:v>444.36</c:v>
                </c:pt>
                <c:pt idx="44437">
                  <c:v>444.37</c:v>
                </c:pt>
                <c:pt idx="44438">
                  <c:v>444.38</c:v>
                </c:pt>
                <c:pt idx="44439">
                  <c:v>444.39</c:v>
                </c:pt>
                <c:pt idx="44440">
                  <c:v>444.4</c:v>
                </c:pt>
                <c:pt idx="44441">
                  <c:v>444.41</c:v>
                </c:pt>
                <c:pt idx="44442">
                  <c:v>444.42</c:v>
                </c:pt>
                <c:pt idx="44443">
                  <c:v>444.43</c:v>
                </c:pt>
                <c:pt idx="44444">
                  <c:v>444.44</c:v>
                </c:pt>
                <c:pt idx="44445">
                  <c:v>444.45</c:v>
                </c:pt>
                <c:pt idx="44446">
                  <c:v>444.46</c:v>
                </c:pt>
                <c:pt idx="44447">
                  <c:v>444.47</c:v>
                </c:pt>
                <c:pt idx="44448">
                  <c:v>444.48</c:v>
                </c:pt>
                <c:pt idx="44449">
                  <c:v>444.49</c:v>
                </c:pt>
                <c:pt idx="44450">
                  <c:v>444.5</c:v>
                </c:pt>
                <c:pt idx="44451">
                  <c:v>444.51</c:v>
                </c:pt>
                <c:pt idx="44452">
                  <c:v>444.52</c:v>
                </c:pt>
                <c:pt idx="44453">
                  <c:v>444.53</c:v>
                </c:pt>
                <c:pt idx="44454">
                  <c:v>444.54</c:v>
                </c:pt>
                <c:pt idx="44455">
                  <c:v>444.55</c:v>
                </c:pt>
                <c:pt idx="44456">
                  <c:v>444.56</c:v>
                </c:pt>
                <c:pt idx="44457">
                  <c:v>444.57</c:v>
                </c:pt>
                <c:pt idx="44458">
                  <c:v>444.58</c:v>
                </c:pt>
                <c:pt idx="44459">
                  <c:v>444.59</c:v>
                </c:pt>
                <c:pt idx="44460">
                  <c:v>444.6</c:v>
                </c:pt>
                <c:pt idx="44461">
                  <c:v>444.61</c:v>
                </c:pt>
                <c:pt idx="44462">
                  <c:v>444.62</c:v>
                </c:pt>
                <c:pt idx="44463">
                  <c:v>444.63</c:v>
                </c:pt>
                <c:pt idx="44464">
                  <c:v>444.64</c:v>
                </c:pt>
                <c:pt idx="44465">
                  <c:v>444.65</c:v>
                </c:pt>
                <c:pt idx="44466">
                  <c:v>444.66</c:v>
                </c:pt>
                <c:pt idx="44467">
                  <c:v>444.67</c:v>
                </c:pt>
                <c:pt idx="44468">
                  <c:v>444.68</c:v>
                </c:pt>
                <c:pt idx="44469">
                  <c:v>444.69</c:v>
                </c:pt>
                <c:pt idx="44470">
                  <c:v>444.7</c:v>
                </c:pt>
                <c:pt idx="44471">
                  <c:v>444.71</c:v>
                </c:pt>
                <c:pt idx="44472">
                  <c:v>444.72</c:v>
                </c:pt>
                <c:pt idx="44473">
                  <c:v>444.73</c:v>
                </c:pt>
                <c:pt idx="44474">
                  <c:v>444.74</c:v>
                </c:pt>
                <c:pt idx="44475">
                  <c:v>444.75</c:v>
                </c:pt>
                <c:pt idx="44476">
                  <c:v>444.76</c:v>
                </c:pt>
                <c:pt idx="44477">
                  <c:v>444.77</c:v>
                </c:pt>
                <c:pt idx="44478">
                  <c:v>444.78</c:v>
                </c:pt>
                <c:pt idx="44479">
                  <c:v>444.79</c:v>
                </c:pt>
                <c:pt idx="44480">
                  <c:v>444.8</c:v>
                </c:pt>
                <c:pt idx="44481">
                  <c:v>444.81</c:v>
                </c:pt>
                <c:pt idx="44482">
                  <c:v>444.82</c:v>
                </c:pt>
                <c:pt idx="44483">
                  <c:v>444.83</c:v>
                </c:pt>
                <c:pt idx="44484">
                  <c:v>444.84</c:v>
                </c:pt>
                <c:pt idx="44485">
                  <c:v>444.85</c:v>
                </c:pt>
                <c:pt idx="44486">
                  <c:v>444.86</c:v>
                </c:pt>
                <c:pt idx="44487">
                  <c:v>444.87</c:v>
                </c:pt>
                <c:pt idx="44488">
                  <c:v>444.88</c:v>
                </c:pt>
                <c:pt idx="44489">
                  <c:v>444.89</c:v>
                </c:pt>
                <c:pt idx="44490">
                  <c:v>444.9</c:v>
                </c:pt>
                <c:pt idx="44491">
                  <c:v>444.91</c:v>
                </c:pt>
                <c:pt idx="44492">
                  <c:v>444.92</c:v>
                </c:pt>
                <c:pt idx="44493">
                  <c:v>444.93</c:v>
                </c:pt>
                <c:pt idx="44494">
                  <c:v>444.94</c:v>
                </c:pt>
                <c:pt idx="44495">
                  <c:v>444.95</c:v>
                </c:pt>
                <c:pt idx="44496">
                  <c:v>444.96</c:v>
                </c:pt>
                <c:pt idx="44497">
                  <c:v>444.97</c:v>
                </c:pt>
                <c:pt idx="44498">
                  <c:v>444.98</c:v>
                </c:pt>
                <c:pt idx="44499">
                  <c:v>444.99</c:v>
                </c:pt>
                <c:pt idx="44500">
                  <c:v>445</c:v>
                </c:pt>
                <c:pt idx="44501">
                  <c:v>445.01</c:v>
                </c:pt>
                <c:pt idx="44502">
                  <c:v>445.02</c:v>
                </c:pt>
                <c:pt idx="44503">
                  <c:v>445.03</c:v>
                </c:pt>
                <c:pt idx="44504">
                  <c:v>445.04</c:v>
                </c:pt>
                <c:pt idx="44505">
                  <c:v>445.05</c:v>
                </c:pt>
                <c:pt idx="44506">
                  <c:v>445.06</c:v>
                </c:pt>
                <c:pt idx="44507">
                  <c:v>445.07</c:v>
                </c:pt>
                <c:pt idx="44508">
                  <c:v>445.08</c:v>
                </c:pt>
                <c:pt idx="44509">
                  <c:v>445.09</c:v>
                </c:pt>
                <c:pt idx="44510">
                  <c:v>445.1</c:v>
                </c:pt>
                <c:pt idx="44511">
                  <c:v>445.11</c:v>
                </c:pt>
                <c:pt idx="44512">
                  <c:v>445.12</c:v>
                </c:pt>
                <c:pt idx="44513">
                  <c:v>445.13</c:v>
                </c:pt>
                <c:pt idx="44514">
                  <c:v>445.14</c:v>
                </c:pt>
                <c:pt idx="44515">
                  <c:v>445.15</c:v>
                </c:pt>
                <c:pt idx="44516">
                  <c:v>445.16</c:v>
                </c:pt>
                <c:pt idx="44517">
                  <c:v>445.17</c:v>
                </c:pt>
                <c:pt idx="44518">
                  <c:v>445.18</c:v>
                </c:pt>
                <c:pt idx="44519">
                  <c:v>445.19</c:v>
                </c:pt>
                <c:pt idx="44520">
                  <c:v>445.2</c:v>
                </c:pt>
                <c:pt idx="44521">
                  <c:v>445.21</c:v>
                </c:pt>
                <c:pt idx="44522">
                  <c:v>445.22</c:v>
                </c:pt>
                <c:pt idx="44523">
                  <c:v>445.23</c:v>
                </c:pt>
                <c:pt idx="44524">
                  <c:v>445.24</c:v>
                </c:pt>
                <c:pt idx="44525">
                  <c:v>445.25</c:v>
                </c:pt>
                <c:pt idx="44526">
                  <c:v>445.26</c:v>
                </c:pt>
                <c:pt idx="44527">
                  <c:v>445.27</c:v>
                </c:pt>
                <c:pt idx="44528">
                  <c:v>445.28</c:v>
                </c:pt>
                <c:pt idx="44529">
                  <c:v>445.29</c:v>
                </c:pt>
                <c:pt idx="44530">
                  <c:v>445.3</c:v>
                </c:pt>
                <c:pt idx="44531">
                  <c:v>445.31</c:v>
                </c:pt>
                <c:pt idx="44532">
                  <c:v>445.32</c:v>
                </c:pt>
                <c:pt idx="44533">
                  <c:v>445.33</c:v>
                </c:pt>
                <c:pt idx="44534">
                  <c:v>445.34</c:v>
                </c:pt>
                <c:pt idx="44535">
                  <c:v>445.35</c:v>
                </c:pt>
                <c:pt idx="44536">
                  <c:v>445.36</c:v>
                </c:pt>
                <c:pt idx="44537">
                  <c:v>445.37</c:v>
                </c:pt>
                <c:pt idx="44538">
                  <c:v>445.38</c:v>
                </c:pt>
                <c:pt idx="44539">
                  <c:v>445.39</c:v>
                </c:pt>
                <c:pt idx="44540">
                  <c:v>445.4</c:v>
                </c:pt>
                <c:pt idx="44541">
                  <c:v>445.41</c:v>
                </c:pt>
                <c:pt idx="44542">
                  <c:v>445.42</c:v>
                </c:pt>
                <c:pt idx="44543">
                  <c:v>445.43</c:v>
                </c:pt>
                <c:pt idx="44544">
                  <c:v>445.44</c:v>
                </c:pt>
                <c:pt idx="44545">
                  <c:v>445.45</c:v>
                </c:pt>
                <c:pt idx="44546">
                  <c:v>445.46</c:v>
                </c:pt>
                <c:pt idx="44547">
                  <c:v>445.47</c:v>
                </c:pt>
                <c:pt idx="44548">
                  <c:v>445.48</c:v>
                </c:pt>
                <c:pt idx="44549">
                  <c:v>445.49</c:v>
                </c:pt>
                <c:pt idx="44550">
                  <c:v>445.5</c:v>
                </c:pt>
                <c:pt idx="44551">
                  <c:v>445.51</c:v>
                </c:pt>
                <c:pt idx="44552">
                  <c:v>445.52</c:v>
                </c:pt>
                <c:pt idx="44553">
                  <c:v>445.53</c:v>
                </c:pt>
                <c:pt idx="44554">
                  <c:v>445.54</c:v>
                </c:pt>
                <c:pt idx="44555">
                  <c:v>445.55</c:v>
                </c:pt>
                <c:pt idx="44556">
                  <c:v>445.56</c:v>
                </c:pt>
                <c:pt idx="44557">
                  <c:v>445.57</c:v>
                </c:pt>
                <c:pt idx="44558">
                  <c:v>445.58</c:v>
                </c:pt>
                <c:pt idx="44559">
                  <c:v>445.59</c:v>
                </c:pt>
                <c:pt idx="44560">
                  <c:v>445.6</c:v>
                </c:pt>
                <c:pt idx="44561">
                  <c:v>445.61</c:v>
                </c:pt>
                <c:pt idx="44562">
                  <c:v>445.62</c:v>
                </c:pt>
                <c:pt idx="44563">
                  <c:v>445.63</c:v>
                </c:pt>
                <c:pt idx="44564">
                  <c:v>445.64</c:v>
                </c:pt>
                <c:pt idx="44565">
                  <c:v>445.65</c:v>
                </c:pt>
                <c:pt idx="44566">
                  <c:v>445.66</c:v>
                </c:pt>
                <c:pt idx="44567">
                  <c:v>445.67</c:v>
                </c:pt>
                <c:pt idx="44568">
                  <c:v>445.68</c:v>
                </c:pt>
                <c:pt idx="44569">
                  <c:v>445.69</c:v>
                </c:pt>
                <c:pt idx="44570">
                  <c:v>445.7</c:v>
                </c:pt>
                <c:pt idx="44571">
                  <c:v>445.71</c:v>
                </c:pt>
                <c:pt idx="44572">
                  <c:v>445.72</c:v>
                </c:pt>
                <c:pt idx="44573">
                  <c:v>445.73</c:v>
                </c:pt>
                <c:pt idx="44574">
                  <c:v>445.74</c:v>
                </c:pt>
                <c:pt idx="44575">
                  <c:v>445.75</c:v>
                </c:pt>
                <c:pt idx="44576">
                  <c:v>445.76</c:v>
                </c:pt>
                <c:pt idx="44577">
                  <c:v>445.77</c:v>
                </c:pt>
                <c:pt idx="44578">
                  <c:v>445.78</c:v>
                </c:pt>
                <c:pt idx="44579">
                  <c:v>445.79</c:v>
                </c:pt>
                <c:pt idx="44580">
                  <c:v>445.8</c:v>
                </c:pt>
                <c:pt idx="44581">
                  <c:v>445.81</c:v>
                </c:pt>
                <c:pt idx="44582">
                  <c:v>445.82</c:v>
                </c:pt>
                <c:pt idx="44583">
                  <c:v>445.83</c:v>
                </c:pt>
                <c:pt idx="44584">
                  <c:v>445.84</c:v>
                </c:pt>
                <c:pt idx="44585">
                  <c:v>445.85</c:v>
                </c:pt>
                <c:pt idx="44586">
                  <c:v>445.86</c:v>
                </c:pt>
                <c:pt idx="44587">
                  <c:v>445.87</c:v>
                </c:pt>
                <c:pt idx="44588">
                  <c:v>445.88</c:v>
                </c:pt>
                <c:pt idx="44589">
                  <c:v>445.89</c:v>
                </c:pt>
                <c:pt idx="44590">
                  <c:v>445.9</c:v>
                </c:pt>
                <c:pt idx="44591">
                  <c:v>445.91</c:v>
                </c:pt>
                <c:pt idx="44592">
                  <c:v>445.92</c:v>
                </c:pt>
                <c:pt idx="44593">
                  <c:v>445.93</c:v>
                </c:pt>
                <c:pt idx="44594">
                  <c:v>445.94</c:v>
                </c:pt>
                <c:pt idx="44595">
                  <c:v>445.95</c:v>
                </c:pt>
                <c:pt idx="44596">
                  <c:v>445.96</c:v>
                </c:pt>
                <c:pt idx="44597">
                  <c:v>445.97</c:v>
                </c:pt>
                <c:pt idx="44598">
                  <c:v>445.98</c:v>
                </c:pt>
                <c:pt idx="44599">
                  <c:v>445.99</c:v>
                </c:pt>
                <c:pt idx="44600">
                  <c:v>446</c:v>
                </c:pt>
                <c:pt idx="44601">
                  <c:v>446.01</c:v>
                </c:pt>
                <c:pt idx="44602">
                  <c:v>446.02</c:v>
                </c:pt>
                <c:pt idx="44603">
                  <c:v>446.03</c:v>
                </c:pt>
                <c:pt idx="44604">
                  <c:v>446.04</c:v>
                </c:pt>
                <c:pt idx="44605">
                  <c:v>446.05</c:v>
                </c:pt>
                <c:pt idx="44606">
                  <c:v>446.06</c:v>
                </c:pt>
                <c:pt idx="44607">
                  <c:v>446.07</c:v>
                </c:pt>
                <c:pt idx="44608">
                  <c:v>446.08</c:v>
                </c:pt>
                <c:pt idx="44609">
                  <c:v>446.09</c:v>
                </c:pt>
                <c:pt idx="44610">
                  <c:v>446.1</c:v>
                </c:pt>
                <c:pt idx="44611">
                  <c:v>446.11</c:v>
                </c:pt>
                <c:pt idx="44612">
                  <c:v>446.12</c:v>
                </c:pt>
                <c:pt idx="44613">
                  <c:v>446.13</c:v>
                </c:pt>
                <c:pt idx="44614">
                  <c:v>446.14</c:v>
                </c:pt>
                <c:pt idx="44615">
                  <c:v>446.15</c:v>
                </c:pt>
                <c:pt idx="44616">
                  <c:v>446.16</c:v>
                </c:pt>
                <c:pt idx="44617">
                  <c:v>446.17</c:v>
                </c:pt>
                <c:pt idx="44618">
                  <c:v>446.18</c:v>
                </c:pt>
                <c:pt idx="44619">
                  <c:v>446.19</c:v>
                </c:pt>
                <c:pt idx="44620">
                  <c:v>446.2</c:v>
                </c:pt>
                <c:pt idx="44621">
                  <c:v>446.21</c:v>
                </c:pt>
                <c:pt idx="44622">
                  <c:v>446.22</c:v>
                </c:pt>
                <c:pt idx="44623">
                  <c:v>446.23</c:v>
                </c:pt>
                <c:pt idx="44624">
                  <c:v>446.24</c:v>
                </c:pt>
                <c:pt idx="44625">
                  <c:v>446.25</c:v>
                </c:pt>
                <c:pt idx="44626">
                  <c:v>446.26</c:v>
                </c:pt>
                <c:pt idx="44627">
                  <c:v>446.27</c:v>
                </c:pt>
                <c:pt idx="44628">
                  <c:v>446.28</c:v>
                </c:pt>
                <c:pt idx="44629">
                  <c:v>446.29</c:v>
                </c:pt>
                <c:pt idx="44630">
                  <c:v>446.3</c:v>
                </c:pt>
                <c:pt idx="44631">
                  <c:v>446.31</c:v>
                </c:pt>
                <c:pt idx="44632">
                  <c:v>446.32</c:v>
                </c:pt>
                <c:pt idx="44633">
                  <c:v>446.33</c:v>
                </c:pt>
                <c:pt idx="44634">
                  <c:v>446.34</c:v>
                </c:pt>
                <c:pt idx="44635">
                  <c:v>446.35</c:v>
                </c:pt>
                <c:pt idx="44636">
                  <c:v>446.36</c:v>
                </c:pt>
                <c:pt idx="44637">
                  <c:v>446.37</c:v>
                </c:pt>
                <c:pt idx="44638">
                  <c:v>446.38</c:v>
                </c:pt>
                <c:pt idx="44639">
                  <c:v>446.39</c:v>
                </c:pt>
                <c:pt idx="44640">
                  <c:v>446.4</c:v>
                </c:pt>
                <c:pt idx="44641">
                  <c:v>446.41</c:v>
                </c:pt>
                <c:pt idx="44642">
                  <c:v>446.42</c:v>
                </c:pt>
                <c:pt idx="44643">
                  <c:v>446.43</c:v>
                </c:pt>
                <c:pt idx="44644">
                  <c:v>446.44</c:v>
                </c:pt>
                <c:pt idx="44645">
                  <c:v>446.45</c:v>
                </c:pt>
                <c:pt idx="44646">
                  <c:v>446.46</c:v>
                </c:pt>
                <c:pt idx="44647">
                  <c:v>446.47</c:v>
                </c:pt>
                <c:pt idx="44648">
                  <c:v>446.48</c:v>
                </c:pt>
                <c:pt idx="44649">
                  <c:v>446.49</c:v>
                </c:pt>
                <c:pt idx="44650">
                  <c:v>446.5</c:v>
                </c:pt>
                <c:pt idx="44651">
                  <c:v>446.51</c:v>
                </c:pt>
                <c:pt idx="44652">
                  <c:v>446.52</c:v>
                </c:pt>
                <c:pt idx="44653">
                  <c:v>446.53</c:v>
                </c:pt>
                <c:pt idx="44654">
                  <c:v>446.54</c:v>
                </c:pt>
                <c:pt idx="44655">
                  <c:v>446.55</c:v>
                </c:pt>
                <c:pt idx="44656">
                  <c:v>446.56</c:v>
                </c:pt>
                <c:pt idx="44657">
                  <c:v>446.57</c:v>
                </c:pt>
                <c:pt idx="44658">
                  <c:v>446.58</c:v>
                </c:pt>
                <c:pt idx="44659">
                  <c:v>446.59</c:v>
                </c:pt>
                <c:pt idx="44660">
                  <c:v>446.6</c:v>
                </c:pt>
                <c:pt idx="44661">
                  <c:v>446.61</c:v>
                </c:pt>
                <c:pt idx="44662">
                  <c:v>446.62</c:v>
                </c:pt>
                <c:pt idx="44663">
                  <c:v>446.63</c:v>
                </c:pt>
                <c:pt idx="44664">
                  <c:v>446.64</c:v>
                </c:pt>
                <c:pt idx="44665">
                  <c:v>446.65</c:v>
                </c:pt>
                <c:pt idx="44666">
                  <c:v>446.66</c:v>
                </c:pt>
                <c:pt idx="44667">
                  <c:v>446.67</c:v>
                </c:pt>
                <c:pt idx="44668">
                  <c:v>446.68</c:v>
                </c:pt>
                <c:pt idx="44669">
                  <c:v>446.69</c:v>
                </c:pt>
                <c:pt idx="44670">
                  <c:v>446.7</c:v>
                </c:pt>
                <c:pt idx="44671">
                  <c:v>446.71</c:v>
                </c:pt>
                <c:pt idx="44672">
                  <c:v>446.72</c:v>
                </c:pt>
                <c:pt idx="44673">
                  <c:v>446.73</c:v>
                </c:pt>
                <c:pt idx="44674">
                  <c:v>446.74</c:v>
                </c:pt>
                <c:pt idx="44675">
                  <c:v>446.75</c:v>
                </c:pt>
                <c:pt idx="44676">
                  <c:v>446.76</c:v>
                </c:pt>
                <c:pt idx="44677">
                  <c:v>446.77</c:v>
                </c:pt>
                <c:pt idx="44678">
                  <c:v>446.78</c:v>
                </c:pt>
                <c:pt idx="44679">
                  <c:v>446.79</c:v>
                </c:pt>
                <c:pt idx="44680">
                  <c:v>446.8</c:v>
                </c:pt>
                <c:pt idx="44681">
                  <c:v>446.81</c:v>
                </c:pt>
                <c:pt idx="44682">
                  <c:v>446.82</c:v>
                </c:pt>
                <c:pt idx="44683">
                  <c:v>446.83</c:v>
                </c:pt>
                <c:pt idx="44684">
                  <c:v>446.84</c:v>
                </c:pt>
                <c:pt idx="44685">
                  <c:v>446.85</c:v>
                </c:pt>
                <c:pt idx="44686">
                  <c:v>446.86</c:v>
                </c:pt>
                <c:pt idx="44687">
                  <c:v>446.87</c:v>
                </c:pt>
                <c:pt idx="44688">
                  <c:v>446.88</c:v>
                </c:pt>
                <c:pt idx="44689">
                  <c:v>446.89</c:v>
                </c:pt>
                <c:pt idx="44690">
                  <c:v>446.9</c:v>
                </c:pt>
                <c:pt idx="44691">
                  <c:v>446.91</c:v>
                </c:pt>
                <c:pt idx="44692">
                  <c:v>446.92</c:v>
                </c:pt>
                <c:pt idx="44693">
                  <c:v>446.93</c:v>
                </c:pt>
                <c:pt idx="44694">
                  <c:v>446.94</c:v>
                </c:pt>
                <c:pt idx="44695">
                  <c:v>446.95</c:v>
                </c:pt>
                <c:pt idx="44696">
                  <c:v>446.96</c:v>
                </c:pt>
                <c:pt idx="44697">
                  <c:v>446.97</c:v>
                </c:pt>
                <c:pt idx="44698">
                  <c:v>446.98</c:v>
                </c:pt>
                <c:pt idx="44699">
                  <c:v>446.99</c:v>
                </c:pt>
                <c:pt idx="44700">
                  <c:v>447</c:v>
                </c:pt>
                <c:pt idx="44701">
                  <c:v>447.01</c:v>
                </c:pt>
                <c:pt idx="44702">
                  <c:v>447.02</c:v>
                </c:pt>
                <c:pt idx="44703">
                  <c:v>447.03</c:v>
                </c:pt>
                <c:pt idx="44704">
                  <c:v>447.04</c:v>
                </c:pt>
                <c:pt idx="44705">
                  <c:v>447.05</c:v>
                </c:pt>
                <c:pt idx="44706">
                  <c:v>447.06</c:v>
                </c:pt>
                <c:pt idx="44707">
                  <c:v>447.07</c:v>
                </c:pt>
                <c:pt idx="44708">
                  <c:v>447.08</c:v>
                </c:pt>
                <c:pt idx="44709">
                  <c:v>447.09</c:v>
                </c:pt>
                <c:pt idx="44710">
                  <c:v>447.1</c:v>
                </c:pt>
                <c:pt idx="44711">
                  <c:v>447.11</c:v>
                </c:pt>
                <c:pt idx="44712">
                  <c:v>447.12</c:v>
                </c:pt>
                <c:pt idx="44713">
                  <c:v>447.13</c:v>
                </c:pt>
                <c:pt idx="44714">
                  <c:v>447.14</c:v>
                </c:pt>
                <c:pt idx="44715">
                  <c:v>447.15</c:v>
                </c:pt>
                <c:pt idx="44716">
                  <c:v>447.16</c:v>
                </c:pt>
                <c:pt idx="44717">
                  <c:v>447.17</c:v>
                </c:pt>
                <c:pt idx="44718">
                  <c:v>447.18</c:v>
                </c:pt>
                <c:pt idx="44719">
                  <c:v>447.19</c:v>
                </c:pt>
                <c:pt idx="44720">
                  <c:v>447.2</c:v>
                </c:pt>
                <c:pt idx="44721">
                  <c:v>447.21</c:v>
                </c:pt>
                <c:pt idx="44722">
                  <c:v>447.22</c:v>
                </c:pt>
                <c:pt idx="44723">
                  <c:v>447.23</c:v>
                </c:pt>
                <c:pt idx="44724">
                  <c:v>447.24</c:v>
                </c:pt>
                <c:pt idx="44725">
                  <c:v>447.25</c:v>
                </c:pt>
                <c:pt idx="44726">
                  <c:v>447.26</c:v>
                </c:pt>
                <c:pt idx="44727">
                  <c:v>447.27</c:v>
                </c:pt>
                <c:pt idx="44728">
                  <c:v>447.28</c:v>
                </c:pt>
                <c:pt idx="44729">
                  <c:v>447.29</c:v>
                </c:pt>
                <c:pt idx="44730">
                  <c:v>447.3</c:v>
                </c:pt>
                <c:pt idx="44731">
                  <c:v>447.31</c:v>
                </c:pt>
                <c:pt idx="44732">
                  <c:v>447.32</c:v>
                </c:pt>
                <c:pt idx="44733">
                  <c:v>447.33</c:v>
                </c:pt>
                <c:pt idx="44734">
                  <c:v>447.34</c:v>
                </c:pt>
                <c:pt idx="44735">
                  <c:v>447.35</c:v>
                </c:pt>
                <c:pt idx="44736">
                  <c:v>447.36</c:v>
                </c:pt>
                <c:pt idx="44737">
                  <c:v>447.37</c:v>
                </c:pt>
                <c:pt idx="44738">
                  <c:v>447.38</c:v>
                </c:pt>
                <c:pt idx="44739">
                  <c:v>447.39</c:v>
                </c:pt>
                <c:pt idx="44740">
                  <c:v>447.4</c:v>
                </c:pt>
                <c:pt idx="44741">
                  <c:v>447.41</c:v>
                </c:pt>
                <c:pt idx="44742">
                  <c:v>447.42</c:v>
                </c:pt>
                <c:pt idx="44743">
                  <c:v>447.43</c:v>
                </c:pt>
                <c:pt idx="44744">
                  <c:v>447.44</c:v>
                </c:pt>
                <c:pt idx="44745">
                  <c:v>447.45</c:v>
                </c:pt>
                <c:pt idx="44746">
                  <c:v>447.46</c:v>
                </c:pt>
                <c:pt idx="44747">
                  <c:v>447.47</c:v>
                </c:pt>
                <c:pt idx="44748">
                  <c:v>447.48</c:v>
                </c:pt>
                <c:pt idx="44749">
                  <c:v>447.49</c:v>
                </c:pt>
                <c:pt idx="44750">
                  <c:v>447.5</c:v>
                </c:pt>
                <c:pt idx="44751">
                  <c:v>447.51</c:v>
                </c:pt>
                <c:pt idx="44752">
                  <c:v>447.52</c:v>
                </c:pt>
                <c:pt idx="44753">
                  <c:v>447.53</c:v>
                </c:pt>
                <c:pt idx="44754">
                  <c:v>447.54</c:v>
                </c:pt>
                <c:pt idx="44755">
                  <c:v>447.55</c:v>
                </c:pt>
                <c:pt idx="44756">
                  <c:v>447.56</c:v>
                </c:pt>
                <c:pt idx="44757">
                  <c:v>447.57</c:v>
                </c:pt>
                <c:pt idx="44758">
                  <c:v>447.58</c:v>
                </c:pt>
                <c:pt idx="44759">
                  <c:v>447.59</c:v>
                </c:pt>
                <c:pt idx="44760">
                  <c:v>447.6</c:v>
                </c:pt>
                <c:pt idx="44761">
                  <c:v>447.61</c:v>
                </c:pt>
                <c:pt idx="44762">
                  <c:v>447.62</c:v>
                </c:pt>
                <c:pt idx="44763">
                  <c:v>447.63</c:v>
                </c:pt>
                <c:pt idx="44764">
                  <c:v>447.64</c:v>
                </c:pt>
                <c:pt idx="44765">
                  <c:v>447.65</c:v>
                </c:pt>
                <c:pt idx="44766">
                  <c:v>447.66</c:v>
                </c:pt>
                <c:pt idx="44767">
                  <c:v>447.67</c:v>
                </c:pt>
                <c:pt idx="44768">
                  <c:v>447.68</c:v>
                </c:pt>
                <c:pt idx="44769">
                  <c:v>447.69</c:v>
                </c:pt>
                <c:pt idx="44770">
                  <c:v>447.7</c:v>
                </c:pt>
                <c:pt idx="44771">
                  <c:v>447.71</c:v>
                </c:pt>
                <c:pt idx="44772">
                  <c:v>447.72</c:v>
                </c:pt>
                <c:pt idx="44773">
                  <c:v>447.73</c:v>
                </c:pt>
                <c:pt idx="44774">
                  <c:v>447.74</c:v>
                </c:pt>
                <c:pt idx="44775">
                  <c:v>447.75</c:v>
                </c:pt>
                <c:pt idx="44776">
                  <c:v>447.76</c:v>
                </c:pt>
                <c:pt idx="44777">
                  <c:v>447.77</c:v>
                </c:pt>
                <c:pt idx="44778">
                  <c:v>447.78</c:v>
                </c:pt>
                <c:pt idx="44779">
                  <c:v>447.79</c:v>
                </c:pt>
                <c:pt idx="44780">
                  <c:v>447.8</c:v>
                </c:pt>
                <c:pt idx="44781">
                  <c:v>447.81</c:v>
                </c:pt>
                <c:pt idx="44782">
                  <c:v>447.82</c:v>
                </c:pt>
                <c:pt idx="44783">
                  <c:v>447.83</c:v>
                </c:pt>
                <c:pt idx="44784">
                  <c:v>447.84</c:v>
                </c:pt>
                <c:pt idx="44785">
                  <c:v>447.85</c:v>
                </c:pt>
                <c:pt idx="44786">
                  <c:v>447.86</c:v>
                </c:pt>
                <c:pt idx="44787">
                  <c:v>447.87</c:v>
                </c:pt>
                <c:pt idx="44788">
                  <c:v>447.88</c:v>
                </c:pt>
                <c:pt idx="44789">
                  <c:v>447.89</c:v>
                </c:pt>
                <c:pt idx="44790">
                  <c:v>447.9</c:v>
                </c:pt>
                <c:pt idx="44791">
                  <c:v>447.91</c:v>
                </c:pt>
                <c:pt idx="44792">
                  <c:v>447.92</c:v>
                </c:pt>
                <c:pt idx="44793">
                  <c:v>447.93</c:v>
                </c:pt>
                <c:pt idx="44794">
                  <c:v>447.94</c:v>
                </c:pt>
                <c:pt idx="44795">
                  <c:v>447.95</c:v>
                </c:pt>
                <c:pt idx="44796">
                  <c:v>447.96</c:v>
                </c:pt>
                <c:pt idx="44797">
                  <c:v>447.97</c:v>
                </c:pt>
                <c:pt idx="44798">
                  <c:v>447.98</c:v>
                </c:pt>
                <c:pt idx="44799">
                  <c:v>447.99</c:v>
                </c:pt>
                <c:pt idx="44800">
                  <c:v>448</c:v>
                </c:pt>
                <c:pt idx="44801">
                  <c:v>448.01</c:v>
                </c:pt>
                <c:pt idx="44802">
                  <c:v>448.02</c:v>
                </c:pt>
                <c:pt idx="44803">
                  <c:v>448.03</c:v>
                </c:pt>
                <c:pt idx="44804">
                  <c:v>448.04</c:v>
                </c:pt>
                <c:pt idx="44805">
                  <c:v>448.05</c:v>
                </c:pt>
                <c:pt idx="44806">
                  <c:v>448.06</c:v>
                </c:pt>
                <c:pt idx="44807">
                  <c:v>448.07</c:v>
                </c:pt>
                <c:pt idx="44808">
                  <c:v>448.08</c:v>
                </c:pt>
                <c:pt idx="44809">
                  <c:v>448.09</c:v>
                </c:pt>
                <c:pt idx="44810">
                  <c:v>448.1</c:v>
                </c:pt>
                <c:pt idx="44811">
                  <c:v>448.11</c:v>
                </c:pt>
                <c:pt idx="44812">
                  <c:v>448.12</c:v>
                </c:pt>
                <c:pt idx="44813">
                  <c:v>448.13</c:v>
                </c:pt>
                <c:pt idx="44814">
                  <c:v>448.14</c:v>
                </c:pt>
                <c:pt idx="44815">
                  <c:v>448.15</c:v>
                </c:pt>
                <c:pt idx="44816">
                  <c:v>448.16</c:v>
                </c:pt>
                <c:pt idx="44817">
                  <c:v>448.17</c:v>
                </c:pt>
                <c:pt idx="44818">
                  <c:v>448.18</c:v>
                </c:pt>
                <c:pt idx="44819">
                  <c:v>448.19</c:v>
                </c:pt>
                <c:pt idx="44820">
                  <c:v>448.2</c:v>
                </c:pt>
                <c:pt idx="44821">
                  <c:v>448.21</c:v>
                </c:pt>
                <c:pt idx="44822">
                  <c:v>448.22</c:v>
                </c:pt>
                <c:pt idx="44823">
                  <c:v>448.23</c:v>
                </c:pt>
                <c:pt idx="44824">
                  <c:v>448.24</c:v>
                </c:pt>
                <c:pt idx="44825">
                  <c:v>448.25</c:v>
                </c:pt>
                <c:pt idx="44826">
                  <c:v>448.26</c:v>
                </c:pt>
                <c:pt idx="44827">
                  <c:v>448.27</c:v>
                </c:pt>
                <c:pt idx="44828">
                  <c:v>448.28</c:v>
                </c:pt>
                <c:pt idx="44829">
                  <c:v>448.29</c:v>
                </c:pt>
                <c:pt idx="44830">
                  <c:v>448.3</c:v>
                </c:pt>
                <c:pt idx="44831">
                  <c:v>448.31</c:v>
                </c:pt>
                <c:pt idx="44832">
                  <c:v>448.32</c:v>
                </c:pt>
                <c:pt idx="44833">
                  <c:v>448.33</c:v>
                </c:pt>
                <c:pt idx="44834">
                  <c:v>448.34</c:v>
                </c:pt>
                <c:pt idx="44835">
                  <c:v>448.35</c:v>
                </c:pt>
                <c:pt idx="44836">
                  <c:v>448.36</c:v>
                </c:pt>
                <c:pt idx="44837">
                  <c:v>448.37</c:v>
                </c:pt>
                <c:pt idx="44838">
                  <c:v>448.38</c:v>
                </c:pt>
                <c:pt idx="44839">
                  <c:v>448.39</c:v>
                </c:pt>
                <c:pt idx="44840">
                  <c:v>448.4</c:v>
                </c:pt>
                <c:pt idx="44841">
                  <c:v>448.41</c:v>
                </c:pt>
                <c:pt idx="44842">
                  <c:v>448.42</c:v>
                </c:pt>
                <c:pt idx="44843">
                  <c:v>448.43</c:v>
                </c:pt>
                <c:pt idx="44844">
                  <c:v>448.44</c:v>
                </c:pt>
                <c:pt idx="44845">
                  <c:v>448.45</c:v>
                </c:pt>
                <c:pt idx="44846">
                  <c:v>448.46</c:v>
                </c:pt>
                <c:pt idx="44847">
                  <c:v>448.47</c:v>
                </c:pt>
                <c:pt idx="44848">
                  <c:v>448.48</c:v>
                </c:pt>
                <c:pt idx="44849">
                  <c:v>448.49</c:v>
                </c:pt>
                <c:pt idx="44850">
                  <c:v>448.5</c:v>
                </c:pt>
                <c:pt idx="44851">
                  <c:v>448.51</c:v>
                </c:pt>
                <c:pt idx="44852">
                  <c:v>448.52</c:v>
                </c:pt>
                <c:pt idx="44853">
                  <c:v>448.53</c:v>
                </c:pt>
                <c:pt idx="44854">
                  <c:v>448.54</c:v>
                </c:pt>
                <c:pt idx="44855">
                  <c:v>448.55</c:v>
                </c:pt>
                <c:pt idx="44856">
                  <c:v>448.56</c:v>
                </c:pt>
                <c:pt idx="44857">
                  <c:v>448.57</c:v>
                </c:pt>
                <c:pt idx="44858">
                  <c:v>448.58</c:v>
                </c:pt>
                <c:pt idx="44859">
                  <c:v>448.59</c:v>
                </c:pt>
                <c:pt idx="44860">
                  <c:v>448.6</c:v>
                </c:pt>
                <c:pt idx="44861">
                  <c:v>448.61</c:v>
                </c:pt>
                <c:pt idx="44862">
                  <c:v>448.62</c:v>
                </c:pt>
                <c:pt idx="44863">
                  <c:v>448.63</c:v>
                </c:pt>
                <c:pt idx="44864">
                  <c:v>448.64</c:v>
                </c:pt>
                <c:pt idx="44865">
                  <c:v>448.65</c:v>
                </c:pt>
                <c:pt idx="44866">
                  <c:v>448.66</c:v>
                </c:pt>
                <c:pt idx="44867">
                  <c:v>448.67</c:v>
                </c:pt>
                <c:pt idx="44868">
                  <c:v>448.68</c:v>
                </c:pt>
                <c:pt idx="44869">
                  <c:v>448.69</c:v>
                </c:pt>
                <c:pt idx="44870">
                  <c:v>448.7</c:v>
                </c:pt>
                <c:pt idx="44871">
                  <c:v>448.71</c:v>
                </c:pt>
                <c:pt idx="44872">
                  <c:v>448.72</c:v>
                </c:pt>
                <c:pt idx="44873">
                  <c:v>448.73</c:v>
                </c:pt>
                <c:pt idx="44874">
                  <c:v>448.74</c:v>
                </c:pt>
                <c:pt idx="44875">
                  <c:v>448.75</c:v>
                </c:pt>
                <c:pt idx="44876">
                  <c:v>448.76</c:v>
                </c:pt>
                <c:pt idx="44877">
                  <c:v>448.77</c:v>
                </c:pt>
                <c:pt idx="44878">
                  <c:v>448.78</c:v>
                </c:pt>
                <c:pt idx="44879">
                  <c:v>448.79</c:v>
                </c:pt>
                <c:pt idx="44880">
                  <c:v>448.8</c:v>
                </c:pt>
                <c:pt idx="44881">
                  <c:v>448.81</c:v>
                </c:pt>
                <c:pt idx="44882">
                  <c:v>448.82</c:v>
                </c:pt>
                <c:pt idx="44883">
                  <c:v>448.83</c:v>
                </c:pt>
                <c:pt idx="44884">
                  <c:v>448.84</c:v>
                </c:pt>
                <c:pt idx="44885">
                  <c:v>448.85</c:v>
                </c:pt>
                <c:pt idx="44886">
                  <c:v>448.86</c:v>
                </c:pt>
                <c:pt idx="44887">
                  <c:v>448.87</c:v>
                </c:pt>
                <c:pt idx="44888">
                  <c:v>448.88</c:v>
                </c:pt>
                <c:pt idx="44889">
                  <c:v>448.89</c:v>
                </c:pt>
                <c:pt idx="44890">
                  <c:v>448.9</c:v>
                </c:pt>
                <c:pt idx="44891">
                  <c:v>448.91</c:v>
                </c:pt>
                <c:pt idx="44892">
                  <c:v>448.92</c:v>
                </c:pt>
                <c:pt idx="44893">
                  <c:v>448.93</c:v>
                </c:pt>
                <c:pt idx="44894">
                  <c:v>448.94</c:v>
                </c:pt>
                <c:pt idx="44895">
                  <c:v>448.95</c:v>
                </c:pt>
                <c:pt idx="44896">
                  <c:v>448.96</c:v>
                </c:pt>
                <c:pt idx="44897">
                  <c:v>448.97</c:v>
                </c:pt>
                <c:pt idx="44898">
                  <c:v>448.98</c:v>
                </c:pt>
                <c:pt idx="44899">
                  <c:v>448.99</c:v>
                </c:pt>
                <c:pt idx="44900">
                  <c:v>449</c:v>
                </c:pt>
                <c:pt idx="44901">
                  <c:v>449.01</c:v>
                </c:pt>
                <c:pt idx="44902">
                  <c:v>449.02</c:v>
                </c:pt>
                <c:pt idx="44903">
                  <c:v>449.03</c:v>
                </c:pt>
                <c:pt idx="44904">
                  <c:v>449.04</c:v>
                </c:pt>
                <c:pt idx="44905">
                  <c:v>449.05</c:v>
                </c:pt>
                <c:pt idx="44906">
                  <c:v>449.06</c:v>
                </c:pt>
                <c:pt idx="44907">
                  <c:v>449.07</c:v>
                </c:pt>
                <c:pt idx="44908">
                  <c:v>449.08</c:v>
                </c:pt>
                <c:pt idx="44909">
                  <c:v>449.09</c:v>
                </c:pt>
                <c:pt idx="44910">
                  <c:v>449.1</c:v>
                </c:pt>
                <c:pt idx="44911">
                  <c:v>449.11</c:v>
                </c:pt>
                <c:pt idx="44912">
                  <c:v>449.12</c:v>
                </c:pt>
                <c:pt idx="44913">
                  <c:v>449.13</c:v>
                </c:pt>
                <c:pt idx="44914">
                  <c:v>449.14</c:v>
                </c:pt>
                <c:pt idx="44915">
                  <c:v>449.15</c:v>
                </c:pt>
                <c:pt idx="44916">
                  <c:v>449.16</c:v>
                </c:pt>
                <c:pt idx="44917">
                  <c:v>449.17</c:v>
                </c:pt>
                <c:pt idx="44918">
                  <c:v>449.18</c:v>
                </c:pt>
                <c:pt idx="44919">
                  <c:v>449.19</c:v>
                </c:pt>
                <c:pt idx="44920">
                  <c:v>449.2</c:v>
                </c:pt>
                <c:pt idx="44921">
                  <c:v>449.21</c:v>
                </c:pt>
                <c:pt idx="44922">
                  <c:v>449.22</c:v>
                </c:pt>
                <c:pt idx="44923">
                  <c:v>449.23</c:v>
                </c:pt>
                <c:pt idx="44924">
                  <c:v>449.24</c:v>
                </c:pt>
                <c:pt idx="44925">
                  <c:v>449.25</c:v>
                </c:pt>
                <c:pt idx="44926">
                  <c:v>449.26</c:v>
                </c:pt>
                <c:pt idx="44927">
                  <c:v>449.27</c:v>
                </c:pt>
                <c:pt idx="44928">
                  <c:v>449.28</c:v>
                </c:pt>
                <c:pt idx="44929">
                  <c:v>449.29</c:v>
                </c:pt>
                <c:pt idx="44930">
                  <c:v>449.3</c:v>
                </c:pt>
                <c:pt idx="44931">
                  <c:v>449.31</c:v>
                </c:pt>
                <c:pt idx="44932">
                  <c:v>449.32</c:v>
                </c:pt>
                <c:pt idx="44933">
                  <c:v>449.33</c:v>
                </c:pt>
                <c:pt idx="44934">
                  <c:v>449.34</c:v>
                </c:pt>
                <c:pt idx="44935">
                  <c:v>449.35</c:v>
                </c:pt>
                <c:pt idx="44936">
                  <c:v>449.36</c:v>
                </c:pt>
                <c:pt idx="44937">
                  <c:v>449.37</c:v>
                </c:pt>
                <c:pt idx="44938">
                  <c:v>449.38</c:v>
                </c:pt>
                <c:pt idx="44939">
                  <c:v>449.39</c:v>
                </c:pt>
                <c:pt idx="44940">
                  <c:v>449.4</c:v>
                </c:pt>
                <c:pt idx="44941">
                  <c:v>449.41</c:v>
                </c:pt>
                <c:pt idx="44942">
                  <c:v>449.42</c:v>
                </c:pt>
                <c:pt idx="44943">
                  <c:v>449.43</c:v>
                </c:pt>
                <c:pt idx="44944">
                  <c:v>449.44</c:v>
                </c:pt>
                <c:pt idx="44945">
                  <c:v>449.45</c:v>
                </c:pt>
                <c:pt idx="44946">
                  <c:v>449.46</c:v>
                </c:pt>
                <c:pt idx="44947">
                  <c:v>449.47</c:v>
                </c:pt>
                <c:pt idx="44948">
                  <c:v>449.48</c:v>
                </c:pt>
                <c:pt idx="44949">
                  <c:v>449.49</c:v>
                </c:pt>
                <c:pt idx="44950">
                  <c:v>449.5</c:v>
                </c:pt>
                <c:pt idx="44951">
                  <c:v>449.51</c:v>
                </c:pt>
                <c:pt idx="44952">
                  <c:v>449.52</c:v>
                </c:pt>
                <c:pt idx="44953">
                  <c:v>449.53</c:v>
                </c:pt>
                <c:pt idx="44954">
                  <c:v>449.54</c:v>
                </c:pt>
                <c:pt idx="44955">
                  <c:v>449.55</c:v>
                </c:pt>
                <c:pt idx="44956">
                  <c:v>449.56</c:v>
                </c:pt>
                <c:pt idx="44957">
                  <c:v>449.57</c:v>
                </c:pt>
                <c:pt idx="44958">
                  <c:v>449.58</c:v>
                </c:pt>
                <c:pt idx="44959">
                  <c:v>449.59</c:v>
                </c:pt>
                <c:pt idx="44960">
                  <c:v>449.6</c:v>
                </c:pt>
                <c:pt idx="44961">
                  <c:v>449.61</c:v>
                </c:pt>
                <c:pt idx="44962">
                  <c:v>449.62</c:v>
                </c:pt>
                <c:pt idx="44963">
                  <c:v>449.63</c:v>
                </c:pt>
                <c:pt idx="44964">
                  <c:v>449.64</c:v>
                </c:pt>
                <c:pt idx="44965">
                  <c:v>449.65</c:v>
                </c:pt>
                <c:pt idx="44966">
                  <c:v>449.66</c:v>
                </c:pt>
                <c:pt idx="44967">
                  <c:v>449.67</c:v>
                </c:pt>
                <c:pt idx="44968">
                  <c:v>449.68</c:v>
                </c:pt>
                <c:pt idx="44969">
                  <c:v>449.69</c:v>
                </c:pt>
                <c:pt idx="44970">
                  <c:v>449.7</c:v>
                </c:pt>
                <c:pt idx="44971">
                  <c:v>449.71</c:v>
                </c:pt>
                <c:pt idx="44972">
                  <c:v>449.72</c:v>
                </c:pt>
                <c:pt idx="44973">
                  <c:v>449.73</c:v>
                </c:pt>
                <c:pt idx="44974">
                  <c:v>449.74</c:v>
                </c:pt>
                <c:pt idx="44975">
                  <c:v>449.75</c:v>
                </c:pt>
                <c:pt idx="44976">
                  <c:v>449.76</c:v>
                </c:pt>
                <c:pt idx="44977">
                  <c:v>449.77</c:v>
                </c:pt>
                <c:pt idx="44978">
                  <c:v>449.78</c:v>
                </c:pt>
                <c:pt idx="44979">
                  <c:v>449.79</c:v>
                </c:pt>
                <c:pt idx="44980">
                  <c:v>449.8</c:v>
                </c:pt>
                <c:pt idx="44981">
                  <c:v>449.81</c:v>
                </c:pt>
                <c:pt idx="44982">
                  <c:v>449.82</c:v>
                </c:pt>
                <c:pt idx="44983">
                  <c:v>449.83</c:v>
                </c:pt>
                <c:pt idx="44984">
                  <c:v>449.84</c:v>
                </c:pt>
                <c:pt idx="44985">
                  <c:v>449.85</c:v>
                </c:pt>
                <c:pt idx="44986">
                  <c:v>449.86</c:v>
                </c:pt>
                <c:pt idx="44987">
                  <c:v>449.87</c:v>
                </c:pt>
                <c:pt idx="44988">
                  <c:v>449.88</c:v>
                </c:pt>
                <c:pt idx="44989">
                  <c:v>449.89</c:v>
                </c:pt>
                <c:pt idx="44990">
                  <c:v>449.9</c:v>
                </c:pt>
                <c:pt idx="44991">
                  <c:v>449.91</c:v>
                </c:pt>
                <c:pt idx="44992">
                  <c:v>449.92</c:v>
                </c:pt>
                <c:pt idx="44993">
                  <c:v>449.93</c:v>
                </c:pt>
                <c:pt idx="44994">
                  <c:v>449.94</c:v>
                </c:pt>
                <c:pt idx="44995">
                  <c:v>449.95</c:v>
                </c:pt>
                <c:pt idx="44996">
                  <c:v>449.96</c:v>
                </c:pt>
                <c:pt idx="44997">
                  <c:v>449.97</c:v>
                </c:pt>
                <c:pt idx="44998">
                  <c:v>449.98</c:v>
                </c:pt>
                <c:pt idx="44999">
                  <c:v>449.99</c:v>
                </c:pt>
                <c:pt idx="45000">
                  <c:v>450</c:v>
                </c:pt>
                <c:pt idx="45001">
                  <c:v>450.01</c:v>
                </c:pt>
                <c:pt idx="45002">
                  <c:v>450.02</c:v>
                </c:pt>
                <c:pt idx="45003">
                  <c:v>450.03</c:v>
                </c:pt>
                <c:pt idx="45004">
                  <c:v>450.04</c:v>
                </c:pt>
                <c:pt idx="45005">
                  <c:v>450.05</c:v>
                </c:pt>
                <c:pt idx="45006">
                  <c:v>450.06</c:v>
                </c:pt>
                <c:pt idx="45007">
                  <c:v>450.07</c:v>
                </c:pt>
                <c:pt idx="45008">
                  <c:v>450.08</c:v>
                </c:pt>
                <c:pt idx="45009">
                  <c:v>450.09</c:v>
                </c:pt>
                <c:pt idx="45010">
                  <c:v>450.1</c:v>
                </c:pt>
                <c:pt idx="45011">
                  <c:v>450.11</c:v>
                </c:pt>
                <c:pt idx="45012">
                  <c:v>450.12</c:v>
                </c:pt>
                <c:pt idx="45013">
                  <c:v>450.13</c:v>
                </c:pt>
                <c:pt idx="45014">
                  <c:v>450.14</c:v>
                </c:pt>
                <c:pt idx="45015">
                  <c:v>450.15</c:v>
                </c:pt>
                <c:pt idx="45016">
                  <c:v>450.16</c:v>
                </c:pt>
                <c:pt idx="45017">
                  <c:v>450.17</c:v>
                </c:pt>
                <c:pt idx="45018">
                  <c:v>450.18</c:v>
                </c:pt>
                <c:pt idx="45019">
                  <c:v>450.19</c:v>
                </c:pt>
                <c:pt idx="45020">
                  <c:v>450.2</c:v>
                </c:pt>
                <c:pt idx="45021">
                  <c:v>450.21</c:v>
                </c:pt>
                <c:pt idx="45022">
                  <c:v>450.22</c:v>
                </c:pt>
                <c:pt idx="45023">
                  <c:v>450.23</c:v>
                </c:pt>
                <c:pt idx="45024">
                  <c:v>450.24</c:v>
                </c:pt>
                <c:pt idx="45025">
                  <c:v>450.25</c:v>
                </c:pt>
                <c:pt idx="45026">
                  <c:v>450.26</c:v>
                </c:pt>
                <c:pt idx="45027">
                  <c:v>450.27</c:v>
                </c:pt>
                <c:pt idx="45028">
                  <c:v>450.28</c:v>
                </c:pt>
                <c:pt idx="45029">
                  <c:v>450.29</c:v>
                </c:pt>
                <c:pt idx="45030">
                  <c:v>450.3</c:v>
                </c:pt>
                <c:pt idx="45031">
                  <c:v>450.31</c:v>
                </c:pt>
                <c:pt idx="45032">
                  <c:v>450.32</c:v>
                </c:pt>
                <c:pt idx="45033">
                  <c:v>450.33</c:v>
                </c:pt>
                <c:pt idx="45034">
                  <c:v>450.34</c:v>
                </c:pt>
                <c:pt idx="45035">
                  <c:v>450.35</c:v>
                </c:pt>
                <c:pt idx="45036">
                  <c:v>450.36</c:v>
                </c:pt>
                <c:pt idx="45037">
                  <c:v>450.37</c:v>
                </c:pt>
                <c:pt idx="45038">
                  <c:v>450.38</c:v>
                </c:pt>
                <c:pt idx="45039">
                  <c:v>450.39</c:v>
                </c:pt>
                <c:pt idx="45040">
                  <c:v>450.4</c:v>
                </c:pt>
                <c:pt idx="45041">
                  <c:v>450.41</c:v>
                </c:pt>
                <c:pt idx="45042">
                  <c:v>450.42</c:v>
                </c:pt>
                <c:pt idx="45043">
                  <c:v>450.43</c:v>
                </c:pt>
                <c:pt idx="45044">
                  <c:v>450.44</c:v>
                </c:pt>
                <c:pt idx="45045">
                  <c:v>450.45</c:v>
                </c:pt>
                <c:pt idx="45046">
                  <c:v>450.46</c:v>
                </c:pt>
                <c:pt idx="45047">
                  <c:v>450.47</c:v>
                </c:pt>
                <c:pt idx="45048">
                  <c:v>450.48</c:v>
                </c:pt>
                <c:pt idx="45049">
                  <c:v>450.49</c:v>
                </c:pt>
                <c:pt idx="45050">
                  <c:v>450.5</c:v>
                </c:pt>
                <c:pt idx="45051">
                  <c:v>450.51</c:v>
                </c:pt>
                <c:pt idx="45052">
                  <c:v>450.52</c:v>
                </c:pt>
                <c:pt idx="45053">
                  <c:v>450.53</c:v>
                </c:pt>
                <c:pt idx="45054">
                  <c:v>450.54</c:v>
                </c:pt>
                <c:pt idx="45055">
                  <c:v>450.55</c:v>
                </c:pt>
                <c:pt idx="45056">
                  <c:v>450.56</c:v>
                </c:pt>
                <c:pt idx="45057">
                  <c:v>450.57</c:v>
                </c:pt>
                <c:pt idx="45058">
                  <c:v>450.58</c:v>
                </c:pt>
                <c:pt idx="45059">
                  <c:v>450.59</c:v>
                </c:pt>
                <c:pt idx="45060">
                  <c:v>450.6</c:v>
                </c:pt>
                <c:pt idx="45061">
                  <c:v>450.61</c:v>
                </c:pt>
                <c:pt idx="45062">
                  <c:v>450.62</c:v>
                </c:pt>
                <c:pt idx="45063">
                  <c:v>450.63</c:v>
                </c:pt>
                <c:pt idx="45064">
                  <c:v>450.64</c:v>
                </c:pt>
                <c:pt idx="45065">
                  <c:v>450.65</c:v>
                </c:pt>
                <c:pt idx="45066">
                  <c:v>450.66</c:v>
                </c:pt>
                <c:pt idx="45067">
                  <c:v>450.67</c:v>
                </c:pt>
                <c:pt idx="45068">
                  <c:v>450.68</c:v>
                </c:pt>
                <c:pt idx="45069">
                  <c:v>450.69</c:v>
                </c:pt>
                <c:pt idx="45070">
                  <c:v>450.7</c:v>
                </c:pt>
                <c:pt idx="45071">
                  <c:v>450.71</c:v>
                </c:pt>
                <c:pt idx="45072">
                  <c:v>450.72</c:v>
                </c:pt>
                <c:pt idx="45073">
                  <c:v>450.73</c:v>
                </c:pt>
                <c:pt idx="45074">
                  <c:v>450.74</c:v>
                </c:pt>
                <c:pt idx="45075">
                  <c:v>450.75</c:v>
                </c:pt>
                <c:pt idx="45076">
                  <c:v>450.76</c:v>
                </c:pt>
                <c:pt idx="45077">
                  <c:v>450.77</c:v>
                </c:pt>
                <c:pt idx="45078">
                  <c:v>450.78</c:v>
                </c:pt>
                <c:pt idx="45079">
                  <c:v>450.79</c:v>
                </c:pt>
                <c:pt idx="45080">
                  <c:v>450.8</c:v>
                </c:pt>
                <c:pt idx="45081">
                  <c:v>450.81</c:v>
                </c:pt>
                <c:pt idx="45082">
                  <c:v>450.82</c:v>
                </c:pt>
                <c:pt idx="45083">
                  <c:v>450.83</c:v>
                </c:pt>
                <c:pt idx="45084">
                  <c:v>450.84</c:v>
                </c:pt>
                <c:pt idx="45085">
                  <c:v>450.85</c:v>
                </c:pt>
                <c:pt idx="45086">
                  <c:v>450.86</c:v>
                </c:pt>
                <c:pt idx="45087">
                  <c:v>450.87</c:v>
                </c:pt>
                <c:pt idx="45088">
                  <c:v>450.88</c:v>
                </c:pt>
                <c:pt idx="45089">
                  <c:v>450.89</c:v>
                </c:pt>
                <c:pt idx="45090">
                  <c:v>450.9</c:v>
                </c:pt>
                <c:pt idx="45091">
                  <c:v>450.91</c:v>
                </c:pt>
                <c:pt idx="45092">
                  <c:v>450.92</c:v>
                </c:pt>
                <c:pt idx="45093">
                  <c:v>450.93</c:v>
                </c:pt>
                <c:pt idx="45094">
                  <c:v>450.94</c:v>
                </c:pt>
                <c:pt idx="45095">
                  <c:v>450.95</c:v>
                </c:pt>
                <c:pt idx="45096">
                  <c:v>450.96</c:v>
                </c:pt>
                <c:pt idx="45097">
                  <c:v>450.97</c:v>
                </c:pt>
                <c:pt idx="45098">
                  <c:v>450.98</c:v>
                </c:pt>
                <c:pt idx="45099">
                  <c:v>450.99</c:v>
                </c:pt>
                <c:pt idx="45100">
                  <c:v>451</c:v>
                </c:pt>
                <c:pt idx="45101">
                  <c:v>451.01</c:v>
                </c:pt>
                <c:pt idx="45102">
                  <c:v>451.02</c:v>
                </c:pt>
                <c:pt idx="45103">
                  <c:v>451.03</c:v>
                </c:pt>
                <c:pt idx="45104">
                  <c:v>451.04</c:v>
                </c:pt>
                <c:pt idx="45105">
                  <c:v>451.05</c:v>
                </c:pt>
                <c:pt idx="45106">
                  <c:v>451.06</c:v>
                </c:pt>
                <c:pt idx="45107">
                  <c:v>451.07</c:v>
                </c:pt>
                <c:pt idx="45108">
                  <c:v>451.08</c:v>
                </c:pt>
                <c:pt idx="45109">
                  <c:v>451.09</c:v>
                </c:pt>
                <c:pt idx="45110">
                  <c:v>451.1</c:v>
                </c:pt>
                <c:pt idx="45111">
                  <c:v>451.11</c:v>
                </c:pt>
                <c:pt idx="45112">
                  <c:v>451.12</c:v>
                </c:pt>
                <c:pt idx="45113">
                  <c:v>451.13</c:v>
                </c:pt>
                <c:pt idx="45114">
                  <c:v>451.14</c:v>
                </c:pt>
                <c:pt idx="45115">
                  <c:v>451.15</c:v>
                </c:pt>
                <c:pt idx="45116">
                  <c:v>451.16</c:v>
                </c:pt>
                <c:pt idx="45117">
                  <c:v>451.17</c:v>
                </c:pt>
                <c:pt idx="45118">
                  <c:v>451.18</c:v>
                </c:pt>
                <c:pt idx="45119">
                  <c:v>451.19</c:v>
                </c:pt>
                <c:pt idx="45120">
                  <c:v>451.2</c:v>
                </c:pt>
                <c:pt idx="45121">
                  <c:v>451.21</c:v>
                </c:pt>
                <c:pt idx="45122">
                  <c:v>451.22</c:v>
                </c:pt>
                <c:pt idx="45123">
                  <c:v>451.23</c:v>
                </c:pt>
                <c:pt idx="45124">
                  <c:v>451.24</c:v>
                </c:pt>
                <c:pt idx="45125">
                  <c:v>451.25</c:v>
                </c:pt>
                <c:pt idx="45126">
                  <c:v>451.26</c:v>
                </c:pt>
                <c:pt idx="45127">
                  <c:v>451.27</c:v>
                </c:pt>
                <c:pt idx="45128">
                  <c:v>451.28</c:v>
                </c:pt>
                <c:pt idx="45129">
                  <c:v>451.29</c:v>
                </c:pt>
                <c:pt idx="45130">
                  <c:v>451.3</c:v>
                </c:pt>
                <c:pt idx="45131">
                  <c:v>451.31</c:v>
                </c:pt>
                <c:pt idx="45132">
                  <c:v>451.32</c:v>
                </c:pt>
                <c:pt idx="45133">
                  <c:v>451.33</c:v>
                </c:pt>
                <c:pt idx="45134">
                  <c:v>451.34</c:v>
                </c:pt>
                <c:pt idx="45135">
                  <c:v>451.35</c:v>
                </c:pt>
                <c:pt idx="45136">
                  <c:v>451.36</c:v>
                </c:pt>
                <c:pt idx="45137">
                  <c:v>451.37</c:v>
                </c:pt>
                <c:pt idx="45138">
                  <c:v>451.38</c:v>
                </c:pt>
                <c:pt idx="45139">
                  <c:v>451.39</c:v>
                </c:pt>
                <c:pt idx="45140">
                  <c:v>451.4</c:v>
                </c:pt>
                <c:pt idx="45141">
                  <c:v>451.41</c:v>
                </c:pt>
                <c:pt idx="45142">
                  <c:v>451.42</c:v>
                </c:pt>
                <c:pt idx="45143">
                  <c:v>451.43</c:v>
                </c:pt>
                <c:pt idx="45144">
                  <c:v>451.44</c:v>
                </c:pt>
                <c:pt idx="45145">
                  <c:v>451.45</c:v>
                </c:pt>
                <c:pt idx="45146">
                  <c:v>451.46</c:v>
                </c:pt>
                <c:pt idx="45147">
                  <c:v>451.47</c:v>
                </c:pt>
                <c:pt idx="45148">
                  <c:v>451.48</c:v>
                </c:pt>
                <c:pt idx="45149">
                  <c:v>451.49</c:v>
                </c:pt>
                <c:pt idx="45150">
                  <c:v>451.5</c:v>
                </c:pt>
                <c:pt idx="45151">
                  <c:v>451.51</c:v>
                </c:pt>
                <c:pt idx="45152">
                  <c:v>451.52</c:v>
                </c:pt>
                <c:pt idx="45153">
                  <c:v>451.53</c:v>
                </c:pt>
                <c:pt idx="45154">
                  <c:v>451.54</c:v>
                </c:pt>
                <c:pt idx="45155">
                  <c:v>451.55</c:v>
                </c:pt>
                <c:pt idx="45156">
                  <c:v>451.56</c:v>
                </c:pt>
                <c:pt idx="45157">
                  <c:v>451.57</c:v>
                </c:pt>
                <c:pt idx="45158">
                  <c:v>451.58</c:v>
                </c:pt>
                <c:pt idx="45159">
                  <c:v>451.59</c:v>
                </c:pt>
                <c:pt idx="45160">
                  <c:v>451.6</c:v>
                </c:pt>
                <c:pt idx="45161">
                  <c:v>451.61</c:v>
                </c:pt>
                <c:pt idx="45162">
                  <c:v>451.62</c:v>
                </c:pt>
                <c:pt idx="45163">
                  <c:v>451.63</c:v>
                </c:pt>
                <c:pt idx="45164">
                  <c:v>451.64</c:v>
                </c:pt>
                <c:pt idx="45165">
                  <c:v>451.65</c:v>
                </c:pt>
                <c:pt idx="45166">
                  <c:v>451.66</c:v>
                </c:pt>
                <c:pt idx="45167">
                  <c:v>451.67</c:v>
                </c:pt>
                <c:pt idx="45168">
                  <c:v>451.68</c:v>
                </c:pt>
                <c:pt idx="45169">
                  <c:v>451.69</c:v>
                </c:pt>
                <c:pt idx="45170">
                  <c:v>451.7</c:v>
                </c:pt>
                <c:pt idx="45171">
                  <c:v>451.71</c:v>
                </c:pt>
                <c:pt idx="45172">
                  <c:v>451.72</c:v>
                </c:pt>
                <c:pt idx="45173">
                  <c:v>451.73</c:v>
                </c:pt>
                <c:pt idx="45174">
                  <c:v>451.74</c:v>
                </c:pt>
                <c:pt idx="45175">
                  <c:v>451.75</c:v>
                </c:pt>
                <c:pt idx="45176">
                  <c:v>451.76</c:v>
                </c:pt>
                <c:pt idx="45177">
                  <c:v>451.77</c:v>
                </c:pt>
                <c:pt idx="45178">
                  <c:v>451.78</c:v>
                </c:pt>
                <c:pt idx="45179">
                  <c:v>451.79</c:v>
                </c:pt>
                <c:pt idx="45180">
                  <c:v>451.8</c:v>
                </c:pt>
                <c:pt idx="45181">
                  <c:v>451.81</c:v>
                </c:pt>
                <c:pt idx="45182">
                  <c:v>451.82</c:v>
                </c:pt>
                <c:pt idx="45183">
                  <c:v>451.83</c:v>
                </c:pt>
                <c:pt idx="45184">
                  <c:v>451.84</c:v>
                </c:pt>
                <c:pt idx="45185">
                  <c:v>451.85</c:v>
                </c:pt>
                <c:pt idx="45186">
                  <c:v>451.86</c:v>
                </c:pt>
                <c:pt idx="45187">
                  <c:v>451.87</c:v>
                </c:pt>
                <c:pt idx="45188">
                  <c:v>451.88</c:v>
                </c:pt>
                <c:pt idx="45189">
                  <c:v>451.89</c:v>
                </c:pt>
                <c:pt idx="45190">
                  <c:v>451.9</c:v>
                </c:pt>
                <c:pt idx="45191">
                  <c:v>451.91</c:v>
                </c:pt>
                <c:pt idx="45192">
                  <c:v>451.92</c:v>
                </c:pt>
                <c:pt idx="45193">
                  <c:v>451.93</c:v>
                </c:pt>
                <c:pt idx="45194">
                  <c:v>451.94</c:v>
                </c:pt>
                <c:pt idx="45195">
                  <c:v>451.95</c:v>
                </c:pt>
                <c:pt idx="45196">
                  <c:v>451.96</c:v>
                </c:pt>
                <c:pt idx="45197">
                  <c:v>451.97</c:v>
                </c:pt>
                <c:pt idx="45198">
                  <c:v>451.98</c:v>
                </c:pt>
                <c:pt idx="45199">
                  <c:v>451.99</c:v>
                </c:pt>
                <c:pt idx="45200">
                  <c:v>452</c:v>
                </c:pt>
                <c:pt idx="45201">
                  <c:v>452.01</c:v>
                </c:pt>
                <c:pt idx="45202">
                  <c:v>452.02</c:v>
                </c:pt>
                <c:pt idx="45203">
                  <c:v>452.03</c:v>
                </c:pt>
                <c:pt idx="45204">
                  <c:v>452.04</c:v>
                </c:pt>
                <c:pt idx="45205">
                  <c:v>452.05</c:v>
                </c:pt>
                <c:pt idx="45206">
                  <c:v>452.06</c:v>
                </c:pt>
                <c:pt idx="45207">
                  <c:v>452.07</c:v>
                </c:pt>
                <c:pt idx="45208">
                  <c:v>452.08</c:v>
                </c:pt>
                <c:pt idx="45209">
                  <c:v>452.09</c:v>
                </c:pt>
                <c:pt idx="45210">
                  <c:v>452.1</c:v>
                </c:pt>
                <c:pt idx="45211">
                  <c:v>452.11</c:v>
                </c:pt>
                <c:pt idx="45212">
                  <c:v>452.12</c:v>
                </c:pt>
                <c:pt idx="45213">
                  <c:v>452.13</c:v>
                </c:pt>
                <c:pt idx="45214">
                  <c:v>452.14</c:v>
                </c:pt>
                <c:pt idx="45215">
                  <c:v>452.15</c:v>
                </c:pt>
                <c:pt idx="45216">
                  <c:v>452.16</c:v>
                </c:pt>
                <c:pt idx="45217">
                  <c:v>452.17</c:v>
                </c:pt>
                <c:pt idx="45218">
                  <c:v>452.18</c:v>
                </c:pt>
                <c:pt idx="45219">
                  <c:v>452.19</c:v>
                </c:pt>
                <c:pt idx="45220">
                  <c:v>452.2</c:v>
                </c:pt>
                <c:pt idx="45221">
                  <c:v>452.21</c:v>
                </c:pt>
                <c:pt idx="45222">
                  <c:v>452.22</c:v>
                </c:pt>
                <c:pt idx="45223">
                  <c:v>452.23</c:v>
                </c:pt>
                <c:pt idx="45224">
                  <c:v>452.24</c:v>
                </c:pt>
                <c:pt idx="45225">
                  <c:v>452.25</c:v>
                </c:pt>
                <c:pt idx="45226">
                  <c:v>452.26</c:v>
                </c:pt>
                <c:pt idx="45227">
                  <c:v>452.27</c:v>
                </c:pt>
                <c:pt idx="45228">
                  <c:v>452.28</c:v>
                </c:pt>
                <c:pt idx="45229">
                  <c:v>452.29</c:v>
                </c:pt>
                <c:pt idx="45230">
                  <c:v>452.3</c:v>
                </c:pt>
                <c:pt idx="45231">
                  <c:v>452.31</c:v>
                </c:pt>
                <c:pt idx="45232">
                  <c:v>452.32</c:v>
                </c:pt>
                <c:pt idx="45233">
                  <c:v>452.33</c:v>
                </c:pt>
                <c:pt idx="45234">
                  <c:v>452.34</c:v>
                </c:pt>
                <c:pt idx="45235">
                  <c:v>452.35</c:v>
                </c:pt>
                <c:pt idx="45236">
                  <c:v>452.36</c:v>
                </c:pt>
                <c:pt idx="45237">
                  <c:v>452.37</c:v>
                </c:pt>
                <c:pt idx="45238">
                  <c:v>452.38</c:v>
                </c:pt>
                <c:pt idx="45239">
                  <c:v>452.39</c:v>
                </c:pt>
                <c:pt idx="45240">
                  <c:v>452.4</c:v>
                </c:pt>
                <c:pt idx="45241">
                  <c:v>452.41</c:v>
                </c:pt>
                <c:pt idx="45242">
                  <c:v>452.42</c:v>
                </c:pt>
                <c:pt idx="45243">
                  <c:v>452.43</c:v>
                </c:pt>
                <c:pt idx="45244">
                  <c:v>452.44</c:v>
                </c:pt>
                <c:pt idx="45245">
                  <c:v>452.45</c:v>
                </c:pt>
                <c:pt idx="45246">
                  <c:v>452.46</c:v>
                </c:pt>
                <c:pt idx="45247">
                  <c:v>452.47</c:v>
                </c:pt>
                <c:pt idx="45248">
                  <c:v>452.48</c:v>
                </c:pt>
                <c:pt idx="45249">
                  <c:v>452.49</c:v>
                </c:pt>
                <c:pt idx="45250">
                  <c:v>452.5</c:v>
                </c:pt>
                <c:pt idx="45251">
                  <c:v>452.51</c:v>
                </c:pt>
                <c:pt idx="45252">
                  <c:v>452.52</c:v>
                </c:pt>
                <c:pt idx="45253">
                  <c:v>452.53</c:v>
                </c:pt>
                <c:pt idx="45254">
                  <c:v>452.54</c:v>
                </c:pt>
                <c:pt idx="45255">
                  <c:v>452.55</c:v>
                </c:pt>
                <c:pt idx="45256">
                  <c:v>452.56</c:v>
                </c:pt>
                <c:pt idx="45257">
                  <c:v>452.57</c:v>
                </c:pt>
                <c:pt idx="45258">
                  <c:v>452.58</c:v>
                </c:pt>
                <c:pt idx="45259">
                  <c:v>452.59</c:v>
                </c:pt>
                <c:pt idx="45260">
                  <c:v>452.6</c:v>
                </c:pt>
                <c:pt idx="45261">
                  <c:v>452.61</c:v>
                </c:pt>
                <c:pt idx="45262">
                  <c:v>452.62</c:v>
                </c:pt>
                <c:pt idx="45263">
                  <c:v>452.63</c:v>
                </c:pt>
                <c:pt idx="45264">
                  <c:v>452.64</c:v>
                </c:pt>
                <c:pt idx="45265">
                  <c:v>452.65</c:v>
                </c:pt>
                <c:pt idx="45266">
                  <c:v>452.66</c:v>
                </c:pt>
                <c:pt idx="45267">
                  <c:v>452.67</c:v>
                </c:pt>
                <c:pt idx="45268">
                  <c:v>452.68</c:v>
                </c:pt>
                <c:pt idx="45269">
                  <c:v>452.69</c:v>
                </c:pt>
                <c:pt idx="45270">
                  <c:v>452.7</c:v>
                </c:pt>
                <c:pt idx="45271">
                  <c:v>452.71</c:v>
                </c:pt>
                <c:pt idx="45272">
                  <c:v>452.72</c:v>
                </c:pt>
                <c:pt idx="45273">
                  <c:v>452.73</c:v>
                </c:pt>
                <c:pt idx="45274">
                  <c:v>452.74</c:v>
                </c:pt>
                <c:pt idx="45275">
                  <c:v>452.75</c:v>
                </c:pt>
                <c:pt idx="45276">
                  <c:v>452.76</c:v>
                </c:pt>
                <c:pt idx="45277">
                  <c:v>452.77</c:v>
                </c:pt>
                <c:pt idx="45278">
                  <c:v>452.78</c:v>
                </c:pt>
                <c:pt idx="45279">
                  <c:v>452.79</c:v>
                </c:pt>
                <c:pt idx="45280">
                  <c:v>452.8</c:v>
                </c:pt>
                <c:pt idx="45281">
                  <c:v>452.81</c:v>
                </c:pt>
                <c:pt idx="45282">
                  <c:v>452.82</c:v>
                </c:pt>
                <c:pt idx="45283">
                  <c:v>452.83</c:v>
                </c:pt>
                <c:pt idx="45284">
                  <c:v>452.84</c:v>
                </c:pt>
                <c:pt idx="45285">
                  <c:v>452.85</c:v>
                </c:pt>
                <c:pt idx="45286">
                  <c:v>452.86</c:v>
                </c:pt>
                <c:pt idx="45287">
                  <c:v>452.87</c:v>
                </c:pt>
                <c:pt idx="45288">
                  <c:v>452.88</c:v>
                </c:pt>
                <c:pt idx="45289">
                  <c:v>452.89</c:v>
                </c:pt>
                <c:pt idx="45290">
                  <c:v>452.9</c:v>
                </c:pt>
                <c:pt idx="45291">
                  <c:v>452.91</c:v>
                </c:pt>
                <c:pt idx="45292">
                  <c:v>452.92</c:v>
                </c:pt>
                <c:pt idx="45293">
                  <c:v>452.93</c:v>
                </c:pt>
                <c:pt idx="45294">
                  <c:v>452.94</c:v>
                </c:pt>
                <c:pt idx="45295">
                  <c:v>452.95</c:v>
                </c:pt>
                <c:pt idx="45296">
                  <c:v>452.96</c:v>
                </c:pt>
                <c:pt idx="45297">
                  <c:v>452.97</c:v>
                </c:pt>
                <c:pt idx="45298">
                  <c:v>452.98</c:v>
                </c:pt>
                <c:pt idx="45299">
                  <c:v>452.99</c:v>
                </c:pt>
                <c:pt idx="45300">
                  <c:v>453</c:v>
                </c:pt>
                <c:pt idx="45301">
                  <c:v>453.01</c:v>
                </c:pt>
                <c:pt idx="45302">
                  <c:v>453.02</c:v>
                </c:pt>
                <c:pt idx="45303">
                  <c:v>453.03</c:v>
                </c:pt>
                <c:pt idx="45304">
                  <c:v>453.04</c:v>
                </c:pt>
                <c:pt idx="45305">
                  <c:v>453.05</c:v>
                </c:pt>
                <c:pt idx="45306">
                  <c:v>453.06</c:v>
                </c:pt>
                <c:pt idx="45307">
                  <c:v>453.07</c:v>
                </c:pt>
                <c:pt idx="45308">
                  <c:v>453.08</c:v>
                </c:pt>
                <c:pt idx="45309">
                  <c:v>453.09</c:v>
                </c:pt>
                <c:pt idx="45310">
                  <c:v>453.1</c:v>
                </c:pt>
                <c:pt idx="45311">
                  <c:v>453.11</c:v>
                </c:pt>
                <c:pt idx="45312">
                  <c:v>453.12</c:v>
                </c:pt>
                <c:pt idx="45313">
                  <c:v>453.13</c:v>
                </c:pt>
                <c:pt idx="45314">
                  <c:v>453.14</c:v>
                </c:pt>
                <c:pt idx="45315">
                  <c:v>453.15</c:v>
                </c:pt>
                <c:pt idx="45316">
                  <c:v>453.16</c:v>
                </c:pt>
                <c:pt idx="45317">
                  <c:v>453.17</c:v>
                </c:pt>
                <c:pt idx="45318">
                  <c:v>453.18</c:v>
                </c:pt>
                <c:pt idx="45319">
                  <c:v>453.19</c:v>
                </c:pt>
                <c:pt idx="45320">
                  <c:v>453.2</c:v>
                </c:pt>
                <c:pt idx="45321">
                  <c:v>453.21</c:v>
                </c:pt>
                <c:pt idx="45322">
                  <c:v>453.22</c:v>
                </c:pt>
                <c:pt idx="45323">
                  <c:v>453.23</c:v>
                </c:pt>
                <c:pt idx="45324">
                  <c:v>453.24</c:v>
                </c:pt>
                <c:pt idx="45325">
                  <c:v>453.25</c:v>
                </c:pt>
                <c:pt idx="45326">
                  <c:v>453.26</c:v>
                </c:pt>
                <c:pt idx="45327">
                  <c:v>453.27</c:v>
                </c:pt>
                <c:pt idx="45328">
                  <c:v>453.28</c:v>
                </c:pt>
                <c:pt idx="45329">
                  <c:v>453.29</c:v>
                </c:pt>
                <c:pt idx="45330">
                  <c:v>453.3</c:v>
                </c:pt>
                <c:pt idx="45331">
                  <c:v>453.31</c:v>
                </c:pt>
                <c:pt idx="45332">
                  <c:v>453.32</c:v>
                </c:pt>
                <c:pt idx="45333">
                  <c:v>453.33</c:v>
                </c:pt>
                <c:pt idx="45334">
                  <c:v>453.34</c:v>
                </c:pt>
                <c:pt idx="45335">
                  <c:v>453.35</c:v>
                </c:pt>
                <c:pt idx="45336">
                  <c:v>453.36</c:v>
                </c:pt>
                <c:pt idx="45337">
                  <c:v>453.37</c:v>
                </c:pt>
                <c:pt idx="45338">
                  <c:v>453.38</c:v>
                </c:pt>
                <c:pt idx="45339">
                  <c:v>453.39</c:v>
                </c:pt>
                <c:pt idx="45340">
                  <c:v>453.4</c:v>
                </c:pt>
                <c:pt idx="45341">
                  <c:v>453.41</c:v>
                </c:pt>
                <c:pt idx="45342">
                  <c:v>453.42</c:v>
                </c:pt>
                <c:pt idx="45343">
                  <c:v>453.43</c:v>
                </c:pt>
                <c:pt idx="45344">
                  <c:v>453.44</c:v>
                </c:pt>
                <c:pt idx="45345">
                  <c:v>453.45</c:v>
                </c:pt>
                <c:pt idx="45346">
                  <c:v>453.46</c:v>
                </c:pt>
                <c:pt idx="45347">
                  <c:v>453.47</c:v>
                </c:pt>
                <c:pt idx="45348">
                  <c:v>453.48</c:v>
                </c:pt>
                <c:pt idx="45349">
                  <c:v>453.49</c:v>
                </c:pt>
                <c:pt idx="45350">
                  <c:v>453.5</c:v>
                </c:pt>
                <c:pt idx="45351">
                  <c:v>453.51</c:v>
                </c:pt>
                <c:pt idx="45352">
                  <c:v>453.52</c:v>
                </c:pt>
                <c:pt idx="45353">
                  <c:v>453.53</c:v>
                </c:pt>
                <c:pt idx="45354">
                  <c:v>453.54</c:v>
                </c:pt>
                <c:pt idx="45355">
                  <c:v>453.55</c:v>
                </c:pt>
                <c:pt idx="45356">
                  <c:v>453.56</c:v>
                </c:pt>
                <c:pt idx="45357">
                  <c:v>453.57</c:v>
                </c:pt>
                <c:pt idx="45358">
                  <c:v>453.58</c:v>
                </c:pt>
                <c:pt idx="45359">
                  <c:v>453.59</c:v>
                </c:pt>
                <c:pt idx="45360">
                  <c:v>453.6</c:v>
                </c:pt>
                <c:pt idx="45361">
                  <c:v>453.61</c:v>
                </c:pt>
                <c:pt idx="45362">
                  <c:v>453.62</c:v>
                </c:pt>
                <c:pt idx="45363">
                  <c:v>453.63</c:v>
                </c:pt>
                <c:pt idx="45364">
                  <c:v>453.64</c:v>
                </c:pt>
                <c:pt idx="45365">
                  <c:v>453.65</c:v>
                </c:pt>
                <c:pt idx="45366">
                  <c:v>453.66</c:v>
                </c:pt>
                <c:pt idx="45367">
                  <c:v>453.67</c:v>
                </c:pt>
                <c:pt idx="45368">
                  <c:v>453.68</c:v>
                </c:pt>
                <c:pt idx="45369">
                  <c:v>453.69</c:v>
                </c:pt>
                <c:pt idx="45370">
                  <c:v>453.7</c:v>
                </c:pt>
                <c:pt idx="45371">
                  <c:v>453.71</c:v>
                </c:pt>
                <c:pt idx="45372">
                  <c:v>453.72</c:v>
                </c:pt>
                <c:pt idx="45373">
                  <c:v>453.73</c:v>
                </c:pt>
                <c:pt idx="45374">
                  <c:v>453.74</c:v>
                </c:pt>
                <c:pt idx="45375">
                  <c:v>453.75</c:v>
                </c:pt>
                <c:pt idx="45376">
                  <c:v>453.76</c:v>
                </c:pt>
                <c:pt idx="45377">
                  <c:v>453.77</c:v>
                </c:pt>
                <c:pt idx="45378">
                  <c:v>453.78</c:v>
                </c:pt>
                <c:pt idx="45379">
                  <c:v>453.79</c:v>
                </c:pt>
                <c:pt idx="45380">
                  <c:v>453.8</c:v>
                </c:pt>
                <c:pt idx="45381">
                  <c:v>453.81</c:v>
                </c:pt>
                <c:pt idx="45382">
                  <c:v>453.82</c:v>
                </c:pt>
                <c:pt idx="45383">
                  <c:v>453.83</c:v>
                </c:pt>
                <c:pt idx="45384">
                  <c:v>453.84</c:v>
                </c:pt>
                <c:pt idx="45385">
                  <c:v>453.85</c:v>
                </c:pt>
                <c:pt idx="45386">
                  <c:v>453.86</c:v>
                </c:pt>
                <c:pt idx="45387">
                  <c:v>453.87</c:v>
                </c:pt>
                <c:pt idx="45388">
                  <c:v>453.88</c:v>
                </c:pt>
                <c:pt idx="45389">
                  <c:v>453.89</c:v>
                </c:pt>
                <c:pt idx="45390">
                  <c:v>453.9</c:v>
                </c:pt>
                <c:pt idx="45391">
                  <c:v>453.91</c:v>
                </c:pt>
                <c:pt idx="45392">
                  <c:v>453.92</c:v>
                </c:pt>
                <c:pt idx="45393">
                  <c:v>453.93</c:v>
                </c:pt>
                <c:pt idx="45394">
                  <c:v>453.94</c:v>
                </c:pt>
                <c:pt idx="45395">
                  <c:v>453.95</c:v>
                </c:pt>
                <c:pt idx="45396">
                  <c:v>453.96</c:v>
                </c:pt>
                <c:pt idx="45397">
                  <c:v>453.97</c:v>
                </c:pt>
                <c:pt idx="45398">
                  <c:v>453.98</c:v>
                </c:pt>
                <c:pt idx="45399">
                  <c:v>453.99</c:v>
                </c:pt>
                <c:pt idx="45400">
                  <c:v>454</c:v>
                </c:pt>
                <c:pt idx="45401">
                  <c:v>454.01</c:v>
                </c:pt>
                <c:pt idx="45402">
                  <c:v>454.02</c:v>
                </c:pt>
                <c:pt idx="45403">
                  <c:v>454.03</c:v>
                </c:pt>
                <c:pt idx="45404">
                  <c:v>454.04</c:v>
                </c:pt>
                <c:pt idx="45405">
                  <c:v>454.05</c:v>
                </c:pt>
                <c:pt idx="45406">
                  <c:v>454.06</c:v>
                </c:pt>
                <c:pt idx="45407">
                  <c:v>454.07</c:v>
                </c:pt>
                <c:pt idx="45408">
                  <c:v>454.08</c:v>
                </c:pt>
                <c:pt idx="45409">
                  <c:v>454.09</c:v>
                </c:pt>
                <c:pt idx="45410">
                  <c:v>454.1</c:v>
                </c:pt>
                <c:pt idx="45411">
                  <c:v>454.11</c:v>
                </c:pt>
                <c:pt idx="45412">
                  <c:v>454.12</c:v>
                </c:pt>
                <c:pt idx="45413">
                  <c:v>454.13</c:v>
                </c:pt>
                <c:pt idx="45414">
                  <c:v>454.14</c:v>
                </c:pt>
                <c:pt idx="45415">
                  <c:v>454.15</c:v>
                </c:pt>
                <c:pt idx="45416">
                  <c:v>454.16</c:v>
                </c:pt>
                <c:pt idx="45417">
                  <c:v>454.17</c:v>
                </c:pt>
                <c:pt idx="45418">
                  <c:v>454.18</c:v>
                </c:pt>
                <c:pt idx="45419">
                  <c:v>454.19</c:v>
                </c:pt>
                <c:pt idx="45420">
                  <c:v>454.2</c:v>
                </c:pt>
                <c:pt idx="45421">
                  <c:v>454.21</c:v>
                </c:pt>
                <c:pt idx="45422">
                  <c:v>454.22</c:v>
                </c:pt>
                <c:pt idx="45423">
                  <c:v>454.23</c:v>
                </c:pt>
                <c:pt idx="45424">
                  <c:v>454.24</c:v>
                </c:pt>
                <c:pt idx="45425">
                  <c:v>454.25</c:v>
                </c:pt>
                <c:pt idx="45426">
                  <c:v>454.26</c:v>
                </c:pt>
                <c:pt idx="45427">
                  <c:v>454.27</c:v>
                </c:pt>
                <c:pt idx="45428">
                  <c:v>454.28</c:v>
                </c:pt>
                <c:pt idx="45429">
                  <c:v>454.29</c:v>
                </c:pt>
                <c:pt idx="45430">
                  <c:v>454.3</c:v>
                </c:pt>
                <c:pt idx="45431">
                  <c:v>454.31</c:v>
                </c:pt>
                <c:pt idx="45432">
                  <c:v>454.32</c:v>
                </c:pt>
                <c:pt idx="45433">
                  <c:v>454.33</c:v>
                </c:pt>
                <c:pt idx="45434">
                  <c:v>454.34</c:v>
                </c:pt>
                <c:pt idx="45435">
                  <c:v>454.35</c:v>
                </c:pt>
                <c:pt idx="45436">
                  <c:v>454.36</c:v>
                </c:pt>
                <c:pt idx="45437">
                  <c:v>454.37</c:v>
                </c:pt>
                <c:pt idx="45438">
                  <c:v>454.38</c:v>
                </c:pt>
                <c:pt idx="45439">
                  <c:v>454.39</c:v>
                </c:pt>
                <c:pt idx="45440">
                  <c:v>454.4</c:v>
                </c:pt>
                <c:pt idx="45441">
                  <c:v>454.41</c:v>
                </c:pt>
                <c:pt idx="45442">
                  <c:v>454.42</c:v>
                </c:pt>
                <c:pt idx="45443">
                  <c:v>454.43</c:v>
                </c:pt>
                <c:pt idx="45444">
                  <c:v>454.44</c:v>
                </c:pt>
                <c:pt idx="45445">
                  <c:v>454.45</c:v>
                </c:pt>
                <c:pt idx="45446">
                  <c:v>454.46</c:v>
                </c:pt>
                <c:pt idx="45447">
                  <c:v>454.47</c:v>
                </c:pt>
                <c:pt idx="45448">
                  <c:v>454.48</c:v>
                </c:pt>
                <c:pt idx="45449">
                  <c:v>454.49</c:v>
                </c:pt>
                <c:pt idx="45450">
                  <c:v>454.5</c:v>
                </c:pt>
                <c:pt idx="45451">
                  <c:v>454.51</c:v>
                </c:pt>
                <c:pt idx="45452">
                  <c:v>454.52</c:v>
                </c:pt>
                <c:pt idx="45453">
                  <c:v>454.53</c:v>
                </c:pt>
                <c:pt idx="45454">
                  <c:v>454.54</c:v>
                </c:pt>
                <c:pt idx="45455">
                  <c:v>454.55</c:v>
                </c:pt>
                <c:pt idx="45456">
                  <c:v>454.56</c:v>
                </c:pt>
                <c:pt idx="45457">
                  <c:v>454.57</c:v>
                </c:pt>
                <c:pt idx="45458">
                  <c:v>454.58</c:v>
                </c:pt>
                <c:pt idx="45459">
                  <c:v>454.59</c:v>
                </c:pt>
                <c:pt idx="45460">
                  <c:v>454.6</c:v>
                </c:pt>
                <c:pt idx="45461">
                  <c:v>454.61</c:v>
                </c:pt>
                <c:pt idx="45462">
                  <c:v>454.62</c:v>
                </c:pt>
                <c:pt idx="45463">
                  <c:v>454.63</c:v>
                </c:pt>
                <c:pt idx="45464">
                  <c:v>454.64</c:v>
                </c:pt>
                <c:pt idx="45465">
                  <c:v>454.65</c:v>
                </c:pt>
                <c:pt idx="45466">
                  <c:v>454.66</c:v>
                </c:pt>
                <c:pt idx="45467">
                  <c:v>454.67</c:v>
                </c:pt>
                <c:pt idx="45468">
                  <c:v>454.68</c:v>
                </c:pt>
                <c:pt idx="45469">
                  <c:v>454.69</c:v>
                </c:pt>
                <c:pt idx="45470">
                  <c:v>454.7</c:v>
                </c:pt>
                <c:pt idx="45471">
                  <c:v>454.71</c:v>
                </c:pt>
                <c:pt idx="45472">
                  <c:v>454.72</c:v>
                </c:pt>
                <c:pt idx="45473">
                  <c:v>454.73</c:v>
                </c:pt>
                <c:pt idx="45474">
                  <c:v>454.74</c:v>
                </c:pt>
                <c:pt idx="45475">
                  <c:v>454.75</c:v>
                </c:pt>
                <c:pt idx="45476">
                  <c:v>454.76</c:v>
                </c:pt>
                <c:pt idx="45477">
                  <c:v>454.77</c:v>
                </c:pt>
                <c:pt idx="45478">
                  <c:v>454.78</c:v>
                </c:pt>
                <c:pt idx="45479">
                  <c:v>454.79</c:v>
                </c:pt>
                <c:pt idx="45480">
                  <c:v>454.8</c:v>
                </c:pt>
                <c:pt idx="45481">
                  <c:v>454.81</c:v>
                </c:pt>
                <c:pt idx="45482">
                  <c:v>454.82</c:v>
                </c:pt>
                <c:pt idx="45483">
                  <c:v>454.83</c:v>
                </c:pt>
                <c:pt idx="45484">
                  <c:v>454.84</c:v>
                </c:pt>
                <c:pt idx="45485">
                  <c:v>454.85</c:v>
                </c:pt>
                <c:pt idx="45486">
                  <c:v>454.86</c:v>
                </c:pt>
                <c:pt idx="45487">
                  <c:v>454.87</c:v>
                </c:pt>
                <c:pt idx="45488">
                  <c:v>454.88</c:v>
                </c:pt>
                <c:pt idx="45489">
                  <c:v>454.89</c:v>
                </c:pt>
                <c:pt idx="45490">
                  <c:v>454.9</c:v>
                </c:pt>
                <c:pt idx="45491">
                  <c:v>454.91</c:v>
                </c:pt>
                <c:pt idx="45492">
                  <c:v>454.92</c:v>
                </c:pt>
                <c:pt idx="45493">
                  <c:v>454.93</c:v>
                </c:pt>
                <c:pt idx="45494">
                  <c:v>454.94</c:v>
                </c:pt>
                <c:pt idx="45495">
                  <c:v>454.95</c:v>
                </c:pt>
                <c:pt idx="45496">
                  <c:v>454.96</c:v>
                </c:pt>
                <c:pt idx="45497">
                  <c:v>454.97</c:v>
                </c:pt>
                <c:pt idx="45498">
                  <c:v>454.98</c:v>
                </c:pt>
                <c:pt idx="45499">
                  <c:v>454.99</c:v>
                </c:pt>
                <c:pt idx="45500">
                  <c:v>455</c:v>
                </c:pt>
                <c:pt idx="45501">
                  <c:v>455.01</c:v>
                </c:pt>
                <c:pt idx="45502">
                  <c:v>455.02</c:v>
                </c:pt>
                <c:pt idx="45503">
                  <c:v>455.03</c:v>
                </c:pt>
                <c:pt idx="45504">
                  <c:v>455.04</c:v>
                </c:pt>
                <c:pt idx="45505">
                  <c:v>455.05</c:v>
                </c:pt>
                <c:pt idx="45506">
                  <c:v>455.06</c:v>
                </c:pt>
                <c:pt idx="45507">
                  <c:v>455.07</c:v>
                </c:pt>
                <c:pt idx="45508">
                  <c:v>455.08</c:v>
                </c:pt>
                <c:pt idx="45509">
                  <c:v>455.09</c:v>
                </c:pt>
                <c:pt idx="45510">
                  <c:v>455.1</c:v>
                </c:pt>
                <c:pt idx="45511">
                  <c:v>455.11</c:v>
                </c:pt>
                <c:pt idx="45512">
                  <c:v>455.12</c:v>
                </c:pt>
                <c:pt idx="45513">
                  <c:v>455.13</c:v>
                </c:pt>
                <c:pt idx="45514">
                  <c:v>455.14</c:v>
                </c:pt>
                <c:pt idx="45515">
                  <c:v>455.15</c:v>
                </c:pt>
                <c:pt idx="45516">
                  <c:v>455.16</c:v>
                </c:pt>
                <c:pt idx="45517">
                  <c:v>455.17</c:v>
                </c:pt>
                <c:pt idx="45518">
                  <c:v>455.18</c:v>
                </c:pt>
                <c:pt idx="45519">
                  <c:v>455.19</c:v>
                </c:pt>
                <c:pt idx="45520">
                  <c:v>455.2</c:v>
                </c:pt>
                <c:pt idx="45521">
                  <c:v>455.21</c:v>
                </c:pt>
                <c:pt idx="45522">
                  <c:v>455.22</c:v>
                </c:pt>
                <c:pt idx="45523">
                  <c:v>455.23</c:v>
                </c:pt>
                <c:pt idx="45524">
                  <c:v>455.24</c:v>
                </c:pt>
                <c:pt idx="45525">
                  <c:v>455.25</c:v>
                </c:pt>
                <c:pt idx="45526">
                  <c:v>455.26</c:v>
                </c:pt>
                <c:pt idx="45527">
                  <c:v>455.27</c:v>
                </c:pt>
                <c:pt idx="45528">
                  <c:v>455.28</c:v>
                </c:pt>
                <c:pt idx="45529">
                  <c:v>455.29</c:v>
                </c:pt>
                <c:pt idx="45530">
                  <c:v>455.3</c:v>
                </c:pt>
                <c:pt idx="45531">
                  <c:v>455.31</c:v>
                </c:pt>
                <c:pt idx="45532">
                  <c:v>455.32</c:v>
                </c:pt>
                <c:pt idx="45533">
                  <c:v>455.33</c:v>
                </c:pt>
                <c:pt idx="45534">
                  <c:v>455.34</c:v>
                </c:pt>
                <c:pt idx="45535">
                  <c:v>455.35</c:v>
                </c:pt>
                <c:pt idx="45536">
                  <c:v>455.36</c:v>
                </c:pt>
                <c:pt idx="45537">
                  <c:v>455.37</c:v>
                </c:pt>
                <c:pt idx="45538">
                  <c:v>455.38</c:v>
                </c:pt>
                <c:pt idx="45539">
                  <c:v>455.39</c:v>
                </c:pt>
                <c:pt idx="45540">
                  <c:v>455.4</c:v>
                </c:pt>
                <c:pt idx="45541">
                  <c:v>455.41</c:v>
                </c:pt>
                <c:pt idx="45542">
                  <c:v>455.42</c:v>
                </c:pt>
                <c:pt idx="45543">
                  <c:v>455.43</c:v>
                </c:pt>
                <c:pt idx="45544">
                  <c:v>455.44</c:v>
                </c:pt>
                <c:pt idx="45545">
                  <c:v>455.45</c:v>
                </c:pt>
                <c:pt idx="45546">
                  <c:v>455.46</c:v>
                </c:pt>
                <c:pt idx="45547">
                  <c:v>455.47</c:v>
                </c:pt>
                <c:pt idx="45548">
                  <c:v>455.48</c:v>
                </c:pt>
                <c:pt idx="45549">
                  <c:v>455.49</c:v>
                </c:pt>
                <c:pt idx="45550">
                  <c:v>455.5</c:v>
                </c:pt>
                <c:pt idx="45551">
                  <c:v>455.51</c:v>
                </c:pt>
                <c:pt idx="45552">
                  <c:v>455.52</c:v>
                </c:pt>
                <c:pt idx="45553">
                  <c:v>455.53</c:v>
                </c:pt>
                <c:pt idx="45554">
                  <c:v>455.54</c:v>
                </c:pt>
                <c:pt idx="45555">
                  <c:v>455.55</c:v>
                </c:pt>
                <c:pt idx="45556">
                  <c:v>455.56</c:v>
                </c:pt>
                <c:pt idx="45557">
                  <c:v>455.57</c:v>
                </c:pt>
                <c:pt idx="45558">
                  <c:v>455.58</c:v>
                </c:pt>
                <c:pt idx="45559">
                  <c:v>455.59</c:v>
                </c:pt>
                <c:pt idx="45560">
                  <c:v>455.6</c:v>
                </c:pt>
                <c:pt idx="45561">
                  <c:v>455.61</c:v>
                </c:pt>
                <c:pt idx="45562">
                  <c:v>455.62</c:v>
                </c:pt>
                <c:pt idx="45563">
                  <c:v>455.63</c:v>
                </c:pt>
                <c:pt idx="45564">
                  <c:v>455.64</c:v>
                </c:pt>
                <c:pt idx="45565">
                  <c:v>455.65</c:v>
                </c:pt>
                <c:pt idx="45566">
                  <c:v>455.66</c:v>
                </c:pt>
                <c:pt idx="45567">
                  <c:v>455.67</c:v>
                </c:pt>
                <c:pt idx="45568">
                  <c:v>455.68</c:v>
                </c:pt>
                <c:pt idx="45569">
                  <c:v>455.69</c:v>
                </c:pt>
                <c:pt idx="45570">
                  <c:v>455.7</c:v>
                </c:pt>
                <c:pt idx="45571">
                  <c:v>455.71</c:v>
                </c:pt>
                <c:pt idx="45572">
                  <c:v>455.72</c:v>
                </c:pt>
                <c:pt idx="45573">
                  <c:v>455.73</c:v>
                </c:pt>
                <c:pt idx="45574">
                  <c:v>455.74</c:v>
                </c:pt>
                <c:pt idx="45575">
                  <c:v>455.75</c:v>
                </c:pt>
                <c:pt idx="45576">
                  <c:v>455.76</c:v>
                </c:pt>
                <c:pt idx="45577">
                  <c:v>455.77</c:v>
                </c:pt>
                <c:pt idx="45578">
                  <c:v>455.78</c:v>
                </c:pt>
                <c:pt idx="45579">
                  <c:v>455.79</c:v>
                </c:pt>
                <c:pt idx="45580">
                  <c:v>455.8</c:v>
                </c:pt>
                <c:pt idx="45581">
                  <c:v>455.81</c:v>
                </c:pt>
                <c:pt idx="45582">
                  <c:v>455.82</c:v>
                </c:pt>
                <c:pt idx="45583">
                  <c:v>455.83</c:v>
                </c:pt>
                <c:pt idx="45584">
                  <c:v>455.84</c:v>
                </c:pt>
                <c:pt idx="45585">
                  <c:v>455.85</c:v>
                </c:pt>
                <c:pt idx="45586">
                  <c:v>455.86</c:v>
                </c:pt>
                <c:pt idx="45587">
                  <c:v>455.87</c:v>
                </c:pt>
                <c:pt idx="45588">
                  <c:v>455.88</c:v>
                </c:pt>
                <c:pt idx="45589">
                  <c:v>455.89</c:v>
                </c:pt>
                <c:pt idx="45590">
                  <c:v>455.9</c:v>
                </c:pt>
                <c:pt idx="45591">
                  <c:v>455.91</c:v>
                </c:pt>
                <c:pt idx="45592">
                  <c:v>455.92</c:v>
                </c:pt>
                <c:pt idx="45593">
                  <c:v>455.93</c:v>
                </c:pt>
                <c:pt idx="45594">
                  <c:v>455.94</c:v>
                </c:pt>
                <c:pt idx="45595">
                  <c:v>455.95</c:v>
                </c:pt>
                <c:pt idx="45596">
                  <c:v>455.96</c:v>
                </c:pt>
                <c:pt idx="45597">
                  <c:v>455.97</c:v>
                </c:pt>
                <c:pt idx="45598">
                  <c:v>455.98</c:v>
                </c:pt>
                <c:pt idx="45599">
                  <c:v>455.99</c:v>
                </c:pt>
                <c:pt idx="45600">
                  <c:v>456</c:v>
                </c:pt>
                <c:pt idx="45601">
                  <c:v>456.01</c:v>
                </c:pt>
                <c:pt idx="45602">
                  <c:v>456.02</c:v>
                </c:pt>
                <c:pt idx="45603">
                  <c:v>456.03</c:v>
                </c:pt>
                <c:pt idx="45604">
                  <c:v>456.04</c:v>
                </c:pt>
                <c:pt idx="45605">
                  <c:v>456.05</c:v>
                </c:pt>
                <c:pt idx="45606">
                  <c:v>456.06</c:v>
                </c:pt>
                <c:pt idx="45607">
                  <c:v>456.07</c:v>
                </c:pt>
                <c:pt idx="45608">
                  <c:v>456.08</c:v>
                </c:pt>
                <c:pt idx="45609">
                  <c:v>456.09</c:v>
                </c:pt>
                <c:pt idx="45610">
                  <c:v>456.1</c:v>
                </c:pt>
                <c:pt idx="45611">
                  <c:v>456.11</c:v>
                </c:pt>
                <c:pt idx="45612">
                  <c:v>456.12</c:v>
                </c:pt>
                <c:pt idx="45613">
                  <c:v>456.13</c:v>
                </c:pt>
                <c:pt idx="45614">
                  <c:v>456.14</c:v>
                </c:pt>
                <c:pt idx="45615">
                  <c:v>456.15</c:v>
                </c:pt>
                <c:pt idx="45616">
                  <c:v>456.16</c:v>
                </c:pt>
                <c:pt idx="45617">
                  <c:v>456.17</c:v>
                </c:pt>
                <c:pt idx="45618">
                  <c:v>456.18</c:v>
                </c:pt>
                <c:pt idx="45619">
                  <c:v>456.19</c:v>
                </c:pt>
                <c:pt idx="45620">
                  <c:v>456.2</c:v>
                </c:pt>
                <c:pt idx="45621">
                  <c:v>456.21</c:v>
                </c:pt>
                <c:pt idx="45622">
                  <c:v>456.22</c:v>
                </c:pt>
                <c:pt idx="45623">
                  <c:v>456.23</c:v>
                </c:pt>
                <c:pt idx="45624">
                  <c:v>456.24</c:v>
                </c:pt>
                <c:pt idx="45625">
                  <c:v>456.25</c:v>
                </c:pt>
                <c:pt idx="45626">
                  <c:v>456.26</c:v>
                </c:pt>
                <c:pt idx="45627">
                  <c:v>456.27</c:v>
                </c:pt>
                <c:pt idx="45628">
                  <c:v>456.28</c:v>
                </c:pt>
                <c:pt idx="45629">
                  <c:v>456.29</c:v>
                </c:pt>
                <c:pt idx="45630">
                  <c:v>456.3</c:v>
                </c:pt>
                <c:pt idx="45631">
                  <c:v>456.31</c:v>
                </c:pt>
                <c:pt idx="45632">
                  <c:v>456.32</c:v>
                </c:pt>
                <c:pt idx="45633">
                  <c:v>456.33</c:v>
                </c:pt>
                <c:pt idx="45634">
                  <c:v>456.34</c:v>
                </c:pt>
                <c:pt idx="45635">
                  <c:v>456.35</c:v>
                </c:pt>
                <c:pt idx="45636">
                  <c:v>456.36</c:v>
                </c:pt>
                <c:pt idx="45637">
                  <c:v>456.37</c:v>
                </c:pt>
                <c:pt idx="45638">
                  <c:v>456.38</c:v>
                </c:pt>
                <c:pt idx="45639">
                  <c:v>456.39</c:v>
                </c:pt>
                <c:pt idx="45640">
                  <c:v>456.4</c:v>
                </c:pt>
                <c:pt idx="45641">
                  <c:v>456.41</c:v>
                </c:pt>
                <c:pt idx="45642">
                  <c:v>456.42</c:v>
                </c:pt>
                <c:pt idx="45643">
                  <c:v>456.43</c:v>
                </c:pt>
                <c:pt idx="45644">
                  <c:v>456.44</c:v>
                </c:pt>
                <c:pt idx="45645">
                  <c:v>456.45</c:v>
                </c:pt>
                <c:pt idx="45646">
                  <c:v>456.46</c:v>
                </c:pt>
                <c:pt idx="45647">
                  <c:v>456.47</c:v>
                </c:pt>
                <c:pt idx="45648">
                  <c:v>456.48</c:v>
                </c:pt>
                <c:pt idx="45649">
                  <c:v>456.49</c:v>
                </c:pt>
                <c:pt idx="45650">
                  <c:v>456.5</c:v>
                </c:pt>
                <c:pt idx="45651">
                  <c:v>456.51</c:v>
                </c:pt>
                <c:pt idx="45652">
                  <c:v>456.52</c:v>
                </c:pt>
                <c:pt idx="45653">
                  <c:v>456.53</c:v>
                </c:pt>
                <c:pt idx="45654">
                  <c:v>456.54</c:v>
                </c:pt>
                <c:pt idx="45655">
                  <c:v>456.55</c:v>
                </c:pt>
                <c:pt idx="45656">
                  <c:v>456.56</c:v>
                </c:pt>
                <c:pt idx="45657">
                  <c:v>456.57</c:v>
                </c:pt>
                <c:pt idx="45658">
                  <c:v>456.58</c:v>
                </c:pt>
                <c:pt idx="45659">
                  <c:v>456.59</c:v>
                </c:pt>
                <c:pt idx="45660">
                  <c:v>456.6</c:v>
                </c:pt>
                <c:pt idx="45661">
                  <c:v>456.61</c:v>
                </c:pt>
                <c:pt idx="45662">
                  <c:v>456.62</c:v>
                </c:pt>
                <c:pt idx="45663">
                  <c:v>456.63</c:v>
                </c:pt>
                <c:pt idx="45664">
                  <c:v>456.64</c:v>
                </c:pt>
                <c:pt idx="45665">
                  <c:v>456.65</c:v>
                </c:pt>
                <c:pt idx="45666">
                  <c:v>456.66</c:v>
                </c:pt>
                <c:pt idx="45667">
                  <c:v>456.67</c:v>
                </c:pt>
                <c:pt idx="45668">
                  <c:v>456.68</c:v>
                </c:pt>
                <c:pt idx="45669">
                  <c:v>456.69</c:v>
                </c:pt>
                <c:pt idx="45670">
                  <c:v>456.7</c:v>
                </c:pt>
                <c:pt idx="45671">
                  <c:v>456.71</c:v>
                </c:pt>
                <c:pt idx="45672">
                  <c:v>456.72</c:v>
                </c:pt>
                <c:pt idx="45673">
                  <c:v>456.73</c:v>
                </c:pt>
                <c:pt idx="45674">
                  <c:v>456.74</c:v>
                </c:pt>
                <c:pt idx="45675">
                  <c:v>456.75</c:v>
                </c:pt>
                <c:pt idx="45676">
                  <c:v>456.76</c:v>
                </c:pt>
                <c:pt idx="45677">
                  <c:v>456.77</c:v>
                </c:pt>
                <c:pt idx="45678">
                  <c:v>456.78</c:v>
                </c:pt>
                <c:pt idx="45679">
                  <c:v>456.79</c:v>
                </c:pt>
                <c:pt idx="45680">
                  <c:v>456.8</c:v>
                </c:pt>
                <c:pt idx="45681">
                  <c:v>456.81</c:v>
                </c:pt>
                <c:pt idx="45682">
                  <c:v>456.82</c:v>
                </c:pt>
                <c:pt idx="45683">
                  <c:v>456.83</c:v>
                </c:pt>
                <c:pt idx="45684">
                  <c:v>456.84</c:v>
                </c:pt>
                <c:pt idx="45685">
                  <c:v>456.85</c:v>
                </c:pt>
                <c:pt idx="45686">
                  <c:v>456.86</c:v>
                </c:pt>
                <c:pt idx="45687">
                  <c:v>456.87</c:v>
                </c:pt>
                <c:pt idx="45688">
                  <c:v>456.88</c:v>
                </c:pt>
                <c:pt idx="45689">
                  <c:v>456.89</c:v>
                </c:pt>
                <c:pt idx="45690">
                  <c:v>456.9</c:v>
                </c:pt>
                <c:pt idx="45691">
                  <c:v>456.91</c:v>
                </c:pt>
                <c:pt idx="45692">
                  <c:v>456.92</c:v>
                </c:pt>
                <c:pt idx="45693">
                  <c:v>456.93</c:v>
                </c:pt>
                <c:pt idx="45694">
                  <c:v>456.94</c:v>
                </c:pt>
                <c:pt idx="45695">
                  <c:v>456.95</c:v>
                </c:pt>
                <c:pt idx="45696">
                  <c:v>456.96</c:v>
                </c:pt>
                <c:pt idx="45697">
                  <c:v>456.97</c:v>
                </c:pt>
                <c:pt idx="45698">
                  <c:v>456.98</c:v>
                </c:pt>
                <c:pt idx="45699">
                  <c:v>456.99</c:v>
                </c:pt>
                <c:pt idx="45700">
                  <c:v>457</c:v>
                </c:pt>
                <c:pt idx="45701">
                  <c:v>457.01</c:v>
                </c:pt>
                <c:pt idx="45702">
                  <c:v>457.02</c:v>
                </c:pt>
                <c:pt idx="45703">
                  <c:v>457.03</c:v>
                </c:pt>
                <c:pt idx="45704">
                  <c:v>457.04</c:v>
                </c:pt>
                <c:pt idx="45705">
                  <c:v>457.05</c:v>
                </c:pt>
                <c:pt idx="45706">
                  <c:v>457.06</c:v>
                </c:pt>
                <c:pt idx="45707">
                  <c:v>457.07</c:v>
                </c:pt>
                <c:pt idx="45708">
                  <c:v>457.08</c:v>
                </c:pt>
                <c:pt idx="45709">
                  <c:v>457.09</c:v>
                </c:pt>
                <c:pt idx="45710">
                  <c:v>457.1</c:v>
                </c:pt>
                <c:pt idx="45711">
                  <c:v>457.11</c:v>
                </c:pt>
                <c:pt idx="45712">
                  <c:v>457.12</c:v>
                </c:pt>
                <c:pt idx="45713">
                  <c:v>457.13</c:v>
                </c:pt>
                <c:pt idx="45714">
                  <c:v>457.14</c:v>
                </c:pt>
                <c:pt idx="45715">
                  <c:v>457.15</c:v>
                </c:pt>
                <c:pt idx="45716">
                  <c:v>457.16</c:v>
                </c:pt>
                <c:pt idx="45717">
                  <c:v>457.17</c:v>
                </c:pt>
                <c:pt idx="45718">
                  <c:v>457.18</c:v>
                </c:pt>
                <c:pt idx="45719">
                  <c:v>457.19</c:v>
                </c:pt>
                <c:pt idx="45720">
                  <c:v>457.2</c:v>
                </c:pt>
                <c:pt idx="45721">
                  <c:v>457.21</c:v>
                </c:pt>
                <c:pt idx="45722">
                  <c:v>457.22</c:v>
                </c:pt>
                <c:pt idx="45723">
                  <c:v>457.23</c:v>
                </c:pt>
                <c:pt idx="45724">
                  <c:v>457.24</c:v>
                </c:pt>
                <c:pt idx="45725">
                  <c:v>457.25</c:v>
                </c:pt>
                <c:pt idx="45726">
                  <c:v>457.26</c:v>
                </c:pt>
                <c:pt idx="45727">
                  <c:v>457.27</c:v>
                </c:pt>
                <c:pt idx="45728">
                  <c:v>457.28</c:v>
                </c:pt>
                <c:pt idx="45729">
                  <c:v>457.29</c:v>
                </c:pt>
                <c:pt idx="45730">
                  <c:v>457.3</c:v>
                </c:pt>
                <c:pt idx="45731">
                  <c:v>457.31</c:v>
                </c:pt>
                <c:pt idx="45732">
                  <c:v>457.32</c:v>
                </c:pt>
                <c:pt idx="45733">
                  <c:v>457.33</c:v>
                </c:pt>
                <c:pt idx="45734">
                  <c:v>457.34</c:v>
                </c:pt>
                <c:pt idx="45735">
                  <c:v>457.35</c:v>
                </c:pt>
                <c:pt idx="45736">
                  <c:v>457.36</c:v>
                </c:pt>
                <c:pt idx="45737">
                  <c:v>457.37</c:v>
                </c:pt>
                <c:pt idx="45738">
                  <c:v>457.38</c:v>
                </c:pt>
                <c:pt idx="45739">
                  <c:v>457.39</c:v>
                </c:pt>
                <c:pt idx="45740">
                  <c:v>457.4</c:v>
                </c:pt>
                <c:pt idx="45741">
                  <c:v>457.41</c:v>
                </c:pt>
                <c:pt idx="45742">
                  <c:v>457.42</c:v>
                </c:pt>
                <c:pt idx="45743">
                  <c:v>457.43</c:v>
                </c:pt>
                <c:pt idx="45744">
                  <c:v>457.44</c:v>
                </c:pt>
                <c:pt idx="45745">
                  <c:v>457.45</c:v>
                </c:pt>
                <c:pt idx="45746">
                  <c:v>457.46</c:v>
                </c:pt>
                <c:pt idx="45747">
                  <c:v>457.47</c:v>
                </c:pt>
                <c:pt idx="45748">
                  <c:v>457.48</c:v>
                </c:pt>
                <c:pt idx="45749">
                  <c:v>457.49</c:v>
                </c:pt>
                <c:pt idx="45750">
                  <c:v>457.5</c:v>
                </c:pt>
                <c:pt idx="45751">
                  <c:v>457.51</c:v>
                </c:pt>
                <c:pt idx="45752">
                  <c:v>457.52</c:v>
                </c:pt>
                <c:pt idx="45753">
                  <c:v>457.53</c:v>
                </c:pt>
                <c:pt idx="45754">
                  <c:v>457.54</c:v>
                </c:pt>
                <c:pt idx="45755">
                  <c:v>457.55</c:v>
                </c:pt>
                <c:pt idx="45756">
                  <c:v>457.56</c:v>
                </c:pt>
                <c:pt idx="45757">
                  <c:v>457.57</c:v>
                </c:pt>
                <c:pt idx="45758">
                  <c:v>457.58</c:v>
                </c:pt>
                <c:pt idx="45759">
                  <c:v>457.59</c:v>
                </c:pt>
                <c:pt idx="45760">
                  <c:v>457.6</c:v>
                </c:pt>
                <c:pt idx="45761">
                  <c:v>457.61</c:v>
                </c:pt>
                <c:pt idx="45762">
                  <c:v>457.62</c:v>
                </c:pt>
                <c:pt idx="45763">
                  <c:v>457.63</c:v>
                </c:pt>
                <c:pt idx="45764">
                  <c:v>457.64</c:v>
                </c:pt>
                <c:pt idx="45765">
                  <c:v>457.65</c:v>
                </c:pt>
                <c:pt idx="45766">
                  <c:v>457.66</c:v>
                </c:pt>
                <c:pt idx="45767">
                  <c:v>457.67</c:v>
                </c:pt>
                <c:pt idx="45768">
                  <c:v>457.68</c:v>
                </c:pt>
                <c:pt idx="45769">
                  <c:v>457.69</c:v>
                </c:pt>
                <c:pt idx="45770">
                  <c:v>457.7</c:v>
                </c:pt>
                <c:pt idx="45771">
                  <c:v>457.71</c:v>
                </c:pt>
                <c:pt idx="45772">
                  <c:v>457.72</c:v>
                </c:pt>
                <c:pt idx="45773">
                  <c:v>457.73</c:v>
                </c:pt>
                <c:pt idx="45774">
                  <c:v>457.74</c:v>
                </c:pt>
                <c:pt idx="45775">
                  <c:v>457.75</c:v>
                </c:pt>
                <c:pt idx="45776">
                  <c:v>457.76</c:v>
                </c:pt>
                <c:pt idx="45777">
                  <c:v>457.77</c:v>
                </c:pt>
                <c:pt idx="45778">
                  <c:v>457.78</c:v>
                </c:pt>
                <c:pt idx="45779">
                  <c:v>457.79</c:v>
                </c:pt>
                <c:pt idx="45780">
                  <c:v>457.8</c:v>
                </c:pt>
                <c:pt idx="45781">
                  <c:v>457.81</c:v>
                </c:pt>
                <c:pt idx="45782">
                  <c:v>457.82</c:v>
                </c:pt>
                <c:pt idx="45783">
                  <c:v>457.83</c:v>
                </c:pt>
                <c:pt idx="45784">
                  <c:v>457.84</c:v>
                </c:pt>
                <c:pt idx="45785">
                  <c:v>457.85</c:v>
                </c:pt>
                <c:pt idx="45786">
                  <c:v>457.86</c:v>
                </c:pt>
                <c:pt idx="45787">
                  <c:v>457.87</c:v>
                </c:pt>
                <c:pt idx="45788">
                  <c:v>457.88</c:v>
                </c:pt>
                <c:pt idx="45789">
                  <c:v>457.89</c:v>
                </c:pt>
                <c:pt idx="45790">
                  <c:v>457.9</c:v>
                </c:pt>
                <c:pt idx="45791">
                  <c:v>457.91</c:v>
                </c:pt>
                <c:pt idx="45792">
                  <c:v>457.92</c:v>
                </c:pt>
                <c:pt idx="45793">
                  <c:v>457.93</c:v>
                </c:pt>
                <c:pt idx="45794">
                  <c:v>457.94</c:v>
                </c:pt>
                <c:pt idx="45795">
                  <c:v>457.95</c:v>
                </c:pt>
                <c:pt idx="45796">
                  <c:v>457.96</c:v>
                </c:pt>
                <c:pt idx="45797">
                  <c:v>457.97</c:v>
                </c:pt>
                <c:pt idx="45798">
                  <c:v>457.98</c:v>
                </c:pt>
                <c:pt idx="45799">
                  <c:v>457.99</c:v>
                </c:pt>
                <c:pt idx="45800">
                  <c:v>458</c:v>
                </c:pt>
                <c:pt idx="45801">
                  <c:v>458.01</c:v>
                </c:pt>
                <c:pt idx="45802">
                  <c:v>458.02</c:v>
                </c:pt>
                <c:pt idx="45803">
                  <c:v>458.03</c:v>
                </c:pt>
                <c:pt idx="45804">
                  <c:v>458.04</c:v>
                </c:pt>
                <c:pt idx="45805">
                  <c:v>458.05</c:v>
                </c:pt>
                <c:pt idx="45806">
                  <c:v>458.06</c:v>
                </c:pt>
                <c:pt idx="45807">
                  <c:v>458.07</c:v>
                </c:pt>
                <c:pt idx="45808">
                  <c:v>458.08</c:v>
                </c:pt>
                <c:pt idx="45809">
                  <c:v>458.09</c:v>
                </c:pt>
                <c:pt idx="45810">
                  <c:v>458.1</c:v>
                </c:pt>
                <c:pt idx="45811">
                  <c:v>458.11</c:v>
                </c:pt>
                <c:pt idx="45812">
                  <c:v>458.12</c:v>
                </c:pt>
                <c:pt idx="45813">
                  <c:v>458.13</c:v>
                </c:pt>
                <c:pt idx="45814">
                  <c:v>458.14</c:v>
                </c:pt>
                <c:pt idx="45815">
                  <c:v>458.15</c:v>
                </c:pt>
                <c:pt idx="45816">
                  <c:v>458.16</c:v>
                </c:pt>
                <c:pt idx="45817">
                  <c:v>458.17</c:v>
                </c:pt>
                <c:pt idx="45818">
                  <c:v>458.18</c:v>
                </c:pt>
                <c:pt idx="45819">
                  <c:v>458.19</c:v>
                </c:pt>
                <c:pt idx="45820">
                  <c:v>458.2</c:v>
                </c:pt>
                <c:pt idx="45821">
                  <c:v>458.21</c:v>
                </c:pt>
                <c:pt idx="45822">
                  <c:v>458.22</c:v>
                </c:pt>
                <c:pt idx="45823">
                  <c:v>458.23</c:v>
                </c:pt>
                <c:pt idx="45824">
                  <c:v>458.24</c:v>
                </c:pt>
                <c:pt idx="45825">
                  <c:v>458.25</c:v>
                </c:pt>
                <c:pt idx="45826">
                  <c:v>458.26</c:v>
                </c:pt>
                <c:pt idx="45827">
                  <c:v>458.27</c:v>
                </c:pt>
                <c:pt idx="45828">
                  <c:v>458.28</c:v>
                </c:pt>
                <c:pt idx="45829">
                  <c:v>458.29</c:v>
                </c:pt>
                <c:pt idx="45830">
                  <c:v>458.3</c:v>
                </c:pt>
                <c:pt idx="45831">
                  <c:v>458.31</c:v>
                </c:pt>
                <c:pt idx="45832">
                  <c:v>458.32</c:v>
                </c:pt>
                <c:pt idx="45833">
                  <c:v>458.33</c:v>
                </c:pt>
                <c:pt idx="45834">
                  <c:v>458.34</c:v>
                </c:pt>
                <c:pt idx="45835">
                  <c:v>458.35</c:v>
                </c:pt>
                <c:pt idx="45836">
                  <c:v>458.36</c:v>
                </c:pt>
                <c:pt idx="45837">
                  <c:v>458.37</c:v>
                </c:pt>
                <c:pt idx="45838">
                  <c:v>458.38</c:v>
                </c:pt>
                <c:pt idx="45839">
                  <c:v>458.39</c:v>
                </c:pt>
                <c:pt idx="45840">
                  <c:v>458.4</c:v>
                </c:pt>
                <c:pt idx="45841">
                  <c:v>458.41</c:v>
                </c:pt>
                <c:pt idx="45842">
                  <c:v>458.42</c:v>
                </c:pt>
                <c:pt idx="45843">
                  <c:v>458.43</c:v>
                </c:pt>
                <c:pt idx="45844">
                  <c:v>458.44</c:v>
                </c:pt>
                <c:pt idx="45845">
                  <c:v>458.45</c:v>
                </c:pt>
                <c:pt idx="45846">
                  <c:v>458.46</c:v>
                </c:pt>
                <c:pt idx="45847">
                  <c:v>458.47</c:v>
                </c:pt>
                <c:pt idx="45848">
                  <c:v>458.48</c:v>
                </c:pt>
                <c:pt idx="45849">
                  <c:v>458.49</c:v>
                </c:pt>
                <c:pt idx="45850">
                  <c:v>458.5</c:v>
                </c:pt>
                <c:pt idx="45851">
                  <c:v>458.51</c:v>
                </c:pt>
                <c:pt idx="45852">
                  <c:v>458.52</c:v>
                </c:pt>
                <c:pt idx="45853">
                  <c:v>458.53</c:v>
                </c:pt>
                <c:pt idx="45854">
                  <c:v>458.54</c:v>
                </c:pt>
                <c:pt idx="45855">
                  <c:v>458.55</c:v>
                </c:pt>
                <c:pt idx="45856">
                  <c:v>458.56</c:v>
                </c:pt>
                <c:pt idx="45857">
                  <c:v>458.57</c:v>
                </c:pt>
                <c:pt idx="45858">
                  <c:v>458.58</c:v>
                </c:pt>
                <c:pt idx="45859">
                  <c:v>458.59</c:v>
                </c:pt>
                <c:pt idx="45860">
                  <c:v>458.6</c:v>
                </c:pt>
                <c:pt idx="45861">
                  <c:v>458.61</c:v>
                </c:pt>
                <c:pt idx="45862">
                  <c:v>458.62</c:v>
                </c:pt>
                <c:pt idx="45863">
                  <c:v>458.63</c:v>
                </c:pt>
                <c:pt idx="45864">
                  <c:v>458.64</c:v>
                </c:pt>
                <c:pt idx="45865">
                  <c:v>458.65</c:v>
                </c:pt>
                <c:pt idx="45866">
                  <c:v>458.66</c:v>
                </c:pt>
                <c:pt idx="45867">
                  <c:v>458.67</c:v>
                </c:pt>
                <c:pt idx="45868">
                  <c:v>458.68</c:v>
                </c:pt>
                <c:pt idx="45869">
                  <c:v>458.69</c:v>
                </c:pt>
                <c:pt idx="45870">
                  <c:v>458.7</c:v>
                </c:pt>
                <c:pt idx="45871">
                  <c:v>458.71</c:v>
                </c:pt>
                <c:pt idx="45872">
                  <c:v>458.72</c:v>
                </c:pt>
                <c:pt idx="45873">
                  <c:v>458.73</c:v>
                </c:pt>
                <c:pt idx="45874">
                  <c:v>458.74</c:v>
                </c:pt>
                <c:pt idx="45875">
                  <c:v>458.75</c:v>
                </c:pt>
                <c:pt idx="45876">
                  <c:v>458.76</c:v>
                </c:pt>
                <c:pt idx="45877">
                  <c:v>458.77</c:v>
                </c:pt>
                <c:pt idx="45878">
                  <c:v>458.78</c:v>
                </c:pt>
                <c:pt idx="45879">
                  <c:v>458.79</c:v>
                </c:pt>
                <c:pt idx="45880">
                  <c:v>458.8</c:v>
                </c:pt>
                <c:pt idx="45881">
                  <c:v>458.81</c:v>
                </c:pt>
                <c:pt idx="45882">
                  <c:v>458.82</c:v>
                </c:pt>
                <c:pt idx="45883">
                  <c:v>458.83</c:v>
                </c:pt>
                <c:pt idx="45884">
                  <c:v>458.84</c:v>
                </c:pt>
                <c:pt idx="45885">
                  <c:v>458.85</c:v>
                </c:pt>
                <c:pt idx="45886">
                  <c:v>458.86</c:v>
                </c:pt>
                <c:pt idx="45887">
                  <c:v>458.87</c:v>
                </c:pt>
                <c:pt idx="45888">
                  <c:v>458.88</c:v>
                </c:pt>
                <c:pt idx="45889">
                  <c:v>458.89</c:v>
                </c:pt>
                <c:pt idx="45890">
                  <c:v>458.9</c:v>
                </c:pt>
                <c:pt idx="45891">
                  <c:v>458.91</c:v>
                </c:pt>
                <c:pt idx="45892">
                  <c:v>458.92</c:v>
                </c:pt>
                <c:pt idx="45893">
                  <c:v>458.93</c:v>
                </c:pt>
                <c:pt idx="45894">
                  <c:v>458.94</c:v>
                </c:pt>
                <c:pt idx="45895">
                  <c:v>458.95</c:v>
                </c:pt>
                <c:pt idx="45896">
                  <c:v>458.96</c:v>
                </c:pt>
                <c:pt idx="45897">
                  <c:v>458.97</c:v>
                </c:pt>
                <c:pt idx="45898">
                  <c:v>458.98</c:v>
                </c:pt>
                <c:pt idx="45899">
                  <c:v>458.99</c:v>
                </c:pt>
                <c:pt idx="45900">
                  <c:v>459</c:v>
                </c:pt>
                <c:pt idx="45901">
                  <c:v>459.01</c:v>
                </c:pt>
                <c:pt idx="45902">
                  <c:v>459.02</c:v>
                </c:pt>
                <c:pt idx="45903">
                  <c:v>459.03</c:v>
                </c:pt>
                <c:pt idx="45904">
                  <c:v>459.04</c:v>
                </c:pt>
                <c:pt idx="45905">
                  <c:v>459.05</c:v>
                </c:pt>
                <c:pt idx="45906">
                  <c:v>459.06</c:v>
                </c:pt>
                <c:pt idx="45907">
                  <c:v>459.07</c:v>
                </c:pt>
                <c:pt idx="45908">
                  <c:v>459.08</c:v>
                </c:pt>
                <c:pt idx="45909">
                  <c:v>459.09</c:v>
                </c:pt>
                <c:pt idx="45910">
                  <c:v>459.1</c:v>
                </c:pt>
                <c:pt idx="45911">
                  <c:v>459.11</c:v>
                </c:pt>
                <c:pt idx="45912">
                  <c:v>459.12</c:v>
                </c:pt>
                <c:pt idx="45913">
                  <c:v>459.13</c:v>
                </c:pt>
                <c:pt idx="45914">
                  <c:v>459.14</c:v>
                </c:pt>
                <c:pt idx="45915">
                  <c:v>459.15</c:v>
                </c:pt>
                <c:pt idx="45916">
                  <c:v>459.16</c:v>
                </c:pt>
                <c:pt idx="45917">
                  <c:v>459.17</c:v>
                </c:pt>
                <c:pt idx="45918">
                  <c:v>459.18</c:v>
                </c:pt>
                <c:pt idx="45919">
                  <c:v>459.19</c:v>
                </c:pt>
                <c:pt idx="45920">
                  <c:v>459.2</c:v>
                </c:pt>
                <c:pt idx="45921">
                  <c:v>459.21</c:v>
                </c:pt>
                <c:pt idx="45922">
                  <c:v>459.22</c:v>
                </c:pt>
                <c:pt idx="45923">
                  <c:v>459.23</c:v>
                </c:pt>
                <c:pt idx="45924">
                  <c:v>459.24</c:v>
                </c:pt>
                <c:pt idx="45925">
                  <c:v>459.25</c:v>
                </c:pt>
                <c:pt idx="45926">
                  <c:v>459.26</c:v>
                </c:pt>
                <c:pt idx="45927">
                  <c:v>459.27</c:v>
                </c:pt>
                <c:pt idx="45928">
                  <c:v>459.28</c:v>
                </c:pt>
                <c:pt idx="45929">
                  <c:v>459.29</c:v>
                </c:pt>
                <c:pt idx="45930">
                  <c:v>459.3</c:v>
                </c:pt>
                <c:pt idx="45931">
                  <c:v>459.31</c:v>
                </c:pt>
                <c:pt idx="45932">
                  <c:v>459.32</c:v>
                </c:pt>
                <c:pt idx="45933">
                  <c:v>459.33</c:v>
                </c:pt>
                <c:pt idx="45934">
                  <c:v>459.34</c:v>
                </c:pt>
                <c:pt idx="45935">
                  <c:v>459.35</c:v>
                </c:pt>
                <c:pt idx="45936">
                  <c:v>459.36</c:v>
                </c:pt>
                <c:pt idx="45937">
                  <c:v>459.37</c:v>
                </c:pt>
                <c:pt idx="45938">
                  <c:v>459.38</c:v>
                </c:pt>
                <c:pt idx="45939">
                  <c:v>459.39</c:v>
                </c:pt>
                <c:pt idx="45940">
                  <c:v>459.4</c:v>
                </c:pt>
                <c:pt idx="45941">
                  <c:v>459.41</c:v>
                </c:pt>
                <c:pt idx="45942">
                  <c:v>459.42</c:v>
                </c:pt>
                <c:pt idx="45943">
                  <c:v>459.43</c:v>
                </c:pt>
                <c:pt idx="45944">
                  <c:v>459.44</c:v>
                </c:pt>
                <c:pt idx="45945">
                  <c:v>459.45</c:v>
                </c:pt>
                <c:pt idx="45946">
                  <c:v>459.46</c:v>
                </c:pt>
                <c:pt idx="45947">
                  <c:v>459.47</c:v>
                </c:pt>
                <c:pt idx="45948">
                  <c:v>459.48</c:v>
                </c:pt>
                <c:pt idx="45949">
                  <c:v>459.49</c:v>
                </c:pt>
                <c:pt idx="45950">
                  <c:v>459.5</c:v>
                </c:pt>
                <c:pt idx="45951">
                  <c:v>459.51</c:v>
                </c:pt>
                <c:pt idx="45952">
                  <c:v>459.52</c:v>
                </c:pt>
                <c:pt idx="45953">
                  <c:v>459.53</c:v>
                </c:pt>
                <c:pt idx="45954">
                  <c:v>459.54</c:v>
                </c:pt>
                <c:pt idx="45955">
                  <c:v>459.55</c:v>
                </c:pt>
                <c:pt idx="45956">
                  <c:v>459.56</c:v>
                </c:pt>
                <c:pt idx="45957">
                  <c:v>459.57</c:v>
                </c:pt>
                <c:pt idx="45958">
                  <c:v>459.58</c:v>
                </c:pt>
                <c:pt idx="45959">
                  <c:v>459.59</c:v>
                </c:pt>
                <c:pt idx="45960">
                  <c:v>459.6</c:v>
                </c:pt>
                <c:pt idx="45961">
                  <c:v>459.61</c:v>
                </c:pt>
                <c:pt idx="45962">
                  <c:v>459.62</c:v>
                </c:pt>
                <c:pt idx="45963">
                  <c:v>459.63</c:v>
                </c:pt>
                <c:pt idx="45964">
                  <c:v>459.64</c:v>
                </c:pt>
                <c:pt idx="45965">
                  <c:v>459.65</c:v>
                </c:pt>
                <c:pt idx="45966">
                  <c:v>459.66</c:v>
                </c:pt>
                <c:pt idx="45967">
                  <c:v>459.67</c:v>
                </c:pt>
                <c:pt idx="45968">
                  <c:v>459.68</c:v>
                </c:pt>
                <c:pt idx="45969">
                  <c:v>459.69</c:v>
                </c:pt>
                <c:pt idx="45970">
                  <c:v>459.7</c:v>
                </c:pt>
                <c:pt idx="45971">
                  <c:v>459.71</c:v>
                </c:pt>
                <c:pt idx="45972">
                  <c:v>459.72</c:v>
                </c:pt>
                <c:pt idx="45973">
                  <c:v>459.73</c:v>
                </c:pt>
                <c:pt idx="45974">
                  <c:v>459.74</c:v>
                </c:pt>
                <c:pt idx="45975">
                  <c:v>459.75</c:v>
                </c:pt>
                <c:pt idx="45976">
                  <c:v>459.76</c:v>
                </c:pt>
                <c:pt idx="45977">
                  <c:v>459.77</c:v>
                </c:pt>
                <c:pt idx="45978">
                  <c:v>459.78</c:v>
                </c:pt>
                <c:pt idx="45979">
                  <c:v>459.79</c:v>
                </c:pt>
                <c:pt idx="45980">
                  <c:v>459.8</c:v>
                </c:pt>
                <c:pt idx="45981">
                  <c:v>459.81</c:v>
                </c:pt>
                <c:pt idx="45982">
                  <c:v>459.82</c:v>
                </c:pt>
                <c:pt idx="45983">
                  <c:v>459.83</c:v>
                </c:pt>
                <c:pt idx="45984">
                  <c:v>459.84</c:v>
                </c:pt>
                <c:pt idx="45985">
                  <c:v>459.85</c:v>
                </c:pt>
                <c:pt idx="45986">
                  <c:v>459.86</c:v>
                </c:pt>
                <c:pt idx="45987">
                  <c:v>459.87</c:v>
                </c:pt>
                <c:pt idx="45988">
                  <c:v>459.88</c:v>
                </c:pt>
                <c:pt idx="45989">
                  <c:v>459.89</c:v>
                </c:pt>
                <c:pt idx="45990">
                  <c:v>459.9</c:v>
                </c:pt>
                <c:pt idx="45991">
                  <c:v>459.91</c:v>
                </c:pt>
                <c:pt idx="45992">
                  <c:v>459.92</c:v>
                </c:pt>
                <c:pt idx="45993">
                  <c:v>459.93</c:v>
                </c:pt>
                <c:pt idx="45994">
                  <c:v>459.94</c:v>
                </c:pt>
                <c:pt idx="45995">
                  <c:v>459.95</c:v>
                </c:pt>
                <c:pt idx="45996">
                  <c:v>459.96</c:v>
                </c:pt>
                <c:pt idx="45997">
                  <c:v>459.97</c:v>
                </c:pt>
                <c:pt idx="45998">
                  <c:v>459.98</c:v>
                </c:pt>
                <c:pt idx="45999">
                  <c:v>459.99</c:v>
                </c:pt>
                <c:pt idx="46000">
                  <c:v>460</c:v>
                </c:pt>
                <c:pt idx="46001">
                  <c:v>460.01</c:v>
                </c:pt>
                <c:pt idx="46002">
                  <c:v>460.02</c:v>
                </c:pt>
                <c:pt idx="46003">
                  <c:v>460.03</c:v>
                </c:pt>
                <c:pt idx="46004">
                  <c:v>460.04</c:v>
                </c:pt>
                <c:pt idx="46005">
                  <c:v>460.05</c:v>
                </c:pt>
                <c:pt idx="46006">
                  <c:v>460.06</c:v>
                </c:pt>
                <c:pt idx="46007">
                  <c:v>460.07</c:v>
                </c:pt>
                <c:pt idx="46008">
                  <c:v>460.08</c:v>
                </c:pt>
                <c:pt idx="46009">
                  <c:v>460.09</c:v>
                </c:pt>
                <c:pt idx="46010">
                  <c:v>460.1</c:v>
                </c:pt>
                <c:pt idx="46011">
                  <c:v>460.11</c:v>
                </c:pt>
                <c:pt idx="46012">
                  <c:v>460.12</c:v>
                </c:pt>
                <c:pt idx="46013">
                  <c:v>460.13</c:v>
                </c:pt>
                <c:pt idx="46014">
                  <c:v>460.14</c:v>
                </c:pt>
                <c:pt idx="46015">
                  <c:v>460.15</c:v>
                </c:pt>
                <c:pt idx="46016">
                  <c:v>460.16</c:v>
                </c:pt>
                <c:pt idx="46017">
                  <c:v>460.17</c:v>
                </c:pt>
                <c:pt idx="46018">
                  <c:v>460.18</c:v>
                </c:pt>
                <c:pt idx="46019">
                  <c:v>460.19</c:v>
                </c:pt>
                <c:pt idx="46020">
                  <c:v>460.2</c:v>
                </c:pt>
                <c:pt idx="46021">
                  <c:v>460.21</c:v>
                </c:pt>
                <c:pt idx="46022">
                  <c:v>460.22</c:v>
                </c:pt>
                <c:pt idx="46023">
                  <c:v>460.23</c:v>
                </c:pt>
                <c:pt idx="46024">
                  <c:v>460.24</c:v>
                </c:pt>
                <c:pt idx="46025">
                  <c:v>460.25</c:v>
                </c:pt>
                <c:pt idx="46026">
                  <c:v>460.26</c:v>
                </c:pt>
                <c:pt idx="46027">
                  <c:v>460.27</c:v>
                </c:pt>
                <c:pt idx="46028">
                  <c:v>460.28</c:v>
                </c:pt>
                <c:pt idx="46029">
                  <c:v>460.29</c:v>
                </c:pt>
                <c:pt idx="46030">
                  <c:v>460.3</c:v>
                </c:pt>
                <c:pt idx="46031">
                  <c:v>460.31</c:v>
                </c:pt>
                <c:pt idx="46032">
                  <c:v>460.32</c:v>
                </c:pt>
                <c:pt idx="46033">
                  <c:v>460.33</c:v>
                </c:pt>
                <c:pt idx="46034">
                  <c:v>460.34</c:v>
                </c:pt>
                <c:pt idx="46035">
                  <c:v>460.35</c:v>
                </c:pt>
                <c:pt idx="46036">
                  <c:v>460.36</c:v>
                </c:pt>
                <c:pt idx="46037">
                  <c:v>460.37</c:v>
                </c:pt>
                <c:pt idx="46038">
                  <c:v>460.38</c:v>
                </c:pt>
                <c:pt idx="46039">
                  <c:v>460.39</c:v>
                </c:pt>
                <c:pt idx="46040">
                  <c:v>460.4</c:v>
                </c:pt>
                <c:pt idx="46041">
                  <c:v>460.41</c:v>
                </c:pt>
                <c:pt idx="46042">
                  <c:v>460.42</c:v>
                </c:pt>
                <c:pt idx="46043">
                  <c:v>460.43</c:v>
                </c:pt>
                <c:pt idx="46044">
                  <c:v>460.44</c:v>
                </c:pt>
                <c:pt idx="46045">
                  <c:v>460.45</c:v>
                </c:pt>
                <c:pt idx="46046">
                  <c:v>460.46</c:v>
                </c:pt>
                <c:pt idx="46047">
                  <c:v>460.47</c:v>
                </c:pt>
                <c:pt idx="46048">
                  <c:v>460.48</c:v>
                </c:pt>
                <c:pt idx="46049">
                  <c:v>460.49</c:v>
                </c:pt>
                <c:pt idx="46050">
                  <c:v>460.5</c:v>
                </c:pt>
                <c:pt idx="46051">
                  <c:v>460.51</c:v>
                </c:pt>
                <c:pt idx="46052">
                  <c:v>460.52</c:v>
                </c:pt>
                <c:pt idx="46053">
                  <c:v>460.53</c:v>
                </c:pt>
                <c:pt idx="46054">
                  <c:v>460.54</c:v>
                </c:pt>
                <c:pt idx="46055">
                  <c:v>460.55</c:v>
                </c:pt>
                <c:pt idx="46056">
                  <c:v>460.56</c:v>
                </c:pt>
                <c:pt idx="46057">
                  <c:v>460.57</c:v>
                </c:pt>
                <c:pt idx="46058">
                  <c:v>460.58</c:v>
                </c:pt>
                <c:pt idx="46059">
                  <c:v>460.59</c:v>
                </c:pt>
                <c:pt idx="46060">
                  <c:v>460.6</c:v>
                </c:pt>
                <c:pt idx="46061">
                  <c:v>460.61</c:v>
                </c:pt>
                <c:pt idx="46062">
                  <c:v>460.62</c:v>
                </c:pt>
                <c:pt idx="46063">
                  <c:v>460.63</c:v>
                </c:pt>
                <c:pt idx="46064">
                  <c:v>460.64</c:v>
                </c:pt>
                <c:pt idx="46065">
                  <c:v>460.65</c:v>
                </c:pt>
                <c:pt idx="46066">
                  <c:v>460.66</c:v>
                </c:pt>
                <c:pt idx="46067">
                  <c:v>460.67</c:v>
                </c:pt>
                <c:pt idx="46068">
                  <c:v>460.68</c:v>
                </c:pt>
                <c:pt idx="46069">
                  <c:v>460.69</c:v>
                </c:pt>
                <c:pt idx="46070">
                  <c:v>460.7</c:v>
                </c:pt>
                <c:pt idx="46071">
                  <c:v>460.71</c:v>
                </c:pt>
                <c:pt idx="46072">
                  <c:v>460.72</c:v>
                </c:pt>
                <c:pt idx="46073">
                  <c:v>460.73</c:v>
                </c:pt>
                <c:pt idx="46074">
                  <c:v>460.74</c:v>
                </c:pt>
                <c:pt idx="46075">
                  <c:v>460.75</c:v>
                </c:pt>
                <c:pt idx="46076">
                  <c:v>460.76</c:v>
                </c:pt>
                <c:pt idx="46077">
                  <c:v>460.77</c:v>
                </c:pt>
                <c:pt idx="46078">
                  <c:v>460.78</c:v>
                </c:pt>
                <c:pt idx="46079">
                  <c:v>460.79</c:v>
                </c:pt>
                <c:pt idx="46080">
                  <c:v>460.8</c:v>
                </c:pt>
                <c:pt idx="46081">
                  <c:v>460.81</c:v>
                </c:pt>
                <c:pt idx="46082">
                  <c:v>460.82</c:v>
                </c:pt>
                <c:pt idx="46083">
                  <c:v>460.83</c:v>
                </c:pt>
                <c:pt idx="46084">
                  <c:v>460.84</c:v>
                </c:pt>
                <c:pt idx="46085">
                  <c:v>460.85</c:v>
                </c:pt>
                <c:pt idx="46086">
                  <c:v>460.86</c:v>
                </c:pt>
                <c:pt idx="46087">
                  <c:v>460.87</c:v>
                </c:pt>
                <c:pt idx="46088">
                  <c:v>460.88</c:v>
                </c:pt>
                <c:pt idx="46089">
                  <c:v>460.89</c:v>
                </c:pt>
                <c:pt idx="46090">
                  <c:v>460.9</c:v>
                </c:pt>
                <c:pt idx="46091">
                  <c:v>460.91</c:v>
                </c:pt>
                <c:pt idx="46092">
                  <c:v>460.92</c:v>
                </c:pt>
                <c:pt idx="46093">
                  <c:v>460.93</c:v>
                </c:pt>
                <c:pt idx="46094">
                  <c:v>460.94</c:v>
                </c:pt>
                <c:pt idx="46095">
                  <c:v>460.95</c:v>
                </c:pt>
                <c:pt idx="46096">
                  <c:v>460.96</c:v>
                </c:pt>
                <c:pt idx="46097">
                  <c:v>460.97</c:v>
                </c:pt>
                <c:pt idx="46098">
                  <c:v>460.98</c:v>
                </c:pt>
                <c:pt idx="46099">
                  <c:v>460.99</c:v>
                </c:pt>
                <c:pt idx="46100">
                  <c:v>461</c:v>
                </c:pt>
                <c:pt idx="46101">
                  <c:v>461.01</c:v>
                </c:pt>
                <c:pt idx="46102">
                  <c:v>461.02</c:v>
                </c:pt>
                <c:pt idx="46103">
                  <c:v>461.03</c:v>
                </c:pt>
                <c:pt idx="46104">
                  <c:v>461.04</c:v>
                </c:pt>
                <c:pt idx="46105">
                  <c:v>461.05</c:v>
                </c:pt>
                <c:pt idx="46106">
                  <c:v>461.06</c:v>
                </c:pt>
                <c:pt idx="46107">
                  <c:v>461.07</c:v>
                </c:pt>
                <c:pt idx="46108">
                  <c:v>461.08</c:v>
                </c:pt>
                <c:pt idx="46109">
                  <c:v>461.09</c:v>
                </c:pt>
                <c:pt idx="46110">
                  <c:v>461.1</c:v>
                </c:pt>
                <c:pt idx="46111">
                  <c:v>461.11</c:v>
                </c:pt>
                <c:pt idx="46112">
                  <c:v>461.12</c:v>
                </c:pt>
                <c:pt idx="46113">
                  <c:v>461.13</c:v>
                </c:pt>
                <c:pt idx="46114">
                  <c:v>461.14</c:v>
                </c:pt>
                <c:pt idx="46115">
                  <c:v>461.15</c:v>
                </c:pt>
                <c:pt idx="46116">
                  <c:v>461.16</c:v>
                </c:pt>
                <c:pt idx="46117">
                  <c:v>461.17</c:v>
                </c:pt>
                <c:pt idx="46118">
                  <c:v>461.18</c:v>
                </c:pt>
                <c:pt idx="46119">
                  <c:v>461.19</c:v>
                </c:pt>
                <c:pt idx="46120">
                  <c:v>461.2</c:v>
                </c:pt>
                <c:pt idx="46121">
                  <c:v>461.21</c:v>
                </c:pt>
                <c:pt idx="46122">
                  <c:v>461.22</c:v>
                </c:pt>
                <c:pt idx="46123">
                  <c:v>461.23</c:v>
                </c:pt>
                <c:pt idx="46124">
                  <c:v>461.24</c:v>
                </c:pt>
                <c:pt idx="46125">
                  <c:v>461.25</c:v>
                </c:pt>
                <c:pt idx="46126">
                  <c:v>461.26</c:v>
                </c:pt>
                <c:pt idx="46127">
                  <c:v>461.27</c:v>
                </c:pt>
                <c:pt idx="46128">
                  <c:v>461.28</c:v>
                </c:pt>
                <c:pt idx="46129">
                  <c:v>461.29</c:v>
                </c:pt>
                <c:pt idx="46130">
                  <c:v>461.3</c:v>
                </c:pt>
                <c:pt idx="46131">
                  <c:v>461.31</c:v>
                </c:pt>
                <c:pt idx="46132">
                  <c:v>461.32</c:v>
                </c:pt>
                <c:pt idx="46133">
                  <c:v>461.33</c:v>
                </c:pt>
                <c:pt idx="46134">
                  <c:v>461.34</c:v>
                </c:pt>
                <c:pt idx="46135">
                  <c:v>461.35</c:v>
                </c:pt>
                <c:pt idx="46136">
                  <c:v>461.36</c:v>
                </c:pt>
                <c:pt idx="46137">
                  <c:v>461.37</c:v>
                </c:pt>
                <c:pt idx="46138">
                  <c:v>461.38</c:v>
                </c:pt>
                <c:pt idx="46139">
                  <c:v>461.39</c:v>
                </c:pt>
                <c:pt idx="46140">
                  <c:v>461.4</c:v>
                </c:pt>
                <c:pt idx="46141">
                  <c:v>461.41</c:v>
                </c:pt>
                <c:pt idx="46142">
                  <c:v>461.42</c:v>
                </c:pt>
                <c:pt idx="46143">
                  <c:v>461.43</c:v>
                </c:pt>
                <c:pt idx="46144">
                  <c:v>461.44</c:v>
                </c:pt>
                <c:pt idx="46145">
                  <c:v>461.45</c:v>
                </c:pt>
                <c:pt idx="46146">
                  <c:v>461.46</c:v>
                </c:pt>
                <c:pt idx="46147">
                  <c:v>461.47</c:v>
                </c:pt>
                <c:pt idx="46148">
                  <c:v>461.48</c:v>
                </c:pt>
                <c:pt idx="46149">
                  <c:v>461.49</c:v>
                </c:pt>
                <c:pt idx="46150">
                  <c:v>461.5</c:v>
                </c:pt>
                <c:pt idx="46151">
                  <c:v>461.51</c:v>
                </c:pt>
                <c:pt idx="46152">
                  <c:v>461.52</c:v>
                </c:pt>
                <c:pt idx="46153">
                  <c:v>461.53</c:v>
                </c:pt>
                <c:pt idx="46154">
                  <c:v>461.54</c:v>
                </c:pt>
                <c:pt idx="46155">
                  <c:v>461.55</c:v>
                </c:pt>
                <c:pt idx="46156">
                  <c:v>461.56</c:v>
                </c:pt>
                <c:pt idx="46157">
                  <c:v>461.57</c:v>
                </c:pt>
                <c:pt idx="46158">
                  <c:v>461.58</c:v>
                </c:pt>
                <c:pt idx="46159">
                  <c:v>461.59</c:v>
                </c:pt>
                <c:pt idx="46160">
                  <c:v>461.6</c:v>
                </c:pt>
                <c:pt idx="46161">
                  <c:v>461.61</c:v>
                </c:pt>
                <c:pt idx="46162">
                  <c:v>461.62</c:v>
                </c:pt>
                <c:pt idx="46163">
                  <c:v>461.63</c:v>
                </c:pt>
                <c:pt idx="46164">
                  <c:v>461.64</c:v>
                </c:pt>
                <c:pt idx="46165">
                  <c:v>461.65</c:v>
                </c:pt>
                <c:pt idx="46166">
                  <c:v>461.66</c:v>
                </c:pt>
                <c:pt idx="46167">
                  <c:v>461.67</c:v>
                </c:pt>
                <c:pt idx="46168">
                  <c:v>461.68</c:v>
                </c:pt>
                <c:pt idx="46169">
                  <c:v>461.69</c:v>
                </c:pt>
                <c:pt idx="46170">
                  <c:v>461.7</c:v>
                </c:pt>
                <c:pt idx="46171">
                  <c:v>461.71</c:v>
                </c:pt>
                <c:pt idx="46172">
                  <c:v>461.72</c:v>
                </c:pt>
                <c:pt idx="46173">
                  <c:v>461.73</c:v>
                </c:pt>
                <c:pt idx="46174">
                  <c:v>461.74</c:v>
                </c:pt>
                <c:pt idx="46175">
                  <c:v>461.75</c:v>
                </c:pt>
                <c:pt idx="46176">
                  <c:v>461.76</c:v>
                </c:pt>
                <c:pt idx="46177">
                  <c:v>461.77</c:v>
                </c:pt>
                <c:pt idx="46178">
                  <c:v>461.78</c:v>
                </c:pt>
                <c:pt idx="46179">
                  <c:v>461.79</c:v>
                </c:pt>
                <c:pt idx="46180">
                  <c:v>461.8</c:v>
                </c:pt>
                <c:pt idx="46181">
                  <c:v>461.81</c:v>
                </c:pt>
                <c:pt idx="46182">
                  <c:v>461.82</c:v>
                </c:pt>
                <c:pt idx="46183">
                  <c:v>461.83</c:v>
                </c:pt>
                <c:pt idx="46184">
                  <c:v>461.84</c:v>
                </c:pt>
                <c:pt idx="46185">
                  <c:v>461.85</c:v>
                </c:pt>
                <c:pt idx="46186">
                  <c:v>461.86</c:v>
                </c:pt>
                <c:pt idx="46187">
                  <c:v>461.87</c:v>
                </c:pt>
                <c:pt idx="46188">
                  <c:v>461.88</c:v>
                </c:pt>
                <c:pt idx="46189">
                  <c:v>461.89</c:v>
                </c:pt>
                <c:pt idx="46190">
                  <c:v>461.9</c:v>
                </c:pt>
                <c:pt idx="46191">
                  <c:v>461.91</c:v>
                </c:pt>
                <c:pt idx="46192">
                  <c:v>461.92</c:v>
                </c:pt>
                <c:pt idx="46193">
                  <c:v>461.93</c:v>
                </c:pt>
                <c:pt idx="46194">
                  <c:v>461.94</c:v>
                </c:pt>
                <c:pt idx="46195">
                  <c:v>461.95</c:v>
                </c:pt>
                <c:pt idx="46196">
                  <c:v>461.96</c:v>
                </c:pt>
                <c:pt idx="46197">
                  <c:v>461.97</c:v>
                </c:pt>
                <c:pt idx="46198">
                  <c:v>461.98</c:v>
                </c:pt>
                <c:pt idx="46199">
                  <c:v>461.99</c:v>
                </c:pt>
                <c:pt idx="46200">
                  <c:v>462</c:v>
                </c:pt>
                <c:pt idx="46201">
                  <c:v>462.01</c:v>
                </c:pt>
                <c:pt idx="46202">
                  <c:v>462.02</c:v>
                </c:pt>
                <c:pt idx="46203">
                  <c:v>462.03</c:v>
                </c:pt>
                <c:pt idx="46204">
                  <c:v>462.04</c:v>
                </c:pt>
                <c:pt idx="46205">
                  <c:v>462.05</c:v>
                </c:pt>
                <c:pt idx="46206">
                  <c:v>462.06</c:v>
                </c:pt>
                <c:pt idx="46207">
                  <c:v>462.07</c:v>
                </c:pt>
                <c:pt idx="46208">
                  <c:v>462.08</c:v>
                </c:pt>
                <c:pt idx="46209">
                  <c:v>462.09</c:v>
                </c:pt>
                <c:pt idx="46210">
                  <c:v>462.1</c:v>
                </c:pt>
                <c:pt idx="46211">
                  <c:v>462.11</c:v>
                </c:pt>
                <c:pt idx="46212">
                  <c:v>462.12</c:v>
                </c:pt>
                <c:pt idx="46213">
                  <c:v>462.13</c:v>
                </c:pt>
                <c:pt idx="46214">
                  <c:v>462.14</c:v>
                </c:pt>
                <c:pt idx="46215">
                  <c:v>462.15</c:v>
                </c:pt>
                <c:pt idx="46216">
                  <c:v>462.16</c:v>
                </c:pt>
                <c:pt idx="46217">
                  <c:v>462.17</c:v>
                </c:pt>
                <c:pt idx="46218">
                  <c:v>462.18</c:v>
                </c:pt>
                <c:pt idx="46219">
                  <c:v>462.19</c:v>
                </c:pt>
                <c:pt idx="46220">
                  <c:v>462.2</c:v>
                </c:pt>
                <c:pt idx="46221">
                  <c:v>462.21</c:v>
                </c:pt>
                <c:pt idx="46222">
                  <c:v>462.22</c:v>
                </c:pt>
                <c:pt idx="46223">
                  <c:v>462.23</c:v>
                </c:pt>
                <c:pt idx="46224">
                  <c:v>462.24</c:v>
                </c:pt>
                <c:pt idx="46225">
                  <c:v>462.25</c:v>
                </c:pt>
                <c:pt idx="46226">
                  <c:v>462.26</c:v>
                </c:pt>
                <c:pt idx="46227">
                  <c:v>462.27</c:v>
                </c:pt>
                <c:pt idx="46228">
                  <c:v>462.28</c:v>
                </c:pt>
                <c:pt idx="46229">
                  <c:v>462.29</c:v>
                </c:pt>
                <c:pt idx="46230">
                  <c:v>462.3</c:v>
                </c:pt>
                <c:pt idx="46231">
                  <c:v>462.31</c:v>
                </c:pt>
                <c:pt idx="46232">
                  <c:v>462.32</c:v>
                </c:pt>
                <c:pt idx="46233">
                  <c:v>462.33</c:v>
                </c:pt>
                <c:pt idx="46234">
                  <c:v>462.34</c:v>
                </c:pt>
                <c:pt idx="46235">
                  <c:v>462.35</c:v>
                </c:pt>
                <c:pt idx="46236">
                  <c:v>462.36</c:v>
                </c:pt>
                <c:pt idx="46237">
                  <c:v>462.37</c:v>
                </c:pt>
                <c:pt idx="46238">
                  <c:v>462.38</c:v>
                </c:pt>
                <c:pt idx="46239">
                  <c:v>462.39</c:v>
                </c:pt>
                <c:pt idx="46240">
                  <c:v>462.4</c:v>
                </c:pt>
                <c:pt idx="46241">
                  <c:v>462.41</c:v>
                </c:pt>
                <c:pt idx="46242">
                  <c:v>462.42</c:v>
                </c:pt>
                <c:pt idx="46243">
                  <c:v>462.43</c:v>
                </c:pt>
                <c:pt idx="46244">
                  <c:v>462.44</c:v>
                </c:pt>
                <c:pt idx="46245">
                  <c:v>462.45</c:v>
                </c:pt>
                <c:pt idx="46246">
                  <c:v>462.46</c:v>
                </c:pt>
                <c:pt idx="46247">
                  <c:v>462.47</c:v>
                </c:pt>
                <c:pt idx="46248">
                  <c:v>462.48</c:v>
                </c:pt>
                <c:pt idx="46249">
                  <c:v>462.49</c:v>
                </c:pt>
                <c:pt idx="46250">
                  <c:v>462.5</c:v>
                </c:pt>
                <c:pt idx="46251">
                  <c:v>462.51</c:v>
                </c:pt>
                <c:pt idx="46252">
                  <c:v>462.52</c:v>
                </c:pt>
                <c:pt idx="46253">
                  <c:v>462.53</c:v>
                </c:pt>
                <c:pt idx="46254">
                  <c:v>462.54</c:v>
                </c:pt>
                <c:pt idx="46255">
                  <c:v>462.55</c:v>
                </c:pt>
                <c:pt idx="46256">
                  <c:v>462.56</c:v>
                </c:pt>
                <c:pt idx="46257">
                  <c:v>462.57</c:v>
                </c:pt>
                <c:pt idx="46258">
                  <c:v>462.58</c:v>
                </c:pt>
                <c:pt idx="46259">
                  <c:v>462.59</c:v>
                </c:pt>
                <c:pt idx="46260">
                  <c:v>462.6</c:v>
                </c:pt>
                <c:pt idx="46261">
                  <c:v>462.61</c:v>
                </c:pt>
                <c:pt idx="46262">
                  <c:v>462.62</c:v>
                </c:pt>
                <c:pt idx="46263">
                  <c:v>462.63</c:v>
                </c:pt>
                <c:pt idx="46264">
                  <c:v>462.64</c:v>
                </c:pt>
                <c:pt idx="46265">
                  <c:v>462.65</c:v>
                </c:pt>
                <c:pt idx="46266">
                  <c:v>462.66</c:v>
                </c:pt>
                <c:pt idx="46267">
                  <c:v>462.67</c:v>
                </c:pt>
                <c:pt idx="46268">
                  <c:v>462.68</c:v>
                </c:pt>
                <c:pt idx="46269">
                  <c:v>462.69</c:v>
                </c:pt>
                <c:pt idx="46270">
                  <c:v>462.7</c:v>
                </c:pt>
                <c:pt idx="46271">
                  <c:v>462.71</c:v>
                </c:pt>
                <c:pt idx="46272">
                  <c:v>462.72</c:v>
                </c:pt>
                <c:pt idx="46273">
                  <c:v>462.73</c:v>
                </c:pt>
                <c:pt idx="46274">
                  <c:v>462.74</c:v>
                </c:pt>
                <c:pt idx="46275">
                  <c:v>462.75</c:v>
                </c:pt>
                <c:pt idx="46276">
                  <c:v>462.76</c:v>
                </c:pt>
                <c:pt idx="46277">
                  <c:v>462.77</c:v>
                </c:pt>
                <c:pt idx="46278">
                  <c:v>462.78</c:v>
                </c:pt>
                <c:pt idx="46279">
                  <c:v>462.79</c:v>
                </c:pt>
                <c:pt idx="46280">
                  <c:v>462.8</c:v>
                </c:pt>
                <c:pt idx="46281">
                  <c:v>462.81</c:v>
                </c:pt>
                <c:pt idx="46282">
                  <c:v>462.82</c:v>
                </c:pt>
                <c:pt idx="46283">
                  <c:v>462.83</c:v>
                </c:pt>
                <c:pt idx="46284">
                  <c:v>462.84</c:v>
                </c:pt>
                <c:pt idx="46285">
                  <c:v>462.85</c:v>
                </c:pt>
                <c:pt idx="46286">
                  <c:v>462.86</c:v>
                </c:pt>
                <c:pt idx="46287">
                  <c:v>462.87</c:v>
                </c:pt>
                <c:pt idx="46288">
                  <c:v>462.88</c:v>
                </c:pt>
                <c:pt idx="46289">
                  <c:v>462.89</c:v>
                </c:pt>
                <c:pt idx="46290">
                  <c:v>462.9</c:v>
                </c:pt>
                <c:pt idx="46291">
                  <c:v>462.91</c:v>
                </c:pt>
                <c:pt idx="46292">
                  <c:v>462.92</c:v>
                </c:pt>
                <c:pt idx="46293">
                  <c:v>462.93</c:v>
                </c:pt>
                <c:pt idx="46294">
                  <c:v>462.94</c:v>
                </c:pt>
                <c:pt idx="46295">
                  <c:v>462.95</c:v>
                </c:pt>
                <c:pt idx="46296">
                  <c:v>462.96</c:v>
                </c:pt>
                <c:pt idx="46297">
                  <c:v>462.97</c:v>
                </c:pt>
                <c:pt idx="46298">
                  <c:v>462.98</c:v>
                </c:pt>
                <c:pt idx="46299">
                  <c:v>462.99</c:v>
                </c:pt>
                <c:pt idx="46300">
                  <c:v>463</c:v>
                </c:pt>
                <c:pt idx="46301">
                  <c:v>463.01</c:v>
                </c:pt>
                <c:pt idx="46302">
                  <c:v>463.02</c:v>
                </c:pt>
                <c:pt idx="46303">
                  <c:v>463.03</c:v>
                </c:pt>
                <c:pt idx="46304">
                  <c:v>463.04</c:v>
                </c:pt>
                <c:pt idx="46305">
                  <c:v>463.05</c:v>
                </c:pt>
                <c:pt idx="46306">
                  <c:v>463.06</c:v>
                </c:pt>
                <c:pt idx="46307">
                  <c:v>463.07</c:v>
                </c:pt>
                <c:pt idx="46308">
                  <c:v>463.08</c:v>
                </c:pt>
                <c:pt idx="46309">
                  <c:v>463.09</c:v>
                </c:pt>
                <c:pt idx="46310">
                  <c:v>463.1</c:v>
                </c:pt>
                <c:pt idx="46311">
                  <c:v>463.11</c:v>
                </c:pt>
                <c:pt idx="46312">
                  <c:v>463.12</c:v>
                </c:pt>
                <c:pt idx="46313">
                  <c:v>463.13</c:v>
                </c:pt>
                <c:pt idx="46314">
                  <c:v>463.14</c:v>
                </c:pt>
                <c:pt idx="46315">
                  <c:v>463.15</c:v>
                </c:pt>
                <c:pt idx="46316">
                  <c:v>463.16</c:v>
                </c:pt>
                <c:pt idx="46317">
                  <c:v>463.17</c:v>
                </c:pt>
                <c:pt idx="46318">
                  <c:v>463.18</c:v>
                </c:pt>
                <c:pt idx="46319">
                  <c:v>463.19</c:v>
                </c:pt>
                <c:pt idx="46320">
                  <c:v>463.2</c:v>
                </c:pt>
                <c:pt idx="46321">
                  <c:v>463.21</c:v>
                </c:pt>
                <c:pt idx="46322">
                  <c:v>463.22</c:v>
                </c:pt>
                <c:pt idx="46323">
                  <c:v>463.23</c:v>
                </c:pt>
                <c:pt idx="46324">
                  <c:v>463.24</c:v>
                </c:pt>
                <c:pt idx="46325">
                  <c:v>463.25</c:v>
                </c:pt>
                <c:pt idx="46326">
                  <c:v>463.26</c:v>
                </c:pt>
                <c:pt idx="46327">
                  <c:v>463.27</c:v>
                </c:pt>
                <c:pt idx="46328">
                  <c:v>463.28</c:v>
                </c:pt>
                <c:pt idx="46329">
                  <c:v>463.29</c:v>
                </c:pt>
                <c:pt idx="46330">
                  <c:v>463.3</c:v>
                </c:pt>
                <c:pt idx="46331">
                  <c:v>463.31</c:v>
                </c:pt>
                <c:pt idx="46332">
                  <c:v>463.32</c:v>
                </c:pt>
                <c:pt idx="46333">
                  <c:v>463.33</c:v>
                </c:pt>
                <c:pt idx="46334">
                  <c:v>463.34</c:v>
                </c:pt>
                <c:pt idx="46335">
                  <c:v>463.35</c:v>
                </c:pt>
                <c:pt idx="46336">
                  <c:v>463.36</c:v>
                </c:pt>
                <c:pt idx="46337">
                  <c:v>463.37</c:v>
                </c:pt>
                <c:pt idx="46338">
                  <c:v>463.38</c:v>
                </c:pt>
                <c:pt idx="46339">
                  <c:v>463.39</c:v>
                </c:pt>
                <c:pt idx="46340">
                  <c:v>463.4</c:v>
                </c:pt>
                <c:pt idx="46341">
                  <c:v>463.41</c:v>
                </c:pt>
                <c:pt idx="46342">
                  <c:v>463.42</c:v>
                </c:pt>
                <c:pt idx="46343">
                  <c:v>463.43</c:v>
                </c:pt>
                <c:pt idx="46344">
                  <c:v>463.44</c:v>
                </c:pt>
                <c:pt idx="46345">
                  <c:v>463.45</c:v>
                </c:pt>
                <c:pt idx="46346">
                  <c:v>463.46</c:v>
                </c:pt>
                <c:pt idx="46347">
                  <c:v>463.47</c:v>
                </c:pt>
                <c:pt idx="46348">
                  <c:v>463.48</c:v>
                </c:pt>
                <c:pt idx="46349">
                  <c:v>463.49</c:v>
                </c:pt>
                <c:pt idx="46350">
                  <c:v>463.5</c:v>
                </c:pt>
                <c:pt idx="46351">
                  <c:v>463.51</c:v>
                </c:pt>
                <c:pt idx="46352">
                  <c:v>463.52</c:v>
                </c:pt>
                <c:pt idx="46353">
                  <c:v>463.53</c:v>
                </c:pt>
                <c:pt idx="46354">
                  <c:v>463.54</c:v>
                </c:pt>
                <c:pt idx="46355">
                  <c:v>463.55</c:v>
                </c:pt>
                <c:pt idx="46356">
                  <c:v>463.56</c:v>
                </c:pt>
                <c:pt idx="46357">
                  <c:v>463.57</c:v>
                </c:pt>
                <c:pt idx="46358">
                  <c:v>463.58</c:v>
                </c:pt>
                <c:pt idx="46359">
                  <c:v>463.59</c:v>
                </c:pt>
                <c:pt idx="46360">
                  <c:v>463.6</c:v>
                </c:pt>
                <c:pt idx="46361">
                  <c:v>463.61</c:v>
                </c:pt>
                <c:pt idx="46362">
                  <c:v>463.62</c:v>
                </c:pt>
                <c:pt idx="46363">
                  <c:v>463.63</c:v>
                </c:pt>
                <c:pt idx="46364">
                  <c:v>463.64</c:v>
                </c:pt>
                <c:pt idx="46365">
                  <c:v>463.65</c:v>
                </c:pt>
                <c:pt idx="46366">
                  <c:v>463.66</c:v>
                </c:pt>
                <c:pt idx="46367">
                  <c:v>463.67</c:v>
                </c:pt>
                <c:pt idx="46368">
                  <c:v>463.68</c:v>
                </c:pt>
                <c:pt idx="46369">
                  <c:v>463.69</c:v>
                </c:pt>
                <c:pt idx="46370">
                  <c:v>463.7</c:v>
                </c:pt>
                <c:pt idx="46371">
                  <c:v>463.71</c:v>
                </c:pt>
                <c:pt idx="46372">
                  <c:v>463.72</c:v>
                </c:pt>
                <c:pt idx="46373">
                  <c:v>463.73</c:v>
                </c:pt>
                <c:pt idx="46374">
                  <c:v>463.74</c:v>
                </c:pt>
                <c:pt idx="46375">
                  <c:v>463.75</c:v>
                </c:pt>
                <c:pt idx="46376">
                  <c:v>463.76</c:v>
                </c:pt>
                <c:pt idx="46377">
                  <c:v>463.77</c:v>
                </c:pt>
                <c:pt idx="46378">
                  <c:v>463.78</c:v>
                </c:pt>
                <c:pt idx="46379">
                  <c:v>463.79</c:v>
                </c:pt>
                <c:pt idx="46380">
                  <c:v>463.8</c:v>
                </c:pt>
                <c:pt idx="46381">
                  <c:v>463.81</c:v>
                </c:pt>
                <c:pt idx="46382">
                  <c:v>463.82</c:v>
                </c:pt>
                <c:pt idx="46383">
                  <c:v>463.83</c:v>
                </c:pt>
                <c:pt idx="46384">
                  <c:v>463.84</c:v>
                </c:pt>
                <c:pt idx="46385">
                  <c:v>463.85</c:v>
                </c:pt>
                <c:pt idx="46386">
                  <c:v>463.86</c:v>
                </c:pt>
                <c:pt idx="46387">
                  <c:v>463.87</c:v>
                </c:pt>
                <c:pt idx="46388">
                  <c:v>463.88</c:v>
                </c:pt>
                <c:pt idx="46389">
                  <c:v>463.89</c:v>
                </c:pt>
                <c:pt idx="46390">
                  <c:v>463.9</c:v>
                </c:pt>
                <c:pt idx="46391">
                  <c:v>463.91</c:v>
                </c:pt>
                <c:pt idx="46392">
                  <c:v>463.92</c:v>
                </c:pt>
                <c:pt idx="46393">
                  <c:v>463.93</c:v>
                </c:pt>
                <c:pt idx="46394">
                  <c:v>463.94</c:v>
                </c:pt>
                <c:pt idx="46395">
                  <c:v>463.95</c:v>
                </c:pt>
                <c:pt idx="46396">
                  <c:v>463.96</c:v>
                </c:pt>
                <c:pt idx="46397">
                  <c:v>463.97</c:v>
                </c:pt>
                <c:pt idx="46398">
                  <c:v>463.98</c:v>
                </c:pt>
                <c:pt idx="46399">
                  <c:v>463.99</c:v>
                </c:pt>
                <c:pt idx="46400">
                  <c:v>464</c:v>
                </c:pt>
                <c:pt idx="46401">
                  <c:v>464.01</c:v>
                </c:pt>
                <c:pt idx="46402">
                  <c:v>464.02</c:v>
                </c:pt>
                <c:pt idx="46403">
                  <c:v>464.03</c:v>
                </c:pt>
                <c:pt idx="46404">
                  <c:v>464.04</c:v>
                </c:pt>
                <c:pt idx="46405">
                  <c:v>464.05</c:v>
                </c:pt>
                <c:pt idx="46406">
                  <c:v>464.06</c:v>
                </c:pt>
                <c:pt idx="46407">
                  <c:v>464.07</c:v>
                </c:pt>
                <c:pt idx="46408">
                  <c:v>464.08</c:v>
                </c:pt>
                <c:pt idx="46409">
                  <c:v>464.09</c:v>
                </c:pt>
                <c:pt idx="46410">
                  <c:v>464.1</c:v>
                </c:pt>
                <c:pt idx="46411">
                  <c:v>464.11</c:v>
                </c:pt>
                <c:pt idx="46412">
                  <c:v>464.12</c:v>
                </c:pt>
                <c:pt idx="46413">
                  <c:v>464.13</c:v>
                </c:pt>
                <c:pt idx="46414">
                  <c:v>464.14</c:v>
                </c:pt>
                <c:pt idx="46415">
                  <c:v>464.15</c:v>
                </c:pt>
                <c:pt idx="46416">
                  <c:v>464.16</c:v>
                </c:pt>
                <c:pt idx="46417">
                  <c:v>464.17</c:v>
                </c:pt>
                <c:pt idx="46418">
                  <c:v>464.18</c:v>
                </c:pt>
                <c:pt idx="46419">
                  <c:v>464.19</c:v>
                </c:pt>
                <c:pt idx="46420">
                  <c:v>464.2</c:v>
                </c:pt>
                <c:pt idx="46421">
                  <c:v>464.21</c:v>
                </c:pt>
                <c:pt idx="46422">
                  <c:v>464.22</c:v>
                </c:pt>
                <c:pt idx="46423">
                  <c:v>464.23</c:v>
                </c:pt>
                <c:pt idx="46424">
                  <c:v>464.24</c:v>
                </c:pt>
                <c:pt idx="46425">
                  <c:v>464.25</c:v>
                </c:pt>
                <c:pt idx="46426">
                  <c:v>464.26</c:v>
                </c:pt>
                <c:pt idx="46427">
                  <c:v>464.27</c:v>
                </c:pt>
                <c:pt idx="46428">
                  <c:v>464.28</c:v>
                </c:pt>
                <c:pt idx="46429">
                  <c:v>464.29</c:v>
                </c:pt>
                <c:pt idx="46430">
                  <c:v>464.3</c:v>
                </c:pt>
                <c:pt idx="46431">
                  <c:v>464.31</c:v>
                </c:pt>
                <c:pt idx="46432">
                  <c:v>464.32</c:v>
                </c:pt>
                <c:pt idx="46433">
                  <c:v>464.33</c:v>
                </c:pt>
                <c:pt idx="46434">
                  <c:v>464.34</c:v>
                </c:pt>
                <c:pt idx="46435">
                  <c:v>464.35</c:v>
                </c:pt>
                <c:pt idx="46436">
                  <c:v>464.36</c:v>
                </c:pt>
                <c:pt idx="46437">
                  <c:v>464.37</c:v>
                </c:pt>
                <c:pt idx="46438">
                  <c:v>464.38</c:v>
                </c:pt>
                <c:pt idx="46439">
                  <c:v>464.39</c:v>
                </c:pt>
                <c:pt idx="46440">
                  <c:v>464.4</c:v>
                </c:pt>
                <c:pt idx="46441">
                  <c:v>464.41</c:v>
                </c:pt>
                <c:pt idx="46442">
                  <c:v>464.42</c:v>
                </c:pt>
                <c:pt idx="46443">
                  <c:v>464.43</c:v>
                </c:pt>
                <c:pt idx="46444">
                  <c:v>464.44</c:v>
                </c:pt>
                <c:pt idx="46445">
                  <c:v>464.45</c:v>
                </c:pt>
                <c:pt idx="46446">
                  <c:v>464.46</c:v>
                </c:pt>
                <c:pt idx="46447">
                  <c:v>464.47</c:v>
                </c:pt>
                <c:pt idx="46448">
                  <c:v>464.48</c:v>
                </c:pt>
                <c:pt idx="46449">
                  <c:v>464.49</c:v>
                </c:pt>
                <c:pt idx="46450">
                  <c:v>464.5</c:v>
                </c:pt>
                <c:pt idx="46451">
                  <c:v>464.51</c:v>
                </c:pt>
                <c:pt idx="46452">
                  <c:v>464.52</c:v>
                </c:pt>
                <c:pt idx="46453">
                  <c:v>464.53</c:v>
                </c:pt>
                <c:pt idx="46454">
                  <c:v>464.54</c:v>
                </c:pt>
                <c:pt idx="46455">
                  <c:v>464.55</c:v>
                </c:pt>
                <c:pt idx="46456">
                  <c:v>464.56</c:v>
                </c:pt>
                <c:pt idx="46457">
                  <c:v>464.57</c:v>
                </c:pt>
                <c:pt idx="46458">
                  <c:v>464.58</c:v>
                </c:pt>
                <c:pt idx="46459">
                  <c:v>464.59</c:v>
                </c:pt>
                <c:pt idx="46460">
                  <c:v>464.6</c:v>
                </c:pt>
                <c:pt idx="46461">
                  <c:v>464.61</c:v>
                </c:pt>
                <c:pt idx="46462">
                  <c:v>464.62</c:v>
                </c:pt>
                <c:pt idx="46463">
                  <c:v>464.63</c:v>
                </c:pt>
                <c:pt idx="46464">
                  <c:v>464.64</c:v>
                </c:pt>
                <c:pt idx="46465">
                  <c:v>464.65</c:v>
                </c:pt>
                <c:pt idx="46466">
                  <c:v>464.66</c:v>
                </c:pt>
                <c:pt idx="46467">
                  <c:v>464.67</c:v>
                </c:pt>
                <c:pt idx="46468">
                  <c:v>464.68</c:v>
                </c:pt>
                <c:pt idx="46469">
                  <c:v>464.69</c:v>
                </c:pt>
                <c:pt idx="46470">
                  <c:v>464.7</c:v>
                </c:pt>
                <c:pt idx="46471">
                  <c:v>464.71</c:v>
                </c:pt>
                <c:pt idx="46472">
                  <c:v>464.72</c:v>
                </c:pt>
                <c:pt idx="46473">
                  <c:v>464.73</c:v>
                </c:pt>
                <c:pt idx="46474">
                  <c:v>464.74</c:v>
                </c:pt>
                <c:pt idx="46475">
                  <c:v>464.75</c:v>
                </c:pt>
                <c:pt idx="46476">
                  <c:v>464.76</c:v>
                </c:pt>
                <c:pt idx="46477">
                  <c:v>464.77</c:v>
                </c:pt>
                <c:pt idx="46478">
                  <c:v>464.78</c:v>
                </c:pt>
                <c:pt idx="46479">
                  <c:v>464.79</c:v>
                </c:pt>
                <c:pt idx="46480">
                  <c:v>464.8</c:v>
                </c:pt>
                <c:pt idx="46481">
                  <c:v>464.81</c:v>
                </c:pt>
                <c:pt idx="46482">
                  <c:v>464.82</c:v>
                </c:pt>
                <c:pt idx="46483">
                  <c:v>464.83</c:v>
                </c:pt>
                <c:pt idx="46484">
                  <c:v>464.84</c:v>
                </c:pt>
                <c:pt idx="46485">
                  <c:v>464.85</c:v>
                </c:pt>
                <c:pt idx="46486">
                  <c:v>464.86</c:v>
                </c:pt>
                <c:pt idx="46487">
                  <c:v>464.87</c:v>
                </c:pt>
                <c:pt idx="46488">
                  <c:v>464.88</c:v>
                </c:pt>
                <c:pt idx="46489">
                  <c:v>464.89</c:v>
                </c:pt>
                <c:pt idx="46490">
                  <c:v>464.9</c:v>
                </c:pt>
                <c:pt idx="46491">
                  <c:v>464.91</c:v>
                </c:pt>
                <c:pt idx="46492">
                  <c:v>464.92</c:v>
                </c:pt>
                <c:pt idx="46493">
                  <c:v>464.93</c:v>
                </c:pt>
                <c:pt idx="46494">
                  <c:v>464.94</c:v>
                </c:pt>
                <c:pt idx="46495">
                  <c:v>464.95</c:v>
                </c:pt>
                <c:pt idx="46496">
                  <c:v>464.96</c:v>
                </c:pt>
                <c:pt idx="46497">
                  <c:v>464.97</c:v>
                </c:pt>
                <c:pt idx="46498">
                  <c:v>464.98</c:v>
                </c:pt>
                <c:pt idx="46499">
                  <c:v>464.99</c:v>
                </c:pt>
                <c:pt idx="46500">
                  <c:v>465</c:v>
                </c:pt>
                <c:pt idx="46501">
                  <c:v>465.01</c:v>
                </c:pt>
                <c:pt idx="46502">
                  <c:v>465.02</c:v>
                </c:pt>
                <c:pt idx="46503">
                  <c:v>465.03</c:v>
                </c:pt>
                <c:pt idx="46504">
                  <c:v>465.04</c:v>
                </c:pt>
                <c:pt idx="46505">
                  <c:v>465.05</c:v>
                </c:pt>
                <c:pt idx="46506">
                  <c:v>465.06</c:v>
                </c:pt>
                <c:pt idx="46507">
                  <c:v>465.07</c:v>
                </c:pt>
                <c:pt idx="46508">
                  <c:v>465.08</c:v>
                </c:pt>
                <c:pt idx="46509">
                  <c:v>465.09</c:v>
                </c:pt>
                <c:pt idx="46510">
                  <c:v>465.1</c:v>
                </c:pt>
                <c:pt idx="46511">
                  <c:v>465.11</c:v>
                </c:pt>
                <c:pt idx="46512">
                  <c:v>465.12</c:v>
                </c:pt>
                <c:pt idx="46513">
                  <c:v>465.13</c:v>
                </c:pt>
                <c:pt idx="46514">
                  <c:v>465.14</c:v>
                </c:pt>
                <c:pt idx="46515">
                  <c:v>465.15</c:v>
                </c:pt>
                <c:pt idx="46516">
                  <c:v>465.16</c:v>
                </c:pt>
                <c:pt idx="46517">
                  <c:v>465.17</c:v>
                </c:pt>
                <c:pt idx="46518">
                  <c:v>465.18</c:v>
                </c:pt>
                <c:pt idx="46519">
                  <c:v>465.19</c:v>
                </c:pt>
                <c:pt idx="46520">
                  <c:v>465.2</c:v>
                </c:pt>
                <c:pt idx="46521">
                  <c:v>465.21</c:v>
                </c:pt>
                <c:pt idx="46522">
                  <c:v>465.22</c:v>
                </c:pt>
                <c:pt idx="46523">
                  <c:v>465.23</c:v>
                </c:pt>
                <c:pt idx="46524">
                  <c:v>465.24</c:v>
                </c:pt>
                <c:pt idx="46525">
                  <c:v>465.25</c:v>
                </c:pt>
                <c:pt idx="46526">
                  <c:v>465.26</c:v>
                </c:pt>
                <c:pt idx="46527">
                  <c:v>465.27</c:v>
                </c:pt>
                <c:pt idx="46528">
                  <c:v>465.28</c:v>
                </c:pt>
                <c:pt idx="46529">
                  <c:v>465.29</c:v>
                </c:pt>
                <c:pt idx="46530">
                  <c:v>465.3</c:v>
                </c:pt>
                <c:pt idx="46531">
                  <c:v>465.31</c:v>
                </c:pt>
                <c:pt idx="46532">
                  <c:v>465.32</c:v>
                </c:pt>
                <c:pt idx="46533">
                  <c:v>465.33</c:v>
                </c:pt>
                <c:pt idx="46534">
                  <c:v>465.34</c:v>
                </c:pt>
                <c:pt idx="46535">
                  <c:v>465.35</c:v>
                </c:pt>
                <c:pt idx="46536">
                  <c:v>465.36</c:v>
                </c:pt>
                <c:pt idx="46537">
                  <c:v>465.37</c:v>
                </c:pt>
                <c:pt idx="46538">
                  <c:v>465.38</c:v>
                </c:pt>
                <c:pt idx="46539">
                  <c:v>465.39</c:v>
                </c:pt>
                <c:pt idx="46540">
                  <c:v>465.4</c:v>
                </c:pt>
                <c:pt idx="46541">
                  <c:v>465.41</c:v>
                </c:pt>
                <c:pt idx="46542">
                  <c:v>465.42</c:v>
                </c:pt>
                <c:pt idx="46543">
                  <c:v>465.43</c:v>
                </c:pt>
                <c:pt idx="46544">
                  <c:v>465.44</c:v>
                </c:pt>
                <c:pt idx="46545">
                  <c:v>465.45</c:v>
                </c:pt>
                <c:pt idx="46546">
                  <c:v>465.46</c:v>
                </c:pt>
                <c:pt idx="46547">
                  <c:v>465.47</c:v>
                </c:pt>
                <c:pt idx="46548">
                  <c:v>465.48</c:v>
                </c:pt>
                <c:pt idx="46549">
                  <c:v>465.49</c:v>
                </c:pt>
                <c:pt idx="46550">
                  <c:v>465.5</c:v>
                </c:pt>
                <c:pt idx="46551">
                  <c:v>465.51</c:v>
                </c:pt>
                <c:pt idx="46552">
                  <c:v>465.52</c:v>
                </c:pt>
                <c:pt idx="46553">
                  <c:v>465.53</c:v>
                </c:pt>
                <c:pt idx="46554">
                  <c:v>465.54</c:v>
                </c:pt>
                <c:pt idx="46555">
                  <c:v>465.55</c:v>
                </c:pt>
                <c:pt idx="46556">
                  <c:v>465.56</c:v>
                </c:pt>
                <c:pt idx="46557">
                  <c:v>465.57</c:v>
                </c:pt>
                <c:pt idx="46558">
                  <c:v>465.58</c:v>
                </c:pt>
                <c:pt idx="46559">
                  <c:v>465.59</c:v>
                </c:pt>
                <c:pt idx="46560">
                  <c:v>465.6</c:v>
                </c:pt>
                <c:pt idx="46561">
                  <c:v>465.61</c:v>
                </c:pt>
                <c:pt idx="46562">
                  <c:v>465.62</c:v>
                </c:pt>
                <c:pt idx="46563">
                  <c:v>465.63</c:v>
                </c:pt>
                <c:pt idx="46564">
                  <c:v>465.64</c:v>
                </c:pt>
                <c:pt idx="46565">
                  <c:v>465.65</c:v>
                </c:pt>
                <c:pt idx="46566">
                  <c:v>465.66</c:v>
                </c:pt>
                <c:pt idx="46567">
                  <c:v>465.67</c:v>
                </c:pt>
                <c:pt idx="46568">
                  <c:v>465.68</c:v>
                </c:pt>
                <c:pt idx="46569">
                  <c:v>465.69</c:v>
                </c:pt>
                <c:pt idx="46570">
                  <c:v>465.7</c:v>
                </c:pt>
                <c:pt idx="46571">
                  <c:v>465.71</c:v>
                </c:pt>
                <c:pt idx="46572">
                  <c:v>465.72</c:v>
                </c:pt>
                <c:pt idx="46573">
                  <c:v>465.73</c:v>
                </c:pt>
                <c:pt idx="46574">
                  <c:v>465.74</c:v>
                </c:pt>
                <c:pt idx="46575">
                  <c:v>465.75</c:v>
                </c:pt>
                <c:pt idx="46576">
                  <c:v>465.76</c:v>
                </c:pt>
                <c:pt idx="46577">
                  <c:v>465.77</c:v>
                </c:pt>
                <c:pt idx="46578">
                  <c:v>465.78</c:v>
                </c:pt>
                <c:pt idx="46579">
                  <c:v>465.79</c:v>
                </c:pt>
                <c:pt idx="46580">
                  <c:v>465.8</c:v>
                </c:pt>
                <c:pt idx="46581">
                  <c:v>465.81</c:v>
                </c:pt>
                <c:pt idx="46582">
                  <c:v>465.82</c:v>
                </c:pt>
                <c:pt idx="46583">
                  <c:v>465.83</c:v>
                </c:pt>
                <c:pt idx="46584">
                  <c:v>465.84</c:v>
                </c:pt>
                <c:pt idx="46585">
                  <c:v>465.85</c:v>
                </c:pt>
                <c:pt idx="46586">
                  <c:v>465.86</c:v>
                </c:pt>
                <c:pt idx="46587">
                  <c:v>465.87</c:v>
                </c:pt>
                <c:pt idx="46588">
                  <c:v>465.88</c:v>
                </c:pt>
                <c:pt idx="46589">
                  <c:v>465.89</c:v>
                </c:pt>
                <c:pt idx="46590">
                  <c:v>465.9</c:v>
                </c:pt>
                <c:pt idx="46591">
                  <c:v>465.91</c:v>
                </c:pt>
                <c:pt idx="46592">
                  <c:v>465.92</c:v>
                </c:pt>
                <c:pt idx="46593">
                  <c:v>465.93</c:v>
                </c:pt>
                <c:pt idx="46594">
                  <c:v>465.94</c:v>
                </c:pt>
                <c:pt idx="46595">
                  <c:v>465.95</c:v>
                </c:pt>
                <c:pt idx="46596">
                  <c:v>465.96</c:v>
                </c:pt>
                <c:pt idx="46597">
                  <c:v>465.97</c:v>
                </c:pt>
                <c:pt idx="46598">
                  <c:v>465.98</c:v>
                </c:pt>
                <c:pt idx="46599">
                  <c:v>465.99</c:v>
                </c:pt>
                <c:pt idx="46600">
                  <c:v>466</c:v>
                </c:pt>
                <c:pt idx="46601">
                  <c:v>466.01</c:v>
                </c:pt>
                <c:pt idx="46602">
                  <c:v>466.02</c:v>
                </c:pt>
                <c:pt idx="46603">
                  <c:v>466.03</c:v>
                </c:pt>
                <c:pt idx="46604">
                  <c:v>466.04</c:v>
                </c:pt>
                <c:pt idx="46605">
                  <c:v>466.05</c:v>
                </c:pt>
                <c:pt idx="46606">
                  <c:v>466.06</c:v>
                </c:pt>
                <c:pt idx="46607">
                  <c:v>466.07</c:v>
                </c:pt>
                <c:pt idx="46608">
                  <c:v>466.08</c:v>
                </c:pt>
                <c:pt idx="46609">
                  <c:v>466.09</c:v>
                </c:pt>
                <c:pt idx="46610">
                  <c:v>466.1</c:v>
                </c:pt>
                <c:pt idx="46611">
                  <c:v>466.11</c:v>
                </c:pt>
                <c:pt idx="46612">
                  <c:v>466.12</c:v>
                </c:pt>
                <c:pt idx="46613">
                  <c:v>466.13</c:v>
                </c:pt>
                <c:pt idx="46614">
                  <c:v>466.14</c:v>
                </c:pt>
                <c:pt idx="46615">
                  <c:v>466.15</c:v>
                </c:pt>
                <c:pt idx="46616">
                  <c:v>466.16</c:v>
                </c:pt>
                <c:pt idx="46617">
                  <c:v>466.17</c:v>
                </c:pt>
                <c:pt idx="46618">
                  <c:v>466.18</c:v>
                </c:pt>
                <c:pt idx="46619">
                  <c:v>466.19</c:v>
                </c:pt>
                <c:pt idx="46620">
                  <c:v>466.2</c:v>
                </c:pt>
                <c:pt idx="46621">
                  <c:v>466.21</c:v>
                </c:pt>
                <c:pt idx="46622">
                  <c:v>466.22</c:v>
                </c:pt>
                <c:pt idx="46623">
                  <c:v>466.23</c:v>
                </c:pt>
                <c:pt idx="46624">
                  <c:v>466.24</c:v>
                </c:pt>
                <c:pt idx="46625">
                  <c:v>466.25</c:v>
                </c:pt>
                <c:pt idx="46626">
                  <c:v>466.26</c:v>
                </c:pt>
                <c:pt idx="46627">
                  <c:v>466.27</c:v>
                </c:pt>
                <c:pt idx="46628">
                  <c:v>466.28</c:v>
                </c:pt>
                <c:pt idx="46629">
                  <c:v>466.29</c:v>
                </c:pt>
                <c:pt idx="46630">
                  <c:v>466.3</c:v>
                </c:pt>
                <c:pt idx="46631">
                  <c:v>466.31</c:v>
                </c:pt>
                <c:pt idx="46632">
                  <c:v>466.32</c:v>
                </c:pt>
                <c:pt idx="46633">
                  <c:v>466.33</c:v>
                </c:pt>
                <c:pt idx="46634">
                  <c:v>466.34</c:v>
                </c:pt>
                <c:pt idx="46635">
                  <c:v>466.35</c:v>
                </c:pt>
                <c:pt idx="46636">
                  <c:v>466.36</c:v>
                </c:pt>
                <c:pt idx="46637">
                  <c:v>466.37</c:v>
                </c:pt>
                <c:pt idx="46638">
                  <c:v>466.38</c:v>
                </c:pt>
                <c:pt idx="46639">
                  <c:v>466.39</c:v>
                </c:pt>
                <c:pt idx="46640">
                  <c:v>466.4</c:v>
                </c:pt>
                <c:pt idx="46641">
                  <c:v>466.41</c:v>
                </c:pt>
                <c:pt idx="46642">
                  <c:v>466.42</c:v>
                </c:pt>
                <c:pt idx="46643">
                  <c:v>466.43</c:v>
                </c:pt>
                <c:pt idx="46644">
                  <c:v>466.44</c:v>
                </c:pt>
                <c:pt idx="46645">
                  <c:v>466.45</c:v>
                </c:pt>
                <c:pt idx="46646">
                  <c:v>466.46</c:v>
                </c:pt>
                <c:pt idx="46647">
                  <c:v>466.47</c:v>
                </c:pt>
                <c:pt idx="46648">
                  <c:v>466.48</c:v>
                </c:pt>
                <c:pt idx="46649">
                  <c:v>466.49</c:v>
                </c:pt>
                <c:pt idx="46650">
                  <c:v>466.5</c:v>
                </c:pt>
                <c:pt idx="46651">
                  <c:v>466.51</c:v>
                </c:pt>
                <c:pt idx="46652">
                  <c:v>466.52</c:v>
                </c:pt>
                <c:pt idx="46653">
                  <c:v>466.53</c:v>
                </c:pt>
                <c:pt idx="46654">
                  <c:v>466.54</c:v>
                </c:pt>
                <c:pt idx="46655">
                  <c:v>466.55</c:v>
                </c:pt>
                <c:pt idx="46656">
                  <c:v>466.56</c:v>
                </c:pt>
                <c:pt idx="46657">
                  <c:v>466.57</c:v>
                </c:pt>
                <c:pt idx="46658">
                  <c:v>466.58</c:v>
                </c:pt>
                <c:pt idx="46659">
                  <c:v>466.59</c:v>
                </c:pt>
                <c:pt idx="46660">
                  <c:v>466.6</c:v>
                </c:pt>
                <c:pt idx="46661">
                  <c:v>466.61</c:v>
                </c:pt>
                <c:pt idx="46662">
                  <c:v>466.62</c:v>
                </c:pt>
                <c:pt idx="46663">
                  <c:v>466.63</c:v>
                </c:pt>
                <c:pt idx="46664">
                  <c:v>466.64</c:v>
                </c:pt>
                <c:pt idx="46665">
                  <c:v>466.65</c:v>
                </c:pt>
                <c:pt idx="46666">
                  <c:v>466.66</c:v>
                </c:pt>
                <c:pt idx="46667">
                  <c:v>466.67</c:v>
                </c:pt>
                <c:pt idx="46668">
                  <c:v>466.68</c:v>
                </c:pt>
                <c:pt idx="46669">
                  <c:v>466.69</c:v>
                </c:pt>
                <c:pt idx="46670">
                  <c:v>466.7</c:v>
                </c:pt>
                <c:pt idx="46671">
                  <c:v>466.71</c:v>
                </c:pt>
                <c:pt idx="46672">
                  <c:v>466.72</c:v>
                </c:pt>
                <c:pt idx="46673">
                  <c:v>466.73</c:v>
                </c:pt>
                <c:pt idx="46674">
                  <c:v>466.74</c:v>
                </c:pt>
                <c:pt idx="46675">
                  <c:v>466.75</c:v>
                </c:pt>
                <c:pt idx="46676">
                  <c:v>466.76</c:v>
                </c:pt>
                <c:pt idx="46677">
                  <c:v>466.77</c:v>
                </c:pt>
                <c:pt idx="46678">
                  <c:v>466.78</c:v>
                </c:pt>
                <c:pt idx="46679">
                  <c:v>466.79</c:v>
                </c:pt>
                <c:pt idx="46680">
                  <c:v>466.8</c:v>
                </c:pt>
                <c:pt idx="46681">
                  <c:v>466.81</c:v>
                </c:pt>
                <c:pt idx="46682">
                  <c:v>466.82</c:v>
                </c:pt>
                <c:pt idx="46683">
                  <c:v>466.83</c:v>
                </c:pt>
                <c:pt idx="46684">
                  <c:v>466.84</c:v>
                </c:pt>
                <c:pt idx="46685">
                  <c:v>466.85</c:v>
                </c:pt>
                <c:pt idx="46686">
                  <c:v>466.86</c:v>
                </c:pt>
                <c:pt idx="46687">
                  <c:v>466.87</c:v>
                </c:pt>
                <c:pt idx="46688">
                  <c:v>466.88</c:v>
                </c:pt>
                <c:pt idx="46689">
                  <c:v>466.89</c:v>
                </c:pt>
                <c:pt idx="46690">
                  <c:v>466.9</c:v>
                </c:pt>
                <c:pt idx="46691">
                  <c:v>466.91</c:v>
                </c:pt>
                <c:pt idx="46692">
                  <c:v>466.92</c:v>
                </c:pt>
                <c:pt idx="46693">
                  <c:v>466.93</c:v>
                </c:pt>
                <c:pt idx="46694">
                  <c:v>466.94</c:v>
                </c:pt>
                <c:pt idx="46695">
                  <c:v>466.95</c:v>
                </c:pt>
                <c:pt idx="46696">
                  <c:v>466.96</c:v>
                </c:pt>
                <c:pt idx="46697">
                  <c:v>466.97</c:v>
                </c:pt>
                <c:pt idx="46698">
                  <c:v>466.98</c:v>
                </c:pt>
                <c:pt idx="46699">
                  <c:v>466.99</c:v>
                </c:pt>
                <c:pt idx="46700">
                  <c:v>467</c:v>
                </c:pt>
                <c:pt idx="46701">
                  <c:v>467.01</c:v>
                </c:pt>
                <c:pt idx="46702">
                  <c:v>467.02</c:v>
                </c:pt>
                <c:pt idx="46703">
                  <c:v>467.03</c:v>
                </c:pt>
                <c:pt idx="46704">
                  <c:v>467.04</c:v>
                </c:pt>
                <c:pt idx="46705">
                  <c:v>467.05</c:v>
                </c:pt>
                <c:pt idx="46706">
                  <c:v>467.06</c:v>
                </c:pt>
                <c:pt idx="46707">
                  <c:v>467.07</c:v>
                </c:pt>
                <c:pt idx="46708">
                  <c:v>467.08</c:v>
                </c:pt>
                <c:pt idx="46709">
                  <c:v>467.09</c:v>
                </c:pt>
                <c:pt idx="46710">
                  <c:v>467.1</c:v>
                </c:pt>
                <c:pt idx="46711">
                  <c:v>467.11</c:v>
                </c:pt>
                <c:pt idx="46712">
                  <c:v>467.12</c:v>
                </c:pt>
                <c:pt idx="46713">
                  <c:v>467.13</c:v>
                </c:pt>
                <c:pt idx="46714">
                  <c:v>467.14</c:v>
                </c:pt>
                <c:pt idx="46715">
                  <c:v>467.15</c:v>
                </c:pt>
                <c:pt idx="46716">
                  <c:v>467.16</c:v>
                </c:pt>
                <c:pt idx="46717">
                  <c:v>467.17</c:v>
                </c:pt>
                <c:pt idx="46718">
                  <c:v>467.18</c:v>
                </c:pt>
                <c:pt idx="46719">
                  <c:v>467.19</c:v>
                </c:pt>
                <c:pt idx="46720">
                  <c:v>467.2</c:v>
                </c:pt>
                <c:pt idx="46721">
                  <c:v>467.21</c:v>
                </c:pt>
                <c:pt idx="46722">
                  <c:v>467.22</c:v>
                </c:pt>
                <c:pt idx="46723">
                  <c:v>467.23</c:v>
                </c:pt>
                <c:pt idx="46724">
                  <c:v>467.24</c:v>
                </c:pt>
                <c:pt idx="46725">
                  <c:v>467.25</c:v>
                </c:pt>
                <c:pt idx="46726">
                  <c:v>467.26</c:v>
                </c:pt>
                <c:pt idx="46727">
                  <c:v>467.27</c:v>
                </c:pt>
                <c:pt idx="46728">
                  <c:v>467.28</c:v>
                </c:pt>
                <c:pt idx="46729">
                  <c:v>467.29</c:v>
                </c:pt>
                <c:pt idx="46730">
                  <c:v>467.3</c:v>
                </c:pt>
                <c:pt idx="46731">
                  <c:v>467.31</c:v>
                </c:pt>
                <c:pt idx="46732">
                  <c:v>467.32</c:v>
                </c:pt>
                <c:pt idx="46733">
                  <c:v>467.33</c:v>
                </c:pt>
                <c:pt idx="46734">
                  <c:v>467.34</c:v>
                </c:pt>
                <c:pt idx="46735">
                  <c:v>467.35</c:v>
                </c:pt>
                <c:pt idx="46736">
                  <c:v>467.36</c:v>
                </c:pt>
                <c:pt idx="46737">
                  <c:v>467.37</c:v>
                </c:pt>
                <c:pt idx="46738">
                  <c:v>467.38</c:v>
                </c:pt>
                <c:pt idx="46739">
                  <c:v>467.39</c:v>
                </c:pt>
                <c:pt idx="46740">
                  <c:v>467.4</c:v>
                </c:pt>
                <c:pt idx="46741">
                  <c:v>467.41</c:v>
                </c:pt>
                <c:pt idx="46742">
                  <c:v>467.42</c:v>
                </c:pt>
                <c:pt idx="46743">
                  <c:v>467.43</c:v>
                </c:pt>
                <c:pt idx="46744">
                  <c:v>467.44</c:v>
                </c:pt>
                <c:pt idx="46745">
                  <c:v>467.45</c:v>
                </c:pt>
                <c:pt idx="46746">
                  <c:v>467.46</c:v>
                </c:pt>
                <c:pt idx="46747">
                  <c:v>467.47</c:v>
                </c:pt>
                <c:pt idx="46748">
                  <c:v>467.48</c:v>
                </c:pt>
                <c:pt idx="46749">
                  <c:v>467.49</c:v>
                </c:pt>
                <c:pt idx="46750">
                  <c:v>467.5</c:v>
                </c:pt>
                <c:pt idx="46751">
                  <c:v>467.51</c:v>
                </c:pt>
                <c:pt idx="46752">
                  <c:v>467.52</c:v>
                </c:pt>
                <c:pt idx="46753">
                  <c:v>467.53</c:v>
                </c:pt>
                <c:pt idx="46754">
                  <c:v>467.54</c:v>
                </c:pt>
                <c:pt idx="46755">
                  <c:v>467.55</c:v>
                </c:pt>
                <c:pt idx="46756">
                  <c:v>467.56</c:v>
                </c:pt>
                <c:pt idx="46757">
                  <c:v>467.57</c:v>
                </c:pt>
                <c:pt idx="46758">
                  <c:v>467.58</c:v>
                </c:pt>
                <c:pt idx="46759">
                  <c:v>467.59</c:v>
                </c:pt>
                <c:pt idx="46760">
                  <c:v>467.6</c:v>
                </c:pt>
                <c:pt idx="46761">
                  <c:v>467.61</c:v>
                </c:pt>
                <c:pt idx="46762">
                  <c:v>467.62</c:v>
                </c:pt>
                <c:pt idx="46763">
                  <c:v>467.63</c:v>
                </c:pt>
                <c:pt idx="46764">
                  <c:v>467.64</c:v>
                </c:pt>
                <c:pt idx="46765">
                  <c:v>467.65</c:v>
                </c:pt>
                <c:pt idx="46766">
                  <c:v>467.66</c:v>
                </c:pt>
                <c:pt idx="46767">
                  <c:v>467.67</c:v>
                </c:pt>
                <c:pt idx="46768">
                  <c:v>467.68</c:v>
                </c:pt>
                <c:pt idx="46769">
                  <c:v>467.69</c:v>
                </c:pt>
                <c:pt idx="46770">
                  <c:v>467.7</c:v>
                </c:pt>
                <c:pt idx="46771">
                  <c:v>467.71</c:v>
                </c:pt>
                <c:pt idx="46772">
                  <c:v>467.72</c:v>
                </c:pt>
                <c:pt idx="46773">
                  <c:v>467.73</c:v>
                </c:pt>
                <c:pt idx="46774">
                  <c:v>467.74</c:v>
                </c:pt>
                <c:pt idx="46775">
                  <c:v>467.75</c:v>
                </c:pt>
                <c:pt idx="46776">
                  <c:v>467.76</c:v>
                </c:pt>
                <c:pt idx="46777">
                  <c:v>467.77</c:v>
                </c:pt>
                <c:pt idx="46778">
                  <c:v>467.78</c:v>
                </c:pt>
                <c:pt idx="46779">
                  <c:v>467.79</c:v>
                </c:pt>
                <c:pt idx="46780">
                  <c:v>467.8</c:v>
                </c:pt>
                <c:pt idx="46781">
                  <c:v>467.81</c:v>
                </c:pt>
                <c:pt idx="46782">
                  <c:v>467.82</c:v>
                </c:pt>
                <c:pt idx="46783">
                  <c:v>467.83</c:v>
                </c:pt>
                <c:pt idx="46784">
                  <c:v>467.84</c:v>
                </c:pt>
                <c:pt idx="46785">
                  <c:v>467.85</c:v>
                </c:pt>
                <c:pt idx="46786">
                  <c:v>467.86</c:v>
                </c:pt>
                <c:pt idx="46787">
                  <c:v>467.87</c:v>
                </c:pt>
                <c:pt idx="46788">
                  <c:v>467.88</c:v>
                </c:pt>
                <c:pt idx="46789">
                  <c:v>467.89</c:v>
                </c:pt>
                <c:pt idx="46790">
                  <c:v>467.9</c:v>
                </c:pt>
                <c:pt idx="46791">
                  <c:v>467.91</c:v>
                </c:pt>
                <c:pt idx="46792">
                  <c:v>467.92</c:v>
                </c:pt>
                <c:pt idx="46793">
                  <c:v>467.93</c:v>
                </c:pt>
                <c:pt idx="46794">
                  <c:v>467.94</c:v>
                </c:pt>
                <c:pt idx="46795">
                  <c:v>467.95</c:v>
                </c:pt>
                <c:pt idx="46796">
                  <c:v>467.96</c:v>
                </c:pt>
                <c:pt idx="46797">
                  <c:v>467.97</c:v>
                </c:pt>
                <c:pt idx="46798">
                  <c:v>467.98</c:v>
                </c:pt>
                <c:pt idx="46799">
                  <c:v>467.99</c:v>
                </c:pt>
                <c:pt idx="46800">
                  <c:v>468</c:v>
                </c:pt>
                <c:pt idx="46801">
                  <c:v>468.01</c:v>
                </c:pt>
                <c:pt idx="46802">
                  <c:v>468.02</c:v>
                </c:pt>
                <c:pt idx="46803">
                  <c:v>468.03</c:v>
                </c:pt>
                <c:pt idx="46804">
                  <c:v>468.04</c:v>
                </c:pt>
                <c:pt idx="46805">
                  <c:v>468.05</c:v>
                </c:pt>
                <c:pt idx="46806">
                  <c:v>468.06</c:v>
                </c:pt>
                <c:pt idx="46807">
                  <c:v>468.07</c:v>
                </c:pt>
                <c:pt idx="46808">
                  <c:v>468.08</c:v>
                </c:pt>
                <c:pt idx="46809">
                  <c:v>468.09</c:v>
                </c:pt>
                <c:pt idx="46810">
                  <c:v>468.1</c:v>
                </c:pt>
                <c:pt idx="46811">
                  <c:v>468.11</c:v>
                </c:pt>
                <c:pt idx="46812">
                  <c:v>468.12</c:v>
                </c:pt>
                <c:pt idx="46813">
                  <c:v>468.13</c:v>
                </c:pt>
                <c:pt idx="46814">
                  <c:v>468.14</c:v>
                </c:pt>
                <c:pt idx="46815">
                  <c:v>468.15</c:v>
                </c:pt>
                <c:pt idx="46816">
                  <c:v>468.16</c:v>
                </c:pt>
                <c:pt idx="46817">
                  <c:v>468.17</c:v>
                </c:pt>
                <c:pt idx="46818">
                  <c:v>468.18</c:v>
                </c:pt>
                <c:pt idx="46819">
                  <c:v>468.19</c:v>
                </c:pt>
                <c:pt idx="46820">
                  <c:v>468.2</c:v>
                </c:pt>
                <c:pt idx="46821">
                  <c:v>468.21</c:v>
                </c:pt>
                <c:pt idx="46822">
                  <c:v>468.22</c:v>
                </c:pt>
                <c:pt idx="46823">
                  <c:v>468.23</c:v>
                </c:pt>
                <c:pt idx="46824">
                  <c:v>468.24</c:v>
                </c:pt>
                <c:pt idx="46825">
                  <c:v>468.25</c:v>
                </c:pt>
                <c:pt idx="46826">
                  <c:v>468.26</c:v>
                </c:pt>
                <c:pt idx="46827">
                  <c:v>468.27</c:v>
                </c:pt>
                <c:pt idx="46828">
                  <c:v>468.28</c:v>
                </c:pt>
                <c:pt idx="46829">
                  <c:v>468.29</c:v>
                </c:pt>
                <c:pt idx="46830">
                  <c:v>468.3</c:v>
                </c:pt>
                <c:pt idx="46831">
                  <c:v>468.31</c:v>
                </c:pt>
                <c:pt idx="46832">
                  <c:v>468.32</c:v>
                </c:pt>
                <c:pt idx="46833">
                  <c:v>468.33</c:v>
                </c:pt>
                <c:pt idx="46834">
                  <c:v>468.34</c:v>
                </c:pt>
                <c:pt idx="46835">
                  <c:v>468.35</c:v>
                </c:pt>
                <c:pt idx="46836">
                  <c:v>468.36</c:v>
                </c:pt>
                <c:pt idx="46837">
                  <c:v>468.37</c:v>
                </c:pt>
                <c:pt idx="46838">
                  <c:v>468.38</c:v>
                </c:pt>
                <c:pt idx="46839">
                  <c:v>468.39</c:v>
                </c:pt>
                <c:pt idx="46840">
                  <c:v>468.4</c:v>
                </c:pt>
                <c:pt idx="46841">
                  <c:v>468.41</c:v>
                </c:pt>
                <c:pt idx="46842">
                  <c:v>468.42</c:v>
                </c:pt>
                <c:pt idx="46843">
                  <c:v>468.43</c:v>
                </c:pt>
                <c:pt idx="46844">
                  <c:v>468.44</c:v>
                </c:pt>
                <c:pt idx="46845">
                  <c:v>468.45</c:v>
                </c:pt>
                <c:pt idx="46846">
                  <c:v>468.46</c:v>
                </c:pt>
                <c:pt idx="46847">
                  <c:v>468.47</c:v>
                </c:pt>
                <c:pt idx="46848">
                  <c:v>468.48</c:v>
                </c:pt>
                <c:pt idx="46849">
                  <c:v>468.49</c:v>
                </c:pt>
                <c:pt idx="46850">
                  <c:v>468.5</c:v>
                </c:pt>
                <c:pt idx="46851">
                  <c:v>468.51</c:v>
                </c:pt>
                <c:pt idx="46852">
                  <c:v>468.52</c:v>
                </c:pt>
                <c:pt idx="46853">
                  <c:v>468.53</c:v>
                </c:pt>
                <c:pt idx="46854">
                  <c:v>468.54</c:v>
                </c:pt>
                <c:pt idx="46855">
                  <c:v>468.55</c:v>
                </c:pt>
                <c:pt idx="46856">
                  <c:v>468.56</c:v>
                </c:pt>
                <c:pt idx="46857">
                  <c:v>468.57</c:v>
                </c:pt>
                <c:pt idx="46858">
                  <c:v>468.58</c:v>
                </c:pt>
                <c:pt idx="46859">
                  <c:v>468.59</c:v>
                </c:pt>
                <c:pt idx="46860">
                  <c:v>468.6</c:v>
                </c:pt>
                <c:pt idx="46861">
                  <c:v>468.61</c:v>
                </c:pt>
                <c:pt idx="46862">
                  <c:v>468.62</c:v>
                </c:pt>
                <c:pt idx="46863">
                  <c:v>468.63</c:v>
                </c:pt>
                <c:pt idx="46864">
                  <c:v>468.64</c:v>
                </c:pt>
                <c:pt idx="46865">
                  <c:v>468.65</c:v>
                </c:pt>
                <c:pt idx="46866">
                  <c:v>468.66</c:v>
                </c:pt>
                <c:pt idx="46867">
                  <c:v>468.67</c:v>
                </c:pt>
                <c:pt idx="46868">
                  <c:v>468.68</c:v>
                </c:pt>
                <c:pt idx="46869">
                  <c:v>468.69</c:v>
                </c:pt>
                <c:pt idx="46870">
                  <c:v>468.7</c:v>
                </c:pt>
                <c:pt idx="46871">
                  <c:v>468.71</c:v>
                </c:pt>
                <c:pt idx="46872">
                  <c:v>468.72</c:v>
                </c:pt>
                <c:pt idx="46873">
                  <c:v>468.73</c:v>
                </c:pt>
                <c:pt idx="46874">
                  <c:v>468.74</c:v>
                </c:pt>
                <c:pt idx="46875">
                  <c:v>468.75</c:v>
                </c:pt>
                <c:pt idx="46876">
                  <c:v>468.76</c:v>
                </c:pt>
                <c:pt idx="46877">
                  <c:v>468.77</c:v>
                </c:pt>
                <c:pt idx="46878">
                  <c:v>468.78</c:v>
                </c:pt>
                <c:pt idx="46879">
                  <c:v>468.79</c:v>
                </c:pt>
                <c:pt idx="46880">
                  <c:v>468.8</c:v>
                </c:pt>
                <c:pt idx="46881">
                  <c:v>468.81</c:v>
                </c:pt>
                <c:pt idx="46882">
                  <c:v>468.82</c:v>
                </c:pt>
                <c:pt idx="46883">
                  <c:v>468.83</c:v>
                </c:pt>
                <c:pt idx="46884">
                  <c:v>468.84</c:v>
                </c:pt>
                <c:pt idx="46885">
                  <c:v>468.85</c:v>
                </c:pt>
                <c:pt idx="46886">
                  <c:v>468.86</c:v>
                </c:pt>
                <c:pt idx="46887">
                  <c:v>468.87</c:v>
                </c:pt>
                <c:pt idx="46888">
                  <c:v>468.88</c:v>
                </c:pt>
                <c:pt idx="46889">
                  <c:v>468.89</c:v>
                </c:pt>
                <c:pt idx="46890">
                  <c:v>468.9</c:v>
                </c:pt>
                <c:pt idx="46891">
                  <c:v>468.91</c:v>
                </c:pt>
                <c:pt idx="46892">
                  <c:v>468.92</c:v>
                </c:pt>
                <c:pt idx="46893">
                  <c:v>468.93</c:v>
                </c:pt>
                <c:pt idx="46894">
                  <c:v>468.94</c:v>
                </c:pt>
                <c:pt idx="46895">
                  <c:v>468.95</c:v>
                </c:pt>
                <c:pt idx="46896">
                  <c:v>468.96</c:v>
                </c:pt>
                <c:pt idx="46897">
                  <c:v>468.97</c:v>
                </c:pt>
                <c:pt idx="46898">
                  <c:v>468.98</c:v>
                </c:pt>
                <c:pt idx="46899">
                  <c:v>468.99</c:v>
                </c:pt>
                <c:pt idx="46900">
                  <c:v>469</c:v>
                </c:pt>
                <c:pt idx="46901">
                  <c:v>469.01</c:v>
                </c:pt>
                <c:pt idx="46902">
                  <c:v>469.02</c:v>
                </c:pt>
                <c:pt idx="46903">
                  <c:v>469.03</c:v>
                </c:pt>
                <c:pt idx="46904">
                  <c:v>469.04</c:v>
                </c:pt>
                <c:pt idx="46905">
                  <c:v>469.05</c:v>
                </c:pt>
                <c:pt idx="46906">
                  <c:v>469.06</c:v>
                </c:pt>
                <c:pt idx="46907">
                  <c:v>469.07</c:v>
                </c:pt>
                <c:pt idx="46908">
                  <c:v>469.08</c:v>
                </c:pt>
                <c:pt idx="46909">
                  <c:v>469.09</c:v>
                </c:pt>
                <c:pt idx="46910">
                  <c:v>469.1</c:v>
                </c:pt>
                <c:pt idx="46911">
                  <c:v>469.11</c:v>
                </c:pt>
                <c:pt idx="46912">
                  <c:v>469.12</c:v>
                </c:pt>
                <c:pt idx="46913">
                  <c:v>469.13</c:v>
                </c:pt>
                <c:pt idx="46914">
                  <c:v>469.14</c:v>
                </c:pt>
                <c:pt idx="46915">
                  <c:v>469.15</c:v>
                </c:pt>
                <c:pt idx="46916">
                  <c:v>469.16</c:v>
                </c:pt>
                <c:pt idx="46917">
                  <c:v>469.17</c:v>
                </c:pt>
                <c:pt idx="46918">
                  <c:v>469.18</c:v>
                </c:pt>
                <c:pt idx="46919">
                  <c:v>469.19</c:v>
                </c:pt>
                <c:pt idx="46920">
                  <c:v>469.2</c:v>
                </c:pt>
                <c:pt idx="46921">
                  <c:v>469.21</c:v>
                </c:pt>
                <c:pt idx="46922">
                  <c:v>469.22</c:v>
                </c:pt>
                <c:pt idx="46923">
                  <c:v>469.23</c:v>
                </c:pt>
                <c:pt idx="46924">
                  <c:v>469.24</c:v>
                </c:pt>
                <c:pt idx="46925">
                  <c:v>469.25</c:v>
                </c:pt>
                <c:pt idx="46926">
                  <c:v>469.26</c:v>
                </c:pt>
                <c:pt idx="46927">
                  <c:v>469.27</c:v>
                </c:pt>
                <c:pt idx="46928">
                  <c:v>469.28</c:v>
                </c:pt>
                <c:pt idx="46929">
                  <c:v>469.29</c:v>
                </c:pt>
                <c:pt idx="46930">
                  <c:v>469.3</c:v>
                </c:pt>
                <c:pt idx="46931">
                  <c:v>469.31</c:v>
                </c:pt>
                <c:pt idx="46932">
                  <c:v>469.32</c:v>
                </c:pt>
                <c:pt idx="46933">
                  <c:v>469.33</c:v>
                </c:pt>
                <c:pt idx="46934">
                  <c:v>469.34</c:v>
                </c:pt>
                <c:pt idx="46935">
                  <c:v>469.35</c:v>
                </c:pt>
                <c:pt idx="46936">
                  <c:v>469.36</c:v>
                </c:pt>
                <c:pt idx="46937">
                  <c:v>469.37</c:v>
                </c:pt>
                <c:pt idx="46938">
                  <c:v>469.38</c:v>
                </c:pt>
                <c:pt idx="46939">
                  <c:v>469.39</c:v>
                </c:pt>
                <c:pt idx="46940">
                  <c:v>469.4</c:v>
                </c:pt>
                <c:pt idx="46941">
                  <c:v>469.41</c:v>
                </c:pt>
                <c:pt idx="46942">
                  <c:v>469.42</c:v>
                </c:pt>
                <c:pt idx="46943">
                  <c:v>469.43</c:v>
                </c:pt>
                <c:pt idx="46944">
                  <c:v>469.44</c:v>
                </c:pt>
                <c:pt idx="46945">
                  <c:v>469.45</c:v>
                </c:pt>
                <c:pt idx="46946">
                  <c:v>469.46</c:v>
                </c:pt>
                <c:pt idx="46947">
                  <c:v>469.47</c:v>
                </c:pt>
                <c:pt idx="46948">
                  <c:v>469.48</c:v>
                </c:pt>
                <c:pt idx="46949">
                  <c:v>469.49</c:v>
                </c:pt>
                <c:pt idx="46950">
                  <c:v>469.5</c:v>
                </c:pt>
                <c:pt idx="46951">
                  <c:v>469.51</c:v>
                </c:pt>
                <c:pt idx="46952">
                  <c:v>469.52</c:v>
                </c:pt>
                <c:pt idx="46953">
                  <c:v>469.53</c:v>
                </c:pt>
                <c:pt idx="46954">
                  <c:v>469.54</c:v>
                </c:pt>
                <c:pt idx="46955">
                  <c:v>469.55</c:v>
                </c:pt>
                <c:pt idx="46956">
                  <c:v>469.56</c:v>
                </c:pt>
                <c:pt idx="46957">
                  <c:v>469.57</c:v>
                </c:pt>
                <c:pt idx="46958">
                  <c:v>469.58</c:v>
                </c:pt>
                <c:pt idx="46959">
                  <c:v>469.59</c:v>
                </c:pt>
                <c:pt idx="46960">
                  <c:v>469.6</c:v>
                </c:pt>
                <c:pt idx="46961">
                  <c:v>469.61</c:v>
                </c:pt>
                <c:pt idx="46962">
                  <c:v>469.62</c:v>
                </c:pt>
                <c:pt idx="46963">
                  <c:v>469.63</c:v>
                </c:pt>
                <c:pt idx="46964">
                  <c:v>469.64</c:v>
                </c:pt>
                <c:pt idx="46965">
                  <c:v>469.65</c:v>
                </c:pt>
                <c:pt idx="46966">
                  <c:v>469.66</c:v>
                </c:pt>
                <c:pt idx="46967">
                  <c:v>469.67</c:v>
                </c:pt>
                <c:pt idx="46968">
                  <c:v>469.68</c:v>
                </c:pt>
                <c:pt idx="46969">
                  <c:v>469.69</c:v>
                </c:pt>
                <c:pt idx="46970">
                  <c:v>469.7</c:v>
                </c:pt>
                <c:pt idx="46971">
                  <c:v>469.71</c:v>
                </c:pt>
                <c:pt idx="46972">
                  <c:v>469.72</c:v>
                </c:pt>
                <c:pt idx="46973">
                  <c:v>469.73</c:v>
                </c:pt>
                <c:pt idx="46974">
                  <c:v>469.74</c:v>
                </c:pt>
                <c:pt idx="46975">
                  <c:v>469.75</c:v>
                </c:pt>
                <c:pt idx="46976">
                  <c:v>469.76</c:v>
                </c:pt>
                <c:pt idx="46977">
                  <c:v>469.77</c:v>
                </c:pt>
                <c:pt idx="46978">
                  <c:v>469.78</c:v>
                </c:pt>
                <c:pt idx="46979">
                  <c:v>469.79</c:v>
                </c:pt>
                <c:pt idx="46980">
                  <c:v>469.8</c:v>
                </c:pt>
                <c:pt idx="46981">
                  <c:v>469.81</c:v>
                </c:pt>
                <c:pt idx="46982">
                  <c:v>469.82</c:v>
                </c:pt>
                <c:pt idx="46983">
                  <c:v>469.83</c:v>
                </c:pt>
                <c:pt idx="46984">
                  <c:v>469.84</c:v>
                </c:pt>
                <c:pt idx="46985">
                  <c:v>469.85</c:v>
                </c:pt>
                <c:pt idx="46986">
                  <c:v>469.86</c:v>
                </c:pt>
                <c:pt idx="46987">
                  <c:v>469.87</c:v>
                </c:pt>
                <c:pt idx="46988">
                  <c:v>469.88</c:v>
                </c:pt>
                <c:pt idx="46989">
                  <c:v>469.89</c:v>
                </c:pt>
                <c:pt idx="46990">
                  <c:v>469.9</c:v>
                </c:pt>
                <c:pt idx="46991">
                  <c:v>469.91</c:v>
                </c:pt>
                <c:pt idx="46992">
                  <c:v>469.92</c:v>
                </c:pt>
                <c:pt idx="46993">
                  <c:v>469.93</c:v>
                </c:pt>
                <c:pt idx="46994">
                  <c:v>469.94</c:v>
                </c:pt>
                <c:pt idx="46995">
                  <c:v>469.95</c:v>
                </c:pt>
                <c:pt idx="46996">
                  <c:v>469.96</c:v>
                </c:pt>
                <c:pt idx="46997">
                  <c:v>469.97</c:v>
                </c:pt>
                <c:pt idx="46998">
                  <c:v>469.98</c:v>
                </c:pt>
                <c:pt idx="46999">
                  <c:v>469.99</c:v>
                </c:pt>
                <c:pt idx="47000">
                  <c:v>470</c:v>
                </c:pt>
                <c:pt idx="47001">
                  <c:v>470.01</c:v>
                </c:pt>
                <c:pt idx="47002">
                  <c:v>470.02</c:v>
                </c:pt>
                <c:pt idx="47003">
                  <c:v>470.03</c:v>
                </c:pt>
                <c:pt idx="47004">
                  <c:v>470.04</c:v>
                </c:pt>
                <c:pt idx="47005">
                  <c:v>470.05</c:v>
                </c:pt>
                <c:pt idx="47006">
                  <c:v>470.06</c:v>
                </c:pt>
                <c:pt idx="47007">
                  <c:v>470.07</c:v>
                </c:pt>
                <c:pt idx="47008">
                  <c:v>470.08</c:v>
                </c:pt>
                <c:pt idx="47009">
                  <c:v>470.09</c:v>
                </c:pt>
                <c:pt idx="47010">
                  <c:v>470.1</c:v>
                </c:pt>
                <c:pt idx="47011">
                  <c:v>470.11</c:v>
                </c:pt>
                <c:pt idx="47012">
                  <c:v>470.12</c:v>
                </c:pt>
                <c:pt idx="47013">
                  <c:v>470.13</c:v>
                </c:pt>
                <c:pt idx="47014">
                  <c:v>470.14</c:v>
                </c:pt>
                <c:pt idx="47015">
                  <c:v>470.15</c:v>
                </c:pt>
                <c:pt idx="47016">
                  <c:v>470.16</c:v>
                </c:pt>
                <c:pt idx="47017">
                  <c:v>470.17</c:v>
                </c:pt>
                <c:pt idx="47018">
                  <c:v>470.18</c:v>
                </c:pt>
                <c:pt idx="47019">
                  <c:v>470.19</c:v>
                </c:pt>
                <c:pt idx="47020">
                  <c:v>470.2</c:v>
                </c:pt>
                <c:pt idx="47021">
                  <c:v>470.21</c:v>
                </c:pt>
                <c:pt idx="47022">
                  <c:v>470.22</c:v>
                </c:pt>
                <c:pt idx="47023">
                  <c:v>470.23</c:v>
                </c:pt>
                <c:pt idx="47024">
                  <c:v>470.24</c:v>
                </c:pt>
                <c:pt idx="47025">
                  <c:v>470.25</c:v>
                </c:pt>
                <c:pt idx="47026">
                  <c:v>470.26</c:v>
                </c:pt>
                <c:pt idx="47027">
                  <c:v>470.27</c:v>
                </c:pt>
                <c:pt idx="47028">
                  <c:v>470.28</c:v>
                </c:pt>
                <c:pt idx="47029">
                  <c:v>470.29</c:v>
                </c:pt>
                <c:pt idx="47030">
                  <c:v>470.3</c:v>
                </c:pt>
                <c:pt idx="47031">
                  <c:v>470.31</c:v>
                </c:pt>
                <c:pt idx="47032">
                  <c:v>470.32</c:v>
                </c:pt>
                <c:pt idx="47033">
                  <c:v>470.33</c:v>
                </c:pt>
                <c:pt idx="47034">
                  <c:v>470.34</c:v>
                </c:pt>
                <c:pt idx="47035">
                  <c:v>470.35</c:v>
                </c:pt>
                <c:pt idx="47036">
                  <c:v>470.36</c:v>
                </c:pt>
                <c:pt idx="47037">
                  <c:v>470.37</c:v>
                </c:pt>
                <c:pt idx="47038">
                  <c:v>470.38</c:v>
                </c:pt>
                <c:pt idx="47039">
                  <c:v>470.39</c:v>
                </c:pt>
                <c:pt idx="47040">
                  <c:v>470.4</c:v>
                </c:pt>
                <c:pt idx="47041">
                  <c:v>470.41</c:v>
                </c:pt>
                <c:pt idx="47042">
                  <c:v>470.42</c:v>
                </c:pt>
                <c:pt idx="47043">
                  <c:v>470.43</c:v>
                </c:pt>
                <c:pt idx="47044">
                  <c:v>470.44</c:v>
                </c:pt>
                <c:pt idx="47045">
                  <c:v>470.45</c:v>
                </c:pt>
                <c:pt idx="47046">
                  <c:v>470.46</c:v>
                </c:pt>
                <c:pt idx="47047">
                  <c:v>470.47</c:v>
                </c:pt>
                <c:pt idx="47048">
                  <c:v>470.48</c:v>
                </c:pt>
                <c:pt idx="47049">
                  <c:v>470.49</c:v>
                </c:pt>
                <c:pt idx="47050">
                  <c:v>470.5</c:v>
                </c:pt>
                <c:pt idx="47051">
                  <c:v>470.51</c:v>
                </c:pt>
                <c:pt idx="47052">
                  <c:v>470.52</c:v>
                </c:pt>
                <c:pt idx="47053">
                  <c:v>470.53</c:v>
                </c:pt>
                <c:pt idx="47054">
                  <c:v>470.54</c:v>
                </c:pt>
                <c:pt idx="47055">
                  <c:v>470.55</c:v>
                </c:pt>
                <c:pt idx="47056">
                  <c:v>470.56</c:v>
                </c:pt>
                <c:pt idx="47057">
                  <c:v>470.57</c:v>
                </c:pt>
                <c:pt idx="47058">
                  <c:v>470.58</c:v>
                </c:pt>
                <c:pt idx="47059">
                  <c:v>470.59</c:v>
                </c:pt>
                <c:pt idx="47060">
                  <c:v>470.6</c:v>
                </c:pt>
                <c:pt idx="47061">
                  <c:v>470.61</c:v>
                </c:pt>
                <c:pt idx="47062">
                  <c:v>470.62</c:v>
                </c:pt>
                <c:pt idx="47063">
                  <c:v>470.63</c:v>
                </c:pt>
                <c:pt idx="47064">
                  <c:v>470.64</c:v>
                </c:pt>
                <c:pt idx="47065">
                  <c:v>470.65</c:v>
                </c:pt>
                <c:pt idx="47066">
                  <c:v>470.66</c:v>
                </c:pt>
                <c:pt idx="47067">
                  <c:v>470.67</c:v>
                </c:pt>
                <c:pt idx="47068">
                  <c:v>470.68</c:v>
                </c:pt>
                <c:pt idx="47069">
                  <c:v>470.69</c:v>
                </c:pt>
                <c:pt idx="47070">
                  <c:v>470.7</c:v>
                </c:pt>
                <c:pt idx="47071">
                  <c:v>470.71</c:v>
                </c:pt>
                <c:pt idx="47072">
                  <c:v>470.72</c:v>
                </c:pt>
                <c:pt idx="47073">
                  <c:v>470.73</c:v>
                </c:pt>
                <c:pt idx="47074">
                  <c:v>470.74</c:v>
                </c:pt>
                <c:pt idx="47075">
                  <c:v>470.75</c:v>
                </c:pt>
                <c:pt idx="47076">
                  <c:v>470.76</c:v>
                </c:pt>
                <c:pt idx="47077">
                  <c:v>470.77</c:v>
                </c:pt>
                <c:pt idx="47078">
                  <c:v>470.78</c:v>
                </c:pt>
                <c:pt idx="47079">
                  <c:v>470.79</c:v>
                </c:pt>
                <c:pt idx="47080">
                  <c:v>470.8</c:v>
                </c:pt>
                <c:pt idx="47081">
                  <c:v>470.81</c:v>
                </c:pt>
                <c:pt idx="47082">
                  <c:v>470.82</c:v>
                </c:pt>
                <c:pt idx="47083">
                  <c:v>470.83</c:v>
                </c:pt>
                <c:pt idx="47084">
                  <c:v>470.84</c:v>
                </c:pt>
                <c:pt idx="47085">
                  <c:v>470.85</c:v>
                </c:pt>
                <c:pt idx="47086">
                  <c:v>470.86</c:v>
                </c:pt>
                <c:pt idx="47087">
                  <c:v>470.87</c:v>
                </c:pt>
                <c:pt idx="47088">
                  <c:v>470.88</c:v>
                </c:pt>
                <c:pt idx="47089">
                  <c:v>470.89</c:v>
                </c:pt>
                <c:pt idx="47090">
                  <c:v>470.9</c:v>
                </c:pt>
                <c:pt idx="47091">
                  <c:v>470.91</c:v>
                </c:pt>
                <c:pt idx="47092">
                  <c:v>470.92</c:v>
                </c:pt>
                <c:pt idx="47093">
                  <c:v>470.93</c:v>
                </c:pt>
                <c:pt idx="47094">
                  <c:v>470.94</c:v>
                </c:pt>
                <c:pt idx="47095">
                  <c:v>470.95</c:v>
                </c:pt>
                <c:pt idx="47096">
                  <c:v>470.96</c:v>
                </c:pt>
                <c:pt idx="47097">
                  <c:v>470.97</c:v>
                </c:pt>
                <c:pt idx="47098">
                  <c:v>470.98</c:v>
                </c:pt>
                <c:pt idx="47099">
                  <c:v>470.99</c:v>
                </c:pt>
                <c:pt idx="47100">
                  <c:v>471</c:v>
                </c:pt>
                <c:pt idx="47101">
                  <c:v>471.01</c:v>
                </c:pt>
                <c:pt idx="47102">
                  <c:v>471.02</c:v>
                </c:pt>
                <c:pt idx="47103">
                  <c:v>471.03</c:v>
                </c:pt>
                <c:pt idx="47104">
                  <c:v>471.04</c:v>
                </c:pt>
                <c:pt idx="47105">
                  <c:v>471.05</c:v>
                </c:pt>
                <c:pt idx="47106">
                  <c:v>471.06</c:v>
                </c:pt>
                <c:pt idx="47107">
                  <c:v>471.07</c:v>
                </c:pt>
                <c:pt idx="47108">
                  <c:v>471.08</c:v>
                </c:pt>
                <c:pt idx="47109">
                  <c:v>471.09</c:v>
                </c:pt>
                <c:pt idx="47110">
                  <c:v>471.1</c:v>
                </c:pt>
                <c:pt idx="47111">
                  <c:v>471.11</c:v>
                </c:pt>
                <c:pt idx="47112">
                  <c:v>471.12</c:v>
                </c:pt>
                <c:pt idx="47113">
                  <c:v>471.13</c:v>
                </c:pt>
                <c:pt idx="47114">
                  <c:v>471.14</c:v>
                </c:pt>
                <c:pt idx="47115">
                  <c:v>471.15</c:v>
                </c:pt>
                <c:pt idx="47116">
                  <c:v>471.16</c:v>
                </c:pt>
                <c:pt idx="47117">
                  <c:v>471.17</c:v>
                </c:pt>
                <c:pt idx="47118">
                  <c:v>471.18</c:v>
                </c:pt>
                <c:pt idx="47119">
                  <c:v>471.19</c:v>
                </c:pt>
                <c:pt idx="47120">
                  <c:v>471.2</c:v>
                </c:pt>
                <c:pt idx="47121">
                  <c:v>471.21</c:v>
                </c:pt>
                <c:pt idx="47122">
                  <c:v>471.22</c:v>
                </c:pt>
                <c:pt idx="47123">
                  <c:v>471.23</c:v>
                </c:pt>
                <c:pt idx="47124">
                  <c:v>471.24</c:v>
                </c:pt>
                <c:pt idx="47125">
                  <c:v>471.25</c:v>
                </c:pt>
                <c:pt idx="47126">
                  <c:v>471.26</c:v>
                </c:pt>
                <c:pt idx="47127">
                  <c:v>471.27</c:v>
                </c:pt>
                <c:pt idx="47128">
                  <c:v>471.28</c:v>
                </c:pt>
                <c:pt idx="47129">
                  <c:v>471.29</c:v>
                </c:pt>
                <c:pt idx="47130">
                  <c:v>471.3</c:v>
                </c:pt>
                <c:pt idx="47131">
                  <c:v>471.31</c:v>
                </c:pt>
                <c:pt idx="47132">
                  <c:v>471.32</c:v>
                </c:pt>
                <c:pt idx="47133">
                  <c:v>471.33</c:v>
                </c:pt>
                <c:pt idx="47134">
                  <c:v>471.34</c:v>
                </c:pt>
                <c:pt idx="47135">
                  <c:v>471.35</c:v>
                </c:pt>
                <c:pt idx="47136">
                  <c:v>471.36</c:v>
                </c:pt>
                <c:pt idx="47137">
                  <c:v>471.37</c:v>
                </c:pt>
                <c:pt idx="47138">
                  <c:v>471.38</c:v>
                </c:pt>
                <c:pt idx="47139">
                  <c:v>471.39</c:v>
                </c:pt>
                <c:pt idx="47140">
                  <c:v>471.4</c:v>
                </c:pt>
                <c:pt idx="47141">
                  <c:v>471.41</c:v>
                </c:pt>
                <c:pt idx="47142">
                  <c:v>471.42</c:v>
                </c:pt>
                <c:pt idx="47143">
                  <c:v>471.43</c:v>
                </c:pt>
                <c:pt idx="47144">
                  <c:v>471.44</c:v>
                </c:pt>
                <c:pt idx="47145">
                  <c:v>471.45</c:v>
                </c:pt>
                <c:pt idx="47146">
                  <c:v>471.46</c:v>
                </c:pt>
                <c:pt idx="47147">
                  <c:v>471.47</c:v>
                </c:pt>
                <c:pt idx="47148">
                  <c:v>471.48</c:v>
                </c:pt>
                <c:pt idx="47149">
                  <c:v>471.49</c:v>
                </c:pt>
                <c:pt idx="47150">
                  <c:v>471.5</c:v>
                </c:pt>
                <c:pt idx="47151">
                  <c:v>471.51</c:v>
                </c:pt>
                <c:pt idx="47152">
                  <c:v>471.52</c:v>
                </c:pt>
                <c:pt idx="47153">
                  <c:v>471.53</c:v>
                </c:pt>
                <c:pt idx="47154">
                  <c:v>471.54</c:v>
                </c:pt>
                <c:pt idx="47155">
                  <c:v>471.55</c:v>
                </c:pt>
                <c:pt idx="47156">
                  <c:v>471.56</c:v>
                </c:pt>
                <c:pt idx="47157">
                  <c:v>471.57</c:v>
                </c:pt>
                <c:pt idx="47158">
                  <c:v>471.58</c:v>
                </c:pt>
                <c:pt idx="47159">
                  <c:v>471.59</c:v>
                </c:pt>
                <c:pt idx="47160">
                  <c:v>471.6</c:v>
                </c:pt>
                <c:pt idx="47161">
                  <c:v>471.61</c:v>
                </c:pt>
                <c:pt idx="47162">
                  <c:v>471.62</c:v>
                </c:pt>
                <c:pt idx="47163">
                  <c:v>471.63</c:v>
                </c:pt>
                <c:pt idx="47164">
                  <c:v>471.64</c:v>
                </c:pt>
                <c:pt idx="47165">
                  <c:v>471.65</c:v>
                </c:pt>
                <c:pt idx="47166">
                  <c:v>471.66</c:v>
                </c:pt>
                <c:pt idx="47167">
                  <c:v>471.67</c:v>
                </c:pt>
                <c:pt idx="47168">
                  <c:v>471.68</c:v>
                </c:pt>
                <c:pt idx="47169">
                  <c:v>471.69</c:v>
                </c:pt>
                <c:pt idx="47170">
                  <c:v>471.7</c:v>
                </c:pt>
                <c:pt idx="47171">
                  <c:v>471.71</c:v>
                </c:pt>
                <c:pt idx="47172">
                  <c:v>471.72</c:v>
                </c:pt>
                <c:pt idx="47173">
                  <c:v>471.73</c:v>
                </c:pt>
                <c:pt idx="47174">
                  <c:v>471.74</c:v>
                </c:pt>
                <c:pt idx="47175">
                  <c:v>471.75</c:v>
                </c:pt>
                <c:pt idx="47176">
                  <c:v>471.76</c:v>
                </c:pt>
                <c:pt idx="47177">
                  <c:v>471.77</c:v>
                </c:pt>
                <c:pt idx="47178">
                  <c:v>471.78</c:v>
                </c:pt>
                <c:pt idx="47179">
                  <c:v>471.79</c:v>
                </c:pt>
                <c:pt idx="47180">
                  <c:v>471.8</c:v>
                </c:pt>
                <c:pt idx="47181">
                  <c:v>471.81</c:v>
                </c:pt>
                <c:pt idx="47182">
                  <c:v>471.82</c:v>
                </c:pt>
                <c:pt idx="47183">
                  <c:v>471.83</c:v>
                </c:pt>
                <c:pt idx="47184">
                  <c:v>471.84</c:v>
                </c:pt>
                <c:pt idx="47185">
                  <c:v>471.85</c:v>
                </c:pt>
                <c:pt idx="47186">
                  <c:v>471.86</c:v>
                </c:pt>
                <c:pt idx="47187">
                  <c:v>471.87</c:v>
                </c:pt>
                <c:pt idx="47188">
                  <c:v>471.88</c:v>
                </c:pt>
                <c:pt idx="47189">
                  <c:v>471.89</c:v>
                </c:pt>
                <c:pt idx="47190">
                  <c:v>471.9</c:v>
                </c:pt>
                <c:pt idx="47191">
                  <c:v>471.91</c:v>
                </c:pt>
                <c:pt idx="47192">
                  <c:v>471.92</c:v>
                </c:pt>
                <c:pt idx="47193">
                  <c:v>471.93</c:v>
                </c:pt>
                <c:pt idx="47194">
                  <c:v>471.94</c:v>
                </c:pt>
                <c:pt idx="47195">
                  <c:v>471.95</c:v>
                </c:pt>
                <c:pt idx="47196">
                  <c:v>471.96</c:v>
                </c:pt>
                <c:pt idx="47197">
                  <c:v>471.97</c:v>
                </c:pt>
                <c:pt idx="47198">
                  <c:v>471.98</c:v>
                </c:pt>
                <c:pt idx="47199">
                  <c:v>471.99</c:v>
                </c:pt>
                <c:pt idx="47200">
                  <c:v>472</c:v>
                </c:pt>
                <c:pt idx="47201">
                  <c:v>472.01</c:v>
                </c:pt>
                <c:pt idx="47202">
                  <c:v>472.02</c:v>
                </c:pt>
                <c:pt idx="47203">
                  <c:v>472.03</c:v>
                </c:pt>
                <c:pt idx="47204">
                  <c:v>472.04</c:v>
                </c:pt>
                <c:pt idx="47205">
                  <c:v>472.05</c:v>
                </c:pt>
                <c:pt idx="47206">
                  <c:v>472.06</c:v>
                </c:pt>
                <c:pt idx="47207">
                  <c:v>472.07</c:v>
                </c:pt>
                <c:pt idx="47208">
                  <c:v>472.08</c:v>
                </c:pt>
                <c:pt idx="47209">
                  <c:v>472.09</c:v>
                </c:pt>
                <c:pt idx="47210">
                  <c:v>472.1</c:v>
                </c:pt>
                <c:pt idx="47211">
                  <c:v>472.11</c:v>
                </c:pt>
                <c:pt idx="47212">
                  <c:v>472.12</c:v>
                </c:pt>
                <c:pt idx="47213">
                  <c:v>472.13</c:v>
                </c:pt>
                <c:pt idx="47214">
                  <c:v>472.14</c:v>
                </c:pt>
                <c:pt idx="47215">
                  <c:v>472.15</c:v>
                </c:pt>
                <c:pt idx="47216">
                  <c:v>472.16</c:v>
                </c:pt>
                <c:pt idx="47217">
                  <c:v>472.17</c:v>
                </c:pt>
                <c:pt idx="47218">
                  <c:v>472.18</c:v>
                </c:pt>
                <c:pt idx="47219">
                  <c:v>472.19</c:v>
                </c:pt>
                <c:pt idx="47220">
                  <c:v>472.2</c:v>
                </c:pt>
                <c:pt idx="47221">
                  <c:v>472.21</c:v>
                </c:pt>
                <c:pt idx="47222">
                  <c:v>472.22</c:v>
                </c:pt>
                <c:pt idx="47223">
                  <c:v>472.23</c:v>
                </c:pt>
                <c:pt idx="47224">
                  <c:v>472.24</c:v>
                </c:pt>
                <c:pt idx="47225">
                  <c:v>472.25</c:v>
                </c:pt>
                <c:pt idx="47226">
                  <c:v>472.26</c:v>
                </c:pt>
                <c:pt idx="47227">
                  <c:v>472.27</c:v>
                </c:pt>
                <c:pt idx="47228">
                  <c:v>472.28</c:v>
                </c:pt>
                <c:pt idx="47229">
                  <c:v>472.29</c:v>
                </c:pt>
                <c:pt idx="47230">
                  <c:v>472.3</c:v>
                </c:pt>
                <c:pt idx="47231">
                  <c:v>472.31</c:v>
                </c:pt>
                <c:pt idx="47232">
                  <c:v>472.32</c:v>
                </c:pt>
                <c:pt idx="47233">
                  <c:v>472.33</c:v>
                </c:pt>
                <c:pt idx="47234">
                  <c:v>472.34</c:v>
                </c:pt>
                <c:pt idx="47235">
                  <c:v>472.35</c:v>
                </c:pt>
                <c:pt idx="47236">
                  <c:v>472.36</c:v>
                </c:pt>
                <c:pt idx="47237">
                  <c:v>472.37</c:v>
                </c:pt>
                <c:pt idx="47238">
                  <c:v>472.38</c:v>
                </c:pt>
                <c:pt idx="47239">
                  <c:v>472.39</c:v>
                </c:pt>
                <c:pt idx="47240">
                  <c:v>472.4</c:v>
                </c:pt>
                <c:pt idx="47241">
                  <c:v>472.41</c:v>
                </c:pt>
                <c:pt idx="47242">
                  <c:v>472.42</c:v>
                </c:pt>
                <c:pt idx="47243">
                  <c:v>472.43</c:v>
                </c:pt>
                <c:pt idx="47244">
                  <c:v>472.44</c:v>
                </c:pt>
                <c:pt idx="47245">
                  <c:v>472.45</c:v>
                </c:pt>
                <c:pt idx="47246">
                  <c:v>472.46</c:v>
                </c:pt>
                <c:pt idx="47247">
                  <c:v>472.47</c:v>
                </c:pt>
                <c:pt idx="47248">
                  <c:v>472.48</c:v>
                </c:pt>
                <c:pt idx="47249">
                  <c:v>472.49</c:v>
                </c:pt>
                <c:pt idx="47250">
                  <c:v>472.5</c:v>
                </c:pt>
                <c:pt idx="47251">
                  <c:v>472.51</c:v>
                </c:pt>
                <c:pt idx="47252">
                  <c:v>472.52</c:v>
                </c:pt>
                <c:pt idx="47253">
                  <c:v>472.53</c:v>
                </c:pt>
                <c:pt idx="47254">
                  <c:v>472.54</c:v>
                </c:pt>
                <c:pt idx="47255">
                  <c:v>472.55</c:v>
                </c:pt>
                <c:pt idx="47256">
                  <c:v>472.56</c:v>
                </c:pt>
                <c:pt idx="47257">
                  <c:v>472.57</c:v>
                </c:pt>
                <c:pt idx="47258">
                  <c:v>472.58</c:v>
                </c:pt>
                <c:pt idx="47259">
                  <c:v>472.59</c:v>
                </c:pt>
                <c:pt idx="47260">
                  <c:v>472.6</c:v>
                </c:pt>
                <c:pt idx="47261">
                  <c:v>472.61</c:v>
                </c:pt>
                <c:pt idx="47262">
                  <c:v>472.62</c:v>
                </c:pt>
                <c:pt idx="47263">
                  <c:v>472.63</c:v>
                </c:pt>
                <c:pt idx="47264">
                  <c:v>472.64</c:v>
                </c:pt>
                <c:pt idx="47265">
                  <c:v>472.65</c:v>
                </c:pt>
                <c:pt idx="47266">
                  <c:v>472.66</c:v>
                </c:pt>
                <c:pt idx="47267">
                  <c:v>472.67</c:v>
                </c:pt>
                <c:pt idx="47268">
                  <c:v>472.68</c:v>
                </c:pt>
                <c:pt idx="47269">
                  <c:v>472.69</c:v>
                </c:pt>
                <c:pt idx="47270">
                  <c:v>472.7</c:v>
                </c:pt>
                <c:pt idx="47271">
                  <c:v>472.71</c:v>
                </c:pt>
                <c:pt idx="47272">
                  <c:v>472.72</c:v>
                </c:pt>
                <c:pt idx="47273">
                  <c:v>472.73</c:v>
                </c:pt>
                <c:pt idx="47274">
                  <c:v>472.74</c:v>
                </c:pt>
                <c:pt idx="47275">
                  <c:v>472.75</c:v>
                </c:pt>
                <c:pt idx="47276">
                  <c:v>472.76</c:v>
                </c:pt>
                <c:pt idx="47277">
                  <c:v>472.77</c:v>
                </c:pt>
                <c:pt idx="47278">
                  <c:v>472.78</c:v>
                </c:pt>
                <c:pt idx="47279">
                  <c:v>472.79</c:v>
                </c:pt>
                <c:pt idx="47280">
                  <c:v>472.8</c:v>
                </c:pt>
                <c:pt idx="47281">
                  <c:v>472.81</c:v>
                </c:pt>
                <c:pt idx="47282">
                  <c:v>472.82</c:v>
                </c:pt>
                <c:pt idx="47283">
                  <c:v>472.83</c:v>
                </c:pt>
                <c:pt idx="47284">
                  <c:v>472.84</c:v>
                </c:pt>
                <c:pt idx="47285">
                  <c:v>472.85</c:v>
                </c:pt>
                <c:pt idx="47286">
                  <c:v>472.86</c:v>
                </c:pt>
                <c:pt idx="47287">
                  <c:v>472.87</c:v>
                </c:pt>
                <c:pt idx="47288">
                  <c:v>472.88</c:v>
                </c:pt>
                <c:pt idx="47289">
                  <c:v>472.89</c:v>
                </c:pt>
                <c:pt idx="47290">
                  <c:v>472.9</c:v>
                </c:pt>
                <c:pt idx="47291">
                  <c:v>472.91</c:v>
                </c:pt>
                <c:pt idx="47292">
                  <c:v>472.92</c:v>
                </c:pt>
                <c:pt idx="47293">
                  <c:v>472.93</c:v>
                </c:pt>
                <c:pt idx="47294">
                  <c:v>472.94</c:v>
                </c:pt>
                <c:pt idx="47295">
                  <c:v>472.95</c:v>
                </c:pt>
                <c:pt idx="47296">
                  <c:v>472.96</c:v>
                </c:pt>
                <c:pt idx="47297">
                  <c:v>472.97</c:v>
                </c:pt>
                <c:pt idx="47298">
                  <c:v>472.98</c:v>
                </c:pt>
                <c:pt idx="47299">
                  <c:v>472.99</c:v>
                </c:pt>
                <c:pt idx="47300">
                  <c:v>473</c:v>
                </c:pt>
                <c:pt idx="47301">
                  <c:v>473.01</c:v>
                </c:pt>
                <c:pt idx="47302">
                  <c:v>473.02</c:v>
                </c:pt>
                <c:pt idx="47303">
                  <c:v>473.03</c:v>
                </c:pt>
                <c:pt idx="47304">
                  <c:v>473.04</c:v>
                </c:pt>
                <c:pt idx="47305">
                  <c:v>473.05</c:v>
                </c:pt>
                <c:pt idx="47306">
                  <c:v>473.06</c:v>
                </c:pt>
                <c:pt idx="47307">
                  <c:v>473.07</c:v>
                </c:pt>
                <c:pt idx="47308">
                  <c:v>473.08</c:v>
                </c:pt>
                <c:pt idx="47309">
                  <c:v>473.09</c:v>
                </c:pt>
                <c:pt idx="47310">
                  <c:v>473.1</c:v>
                </c:pt>
                <c:pt idx="47311">
                  <c:v>473.11</c:v>
                </c:pt>
                <c:pt idx="47312">
                  <c:v>473.12</c:v>
                </c:pt>
                <c:pt idx="47313">
                  <c:v>473.13</c:v>
                </c:pt>
                <c:pt idx="47314">
                  <c:v>473.14</c:v>
                </c:pt>
                <c:pt idx="47315">
                  <c:v>473.15</c:v>
                </c:pt>
                <c:pt idx="47316">
                  <c:v>473.16</c:v>
                </c:pt>
                <c:pt idx="47317">
                  <c:v>473.17</c:v>
                </c:pt>
                <c:pt idx="47318">
                  <c:v>473.18</c:v>
                </c:pt>
                <c:pt idx="47319">
                  <c:v>473.19</c:v>
                </c:pt>
                <c:pt idx="47320">
                  <c:v>473.2</c:v>
                </c:pt>
                <c:pt idx="47321">
                  <c:v>473.21</c:v>
                </c:pt>
                <c:pt idx="47322">
                  <c:v>473.22</c:v>
                </c:pt>
                <c:pt idx="47323">
                  <c:v>473.23</c:v>
                </c:pt>
                <c:pt idx="47324">
                  <c:v>473.24</c:v>
                </c:pt>
                <c:pt idx="47325">
                  <c:v>473.25</c:v>
                </c:pt>
                <c:pt idx="47326">
                  <c:v>473.26</c:v>
                </c:pt>
                <c:pt idx="47327">
                  <c:v>473.27</c:v>
                </c:pt>
                <c:pt idx="47328">
                  <c:v>473.28</c:v>
                </c:pt>
                <c:pt idx="47329">
                  <c:v>473.29</c:v>
                </c:pt>
                <c:pt idx="47330">
                  <c:v>473.3</c:v>
                </c:pt>
                <c:pt idx="47331">
                  <c:v>473.31</c:v>
                </c:pt>
                <c:pt idx="47332">
                  <c:v>473.32</c:v>
                </c:pt>
                <c:pt idx="47333">
                  <c:v>473.33</c:v>
                </c:pt>
                <c:pt idx="47334">
                  <c:v>473.34</c:v>
                </c:pt>
                <c:pt idx="47335">
                  <c:v>473.35</c:v>
                </c:pt>
                <c:pt idx="47336">
                  <c:v>473.36</c:v>
                </c:pt>
                <c:pt idx="47337">
                  <c:v>473.37</c:v>
                </c:pt>
                <c:pt idx="47338">
                  <c:v>473.38</c:v>
                </c:pt>
                <c:pt idx="47339">
                  <c:v>473.39</c:v>
                </c:pt>
                <c:pt idx="47340">
                  <c:v>473.4</c:v>
                </c:pt>
                <c:pt idx="47341">
                  <c:v>473.41</c:v>
                </c:pt>
                <c:pt idx="47342">
                  <c:v>473.42</c:v>
                </c:pt>
                <c:pt idx="47343">
                  <c:v>473.43</c:v>
                </c:pt>
                <c:pt idx="47344">
                  <c:v>473.44</c:v>
                </c:pt>
                <c:pt idx="47345">
                  <c:v>473.45</c:v>
                </c:pt>
                <c:pt idx="47346">
                  <c:v>473.46</c:v>
                </c:pt>
                <c:pt idx="47347">
                  <c:v>473.47</c:v>
                </c:pt>
                <c:pt idx="47348">
                  <c:v>473.48</c:v>
                </c:pt>
                <c:pt idx="47349">
                  <c:v>473.49</c:v>
                </c:pt>
                <c:pt idx="47350">
                  <c:v>473.5</c:v>
                </c:pt>
                <c:pt idx="47351">
                  <c:v>473.51</c:v>
                </c:pt>
                <c:pt idx="47352">
                  <c:v>473.52</c:v>
                </c:pt>
                <c:pt idx="47353">
                  <c:v>473.53</c:v>
                </c:pt>
                <c:pt idx="47354">
                  <c:v>473.54</c:v>
                </c:pt>
                <c:pt idx="47355">
                  <c:v>473.55</c:v>
                </c:pt>
                <c:pt idx="47356">
                  <c:v>473.56</c:v>
                </c:pt>
                <c:pt idx="47357">
                  <c:v>473.57</c:v>
                </c:pt>
                <c:pt idx="47358">
                  <c:v>473.58</c:v>
                </c:pt>
                <c:pt idx="47359">
                  <c:v>473.59</c:v>
                </c:pt>
                <c:pt idx="47360">
                  <c:v>473.6</c:v>
                </c:pt>
                <c:pt idx="47361">
                  <c:v>473.61</c:v>
                </c:pt>
                <c:pt idx="47362">
                  <c:v>473.62</c:v>
                </c:pt>
                <c:pt idx="47363">
                  <c:v>473.63</c:v>
                </c:pt>
                <c:pt idx="47364">
                  <c:v>473.64</c:v>
                </c:pt>
                <c:pt idx="47365">
                  <c:v>473.65</c:v>
                </c:pt>
                <c:pt idx="47366">
                  <c:v>473.66</c:v>
                </c:pt>
                <c:pt idx="47367">
                  <c:v>473.67</c:v>
                </c:pt>
                <c:pt idx="47368">
                  <c:v>473.68</c:v>
                </c:pt>
                <c:pt idx="47369">
                  <c:v>473.69</c:v>
                </c:pt>
                <c:pt idx="47370">
                  <c:v>473.7</c:v>
                </c:pt>
                <c:pt idx="47371">
                  <c:v>473.71</c:v>
                </c:pt>
                <c:pt idx="47372">
                  <c:v>473.72</c:v>
                </c:pt>
                <c:pt idx="47373">
                  <c:v>473.73</c:v>
                </c:pt>
                <c:pt idx="47374">
                  <c:v>473.74</c:v>
                </c:pt>
                <c:pt idx="47375">
                  <c:v>473.75</c:v>
                </c:pt>
                <c:pt idx="47376">
                  <c:v>473.76</c:v>
                </c:pt>
                <c:pt idx="47377">
                  <c:v>473.77</c:v>
                </c:pt>
                <c:pt idx="47378">
                  <c:v>473.78</c:v>
                </c:pt>
                <c:pt idx="47379">
                  <c:v>473.79</c:v>
                </c:pt>
                <c:pt idx="47380">
                  <c:v>473.8</c:v>
                </c:pt>
                <c:pt idx="47381">
                  <c:v>473.81</c:v>
                </c:pt>
                <c:pt idx="47382">
                  <c:v>473.82</c:v>
                </c:pt>
                <c:pt idx="47383">
                  <c:v>473.83</c:v>
                </c:pt>
                <c:pt idx="47384">
                  <c:v>473.84</c:v>
                </c:pt>
                <c:pt idx="47385">
                  <c:v>473.85</c:v>
                </c:pt>
                <c:pt idx="47386">
                  <c:v>473.86</c:v>
                </c:pt>
                <c:pt idx="47387">
                  <c:v>473.87</c:v>
                </c:pt>
                <c:pt idx="47388">
                  <c:v>473.88</c:v>
                </c:pt>
                <c:pt idx="47389">
                  <c:v>473.89</c:v>
                </c:pt>
                <c:pt idx="47390">
                  <c:v>473.9</c:v>
                </c:pt>
                <c:pt idx="47391">
                  <c:v>473.91</c:v>
                </c:pt>
                <c:pt idx="47392">
                  <c:v>473.92</c:v>
                </c:pt>
                <c:pt idx="47393">
                  <c:v>473.93</c:v>
                </c:pt>
                <c:pt idx="47394">
                  <c:v>473.94</c:v>
                </c:pt>
                <c:pt idx="47395">
                  <c:v>473.95</c:v>
                </c:pt>
                <c:pt idx="47396">
                  <c:v>473.96</c:v>
                </c:pt>
                <c:pt idx="47397">
                  <c:v>473.97</c:v>
                </c:pt>
                <c:pt idx="47398">
                  <c:v>473.98</c:v>
                </c:pt>
                <c:pt idx="47399">
                  <c:v>473.99</c:v>
                </c:pt>
                <c:pt idx="47400">
                  <c:v>474</c:v>
                </c:pt>
                <c:pt idx="47401">
                  <c:v>474.01</c:v>
                </c:pt>
                <c:pt idx="47402">
                  <c:v>474.02</c:v>
                </c:pt>
                <c:pt idx="47403">
                  <c:v>474.03</c:v>
                </c:pt>
                <c:pt idx="47404">
                  <c:v>474.04</c:v>
                </c:pt>
                <c:pt idx="47405">
                  <c:v>474.05</c:v>
                </c:pt>
                <c:pt idx="47406">
                  <c:v>474.06</c:v>
                </c:pt>
                <c:pt idx="47407">
                  <c:v>474.07</c:v>
                </c:pt>
                <c:pt idx="47408">
                  <c:v>474.08</c:v>
                </c:pt>
                <c:pt idx="47409">
                  <c:v>474.09</c:v>
                </c:pt>
                <c:pt idx="47410">
                  <c:v>474.1</c:v>
                </c:pt>
                <c:pt idx="47411">
                  <c:v>474.11</c:v>
                </c:pt>
                <c:pt idx="47412">
                  <c:v>474.12</c:v>
                </c:pt>
                <c:pt idx="47413">
                  <c:v>474.13</c:v>
                </c:pt>
                <c:pt idx="47414">
                  <c:v>474.14</c:v>
                </c:pt>
                <c:pt idx="47415">
                  <c:v>474.15</c:v>
                </c:pt>
                <c:pt idx="47416">
                  <c:v>474.16</c:v>
                </c:pt>
                <c:pt idx="47417">
                  <c:v>474.17</c:v>
                </c:pt>
                <c:pt idx="47418">
                  <c:v>474.18</c:v>
                </c:pt>
                <c:pt idx="47419">
                  <c:v>474.19</c:v>
                </c:pt>
                <c:pt idx="47420">
                  <c:v>474.2</c:v>
                </c:pt>
                <c:pt idx="47421">
                  <c:v>474.21</c:v>
                </c:pt>
                <c:pt idx="47422">
                  <c:v>474.22</c:v>
                </c:pt>
                <c:pt idx="47423">
                  <c:v>474.23</c:v>
                </c:pt>
                <c:pt idx="47424">
                  <c:v>474.24</c:v>
                </c:pt>
                <c:pt idx="47425">
                  <c:v>474.25</c:v>
                </c:pt>
                <c:pt idx="47426">
                  <c:v>474.26</c:v>
                </c:pt>
                <c:pt idx="47427">
                  <c:v>474.27</c:v>
                </c:pt>
                <c:pt idx="47428">
                  <c:v>474.28</c:v>
                </c:pt>
                <c:pt idx="47429">
                  <c:v>474.29</c:v>
                </c:pt>
                <c:pt idx="47430">
                  <c:v>474.3</c:v>
                </c:pt>
                <c:pt idx="47431">
                  <c:v>474.31</c:v>
                </c:pt>
                <c:pt idx="47432">
                  <c:v>474.32</c:v>
                </c:pt>
                <c:pt idx="47433">
                  <c:v>474.33</c:v>
                </c:pt>
                <c:pt idx="47434">
                  <c:v>474.34</c:v>
                </c:pt>
                <c:pt idx="47435">
                  <c:v>474.35</c:v>
                </c:pt>
                <c:pt idx="47436">
                  <c:v>474.36</c:v>
                </c:pt>
                <c:pt idx="47437">
                  <c:v>474.37</c:v>
                </c:pt>
                <c:pt idx="47438">
                  <c:v>474.38</c:v>
                </c:pt>
                <c:pt idx="47439">
                  <c:v>474.39</c:v>
                </c:pt>
                <c:pt idx="47440">
                  <c:v>474.4</c:v>
                </c:pt>
                <c:pt idx="47441">
                  <c:v>474.41</c:v>
                </c:pt>
                <c:pt idx="47442">
                  <c:v>474.42</c:v>
                </c:pt>
                <c:pt idx="47443">
                  <c:v>474.43</c:v>
                </c:pt>
                <c:pt idx="47444">
                  <c:v>474.44</c:v>
                </c:pt>
                <c:pt idx="47445">
                  <c:v>474.45</c:v>
                </c:pt>
                <c:pt idx="47446">
                  <c:v>474.46</c:v>
                </c:pt>
                <c:pt idx="47447">
                  <c:v>474.47</c:v>
                </c:pt>
                <c:pt idx="47448">
                  <c:v>474.48</c:v>
                </c:pt>
                <c:pt idx="47449">
                  <c:v>474.49</c:v>
                </c:pt>
                <c:pt idx="47450">
                  <c:v>474.5</c:v>
                </c:pt>
                <c:pt idx="47451">
                  <c:v>474.51</c:v>
                </c:pt>
                <c:pt idx="47452">
                  <c:v>474.52</c:v>
                </c:pt>
                <c:pt idx="47453">
                  <c:v>474.53</c:v>
                </c:pt>
                <c:pt idx="47454">
                  <c:v>474.54</c:v>
                </c:pt>
                <c:pt idx="47455">
                  <c:v>474.55</c:v>
                </c:pt>
                <c:pt idx="47456">
                  <c:v>474.56</c:v>
                </c:pt>
                <c:pt idx="47457">
                  <c:v>474.57</c:v>
                </c:pt>
                <c:pt idx="47458">
                  <c:v>474.58</c:v>
                </c:pt>
                <c:pt idx="47459">
                  <c:v>474.59</c:v>
                </c:pt>
                <c:pt idx="47460">
                  <c:v>474.6</c:v>
                </c:pt>
                <c:pt idx="47461">
                  <c:v>474.61</c:v>
                </c:pt>
                <c:pt idx="47462">
                  <c:v>474.62</c:v>
                </c:pt>
                <c:pt idx="47463">
                  <c:v>474.63</c:v>
                </c:pt>
                <c:pt idx="47464">
                  <c:v>474.64</c:v>
                </c:pt>
                <c:pt idx="47465">
                  <c:v>474.65</c:v>
                </c:pt>
                <c:pt idx="47466">
                  <c:v>474.66</c:v>
                </c:pt>
                <c:pt idx="47467">
                  <c:v>474.67</c:v>
                </c:pt>
                <c:pt idx="47468">
                  <c:v>474.68</c:v>
                </c:pt>
                <c:pt idx="47469">
                  <c:v>474.69</c:v>
                </c:pt>
                <c:pt idx="47470">
                  <c:v>474.7</c:v>
                </c:pt>
                <c:pt idx="47471">
                  <c:v>474.71</c:v>
                </c:pt>
                <c:pt idx="47472">
                  <c:v>474.72</c:v>
                </c:pt>
                <c:pt idx="47473">
                  <c:v>474.73</c:v>
                </c:pt>
                <c:pt idx="47474">
                  <c:v>474.74</c:v>
                </c:pt>
                <c:pt idx="47475">
                  <c:v>474.75</c:v>
                </c:pt>
                <c:pt idx="47476">
                  <c:v>474.76</c:v>
                </c:pt>
                <c:pt idx="47477">
                  <c:v>474.77</c:v>
                </c:pt>
                <c:pt idx="47478">
                  <c:v>474.78</c:v>
                </c:pt>
                <c:pt idx="47479">
                  <c:v>474.79</c:v>
                </c:pt>
                <c:pt idx="47480">
                  <c:v>474.8</c:v>
                </c:pt>
                <c:pt idx="47481">
                  <c:v>474.81</c:v>
                </c:pt>
                <c:pt idx="47482">
                  <c:v>474.82</c:v>
                </c:pt>
                <c:pt idx="47483">
                  <c:v>474.83</c:v>
                </c:pt>
                <c:pt idx="47484">
                  <c:v>474.84</c:v>
                </c:pt>
                <c:pt idx="47485">
                  <c:v>474.85</c:v>
                </c:pt>
                <c:pt idx="47486">
                  <c:v>474.86</c:v>
                </c:pt>
                <c:pt idx="47487">
                  <c:v>474.87</c:v>
                </c:pt>
                <c:pt idx="47488">
                  <c:v>474.88</c:v>
                </c:pt>
                <c:pt idx="47489">
                  <c:v>474.89</c:v>
                </c:pt>
                <c:pt idx="47490">
                  <c:v>474.9</c:v>
                </c:pt>
                <c:pt idx="47491">
                  <c:v>474.91</c:v>
                </c:pt>
                <c:pt idx="47492">
                  <c:v>474.92</c:v>
                </c:pt>
                <c:pt idx="47493">
                  <c:v>474.93</c:v>
                </c:pt>
                <c:pt idx="47494">
                  <c:v>474.94</c:v>
                </c:pt>
                <c:pt idx="47495">
                  <c:v>474.95</c:v>
                </c:pt>
                <c:pt idx="47496">
                  <c:v>474.96</c:v>
                </c:pt>
                <c:pt idx="47497">
                  <c:v>474.97</c:v>
                </c:pt>
                <c:pt idx="47498">
                  <c:v>474.98</c:v>
                </c:pt>
                <c:pt idx="47499">
                  <c:v>474.99</c:v>
                </c:pt>
                <c:pt idx="47500">
                  <c:v>475</c:v>
                </c:pt>
                <c:pt idx="47501">
                  <c:v>475.01</c:v>
                </c:pt>
                <c:pt idx="47502">
                  <c:v>475.02</c:v>
                </c:pt>
                <c:pt idx="47503">
                  <c:v>475.03</c:v>
                </c:pt>
                <c:pt idx="47504">
                  <c:v>475.04</c:v>
                </c:pt>
                <c:pt idx="47505">
                  <c:v>475.05</c:v>
                </c:pt>
                <c:pt idx="47506">
                  <c:v>475.06</c:v>
                </c:pt>
                <c:pt idx="47507">
                  <c:v>475.07</c:v>
                </c:pt>
                <c:pt idx="47508">
                  <c:v>475.08</c:v>
                </c:pt>
                <c:pt idx="47509">
                  <c:v>475.09</c:v>
                </c:pt>
                <c:pt idx="47510">
                  <c:v>475.1</c:v>
                </c:pt>
                <c:pt idx="47511">
                  <c:v>475.11</c:v>
                </c:pt>
                <c:pt idx="47512">
                  <c:v>475.12</c:v>
                </c:pt>
                <c:pt idx="47513">
                  <c:v>475.13</c:v>
                </c:pt>
                <c:pt idx="47514">
                  <c:v>475.14</c:v>
                </c:pt>
                <c:pt idx="47515">
                  <c:v>475.15</c:v>
                </c:pt>
                <c:pt idx="47516">
                  <c:v>475.16</c:v>
                </c:pt>
                <c:pt idx="47517">
                  <c:v>475.17</c:v>
                </c:pt>
                <c:pt idx="47518">
                  <c:v>475.18</c:v>
                </c:pt>
                <c:pt idx="47519">
                  <c:v>475.19</c:v>
                </c:pt>
                <c:pt idx="47520">
                  <c:v>475.2</c:v>
                </c:pt>
                <c:pt idx="47521">
                  <c:v>475.21</c:v>
                </c:pt>
                <c:pt idx="47522">
                  <c:v>475.22</c:v>
                </c:pt>
                <c:pt idx="47523">
                  <c:v>475.23</c:v>
                </c:pt>
                <c:pt idx="47524">
                  <c:v>475.24</c:v>
                </c:pt>
                <c:pt idx="47525">
                  <c:v>475.25</c:v>
                </c:pt>
                <c:pt idx="47526">
                  <c:v>475.26</c:v>
                </c:pt>
                <c:pt idx="47527">
                  <c:v>475.27</c:v>
                </c:pt>
                <c:pt idx="47528">
                  <c:v>475.28</c:v>
                </c:pt>
                <c:pt idx="47529">
                  <c:v>475.29</c:v>
                </c:pt>
                <c:pt idx="47530">
                  <c:v>475.3</c:v>
                </c:pt>
                <c:pt idx="47531">
                  <c:v>475.31</c:v>
                </c:pt>
                <c:pt idx="47532">
                  <c:v>475.32</c:v>
                </c:pt>
                <c:pt idx="47533">
                  <c:v>475.33</c:v>
                </c:pt>
                <c:pt idx="47534">
                  <c:v>475.34</c:v>
                </c:pt>
                <c:pt idx="47535">
                  <c:v>475.35</c:v>
                </c:pt>
                <c:pt idx="47536">
                  <c:v>475.36</c:v>
                </c:pt>
                <c:pt idx="47537">
                  <c:v>475.37</c:v>
                </c:pt>
                <c:pt idx="47538">
                  <c:v>475.38</c:v>
                </c:pt>
                <c:pt idx="47539">
                  <c:v>475.39</c:v>
                </c:pt>
                <c:pt idx="47540">
                  <c:v>475.4</c:v>
                </c:pt>
                <c:pt idx="47541">
                  <c:v>475.41</c:v>
                </c:pt>
                <c:pt idx="47542">
                  <c:v>475.42</c:v>
                </c:pt>
                <c:pt idx="47543">
                  <c:v>475.43</c:v>
                </c:pt>
                <c:pt idx="47544">
                  <c:v>475.44</c:v>
                </c:pt>
                <c:pt idx="47545">
                  <c:v>475.45</c:v>
                </c:pt>
                <c:pt idx="47546">
                  <c:v>475.46</c:v>
                </c:pt>
                <c:pt idx="47547">
                  <c:v>475.47</c:v>
                </c:pt>
                <c:pt idx="47548">
                  <c:v>475.48</c:v>
                </c:pt>
                <c:pt idx="47549">
                  <c:v>475.49</c:v>
                </c:pt>
                <c:pt idx="47550">
                  <c:v>475.5</c:v>
                </c:pt>
                <c:pt idx="47551">
                  <c:v>475.51</c:v>
                </c:pt>
                <c:pt idx="47552">
                  <c:v>475.52</c:v>
                </c:pt>
                <c:pt idx="47553">
                  <c:v>475.53</c:v>
                </c:pt>
                <c:pt idx="47554">
                  <c:v>475.54</c:v>
                </c:pt>
                <c:pt idx="47555">
                  <c:v>475.55</c:v>
                </c:pt>
                <c:pt idx="47556">
                  <c:v>475.56</c:v>
                </c:pt>
                <c:pt idx="47557">
                  <c:v>475.57</c:v>
                </c:pt>
                <c:pt idx="47558">
                  <c:v>475.58</c:v>
                </c:pt>
                <c:pt idx="47559">
                  <c:v>475.59</c:v>
                </c:pt>
                <c:pt idx="47560">
                  <c:v>475.6</c:v>
                </c:pt>
                <c:pt idx="47561">
                  <c:v>475.61</c:v>
                </c:pt>
                <c:pt idx="47562">
                  <c:v>475.62</c:v>
                </c:pt>
                <c:pt idx="47563">
                  <c:v>475.63</c:v>
                </c:pt>
                <c:pt idx="47564">
                  <c:v>475.64</c:v>
                </c:pt>
                <c:pt idx="47565">
                  <c:v>475.65</c:v>
                </c:pt>
                <c:pt idx="47566">
                  <c:v>475.66</c:v>
                </c:pt>
                <c:pt idx="47567">
                  <c:v>475.67</c:v>
                </c:pt>
                <c:pt idx="47568">
                  <c:v>475.68</c:v>
                </c:pt>
                <c:pt idx="47569">
                  <c:v>475.69</c:v>
                </c:pt>
                <c:pt idx="47570">
                  <c:v>475.7</c:v>
                </c:pt>
                <c:pt idx="47571">
                  <c:v>475.71</c:v>
                </c:pt>
                <c:pt idx="47572">
                  <c:v>475.72</c:v>
                </c:pt>
                <c:pt idx="47573">
                  <c:v>475.73</c:v>
                </c:pt>
                <c:pt idx="47574">
                  <c:v>475.74</c:v>
                </c:pt>
                <c:pt idx="47575">
                  <c:v>475.75</c:v>
                </c:pt>
                <c:pt idx="47576">
                  <c:v>475.76</c:v>
                </c:pt>
                <c:pt idx="47577">
                  <c:v>475.77</c:v>
                </c:pt>
                <c:pt idx="47578">
                  <c:v>475.78</c:v>
                </c:pt>
                <c:pt idx="47579">
                  <c:v>475.79</c:v>
                </c:pt>
                <c:pt idx="47580">
                  <c:v>475.8</c:v>
                </c:pt>
                <c:pt idx="47581">
                  <c:v>475.81</c:v>
                </c:pt>
                <c:pt idx="47582">
                  <c:v>475.82</c:v>
                </c:pt>
                <c:pt idx="47583">
                  <c:v>475.83</c:v>
                </c:pt>
                <c:pt idx="47584">
                  <c:v>475.84</c:v>
                </c:pt>
                <c:pt idx="47585">
                  <c:v>475.85</c:v>
                </c:pt>
                <c:pt idx="47586">
                  <c:v>475.86</c:v>
                </c:pt>
                <c:pt idx="47587">
                  <c:v>475.87</c:v>
                </c:pt>
                <c:pt idx="47588">
                  <c:v>475.88</c:v>
                </c:pt>
                <c:pt idx="47589">
                  <c:v>475.89</c:v>
                </c:pt>
                <c:pt idx="47590">
                  <c:v>475.9</c:v>
                </c:pt>
                <c:pt idx="47591">
                  <c:v>475.91</c:v>
                </c:pt>
                <c:pt idx="47592">
                  <c:v>475.92</c:v>
                </c:pt>
                <c:pt idx="47593">
                  <c:v>475.93</c:v>
                </c:pt>
                <c:pt idx="47594">
                  <c:v>475.94</c:v>
                </c:pt>
                <c:pt idx="47595">
                  <c:v>475.95</c:v>
                </c:pt>
                <c:pt idx="47596">
                  <c:v>475.96</c:v>
                </c:pt>
                <c:pt idx="47597">
                  <c:v>475.97</c:v>
                </c:pt>
                <c:pt idx="47598">
                  <c:v>475.98</c:v>
                </c:pt>
                <c:pt idx="47599">
                  <c:v>475.99</c:v>
                </c:pt>
                <c:pt idx="47600">
                  <c:v>476</c:v>
                </c:pt>
                <c:pt idx="47601">
                  <c:v>476.01</c:v>
                </c:pt>
                <c:pt idx="47602">
                  <c:v>476.02</c:v>
                </c:pt>
                <c:pt idx="47603">
                  <c:v>476.03</c:v>
                </c:pt>
                <c:pt idx="47604">
                  <c:v>476.04</c:v>
                </c:pt>
                <c:pt idx="47605">
                  <c:v>476.05</c:v>
                </c:pt>
                <c:pt idx="47606">
                  <c:v>476.06</c:v>
                </c:pt>
                <c:pt idx="47607">
                  <c:v>476.07</c:v>
                </c:pt>
                <c:pt idx="47608">
                  <c:v>476.08</c:v>
                </c:pt>
                <c:pt idx="47609">
                  <c:v>476.09</c:v>
                </c:pt>
                <c:pt idx="47610">
                  <c:v>476.1</c:v>
                </c:pt>
                <c:pt idx="47611">
                  <c:v>476.11</c:v>
                </c:pt>
                <c:pt idx="47612">
                  <c:v>476.12</c:v>
                </c:pt>
                <c:pt idx="47613">
                  <c:v>476.13</c:v>
                </c:pt>
                <c:pt idx="47614">
                  <c:v>476.14</c:v>
                </c:pt>
                <c:pt idx="47615">
                  <c:v>476.15</c:v>
                </c:pt>
                <c:pt idx="47616">
                  <c:v>476.16</c:v>
                </c:pt>
                <c:pt idx="47617">
                  <c:v>476.17</c:v>
                </c:pt>
                <c:pt idx="47618">
                  <c:v>476.18</c:v>
                </c:pt>
                <c:pt idx="47619">
                  <c:v>476.19</c:v>
                </c:pt>
                <c:pt idx="47620">
                  <c:v>476.2</c:v>
                </c:pt>
                <c:pt idx="47621">
                  <c:v>476.21</c:v>
                </c:pt>
                <c:pt idx="47622">
                  <c:v>476.22</c:v>
                </c:pt>
                <c:pt idx="47623">
                  <c:v>476.23</c:v>
                </c:pt>
                <c:pt idx="47624">
                  <c:v>476.24</c:v>
                </c:pt>
                <c:pt idx="47625">
                  <c:v>476.25</c:v>
                </c:pt>
                <c:pt idx="47626">
                  <c:v>476.26</c:v>
                </c:pt>
                <c:pt idx="47627">
                  <c:v>476.27</c:v>
                </c:pt>
                <c:pt idx="47628">
                  <c:v>476.28</c:v>
                </c:pt>
                <c:pt idx="47629">
                  <c:v>476.29</c:v>
                </c:pt>
                <c:pt idx="47630">
                  <c:v>476.3</c:v>
                </c:pt>
                <c:pt idx="47631">
                  <c:v>476.31</c:v>
                </c:pt>
                <c:pt idx="47632">
                  <c:v>476.32</c:v>
                </c:pt>
                <c:pt idx="47633">
                  <c:v>476.33</c:v>
                </c:pt>
                <c:pt idx="47634">
                  <c:v>476.34</c:v>
                </c:pt>
                <c:pt idx="47635">
                  <c:v>476.35</c:v>
                </c:pt>
                <c:pt idx="47636">
                  <c:v>476.36</c:v>
                </c:pt>
                <c:pt idx="47637">
                  <c:v>476.37</c:v>
                </c:pt>
                <c:pt idx="47638">
                  <c:v>476.38</c:v>
                </c:pt>
                <c:pt idx="47639">
                  <c:v>476.39</c:v>
                </c:pt>
                <c:pt idx="47640">
                  <c:v>476.4</c:v>
                </c:pt>
                <c:pt idx="47641">
                  <c:v>476.41</c:v>
                </c:pt>
                <c:pt idx="47642">
                  <c:v>476.42</c:v>
                </c:pt>
                <c:pt idx="47643">
                  <c:v>476.43</c:v>
                </c:pt>
                <c:pt idx="47644">
                  <c:v>476.44</c:v>
                </c:pt>
                <c:pt idx="47645">
                  <c:v>476.45</c:v>
                </c:pt>
                <c:pt idx="47646">
                  <c:v>476.46</c:v>
                </c:pt>
                <c:pt idx="47647">
                  <c:v>476.47</c:v>
                </c:pt>
                <c:pt idx="47648">
                  <c:v>476.48</c:v>
                </c:pt>
                <c:pt idx="47649">
                  <c:v>476.49</c:v>
                </c:pt>
                <c:pt idx="47650">
                  <c:v>476.5</c:v>
                </c:pt>
                <c:pt idx="47651">
                  <c:v>476.51</c:v>
                </c:pt>
                <c:pt idx="47652">
                  <c:v>476.52</c:v>
                </c:pt>
                <c:pt idx="47653">
                  <c:v>476.53</c:v>
                </c:pt>
                <c:pt idx="47654">
                  <c:v>476.54</c:v>
                </c:pt>
                <c:pt idx="47655">
                  <c:v>476.55</c:v>
                </c:pt>
                <c:pt idx="47656">
                  <c:v>476.56</c:v>
                </c:pt>
                <c:pt idx="47657">
                  <c:v>476.57</c:v>
                </c:pt>
                <c:pt idx="47658">
                  <c:v>476.58</c:v>
                </c:pt>
                <c:pt idx="47659">
                  <c:v>476.59</c:v>
                </c:pt>
                <c:pt idx="47660">
                  <c:v>476.6</c:v>
                </c:pt>
                <c:pt idx="47661">
                  <c:v>476.61</c:v>
                </c:pt>
                <c:pt idx="47662">
                  <c:v>476.62</c:v>
                </c:pt>
                <c:pt idx="47663">
                  <c:v>476.63</c:v>
                </c:pt>
                <c:pt idx="47664">
                  <c:v>476.64</c:v>
                </c:pt>
                <c:pt idx="47665">
                  <c:v>476.65</c:v>
                </c:pt>
                <c:pt idx="47666">
                  <c:v>476.66</c:v>
                </c:pt>
                <c:pt idx="47667">
                  <c:v>476.67</c:v>
                </c:pt>
                <c:pt idx="47668">
                  <c:v>476.68</c:v>
                </c:pt>
                <c:pt idx="47669">
                  <c:v>476.69</c:v>
                </c:pt>
                <c:pt idx="47670">
                  <c:v>476.7</c:v>
                </c:pt>
                <c:pt idx="47671">
                  <c:v>476.71</c:v>
                </c:pt>
                <c:pt idx="47672">
                  <c:v>476.72</c:v>
                </c:pt>
                <c:pt idx="47673">
                  <c:v>476.73</c:v>
                </c:pt>
                <c:pt idx="47674">
                  <c:v>476.74</c:v>
                </c:pt>
                <c:pt idx="47675">
                  <c:v>476.75</c:v>
                </c:pt>
                <c:pt idx="47676">
                  <c:v>476.76</c:v>
                </c:pt>
                <c:pt idx="47677">
                  <c:v>476.77</c:v>
                </c:pt>
                <c:pt idx="47678">
                  <c:v>476.78</c:v>
                </c:pt>
                <c:pt idx="47679">
                  <c:v>476.79</c:v>
                </c:pt>
                <c:pt idx="47680">
                  <c:v>476.8</c:v>
                </c:pt>
                <c:pt idx="47681">
                  <c:v>476.81</c:v>
                </c:pt>
                <c:pt idx="47682">
                  <c:v>476.82</c:v>
                </c:pt>
                <c:pt idx="47683">
                  <c:v>476.83</c:v>
                </c:pt>
                <c:pt idx="47684">
                  <c:v>476.84</c:v>
                </c:pt>
                <c:pt idx="47685">
                  <c:v>476.85</c:v>
                </c:pt>
                <c:pt idx="47686">
                  <c:v>476.86</c:v>
                </c:pt>
                <c:pt idx="47687">
                  <c:v>476.87</c:v>
                </c:pt>
                <c:pt idx="47688">
                  <c:v>476.88</c:v>
                </c:pt>
                <c:pt idx="47689">
                  <c:v>476.89</c:v>
                </c:pt>
                <c:pt idx="47690">
                  <c:v>476.9</c:v>
                </c:pt>
                <c:pt idx="47691">
                  <c:v>476.91</c:v>
                </c:pt>
                <c:pt idx="47692">
                  <c:v>476.92</c:v>
                </c:pt>
                <c:pt idx="47693">
                  <c:v>476.93</c:v>
                </c:pt>
                <c:pt idx="47694">
                  <c:v>476.94</c:v>
                </c:pt>
                <c:pt idx="47695">
                  <c:v>476.95</c:v>
                </c:pt>
                <c:pt idx="47696">
                  <c:v>476.96</c:v>
                </c:pt>
                <c:pt idx="47697">
                  <c:v>476.97</c:v>
                </c:pt>
                <c:pt idx="47698">
                  <c:v>476.98</c:v>
                </c:pt>
                <c:pt idx="47699">
                  <c:v>476.99</c:v>
                </c:pt>
                <c:pt idx="47700">
                  <c:v>477</c:v>
                </c:pt>
                <c:pt idx="47701">
                  <c:v>477.01</c:v>
                </c:pt>
                <c:pt idx="47702">
                  <c:v>477.02</c:v>
                </c:pt>
                <c:pt idx="47703">
                  <c:v>477.03</c:v>
                </c:pt>
                <c:pt idx="47704">
                  <c:v>477.04</c:v>
                </c:pt>
                <c:pt idx="47705">
                  <c:v>477.05</c:v>
                </c:pt>
                <c:pt idx="47706">
                  <c:v>477.06</c:v>
                </c:pt>
                <c:pt idx="47707">
                  <c:v>477.07</c:v>
                </c:pt>
                <c:pt idx="47708">
                  <c:v>477.08</c:v>
                </c:pt>
                <c:pt idx="47709">
                  <c:v>477.09</c:v>
                </c:pt>
                <c:pt idx="47710">
                  <c:v>477.1</c:v>
                </c:pt>
                <c:pt idx="47711">
                  <c:v>477.11</c:v>
                </c:pt>
                <c:pt idx="47712">
                  <c:v>477.12</c:v>
                </c:pt>
                <c:pt idx="47713">
                  <c:v>477.13</c:v>
                </c:pt>
                <c:pt idx="47714">
                  <c:v>477.14</c:v>
                </c:pt>
                <c:pt idx="47715">
                  <c:v>477.15</c:v>
                </c:pt>
                <c:pt idx="47716">
                  <c:v>477.16</c:v>
                </c:pt>
                <c:pt idx="47717">
                  <c:v>477.17</c:v>
                </c:pt>
                <c:pt idx="47718">
                  <c:v>477.18</c:v>
                </c:pt>
                <c:pt idx="47719">
                  <c:v>477.19</c:v>
                </c:pt>
                <c:pt idx="47720">
                  <c:v>477.2</c:v>
                </c:pt>
                <c:pt idx="47721">
                  <c:v>477.21</c:v>
                </c:pt>
                <c:pt idx="47722">
                  <c:v>477.22</c:v>
                </c:pt>
                <c:pt idx="47723">
                  <c:v>477.23</c:v>
                </c:pt>
                <c:pt idx="47724">
                  <c:v>477.24</c:v>
                </c:pt>
                <c:pt idx="47725">
                  <c:v>477.25</c:v>
                </c:pt>
                <c:pt idx="47726">
                  <c:v>477.26</c:v>
                </c:pt>
                <c:pt idx="47727">
                  <c:v>477.27</c:v>
                </c:pt>
                <c:pt idx="47728">
                  <c:v>477.28</c:v>
                </c:pt>
                <c:pt idx="47729">
                  <c:v>477.29</c:v>
                </c:pt>
                <c:pt idx="47730">
                  <c:v>477.3</c:v>
                </c:pt>
                <c:pt idx="47731">
                  <c:v>477.31</c:v>
                </c:pt>
                <c:pt idx="47732">
                  <c:v>477.32</c:v>
                </c:pt>
                <c:pt idx="47733">
                  <c:v>477.33</c:v>
                </c:pt>
                <c:pt idx="47734">
                  <c:v>477.34</c:v>
                </c:pt>
                <c:pt idx="47735">
                  <c:v>477.35</c:v>
                </c:pt>
                <c:pt idx="47736">
                  <c:v>477.36</c:v>
                </c:pt>
                <c:pt idx="47737">
                  <c:v>477.37</c:v>
                </c:pt>
                <c:pt idx="47738">
                  <c:v>477.38</c:v>
                </c:pt>
                <c:pt idx="47739">
                  <c:v>477.39</c:v>
                </c:pt>
                <c:pt idx="47740">
                  <c:v>477.4</c:v>
                </c:pt>
                <c:pt idx="47741">
                  <c:v>477.41</c:v>
                </c:pt>
                <c:pt idx="47742">
                  <c:v>477.42</c:v>
                </c:pt>
                <c:pt idx="47743">
                  <c:v>477.43</c:v>
                </c:pt>
                <c:pt idx="47744">
                  <c:v>477.44</c:v>
                </c:pt>
                <c:pt idx="47745">
                  <c:v>477.45</c:v>
                </c:pt>
                <c:pt idx="47746">
                  <c:v>477.46</c:v>
                </c:pt>
                <c:pt idx="47747">
                  <c:v>477.47</c:v>
                </c:pt>
                <c:pt idx="47748">
                  <c:v>477.48</c:v>
                </c:pt>
                <c:pt idx="47749">
                  <c:v>477.49</c:v>
                </c:pt>
                <c:pt idx="47750">
                  <c:v>477.5</c:v>
                </c:pt>
                <c:pt idx="47751">
                  <c:v>477.51</c:v>
                </c:pt>
                <c:pt idx="47752">
                  <c:v>477.52</c:v>
                </c:pt>
                <c:pt idx="47753">
                  <c:v>477.53</c:v>
                </c:pt>
                <c:pt idx="47754">
                  <c:v>477.54</c:v>
                </c:pt>
                <c:pt idx="47755">
                  <c:v>477.55</c:v>
                </c:pt>
                <c:pt idx="47756">
                  <c:v>477.56</c:v>
                </c:pt>
                <c:pt idx="47757">
                  <c:v>477.57</c:v>
                </c:pt>
                <c:pt idx="47758">
                  <c:v>477.58</c:v>
                </c:pt>
                <c:pt idx="47759">
                  <c:v>477.59</c:v>
                </c:pt>
                <c:pt idx="47760">
                  <c:v>477.6</c:v>
                </c:pt>
                <c:pt idx="47761">
                  <c:v>477.61</c:v>
                </c:pt>
                <c:pt idx="47762">
                  <c:v>477.62</c:v>
                </c:pt>
                <c:pt idx="47763">
                  <c:v>477.63</c:v>
                </c:pt>
                <c:pt idx="47764">
                  <c:v>477.64</c:v>
                </c:pt>
                <c:pt idx="47765">
                  <c:v>477.65</c:v>
                </c:pt>
                <c:pt idx="47766">
                  <c:v>477.66</c:v>
                </c:pt>
                <c:pt idx="47767">
                  <c:v>477.67</c:v>
                </c:pt>
                <c:pt idx="47768">
                  <c:v>477.68</c:v>
                </c:pt>
                <c:pt idx="47769">
                  <c:v>477.69</c:v>
                </c:pt>
                <c:pt idx="47770">
                  <c:v>477.7</c:v>
                </c:pt>
                <c:pt idx="47771">
                  <c:v>477.71</c:v>
                </c:pt>
                <c:pt idx="47772">
                  <c:v>477.72</c:v>
                </c:pt>
                <c:pt idx="47773">
                  <c:v>477.73</c:v>
                </c:pt>
                <c:pt idx="47774">
                  <c:v>477.74</c:v>
                </c:pt>
                <c:pt idx="47775">
                  <c:v>477.75</c:v>
                </c:pt>
                <c:pt idx="47776">
                  <c:v>477.76</c:v>
                </c:pt>
                <c:pt idx="47777">
                  <c:v>477.77</c:v>
                </c:pt>
                <c:pt idx="47778">
                  <c:v>477.78</c:v>
                </c:pt>
                <c:pt idx="47779">
                  <c:v>477.79</c:v>
                </c:pt>
                <c:pt idx="47780">
                  <c:v>477.8</c:v>
                </c:pt>
                <c:pt idx="47781">
                  <c:v>477.81</c:v>
                </c:pt>
                <c:pt idx="47782">
                  <c:v>477.82</c:v>
                </c:pt>
                <c:pt idx="47783">
                  <c:v>477.83</c:v>
                </c:pt>
                <c:pt idx="47784">
                  <c:v>477.84</c:v>
                </c:pt>
                <c:pt idx="47785">
                  <c:v>477.85</c:v>
                </c:pt>
                <c:pt idx="47786">
                  <c:v>477.86</c:v>
                </c:pt>
                <c:pt idx="47787">
                  <c:v>477.87</c:v>
                </c:pt>
                <c:pt idx="47788">
                  <c:v>477.88</c:v>
                </c:pt>
                <c:pt idx="47789">
                  <c:v>477.89</c:v>
                </c:pt>
                <c:pt idx="47790">
                  <c:v>477.9</c:v>
                </c:pt>
                <c:pt idx="47791">
                  <c:v>477.91</c:v>
                </c:pt>
                <c:pt idx="47792">
                  <c:v>477.92</c:v>
                </c:pt>
                <c:pt idx="47793">
                  <c:v>477.93</c:v>
                </c:pt>
                <c:pt idx="47794">
                  <c:v>477.94</c:v>
                </c:pt>
                <c:pt idx="47795">
                  <c:v>477.95</c:v>
                </c:pt>
                <c:pt idx="47796">
                  <c:v>477.96</c:v>
                </c:pt>
                <c:pt idx="47797">
                  <c:v>477.97</c:v>
                </c:pt>
                <c:pt idx="47798">
                  <c:v>477.98</c:v>
                </c:pt>
                <c:pt idx="47799">
                  <c:v>477.99</c:v>
                </c:pt>
                <c:pt idx="47800">
                  <c:v>478</c:v>
                </c:pt>
                <c:pt idx="47801">
                  <c:v>478.01</c:v>
                </c:pt>
                <c:pt idx="47802">
                  <c:v>478.02</c:v>
                </c:pt>
                <c:pt idx="47803">
                  <c:v>478.03</c:v>
                </c:pt>
                <c:pt idx="47804">
                  <c:v>478.04</c:v>
                </c:pt>
                <c:pt idx="47805">
                  <c:v>478.05</c:v>
                </c:pt>
                <c:pt idx="47806">
                  <c:v>478.06</c:v>
                </c:pt>
                <c:pt idx="47807">
                  <c:v>478.07</c:v>
                </c:pt>
                <c:pt idx="47808">
                  <c:v>478.08</c:v>
                </c:pt>
                <c:pt idx="47809">
                  <c:v>478.09</c:v>
                </c:pt>
                <c:pt idx="47810">
                  <c:v>478.1</c:v>
                </c:pt>
                <c:pt idx="47811">
                  <c:v>478.11</c:v>
                </c:pt>
                <c:pt idx="47812">
                  <c:v>478.12</c:v>
                </c:pt>
                <c:pt idx="47813">
                  <c:v>478.13</c:v>
                </c:pt>
                <c:pt idx="47814">
                  <c:v>478.14</c:v>
                </c:pt>
                <c:pt idx="47815">
                  <c:v>478.15</c:v>
                </c:pt>
                <c:pt idx="47816">
                  <c:v>478.16</c:v>
                </c:pt>
                <c:pt idx="47817">
                  <c:v>478.17</c:v>
                </c:pt>
                <c:pt idx="47818">
                  <c:v>478.18</c:v>
                </c:pt>
                <c:pt idx="47819">
                  <c:v>478.19</c:v>
                </c:pt>
                <c:pt idx="47820">
                  <c:v>478.2</c:v>
                </c:pt>
                <c:pt idx="47821">
                  <c:v>478.21</c:v>
                </c:pt>
                <c:pt idx="47822">
                  <c:v>478.22</c:v>
                </c:pt>
                <c:pt idx="47823">
                  <c:v>478.23</c:v>
                </c:pt>
                <c:pt idx="47824">
                  <c:v>478.24</c:v>
                </c:pt>
                <c:pt idx="47825">
                  <c:v>478.25</c:v>
                </c:pt>
                <c:pt idx="47826">
                  <c:v>478.26</c:v>
                </c:pt>
                <c:pt idx="47827">
                  <c:v>478.27</c:v>
                </c:pt>
                <c:pt idx="47828">
                  <c:v>478.28</c:v>
                </c:pt>
                <c:pt idx="47829">
                  <c:v>478.29</c:v>
                </c:pt>
                <c:pt idx="47830">
                  <c:v>478.3</c:v>
                </c:pt>
                <c:pt idx="47831">
                  <c:v>478.31</c:v>
                </c:pt>
                <c:pt idx="47832">
                  <c:v>478.32</c:v>
                </c:pt>
                <c:pt idx="47833">
                  <c:v>478.33</c:v>
                </c:pt>
                <c:pt idx="47834">
                  <c:v>478.34</c:v>
                </c:pt>
                <c:pt idx="47835">
                  <c:v>478.35</c:v>
                </c:pt>
                <c:pt idx="47836">
                  <c:v>478.36</c:v>
                </c:pt>
                <c:pt idx="47837">
                  <c:v>478.37</c:v>
                </c:pt>
                <c:pt idx="47838">
                  <c:v>478.38</c:v>
                </c:pt>
                <c:pt idx="47839">
                  <c:v>478.39</c:v>
                </c:pt>
                <c:pt idx="47840">
                  <c:v>478.4</c:v>
                </c:pt>
                <c:pt idx="47841">
                  <c:v>478.41</c:v>
                </c:pt>
                <c:pt idx="47842">
                  <c:v>478.42</c:v>
                </c:pt>
                <c:pt idx="47843">
                  <c:v>478.43</c:v>
                </c:pt>
                <c:pt idx="47844">
                  <c:v>478.44</c:v>
                </c:pt>
                <c:pt idx="47845">
                  <c:v>478.45</c:v>
                </c:pt>
                <c:pt idx="47846">
                  <c:v>478.46</c:v>
                </c:pt>
                <c:pt idx="47847">
                  <c:v>478.47</c:v>
                </c:pt>
                <c:pt idx="47848">
                  <c:v>478.48</c:v>
                </c:pt>
                <c:pt idx="47849">
                  <c:v>478.49</c:v>
                </c:pt>
                <c:pt idx="47850">
                  <c:v>478.5</c:v>
                </c:pt>
                <c:pt idx="47851">
                  <c:v>478.51</c:v>
                </c:pt>
                <c:pt idx="47852">
                  <c:v>478.52</c:v>
                </c:pt>
                <c:pt idx="47853">
                  <c:v>478.53</c:v>
                </c:pt>
                <c:pt idx="47854">
                  <c:v>478.54</c:v>
                </c:pt>
                <c:pt idx="47855">
                  <c:v>478.55</c:v>
                </c:pt>
                <c:pt idx="47856">
                  <c:v>478.56</c:v>
                </c:pt>
                <c:pt idx="47857">
                  <c:v>478.57</c:v>
                </c:pt>
                <c:pt idx="47858">
                  <c:v>478.58</c:v>
                </c:pt>
                <c:pt idx="47859">
                  <c:v>478.59</c:v>
                </c:pt>
                <c:pt idx="47860">
                  <c:v>478.6</c:v>
                </c:pt>
                <c:pt idx="47861">
                  <c:v>478.61</c:v>
                </c:pt>
                <c:pt idx="47862">
                  <c:v>478.62</c:v>
                </c:pt>
                <c:pt idx="47863">
                  <c:v>478.63</c:v>
                </c:pt>
                <c:pt idx="47864">
                  <c:v>478.64</c:v>
                </c:pt>
                <c:pt idx="47865">
                  <c:v>478.65</c:v>
                </c:pt>
                <c:pt idx="47866">
                  <c:v>478.66</c:v>
                </c:pt>
                <c:pt idx="47867">
                  <c:v>478.67</c:v>
                </c:pt>
                <c:pt idx="47868">
                  <c:v>478.68</c:v>
                </c:pt>
                <c:pt idx="47869">
                  <c:v>478.69</c:v>
                </c:pt>
                <c:pt idx="47870">
                  <c:v>478.7</c:v>
                </c:pt>
                <c:pt idx="47871">
                  <c:v>478.71</c:v>
                </c:pt>
                <c:pt idx="47872">
                  <c:v>478.72</c:v>
                </c:pt>
                <c:pt idx="47873">
                  <c:v>478.73</c:v>
                </c:pt>
                <c:pt idx="47874">
                  <c:v>478.74</c:v>
                </c:pt>
                <c:pt idx="47875">
                  <c:v>478.75</c:v>
                </c:pt>
                <c:pt idx="47876">
                  <c:v>478.76</c:v>
                </c:pt>
                <c:pt idx="47877">
                  <c:v>478.77</c:v>
                </c:pt>
                <c:pt idx="47878">
                  <c:v>478.78</c:v>
                </c:pt>
                <c:pt idx="47879">
                  <c:v>478.79</c:v>
                </c:pt>
                <c:pt idx="47880">
                  <c:v>478.8</c:v>
                </c:pt>
                <c:pt idx="47881">
                  <c:v>478.81</c:v>
                </c:pt>
                <c:pt idx="47882">
                  <c:v>478.82</c:v>
                </c:pt>
                <c:pt idx="47883">
                  <c:v>478.83</c:v>
                </c:pt>
                <c:pt idx="47884">
                  <c:v>478.84</c:v>
                </c:pt>
                <c:pt idx="47885">
                  <c:v>478.85</c:v>
                </c:pt>
                <c:pt idx="47886">
                  <c:v>478.86</c:v>
                </c:pt>
                <c:pt idx="47887">
                  <c:v>478.87</c:v>
                </c:pt>
                <c:pt idx="47888">
                  <c:v>478.88</c:v>
                </c:pt>
                <c:pt idx="47889">
                  <c:v>478.89</c:v>
                </c:pt>
                <c:pt idx="47890">
                  <c:v>478.9</c:v>
                </c:pt>
                <c:pt idx="47891">
                  <c:v>478.91</c:v>
                </c:pt>
                <c:pt idx="47892">
                  <c:v>478.92</c:v>
                </c:pt>
                <c:pt idx="47893">
                  <c:v>478.93</c:v>
                </c:pt>
                <c:pt idx="47894">
                  <c:v>478.94</c:v>
                </c:pt>
                <c:pt idx="47895">
                  <c:v>478.95</c:v>
                </c:pt>
                <c:pt idx="47896">
                  <c:v>478.96</c:v>
                </c:pt>
                <c:pt idx="47897">
                  <c:v>478.97</c:v>
                </c:pt>
                <c:pt idx="47898">
                  <c:v>478.98</c:v>
                </c:pt>
                <c:pt idx="47899">
                  <c:v>478.99</c:v>
                </c:pt>
                <c:pt idx="47900">
                  <c:v>479</c:v>
                </c:pt>
                <c:pt idx="47901">
                  <c:v>479.01</c:v>
                </c:pt>
                <c:pt idx="47902">
                  <c:v>479.02</c:v>
                </c:pt>
                <c:pt idx="47903">
                  <c:v>479.03</c:v>
                </c:pt>
                <c:pt idx="47904">
                  <c:v>479.04</c:v>
                </c:pt>
                <c:pt idx="47905">
                  <c:v>479.05</c:v>
                </c:pt>
                <c:pt idx="47906">
                  <c:v>479.06</c:v>
                </c:pt>
                <c:pt idx="47907">
                  <c:v>479.07</c:v>
                </c:pt>
                <c:pt idx="47908">
                  <c:v>479.08</c:v>
                </c:pt>
                <c:pt idx="47909">
                  <c:v>479.09</c:v>
                </c:pt>
                <c:pt idx="47910">
                  <c:v>479.1</c:v>
                </c:pt>
                <c:pt idx="47911">
                  <c:v>479.11</c:v>
                </c:pt>
                <c:pt idx="47912">
                  <c:v>479.12</c:v>
                </c:pt>
                <c:pt idx="47913">
                  <c:v>479.13</c:v>
                </c:pt>
                <c:pt idx="47914">
                  <c:v>479.14</c:v>
                </c:pt>
                <c:pt idx="47915">
                  <c:v>479.15</c:v>
                </c:pt>
                <c:pt idx="47916">
                  <c:v>479.16</c:v>
                </c:pt>
                <c:pt idx="47917">
                  <c:v>479.17</c:v>
                </c:pt>
                <c:pt idx="47918">
                  <c:v>479.18</c:v>
                </c:pt>
                <c:pt idx="47919">
                  <c:v>479.19</c:v>
                </c:pt>
                <c:pt idx="47920">
                  <c:v>479.2</c:v>
                </c:pt>
                <c:pt idx="47921">
                  <c:v>479.21</c:v>
                </c:pt>
                <c:pt idx="47922">
                  <c:v>479.22</c:v>
                </c:pt>
                <c:pt idx="47923">
                  <c:v>479.23</c:v>
                </c:pt>
                <c:pt idx="47924">
                  <c:v>479.24</c:v>
                </c:pt>
                <c:pt idx="47925">
                  <c:v>479.25</c:v>
                </c:pt>
                <c:pt idx="47926">
                  <c:v>479.26</c:v>
                </c:pt>
                <c:pt idx="47927">
                  <c:v>479.27</c:v>
                </c:pt>
                <c:pt idx="47928">
                  <c:v>479.28</c:v>
                </c:pt>
                <c:pt idx="47929">
                  <c:v>479.29</c:v>
                </c:pt>
                <c:pt idx="47930">
                  <c:v>479.3</c:v>
                </c:pt>
                <c:pt idx="47931">
                  <c:v>479.31</c:v>
                </c:pt>
                <c:pt idx="47932">
                  <c:v>479.32</c:v>
                </c:pt>
                <c:pt idx="47933">
                  <c:v>479.33</c:v>
                </c:pt>
                <c:pt idx="47934">
                  <c:v>479.34</c:v>
                </c:pt>
                <c:pt idx="47935">
                  <c:v>479.35</c:v>
                </c:pt>
                <c:pt idx="47936">
                  <c:v>479.36</c:v>
                </c:pt>
                <c:pt idx="47937">
                  <c:v>479.37</c:v>
                </c:pt>
                <c:pt idx="47938">
                  <c:v>479.38</c:v>
                </c:pt>
                <c:pt idx="47939">
                  <c:v>479.39</c:v>
                </c:pt>
                <c:pt idx="47940">
                  <c:v>479.4</c:v>
                </c:pt>
                <c:pt idx="47941">
                  <c:v>479.41</c:v>
                </c:pt>
                <c:pt idx="47942">
                  <c:v>479.42</c:v>
                </c:pt>
                <c:pt idx="47943">
                  <c:v>479.43</c:v>
                </c:pt>
                <c:pt idx="47944">
                  <c:v>479.44</c:v>
                </c:pt>
                <c:pt idx="47945">
                  <c:v>479.45</c:v>
                </c:pt>
                <c:pt idx="47946">
                  <c:v>479.46</c:v>
                </c:pt>
                <c:pt idx="47947">
                  <c:v>479.47</c:v>
                </c:pt>
                <c:pt idx="47948">
                  <c:v>479.48</c:v>
                </c:pt>
                <c:pt idx="47949">
                  <c:v>479.49</c:v>
                </c:pt>
                <c:pt idx="47950">
                  <c:v>479.5</c:v>
                </c:pt>
                <c:pt idx="47951">
                  <c:v>479.51</c:v>
                </c:pt>
                <c:pt idx="47952">
                  <c:v>479.52</c:v>
                </c:pt>
                <c:pt idx="47953">
                  <c:v>479.53</c:v>
                </c:pt>
                <c:pt idx="47954">
                  <c:v>479.54</c:v>
                </c:pt>
                <c:pt idx="47955">
                  <c:v>479.55</c:v>
                </c:pt>
                <c:pt idx="47956">
                  <c:v>479.56</c:v>
                </c:pt>
                <c:pt idx="47957">
                  <c:v>479.57</c:v>
                </c:pt>
                <c:pt idx="47958">
                  <c:v>479.58</c:v>
                </c:pt>
                <c:pt idx="47959">
                  <c:v>479.59</c:v>
                </c:pt>
                <c:pt idx="47960">
                  <c:v>479.6</c:v>
                </c:pt>
                <c:pt idx="47961">
                  <c:v>479.61</c:v>
                </c:pt>
                <c:pt idx="47962">
                  <c:v>479.62</c:v>
                </c:pt>
                <c:pt idx="47963">
                  <c:v>479.63</c:v>
                </c:pt>
                <c:pt idx="47964">
                  <c:v>479.64</c:v>
                </c:pt>
                <c:pt idx="47965">
                  <c:v>479.65</c:v>
                </c:pt>
                <c:pt idx="47966">
                  <c:v>479.66</c:v>
                </c:pt>
                <c:pt idx="47967">
                  <c:v>479.67</c:v>
                </c:pt>
                <c:pt idx="47968">
                  <c:v>479.68</c:v>
                </c:pt>
                <c:pt idx="47969">
                  <c:v>479.69</c:v>
                </c:pt>
                <c:pt idx="47970">
                  <c:v>479.7</c:v>
                </c:pt>
                <c:pt idx="47971">
                  <c:v>479.71</c:v>
                </c:pt>
                <c:pt idx="47972">
                  <c:v>479.72</c:v>
                </c:pt>
                <c:pt idx="47973">
                  <c:v>479.73</c:v>
                </c:pt>
                <c:pt idx="47974">
                  <c:v>479.74</c:v>
                </c:pt>
                <c:pt idx="47975">
                  <c:v>479.75</c:v>
                </c:pt>
                <c:pt idx="47976">
                  <c:v>479.76</c:v>
                </c:pt>
                <c:pt idx="47977">
                  <c:v>479.77</c:v>
                </c:pt>
                <c:pt idx="47978">
                  <c:v>479.78</c:v>
                </c:pt>
                <c:pt idx="47979">
                  <c:v>479.79</c:v>
                </c:pt>
                <c:pt idx="47980">
                  <c:v>479.8</c:v>
                </c:pt>
                <c:pt idx="47981">
                  <c:v>479.81</c:v>
                </c:pt>
                <c:pt idx="47982">
                  <c:v>479.82</c:v>
                </c:pt>
                <c:pt idx="47983">
                  <c:v>479.83</c:v>
                </c:pt>
                <c:pt idx="47984">
                  <c:v>479.84</c:v>
                </c:pt>
                <c:pt idx="47985">
                  <c:v>479.85</c:v>
                </c:pt>
                <c:pt idx="47986">
                  <c:v>479.86</c:v>
                </c:pt>
                <c:pt idx="47987">
                  <c:v>479.87</c:v>
                </c:pt>
                <c:pt idx="47988">
                  <c:v>479.88</c:v>
                </c:pt>
                <c:pt idx="47989">
                  <c:v>479.89</c:v>
                </c:pt>
                <c:pt idx="47990">
                  <c:v>479.9</c:v>
                </c:pt>
                <c:pt idx="47991">
                  <c:v>479.91</c:v>
                </c:pt>
                <c:pt idx="47992">
                  <c:v>479.92</c:v>
                </c:pt>
                <c:pt idx="47993">
                  <c:v>479.93</c:v>
                </c:pt>
                <c:pt idx="47994">
                  <c:v>479.94</c:v>
                </c:pt>
                <c:pt idx="47995">
                  <c:v>479.95</c:v>
                </c:pt>
                <c:pt idx="47996">
                  <c:v>479.96</c:v>
                </c:pt>
                <c:pt idx="47997">
                  <c:v>479.97</c:v>
                </c:pt>
                <c:pt idx="47998">
                  <c:v>479.98</c:v>
                </c:pt>
                <c:pt idx="47999">
                  <c:v>479.99</c:v>
                </c:pt>
                <c:pt idx="48000">
                  <c:v>480</c:v>
                </c:pt>
                <c:pt idx="48001">
                  <c:v>480.01</c:v>
                </c:pt>
                <c:pt idx="48002">
                  <c:v>480.02</c:v>
                </c:pt>
                <c:pt idx="48003">
                  <c:v>480.03</c:v>
                </c:pt>
                <c:pt idx="48004">
                  <c:v>480.04</c:v>
                </c:pt>
                <c:pt idx="48005">
                  <c:v>480.05</c:v>
                </c:pt>
                <c:pt idx="48006">
                  <c:v>480.06</c:v>
                </c:pt>
                <c:pt idx="48007">
                  <c:v>480.07</c:v>
                </c:pt>
                <c:pt idx="48008">
                  <c:v>480.08</c:v>
                </c:pt>
                <c:pt idx="48009">
                  <c:v>480.09</c:v>
                </c:pt>
                <c:pt idx="48010">
                  <c:v>480.1</c:v>
                </c:pt>
                <c:pt idx="48011">
                  <c:v>480.11</c:v>
                </c:pt>
                <c:pt idx="48012">
                  <c:v>480.12</c:v>
                </c:pt>
                <c:pt idx="48013">
                  <c:v>480.13</c:v>
                </c:pt>
                <c:pt idx="48014">
                  <c:v>480.14</c:v>
                </c:pt>
                <c:pt idx="48015">
                  <c:v>480.15</c:v>
                </c:pt>
                <c:pt idx="48016">
                  <c:v>480.16</c:v>
                </c:pt>
                <c:pt idx="48017">
                  <c:v>480.17</c:v>
                </c:pt>
                <c:pt idx="48018">
                  <c:v>480.18</c:v>
                </c:pt>
                <c:pt idx="48019">
                  <c:v>480.19</c:v>
                </c:pt>
                <c:pt idx="48020">
                  <c:v>480.2</c:v>
                </c:pt>
                <c:pt idx="48021">
                  <c:v>480.21</c:v>
                </c:pt>
                <c:pt idx="48022">
                  <c:v>480.22</c:v>
                </c:pt>
                <c:pt idx="48023">
                  <c:v>480.23</c:v>
                </c:pt>
                <c:pt idx="48024">
                  <c:v>480.24</c:v>
                </c:pt>
                <c:pt idx="48025">
                  <c:v>480.25</c:v>
                </c:pt>
                <c:pt idx="48026">
                  <c:v>480.26</c:v>
                </c:pt>
                <c:pt idx="48027">
                  <c:v>480.27</c:v>
                </c:pt>
                <c:pt idx="48028">
                  <c:v>480.28</c:v>
                </c:pt>
                <c:pt idx="48029">
                  <c:v>480.29</c:v>
                </c:pt>
                <c:pt idx="48030">
                  <c:v>480.3</c:v>
                </c:pt>
                <c:pt idx="48031">
                  <c:v>480.31</c:v>
                </c:pt>
                <c:pt idx="48032">
                  <c:v>480.32</c:v>
                </c:pt>
                <c:pt idx="48033">
                  <c:v>480.33</c:v>
                </c:pt>
                <c:pt idx="48034">
                  <c:v>480.34</c:v>
                </c:pt>
                <c:pt idx="48035">
                  <c:v>480.35</c:v>
                </c:pt>
                <c:pt idx="48036">
                  <c:v>480.36</c:v>
                </c:pt>
                <c:pt idx="48037">
                  <c:v>480.37</c:v>
                </c:pt>
                <c:pt idx="48038">
                  <c:v>480.38</c:v>
                </c:pt>
                <c:pt idx="48039">
                  <c:v>480.39</c:v>
                </c:pt>
                <c:pt idx="48040">
                  <c:v>480.4</c:v>
                </c:pt>
                <c:pt idx="48041">
                  <c:v>480.41</c:v>
                </c:pt>
                <c:pt idx="48042">
                  <c:v>480.42</c:v>
                </c:pt>
                <c:pt idx="48043">
                  <c:v>480.43</c:v>
                </c:pt>
                <c:pt idx="48044">
                  <c:v>480.44</c:v>
                </c:pt>
                <c:pt idx="48045">
                  <c:v>480.45</c:v>
                </c:pt>
                <c:pt idx="48046">
                  <c:v>480.46</c:v>
                </c:pt>
                <c:pt idx="48047">
                  <c:v>480.47</c:v>
                </c:pt>
                <c:pt idx="48048">
                  <c:v>480.48</c:v>
                </c:pt>
                <c:pt idx="48049">
                  <c:v>480.49</c:v>
                </c:pt>
                <c:pt idx="48050">
                  <c:v>480.5</c:v>
                </c:pt>
                <c:pt idx="48051">
                  <c:v>480.51</c:v>
                </c:pt>
                <c:pt idx="48052">
                  <c:v>480.52</c:v>
                </c:pt>
                <c:pt idx="48053">
                  <c:v>480.53</c:v>
                </c:pt>
                <c:pt idx="48054">
                  <c:v>480.54</c:v>
                </c:pt>
                <c:pt idx="48055">
                  <c:v>480.55</c:v>
                </c:pt>
                <c:pt idx="48056">
                  <c:v>480.56</c:v>
                </c:pt>
                <c:pt idx="48057">
                  <c:v>480.57</c:v>
                </c:pt>
                <c:pt idx="48058">
                  <c:v>480.58</c:v>
                </c:pt>
                <c:pt idx="48059">
                  <c:v>480.59</c:v>
                </c:pt>
                <c:pt idx="48060">
                  <c:v>480.6</c:v>
                </c:pt>
                <c:pt idx="48061">
                  <c:v>480.61</c:v>
                </c:pt>
                <c:pt idx="48062">
                  <c:v>480.62</c:v>
                </c:pt>
                <c:pt idx="48063">
                  <c:v>480.63</c:v>
                </c:pt>
                <c:pt idx="48064">
                  <c:v>480.64</c:v>
                </c:pt>
                <c:pt idx="48065">
                  <c:v>480.65</c:v>
                </c:pt>
                <c:pt idx="48066">
                  <c:v>480.66</c:v>
                </c:pt>
                <c:pt idx="48067">
                  <c:v>480.67</c:v>
                </c:pt>
                <c:pt idx="48068">
                  <c:v>480.68</c:v>
                </c:pt>
                <c:pt idx="48069">
                  <c:v>480.69</c:v>
                </c:pt>
                <c:pt idx="48070">
                  <c:v>480.7</c:v>
                </c:pt>
                <c:pt idx="48071">
                  <c:v>480.71</c:v>
                </c:pt>
                <c:pt idx="48072">
                  <c:v>480.72</c:v>
                </c:pt>
                <c:pt idx="48073">
                  <c:v>480.73</c:v>
                </c:pt>
                <c:pt idx="48074">
                  <c:v>480.74</c:v>
                </c:pt>
                <c:pt idx="48075">
                  <c:v>480.75</c:v>
                </c:pt>
                <c:pt idx="48076">
                  <c:v>480.76</c:v>
                </c:pt>
                <c:pt idx="48077">
                  <c:v>480.77</c:v>
                </c:pt>
                <c:pt idx="48078">
                  <c:v>480.78</c:v>
                </c:pt>
                <c:pt idx="48079">
                  <c:v>480.79</c:v>
                </c:pt>
                <c:pt idx="48080">
                  <c:v>480.8</c:v>
                </c:pt>
                <c:pt idx="48081">
                  <c:v>480.81</c:v>
                </c:pt>
                <c:pt idx="48082">
                  <c:v>480.82</c:v>
                </c:pt>
                <c:pt idx="48083">
                  <c:v>480.83</c:v>
                </c:pt>
                <c:pt idx="48084">
                  <c:v>480.84</c:v>
                </c:pt>
                <c:pt idx="48085">
                  <c:v>480.85</c:v>
                </c:pt>
                <c:pt idx="48086">
                  <c:v>480.86</c:v>
                </c:pt>
                <c:pt idx="48087">
                  <c:v>480.87</c:v>
                </c:pt>
                <c:pt idx="48088">
                  <c:v>480.88</c:v>
                </c:pt>
                <c:pt idx="48089">
                  <c:v>480.89</c:v>
                </c:pt>
                <c:pt idx="48090">
                  <c:v>480.9</c:v>
                </c:pt>
                <c:pt idx="48091">
                  <c:v>480.91</c:v>
                </c:pt>
                <c:pt idx="48092">
                  <c:v>480.92</c:v>
                </c:pt>
                <c:pt idx="48093">
                  <c:v>480.93</c:v>
                </c:pt>
                <c:pt idx="48094">
                  <c:v>480.94</c:v>
                </c:pt>
                <c:pt idx="48095">
                  <c:v>480.95</c:v>
                </c:pt>
                <c:pt idx="48096">
                  <c:v>480.96</c:v>
                </c:pt>
                <c:pt idx="48097">
                  <c:v>480.97</c:v>
                </c:pt>
                <c:pt idx="48098">
                  <c:v>480.98</c:v>
                </c:pt>
                <c:pt idx="48099">
                  <c:v>480.99</c:v>
                </c:pt>
                <c:pt idx="48100">
                  <c:v>481</c:v>
                </c:pt>
                <c:pt idx="48101">
                  <c:v>481.01</c:v>
                </c:pt>
                <c:pt idx="48102">
                  <c:v>481.02</c:v>
                </c:pt>
                <c:pt idx="48103">
                  <c:v>481.03</c:v>
                </c:pt>
                <c:pt idx="48104">
                  <c:v>481.04</c:v>
                </c:pt>
                <c:pt idx="48105">
                  <c:v>481.05</c:v>
                </c:pt>
                <c:pt idx="48106">
                  <c:v>481.06</c:v>
                </c:pt>
                <c:pt idx="48107">
                  <c:v>481.07</c:v>
                </c:pt>
                <c:pt idx="48108">
                  <c:v>481.08</c:v>
                </c:pt>
                <c:pt idx="48109">
                  <c:v>481.09</c:v>
                </c:pt>
                <c:pt idx="48110">
                  <c:v>481.1</c:v>
                </c:pt>
                <c:pt idx="48111">
                  <c:v>481.11</c:v>
                </c:pt>
                <c:pt idx="48112">
                  <c:v>481.12</c:v>
                </c:pt>
                <c:pt idx="48113">
                  <c:v>481.13</c:v>
                </c:pt>
                <c:pt idx="48114">
                  <c:v>481.14</c:v>
                </c:pt>
                <c:pt idx="48115">
                  <c:v>481.15</c:v>
                </c:pt>
                <c:pt idx="48116">
                  <c:v>481.16</c:v>
                </c:pt>
                <c:pt idx="48117">
                  <c:v>481.17</c:v>
                </c:pt>
                <c:pt idx="48118">
                  <c:v>481.18</c:v>
                </c:pt>
                <c:pt idx="48119">
                  <c:v>481.19</c:v>
                </c:pt>
                <c:pt idx="48120">
                  <c:v>481.2</c:v>
                </c:pt>
                <c:pt idx="48121">
                  <c:v>481.21</c:v>
                </c:pt>
                <c:pt idx="48122">
                  <c:v>481.22</c:v>
                </c:pt>
                <c:pt idx="48123">
                  <c:v>481.23</c:v>
                </c:pt>
                <c:pt idx="48124">
                  <c:v>481.24</c:v>
                </c:pt>
                <c:pt idx="48125">
                  <c:v>481.25</c:v>
                </c:pt>
                <c:pt idx="48126">
                  <c:v>481.26</c:v>
                </c:pt>
                <c:pt idx="48127">
                  <c:v>481.27</c:v>
                </c:pt>
                <c:pt idx="48128">
                  <c:v>481.28</c:v>
                </c:pt>
                <c:pt idx="48129">
                  <c:v>481.29</c:v>
                </c:pt>
                <c:pt idx="48130">
                  <c:v>481.3</c:v>
                </c:pt>
                <c:pt idx="48131">
                  <c:v>481.31</c:v>
                </c:pt>
                <c:pt idx="48132">
                  <c:v>481.32</c:v>
                </c:pt>
                <c:pt idx="48133">
                  <c:v>481.33</c:v>
                </c:pt>
                <c:pt idx="48134">
                  <c:v>481.34</c:v>
                </c:pt>
                <c:pt idx="48135">
                  <c:v>481.35</c:v>
                </c:pt>
                <c:pt idx="48136">
                  <c:v>481.36</c:v>
                </c:pt>
                <c:pt idx="48137">
                  <c:v>481.37</c:v>
                </c:pt>
                <c:pt idx="48138">
                  <c:v>481.38</c:v>
                </c:pt>
                <c:pt idx="48139">
                  <c:v>481.39</c:v>
                </c:pt>
                <c:pt idx="48140">
                  <c:v>481.4</c:v>
                </c:pt>
                <c:pt idx="48141">
                  <c:v>481.41</c:v>
                </c:pt>
                <c:pt idx="48142">
                  <c:v>481.42</c:v>
                </c:pt>
                <c:pt idx="48143">
                  <c:v>481.43</c:v>
                </c:pt>
                <c:pt idx="48144">
                  <c:v>481.44</c:v>
                </c:pt>
                <c:pt idx="48145">
                  <c:v>481.45</c:v>
                </c:pt>
                <c:pt idx="48146">
                  <c:v>481.46</c:v>
                </c:pt>
                <c:pt idx="48147">
                  <c:v>481.47</c:v>
                </c:pt>
                <c:pt idx="48148">
                  <c:v>481.48</c:v>
                </c:pt>
                <c:pt idx="48149">
                  <c:v>481.49</c:v>
                </c:pt>
                <c:pt idx="48150">
                  <c:v>481.5</c:v>
                </c:pt>
                <c:pt idx="48151">
                  <c:v>481.51</c:v>
                </c:pt>
                <c:pt idx="48152">
                  <c:v>481.52</c:v>
                </c:pt>
                <c:pt idx="48153">
                  <c:v>481.53</c:v>
                </c:pt>
                <c:pt idx="48154">
                  <c:v>481.54</c:v>
                </c:pt>
                <c:pt idx="48155">
                  <c:v>481.55</c:v>
                </c:pt>
                <c:pt idx="48156">
                  <c:v>481.56</c:v>
                </c:pt>
                <c:pt idx="48157">
                  <c:v>481.57</c:v>
                </c:pt>
                <c:pt idx="48158">
                  <c:v>481.58</c:v>
                </c:pt>
                <c:pt idx="48159">
                  <c:v>481.59</c:v>
                </c:pt>
                <c:pt idx="48160">
                  <c:v>481.6</c:v>
                </c:pt>
                <c:pt idx="48161">
                  <c:v>481.61</c:v>
                </c:pt>
                <c:pt idx="48162">
                  <c:v>481.62</c:v>
                </c:pt>
                <c:pt idx="48163">
                  <c:v>481.63</c:v>
                </c:pt>
                <c:pt idx="48164">
                  <c:v>481.64</c:v>
                </c:pt>
                <c:pt idx="48165">
                  <c:v>481.65</c:v>
                </c:pt>
                <c:pt idx="48166">
                  <c:v>481.66</c:v>
                </c:pt>
                <c:pt idx="48167">
                  <c:v>481.67</c:v>
                </c:pt>
                <c:pt idx="48168">
                  <c:v>481.68</c:v>
                </c:pt>
                <c:pt idx="48169">
                  <c:v>481.69</c:v>
                </c:pt>
                <c:pt idx="48170">
                  <c:v>481.7</c:v>
                </c:pt>
                <c:pt idx="48171">
                  <c:v>481.71</c:v>
                </c:pt>
                <c:pt idx="48172">
                  <c:v>481.72</c:v>
                </c:pt>
                <c:pt idx="48173">
                  <c:v>481.73</c:v>
                </c:pt>
                <c:pt idx="48174">
                  <c:v>481.74</c:v>
                </c:pt>
                <c:pt idx="48175">
                  <c:v>481.75</c:v>
                </c:pt>
                <c:pt idx="48176">
                  <c:v>481.76</c:v>
                </c:pt>
                <c:pt idx="48177">
                  <c:v>481.77</c:v>
                </c:pt>
                <c:pt idx="48178">
                  <c:v>481.78</c:v>
                </c:pt>
                <c:pt idx="48179">
                  <c:v>481.79</c:v>
                </c:pt>
                <c:pt idx="48180">
                  <c:v>481.8</c:v>
                </c:pt>
                <c:pt idx="48181">
                  <c:v>481.81</c:v>
                </c:pt>
                <c:pt idx="48182">
                  <c:v>481.82</c:v>
                </c:pt>
                <c:pt idx="48183">
                  <c:v>481.83</c:v>
                </c:pt>
                <c:pt idx="48184">
                  <c:v>481.84</c:v>
                </c:pt>
                <c:pt idx="48185">
                  <c:v>481.85</c:v>
                </c:pt>
                <c:pt idx="48186">
                  <c:v>481.86</c:v>
                </c:pt>
                <c:pt idx="48187">
                  <c:v>481.87</c:v>
                </c:pt>
                <c:pt idx="48188">
                  <c:v>481.88</c:v>
                </c:pt>
                <c:pt idx="48189">
                  <c:v>481.89</c:v>
                </c:pt>
                <c:pt idx="48190">
                  <c:v>481.9</c:v>
                </c:pt>
                <c:pt idx="48191">
                  <c:v>481.91</c:v>
                </c:pt>
                <c:pt idx="48192">
                  <c:v>481.92</c:v>
                </c:pt>
                <c:pt idx="48193">
                  <c:v>481.93</c:v>
                </c:pt>
                <c:pt idx="48194">
                  <c:v>481.94</c:v>
                </c:pt>
                <c:pt idx="48195">
                  <c:v>481.95</c:v>
                </c:pt>
                <c:pt idx="48196">
                  <c:v>481.96</c:v>
                </c:pt>
                <c:pt idx="48197">
                  <c:v>481.97</c:v>
                </c:pt>
                <c:pt idx="48198">
                  <c:v>481.98</c:v>
                </c:pt>
                <c:pt idx="48199">
                  <c:v>481.99</c:v>
                </c:pt>
                <c:pt idx="48200">
                  <c:v>482</c:v>
                </c:pt>
                <c:pt idx="48201">
                  <c:v>482.01</c:v>
                </c:pt>
                <c:pt idx="48202">
                  <c:v>482.02</c:v>
                </c:pt>
                <c:pt idx="48203">
                  <c:v>482.03</c:v>
                </c:pt>
                <c:pt idx="48204">
                  <c:v>482.04</c:v>
                </c:pt>
                <c:pt idx="48205">
                  <c:v>482.05</c:v>
                </c:pt>
                <c:pt idx="48206">
                  <c:v>482.06</c:v>
                </c:pt>
                <c:pt idx="48207">
                  <c:v>482.07</c:v>
                </c:pt>
                <c:pt idx="48208">
                  <c:v>482.08</c:v>
                </c:pt>
                <c:pt idx="48209">
                  <c:v>482.09</c:v>
                </c:pt>
                <c:pt idx="48210">
                  <c:v>482.1</c:v>
                </c:pt>
                <c:pt idx="48211">
                  <c:v>482.11</c:v>
                </c:pt>
                <c:pt idx="48212">
                  <c:v>482.12</c:v>
                </c:pt>
                <c:pt idx="48213">
                  <c:v>482.13</c:v>
                </c:pt>
                <c:pt idx="48214">
                  <c:v>482.14</c:v>
                </c:pt>
                <c:pt idx="48215">
                  <c:v>482.15</c:v>
                </c:pt>
                <c:pt idx="48216">
                  <c:v>482.16</c:v>
                </c:pt>
                <c:pt idx="48217">
                  <c:v>482.17</c:v>
                </c:pt>
                <c:pt idx="48218">
                  <c:v>482.18</c:v>
                </c:pt>
                <c:pt idx="48219">
                  <c:v>482.19</c:v>
                </c:pt>
                <c:pt idx="48220">
                  <c:v>482.2</c:v>
                </c:pt>
                <c:pt idx="48221">
                  <c:v>482.21</c:v>
                </c:pt>
                <c:pt idx="48222">
                  <c:v>482.22</c:v>
                </c:pt>
                <c:pt idx="48223">
                  <c:v>482.23</c:v>
                </c:pt>
                <c:pt idx="48224">
                  <c:v>482.24</c:v>
                </c:pt>
                <c:pt idx="48225">
                  <c:v>482.25</c:v>
                </c:pt>
                <c:pt idx="48226">
                  <c:v>482.26</c:v>
                </c:pt>
                <c:pt idx="48227">
                  <c:v>482.27</c:v>
                </c:pt>
                <c:pt idx="48228">
                  <c:v>482.28</c:v>
                </c:pt>
                <c:pt idx="48229">
                  <c:v>482.29</c:v>
                </c:pt>
                <c:pt idx="48230">
                  <c:v>482.3</c:v>
                </c:pt>
                <c:pt idx="48231">
                  <c:v>482.31</c:v>
                </c:pt>
                <c:pt idx="48232">
                  <c:v>482.32</c:v>
                </c:pt>
                <c:pt idx="48233">
                  <c:v>482.33</c:v>
                </c:pt>
                <c:pt idx="48234">
                  <c:v>482.34</c:v>
                </c:pt>
                <c:pt idx="48235">
                  <c:v>482.35</c:v>
                </c:pt>
                <c:pt idx="48236">
                  <c:v>482.36</c:v>
                </c:pt>
                <c:pt idx="48237">
                  <c:v>482.37</c:v>
                </c:pt>
                <c:pt idx="48238">
                  <c:v>482.38</c:v>
                </c:pt>
                <c:pt idx="48239">
                  <c:v>482.39</c:v>
                </c:pt>
                <c:pt idx="48240">
                  <c:v>482.4</c:v>
                </c:pt>
                <c:pt idx="48241">
                  <c:v>482.41</c:v>
                </c:pt>
                <c:pt idx="48242">
                  <c:v>482.42</c:v>
                </c:pt>
                <c:pt idx="48243">
                  <c:v>482.43</c:v>
                </c:pt>
                <c:pt idx="48244">
                  <c:v>482.44</c:v>
                </c:pt>
                <c:pt idx="48245">
                  <c:v>482.45</c:v>
                </c:pt>
                <c:pt idx="48246">
                  <c:v>482.46</c:v>
                </c:pt>
                <c:pt idx="48247">
                  <c:v>482.47</c:v>
                </c:pt>
                <c:pt idx="48248">
                  <c:v>482.48</c:v>
                </c:pt>
                <c:pt idx="48249">
                  <c:v>482.49</c:v>
                </c:pt>
                <c:pt idx="48250">
                  <c:v>482.5</c:v>
                </c:pt>
                <c:pt idx="48251">
                  <c:v>482.51</c:v>
                </c:pt>
                <c:pt idx="48252">
                  <c:v>482.52</c:v>
                </c:pt>
                <c:pt idx="48253">
                  <c:v>482.53</c:v>
                </c:pt>
                <c:pt idx="48254">
                  <c:v>482.54</c:v>
                </c:pt>
                <c:pt idx="48255">
                  <c:v>482.55</c:v>
                </c:pt>
                <c:pt idx="48256">
                  <c:v>482.56</c:v>
                </c:pt>
                <c:pt idx="48257">
                  <c:v>482.57</c:v>
                </c:pt>
                <c:pt idx="48258">
                  <c:v>482.58</c:v>
                </c:pt>
                <c:pt idx="48259">
                  <c:v>482.59</c:v>
                </c:pt>
                <c:pt idx="48260">
                  <c:v>482.6</c:v>
                </c:pt>
                <c:pt idx="48261">
                  <c:v>482.61</c:v>
                </c:pt>
                <c:pt idx="48262">
                  <c:v>482.62</c:v>
                </c:pt>
                <c:pt idx="48263">
                  <c:v>482.63</c:v>
                </c:pt>
                <c:pt idx="48264">
                  <c:v>482.64</c:v>
                </c:pt>
                <c:pt idx="48265">
                  <c:v>482.65</c:v>
                </c:pt>
                <c:pt idx="48266">
                  <c:v>482.66</c:v>
                </c:pt>
                <c:pt idx="48267">
                  <c:v>482.67</c:v>
                </c:pt>
                <c:pt idx="48268">
                  <c:v>482.68</c:v>
                </c:pt>
                <c:pt idx="48269">
                  <c:v>482.69</c:v>
                </c:pt>
                <c:pt idx="48270">
                  <c:v>482.7</c:v>
                </c:pt>
                <c:pt idx="48271">
                  <c:v>482.71</c:v>
                </c:pt>
                <c:pt idx="48272">
                  <c:v>482.72</c:v>
                </c:pt>
                <c:pt idx="48273">
                  <c:v>482.73</c:v>
                </c:pt>
                <c:pt idx="48274">
                  <c:v>482.74</c:v>
                </c:pt>
                <c:pt idx="48275">
                  <c:v>482.75</c:v>
                </c:pt>
                <c:pt idx="48276">
                  <c:v>482.76</c:v>
                </c:pt>
                <c:pt idx="48277">
                  <c:v>482.77</c:v>
                </c:pt>
                <c:pt idx="48278">
                  <c:v>482.78</c:v>
                </c:pt>
                <c:pt idx="48279">
                  <c:v>482.79</c:v>
                </c:pt>
                <c:pt idx="48280">
                  <c:v>482.8</c:v>
                </c:pt>
                <c:pt idx="48281">
                  <c:v>482.81</c:v>
                </c:pt>
                <c:pt idx="48282">
                  <c:v>482.82</c:v>
                </c:pt>
                <c:pt idx="48283">
                  <c:v>482.83</c:v>
                </c:pt>
                <c:pt idx="48284">
                  <c:v>482.84</c:v>
                </c:pt>
                <c:pt idx="48285">
                  <c:v>482.85</c:v>
                </c:pt>
                <c:pt idx="48286">
                  <c:v>482.86</c:v>
                </c:pt>
                <c:pt idx="48287">
                  <c:v>482.87</c:v>
                </c:pt>
                <c:pt idx="48288">
                  <c:v>482.88</c:v>
                </c:pt>
                <c:pt idx="48289">
                  <c:v>482.89</c:v>
                </c:pt>
                <c:pt idx="48290">
                  <c:v>482.9</c:v>
                </c:pt>
                <c:pt idx="48291">
                  <c:v>482.91</c:v>
                </c:pt>
                <c:pt idx="48292">
                  <c:v>482.92</c:v>
                </c:pt>
                <c:pt idx="48293">
                  <c:v>482.93</c:v>
                </c:pt>
                <c:pt idx="48294">
                  <c:v>482.94</c:v>
                </c:pt>
                <c:pt idx="48295">
                  <c:v>482.95</c:v>
                </c:pt>
                <c:pt idx="48296">
                  <c:v>482.96</c:v>
                </c:pt>
                <c:pt idx="48297">
                  <c:v>482.97</c:v>
                </c:pt>
                <c:pt idx="48298">
                  <c:v>482.98</c:v>
                </c:pt>
                <c:pt idx="48299">
                  <c:v>482.99</c:v>
                </c:pt>
                <c:pt idx="48300">
                  <c:v>483</c:v>
                </c:pt>
                <c:pt idx="48301">
                  <c:v>483.01</c:v>
                </c:pt>
                <c:pt idx="48302">
                  <c:v>483.02</c:v>
                </c:pt>
                <c:pt idx="48303">
                  <c:v>483.03</c:v>
                </c:pt>
                <c:pt idx="48304">
                  <c:v>483.04</c:v>
                </c:pt>
                <c:pt idx="48305">
                  <c:v>483.05</c:v>
                </c:pt>
                <c:pt idx="48306">
                  <c:v>483.06</c:v>
                </c:pt>
                <c:pt idx="48307">
                  <c:v>483.07</c:v>
                </c:pt>
                <c:pt idx="48308">
                  <c:v>483.08</c:v>
                </c:pt>
                <c:pt idx="48309">
                  <c:v>483.09</c:v>
                </c:pt>
                <c:pt idx="48310">
                  <c:v>483.1</c:v>
                </c:pt>
                <c:pt idx="48311">
                  <c:v>483.11</c:v>
                </c:pt>
                <c:pt idx="48312">
                  <c:v>483.12</c:v>
                </c:pt>
                <c:pt idx="48313">
                  <c:v>483.13</c:v>
                </c:pt>
                <c:pt idx="48314">
                  <c:v>483.14</c:v>
                </c:pt>
                <c:pt idx="48315">
                  <c:v>483.15</c:v>
                </c:pt>
                <c:pt idx="48316">
                  <c:v>483.16</c:v>
                </c:pt>
                <c:pt idx="48317">
                  <c:v>483.17</c:v>
                </c:pt>
                <c:pt idx="48318">
                  <c:v>483.18</c:v>
                </c:pt>
                <c:pt idx="48319">
                  <c:v>483.19</c:v>
                </c:pt>
                <c:pt idx="48320">
                  <c:v>483.2</c:v>
                </c:pt>
                <c:pt idx="48321">
                  <c:v>483.21</c:v>
                </c:pt>
                <c:pt idx="48322">
                  <c:v>483.22</c:v>
                </c:pt>
                <c:pt idx="48323">
                  <c:v>483.23</c:v>
                </c:pt>
                <c:pt idx="48324">
                  <c:v>483.24</c:v>
                </c:pt>
                <c:pt idx="48325">
                  <c:v>483.25</c:v>
                </c:pt>
                <c:pt idx="48326">
                  <c:v>483.26</c:v>
                </c:pt>
                <c:pt idx="48327">
                  <c:v>483.27</c:v>
                </c:pt>
                <c:pt idx="48328">
                  <c:v>483.28</c:v>
                </c:pt>
                <c:pt idx="48329">
                  <c:v>483.29</c:v>
                </c:pt>
                <c:pt idx="48330">
                  <c:v>483.3</c:v>
                </c:pt>
                <c:pt idx="48331">
                  <c:v>483.31</c:v>
                </c:pt>
                <c:pt idx="48332">
                  <c:v>483.32</c:v>
                </c:pt>
                <c:pt idx="48333">
                  <c:v>483.33</c:v>
                </c:pt>
                <c:pt idx="48334">
                  <c:v>483.34</c:v>
                </c:pt>
                <c:pt idx="48335">
                  <c:v>483.35</c:v>
                </c:pt>
                <c:pt idx="48336">
                  <c:v>483.36</c:v>
                </c:pt>
                <c:pt idx="48337">
                  <c:v>483.37</c:v>
                </c:pt>
                <c:pt idx="48338">
                  <c:v>483.38</c:v>
                </c:pt>
                <c:pt idx="48339">
                  <c:v>483.39</c:v>
                </c:pt>
                <c:pt idx="48340">
                  <c:v>483.4</c:v>
                </c:pt>
                <c:pt idx="48341">
                  <c:v>483.41</c:v>
                </c:pt>
                <c:pt idx="48342">
                  <c:v>483.42</c:v>
                </c:pt>
                <c:pt idx="48343">
                  <c:v>483.43</c:v>
                </c:pt>
                <c:pt idx="48344">
                  <c:v>483.44</c:v>
                </c:pt>
                <c:pt idx="48345">
                  <c:v>483.45</c:v>
                </c:pt>
                <c:pt idx="48346">
                  <c:v>483.46</c:v>
                </c:pt>
                <c:pt idx="48347">
                  <c:v>483.47</c:v>
                </c:pt>
                <c:pt idx="48348">
                  <c:v>483.48</c:v>
                </c:pt>
                <c:pt idx="48349">
                  <c:v>483.49</c:v>
                </c:pt>
                <c:pt idx="48350">
                  <c:v>483.5</c:v>
                </c:pt>
                <c:pt idx="48351">
                  <c:v>483.51</c:v>
                </c:pt>
                <c:pt idx="48352">
                  <c:v>483.52</c:v>
                </c:pt>
                <c:pt idx="48353">
                  <c:v>483.53</c:v>
                </c:pt>
                <c:pt idx="48354">
                  <c:v>483.54</c:v>
                </c:pt>
                <c:pt idx="48355">
                  <c:v>483.55</c:v>
                </c:pt>
                <c:pt idx="48356">
                  <c:v>483.56</c:v>
                </c:pt>
                <c:pt idx="48357">
                  <c:v>483.57</c:v>
                </c:pt>
                <c:pt idx="48358">
                  <c:v>483.58</c:v>
                </c:pt>
                <c:pt idx="48359">
                  <c:v>483.59</c:v>
                </c:pt>
                <c:pt idx="48360">
                  <c:v>483.6</c:v>
                </c:pt>
                <c:pt idx="48361">
                  <c:v>483.61</c:v>
                </c:pt>
                <c:pt idx="48362">
                  <c:v>483.62</c:v>
                </c:pt>
                <c:pt idx="48363">
                  <c:v>483.63</c:v>
                </c:pt>
                <c:pt idx="48364">
                  <c:v>483.64</c:v>
                </c:pt>
                <c:pt idx="48365">
                  <c:v>483.65</c:v>
                </c:pt>
                <c:pt idx="48366">
                  <c:v>483.66</c:v>
                </c:pt>
                <c:pt idx="48367">
                  <c:v>483.67</c:v>
                </c:pt>
                <c:pt idx="48368">
                  <c:v>483.68</c:v>
                </c:pt>
                <c:pt idx="48369">
                  <c:v>483.69</c:v>
                </c:pt>
                <c:pt idx="48370">
                  <c:v>483.7</c:v>
                </c:pt>
                <c:pt idx="48371">
                  <c:v>483.71</c:v>
                </c:pt>
                <c:pt idx="48372">
                  <c:v>483.72</c:v>
                </c:pt>
                <c:pt idx="48373">
                  <c:v>483.73</c:v>
                </c:pt>
                <c:pt idx="48374">
                  <c:v>483.74</c:v>
                </c:pt>
                <c:pt idx="48375">
                  <c:v>483.75</c:v>
                </c:pt>
                <c:pt idx="48376">
                  <c:v>483.76</c:v>
                </c:pt>
                <c:pt idx="48377">
                  <c:v>483.77</c:v>
                </c:pt>
                <c:pt idx="48378">
                  <c:v>483.78</c:v>
                </c:pt>
                <c:pt idx="48379">
                  <c:v>483.79</c:v>
                </c:pt>
                <c:pt idx="48380">
                  <c:v>483.8</c:v>
                </c:pt>
                <c:pt idx="48381">
                  <c:v>483.81</c:v>
                </c:pt>
                <c:pt idx="48382">
                  <c:v>483.82</c:v>
                </c:pt>
                <c:pt idx="48383">
                  <c:v>483.83</c:v>
                </c:pt>
                <c:pt idx="48384">
                  <c:v>483.84</c:v>
                </c:pt>
                <c:pt idx="48385">
                  <c:v>483.85</c:v>
                </c:pt>
                <c:pt idx="48386">
                  <c:v>483.86</c:v>
                </c:pt>
                <c:pt idx="48387">
                  <c:v>483.87</c:v>
                </c:pt>
                <c:pt idx="48388">
                  <c:v>483.88</c:v>
                </c:pt>
                <c:pt idx="48389">
                  <c:v>483.89</c:v>
                </c:pt>
                <c:pt idx="48390">
                  <c:v>483.9</c:v>
                </c:pt>
                <c:pt idx="48391">
                  <c:v>483.91</c:v>
                </c:pt>
                <c:pt idx="48392">
                  <c:v>483.92</c:v>
                </c:pt>
                <c:pt idx="48393">
                  <c:v>483.93</c:v>
                </c:pt>
                <c:pt idx="48394">
                  <c:v>483.94</c:v>
                </c:pt>
                <c:pt idx="48395">
                  <c:v>483.95</c:v>
                </c:pt>
                <c:pt idx="48396">
                  <c:v>483.96</c:v>
                </c:pt>
                <c:pt idx="48397">
                  <c:v>483.97</c:v>
                </c:pt>
                <c:pt idx="48398">
                  <c:v>483.98</c:v>
                </c:pt>
                <c:pt idx="48399">
                  <c:v>483.99</c:v>
                </c:pt>
                <c:pt idx="48400">
                  <c:v>484</c:v>
                </c:pt>
                <c:pt idx="48401">
                  <c:v>484.01</c:v>
                </c:pt>
                <c:pt idx="48402">
                  <c:v>484.02</c:v>
                </c:pt>
                <c:pt idx="48403">
                  <c:v>484.03</c:v>
                </c:pt>
                <c:pt idx="48404">
                  <c:v>484.04</c:v>
                </c:pt>
                <c:pt idx="48405">
                  <c:v>484.05</c:v>
                </c:pt>
                <c:pt idx="48406">
                  <c:v>484.06</c:v>
                </c:pt>
                <c:pt idx="48407">
                  <c:v>484.07</c:v>
                </c:pt>
                <c:pt idx="48408">
                  <c:v>484.08</c:v>
                </c:pt>
                <c:pt idx="48409">
                  <c:v>484.09</c:v>
                </c:pt>
                <c:pt idx="48410">
                  <c:v>484.1</c:v>
                </c:pt>
                <c:pt idx="48411">
                  <c:v>484.11</c:v>
                </c:pt>
                <c:pt idx="48412">
                  <c:v>484.12</c:v>
                </c:pt>
                <c:pt idx="48413">
                  <c:v>484.13</c:v>
                </c:pt>
                <c:pt idx="48414">
                  <c:v>484.14</c:v>
                </c:pt>
                <c:pt idx="48415">
                  <c:v>484.15</c:v>
                </c:pt>
                <c:pt idx="48416">
                  <c:v>484.16</c:v>
                </c:pt>
                <c:pt idx="48417">
                  <c:v>484.17</c:v>
                </c:pt>
                <c:pt idx="48418">
                  <c:v>484.18</c:v>
                </c:pt>
                <c:pt idx="48419">
                  <c:v>484.19</c:v>
                </c:pt>
                <c:pt idx="48420">
                  <c:v>484.2</c:v>
                </c:pt>
                <c:pt idx="48421">
                  <c:v>484.21</c:v>
                </c:pt>
                <c:pt idx="48422">
                  <c:v>484.22</c:v>
                </c:pt>
                <c:pt idx="48423">
                  <c:v>484.23</c:v>
                </c:pt>
                <c:pt idx="48424">
                  <c:v>484.24</c:v>
                </c:pt>
                <c:pt idx="48425">
                  <c:v>484.25</c:v>
                </c:pt>
                <c:pt idx="48426">
                  <c:v>484.26</c:v>
                </c:pt>
                <c:pt idx="48427">
                  <c:v>484.27</c:v>
                </c:pt>
                <c:pt idx="48428">
                  <c:v>484.28</c:v>
                </c:pt>
                <c:pt idx="48429">
                  <c:v>484.29</c:v>
                </c:pt>
                <c:pt idx="48430">
                  <c:v>484.3</c:v>
                </c:pt>
                <c:pt idx="48431">
                  <c:v>484.31</c:v>
                </c:pt>
                <c:pt idx="48432">
                  <c:v>484.32</c:v>
                </c:pt>
                <c:pt idx="48433">
                  <c:v>484.33</c:v>
                </c:pt>
                <c:pt idx="48434">
                  <c:v>484.34</c:v>
                </c:pt>
                <c:pt idx="48435">
                  <c:v>484.35</c:v>
                </c:pt>
                <c:pt idx="48436">
                  <c:v>484.36</c:v>
                </c:pt>
                <c:pt idx="48437">
                  <c:v>484.37</c:v>
                </c:pt>
                <c:pt idx="48438">
                  <c:v>484.38</c:v>
                </c:pt>
                <c:pt idx="48439">
                  <c:v>484.39</c:v>
                </c:pt>
                <c:pt idx="48440">
                  <c:v>484.4</c:v>
                </c:pt>
                <c:pt idx="48441">
                  <c:v>484.41</c:v>
                </c:pt>
                <c:pt idx="48442">
                  <c:v>484.42</c:v>
                </c:pt>
                <c:pt idx="48443">
                  <c:v>484.43</c:v>
                </c:pt>
                <c:pt idx="48444">
                  <c:v>484.44</c:v>
                </c:pt>
                <c:pt idx="48445">
                  <c:v>484.45</c:v>
                </c:pt>
                <c:pt idx="48446">
                  <c:v>484.46</c:v>
                </c:pt>
                <c:pt idx="48447">
                  <c:v>484.47</c:v>
                </c:pt>
                <c:pt idx="48448">
                  <c:v>484.48</c:v>
                </c:pt>
                <c:pt idx="48449">
                  <c:v>484.49</c:v>
                </c:pt>
                <c:pt idx="48450">
                  <c:v>484.5</c:v>
                </c:pt>
                <c:pt idx="48451">
                  <c:v>484.51</c:v>
                </c:pt>
                <c:pt idx="48452">
                  <c:v>484.52</c:v>
                </c:pt>
                <c:pt idx="48453">
                  <c:v>484.53</c:v>
                </c:pt>
                <c:pt idx="48454">
                  <c:v>484.54</c:v>
                </c:pt>
                <c:pt idx="48455">
                  <c:v>484.55</c:v>
                </c:pt>
                <c:pt idx="48456">
                  <c:v>484.56</c:v>
                </c:pt>
                <c:pt idx="48457">
                  <c:v>484.57</c:v>
                </c:pt>
                <c:pt idx="48458">
                  <c:v>484.58</c:v>
                </c:pt>
                <c:pt idx="48459">
                  <c:v>484.59</c:v>
                </c:pt>
                <c:pt idx="48460">
                  <c:v>484.6</c:v>
                </c:pt>
                <c:pt idx="48461">
                  <c:v>484.61</c:v>
                </c:pt>
                <c:pt idx="48462">
                  <c:v>484.62</c:v>
                </c:pt>
                <c:pt idx="48463">
                  <c:v>484.63</c:v>
                </c:pt>
                <c:pt idx="48464">
                  <c:v>484.64</c:v>
                </c:pt>
                <c:pt idx="48465">
                  <c:v>484.65</c:v>
                </c:pt>
                <c:pt idx="48466">
                  <c:v>484.66</c:v>
                </c:pt>
                <c:pt idx="48467">
                  <c:v>484.67</c:v>
                </c:pt>
                <c:pt idx="48468">
                  <c:v>484.68</c:v>
                </c:pt>
                <c:pt idx="48469">
                  <c:v>484.69</c:v>
                </c:pt>
                <c:pt idx="48470">
                  <c:v>484.7</c:v>
                </c:pt>
                <c:pt idx="48471">
                  <c:v>484.71</c:v>
                </c:pt>
                <c:pt idx="48472">
                  <c:v>484.72</c:v>
                </c:pt>
                <c:pt idx="48473">
                  <c:v>484.73</c:v>
                </c:pt>
                <c:pt idx="48474">
                  <c:v>484.74</c:v>
                </c:pt>
                <c:pt idx="48475">
                  <c:v>484.75</c:v>
                </c:pt>
                <c:pt idx="48476">
                  <c:v>484.76</c:v>
                </c:pt>
                <c:pt idx="48477">
                  <c:v>484.77</c:v>
                </c:pt>
                <c:pt idx="48478">
                  <c:v>484.78</c:v>
                </c:pt>
                <c:pt idx="48479">
                  <c:v>484.79</c:v>
                </c:pt>
                <c:pt idx="48480">
                  <c:v>484.8</c:v>
                </c:pt>
                <c:pt idx="48481">
                  <c:v>484.81</c:v>
                </c:pt>
                <c:pt idx="48482">
                  <c:v>484.82</c:v>
                </c:pt>
                <c:pt idx="48483">
                  <c:v>484.83</c:v>
                </c:pt>
                <c:pt idx="48484">
                  <c:v>484.84</c:v>
                </c:pt>
                <c:pt idx="48485">
                  <c:v>484.85</c:v>
                </c:pt>
                <c:pt idx="48486">
                  <c:v>484.86</c:v>
                </c:pt>
                <c:pt idx="48487">
                  <c:v>484.87</c:v>
                </c:pt>
                <c:pt idx="48488">
                  <c:v>484.88</c:v>
                </c:pt>
                <c:pt idx="48489">
                  <c:v>484.89</c:v>
                </c:pt>
                <c:pt idx="48490">
                  <c:v>484.9</c:v>
                </c:pt>
                <c:pt idx="48491">
                  <c:v>484.91</c:v>
                </c:pt>
                <c:pt idx="48492">
                  <c:v>484.92</c:v>
                </c:pt>
                <c:pt idx="48493">
                  <c:v>484.93</c:v>
                </c:pt>
                <c:pt idx="48494">
                  <c:v>484.94</c:v>
                </c:pt>
                <c:pt idx="48495">
                  <c:v>484.95</c:v>
                </c:pt>
                <c:pt idx="48496">
                  <c:v>484.96</c:v>
                </c:pt>
                <c:pt idx="48497">
                  <c:v>484.97</c:v>
                </c:pt>
                <c:pt idx="48498">
                  <c:v>484.98</c:v>
                </c:pt>
                <c:pt idx="48499">
                  <c:v>484.99</c:v>
                </c:pt>
                <c:pt idx="48500">
                  <c:v>485</c:v>
                </c:pt>
                <c:pt idx="48501">
                  <c:v>485.01</c:v>
                </c:pt>
                <c:pt idx="48502">
                  <c:v>485.02</c:v>
                </c:pt>
                <c:pt idx="48503">
                  <c:v>485.03</c:v>
                </c:pt>
                <c:pt idx="48504">
                  <c:v>485.04</c:v>
                </c:pt>
                <c:pt idx="48505">
                  <c:v>485.05</c:v>
                </c:pt>
                <c:pt idx="48506">
                  <c:v>485.06</c:v>
                </c:pt>
                <c:pt idx="48507">
                  <c:v>485.07</c:v>
                </c:pt>
                <c:pt idx="48508">
                  <c:v>485.08</c:v>
                </c:pt>
                <c:pt idx="48509">
                  <c:v>485.09</c:v>
                </c:pt>
                <c:pt idx="48510">
                  <c:v>485.1</c:v>
                </c:pt>
                <c:pt idx="48511">
                  <c:v>485.11</c:v>
                </c:pt>
                <c:pt idx="48512">
                  <c:v>485.12</c:v>
                </c:pt>
                <c:pt idx="48513">
                  <c:v>485.13</c:v>
                </c:pt>
                <c:pt idx="48514">
                  <c:v>485.14</c:v>
                </c:pt>
                <c:pt idx="48515">
                  <c:v>485.15</c:v>
                </c:pt>
                <c:pt idx="48516">
                  <c:v>485.16</c:v>
                </c:pt>
                <c:pt idx="48517">
                  <c:v>485.17</c:v>
                </c:pt>
                <c:pt idx="48518">
                  <c:v>485.18</c:v>
                </c:pt>
                <c:pt idx="48519">
                  <c:v>485.19</c:v>
                </c:pt>
                <c:pt idx="48520">
                  <c:v>485.2</c:v>
                </c:pt>
                <c:pt idx="48521">
                  <c:v>485.21</c:v>
                </c:pt>
                <c:pt idx="48522">
                  <c:v>485.22</c:v>
                </c:pt>
                <c:pt idx="48523">
                  <c:v>485.23</c:v>
                </c:pt>
                <c:pt idx="48524">
                  <c:v>485.24</c:v>
                </c:pt>
                <c:pt idx="48525">
                  <c:v>485.25</c:v>
                </c:pt>
                <c:pt idx="48526">
                  <c:v>485.26</c:v>
                </c:pt>
                <c:pt idx="48527">
                  <c:v>485.27</c:v>
                </c:pt>
                <c:pt idx="48528">
                  <c:v>485.28</c:v>
                </c:pt>
                <c:pt idx="48529">
                  <c:v>485.29</c:v>
                </c:pt>
                <c:pt idx="48530">
                  <c:v>485.3</c:v>
                </c:pt>
                <c:pt idx="48531">
                  <c:v>485.31</c:v>
                </c:pt>
                <c:pt idx="48532">
                  <c:v>485.32</c:v>
                </c:pt>
                <c:pt idx="48533">
                  <c:v>485.33</c:v>
                </c:pt>
                <c:pt idx="48534">
                  <c:v>485.34</c:v>
                </c:pt>
                <c:pt idx="48535">
                  <c:v>485.35</c:v>
                </c:pt>
                <c:pt idx="48536">
                  <c:v>485.36</c:v>
                </c:pt>
                <c:pt idx="48537">
                  <c:v>485.37</c:v>
                </c:pt>
                <c:pt idx="48538">
                  <c:v>485.38</c:v>
                </c:pt>
                <c:pt idx="48539">
                  <c:v>485.39</c:v>
                </c:pt>
                <c:pt idx="48540">
                  <c:v>485.4</c:v>
                </c:pt>
                <c:pt idx="48541">
                  <c:v>485.41</c:v>
                </c:pt>
                <c:pt idx="48542">
                  <c:v>485.42</c:v>
                </c:pt>
                <c:pt idx="48543">
                  <c:v>485.43</c:v>
                </c:pt>
                <c:pt idx="48544">
                  <c:v>485.44</c:v>
                </c:pt>
                <c:pt idx="48545">
                  <c:v>485.45</c:v>
                </c:pt>
                <c:pt idx="48546">
                  <c:v>485.46</c:v>
                </c:pt>
                <c:pt idx="48547">
                  <c:v>485.47</c:v>
                </c:pt>
                <c:pt idx="48548">
                  <c:v>485.48</c:v>
                </c:pt>
                <c:pt idx="48549">
                  <c:v>485.49</c:v>
                </c:pt>
                <c:pt idx="48550">
                  <c:v>485.5</c:v>
                </c:pt>
                <c:pt idx="48551">
                  <c:v>485.51</c:v>
                </c:pt>
                <c:pt idx="48552">
                  <c:v>485.52</c:v>
                </c:pt>
                <c:pt idx="48553">
                  <c:v>485.53</c:v>
                </c:pt>
                <c:pt idx="48554">
                  <c:v>485.54</c:v>
                </c:pt>
                <c:pt idx="48555">
                  <c:v>485.55</c:v>
                </c:pt>
                <c:pt idx="48556">
                  <c:v>485.56</c:v>
                </c:pt>
                <c:pt idx="48557">
                  <c:v>485.57</c:v>
                </c:pt>
                <c:pt idx="48558">
                  <c:v>485.58</c:v>
                </c:pt>
                <c:pt idx="48559">
                  <c:v>485.59</c:v>
                </c:pt>
                <c:pt idx="48560">
                  <c:v>485.6</c:v>
                </c:pt>
                <c:pt idx="48561">
                  <c:v>485.61</c:v>
                </c:pt>
                <c:pt idx="48562">
                  <c:v>485.62</c:v>
                </c:pt>
                <c:pt idx="48563">
                  <c:v>485.63</c:v>
                </c:pt>
                <c:pt idx="48564">
                  <c:v>485.64</c:v>
                </c:pt>
                <c:pt idx="48565">
                  <c:v>485.65</c:v>
                </c:pt>
                <c:pt idx="48566">
                  <c:v>485.66</c:v>
                </c:pt>
                <c:pt idx="48567">
                  <c:v>485.67</c:v>
                </c:pt>
                <c:pt idx="48568">
                  <c:v>485.68</c:v>
                </c:pt>
                <c:pt idx="48569">
                  <c:v>485.69</c:v>
                </c:pt>
                <c:pt idx="48570">
                  <c:v>485.7</c:v>
                </c:pt>
                <c:pt idx="48571">
                  <c:v>485.71</c:v>
                </c:pt>
                <c:pt idx="48572">
                  <c:v>485.72</c:v>
                </c:pt>
                <c:pt idx="48573">
                  <c:v>485.73</c:v>
                </c:pt>
                <c:pt idx="48574">
                  <c:v>485.74</c:v>
                </c:pt>
                <c:pt idx="48575">
                  <c:v>485.75</c:v>
                </c:pt>
                <c:pt idx="48576">
                  <c:v>485.76</c:v>
                </c:pt>
                <c:pt idx="48577">
                  <c:v>485.77</c:v>
                </c:pt>
                <c:pt idx="48578">
                  <c:v>485.78</c:v>
                </c:pt>
                <c:pt idx="48579">
                  <c:v>485.79</c:v>
                </c:pt>
                <c:pt idx="48580">
                  <c:v>485.8</c:v>
                </c:pt>
                <c:pt idx="48581">
                  <c:v>485.81</c:v>
                </c:pt>
                <c:pt idx="48582">
                  <c:v>485.82</c:v>
                </c:pt>
                <c:pt idx="48583">
                  <c:v>485.83</c:v>
                </c:pt>
                <c:pt idx="48584">
                  <c:v>485.84</c:v>
                </c:pt>
                <c:pt idx="48585">
                  <c:v>485.85</c:v>
                </c:pt>
                <c:pt idx="48586">
                  <c:v>485.86</c:v>
                </c:pt>
                <c:pt idx="48587">
                  <c:v>485.87</c:v>
                </c:pt>
                <c:pt idx="48588">
                  <c:v>485.88</c:v>
                </c:pt>
                <c:pt idx="48589">
                  <c:v>485.89</c:v>
                </c:pt>
                <c:pt idx="48590">
                  <c:v>485.9</c:v>
                </c:pt>
                <c:pt idx="48591">
                  <c:v>485.91</c:v>
                </c:pt>
                <c:pt idx="48592">
                  <c:v>485.92</c:v>
                </c:pt>
                <c:pt idx="48593">
                  <c:v>485.93</c:v>
                </c:pt>
                <c:pt idx="48594">
                  <c:v>485.94</c:v>
                </c:pt>
                <c:pt idx="48595">
                  <c:v>485.95</c:v>
                </c:pt>
                <c:pt idx="48596">
                  <c:v>485.96</c:v>
                </c:pt>
                <c:pt idx="48597">
                  <c:v>485.97</c:v>
                </c:pt>
                <c:pt idx="48598">
                  <c:v>485.98</c:v>
                </c:pt>
                <c:pt idx="48599">
                  <c:v>485.99</c:v>
                </c:pt>
                <c:pt idx="48600">
                  <c:v>486</c:v>
                </c:pt>
                <c:pt idx="48601">
                  <c:v>486.01</c:v>
                </c:pt>
                <c:pt idx="48602">
                  <c:v>486.02</c:v>
                </c:pt>
                <c:pt idx="48603">
                  <c:v>486.03</c:v>
                </c:pt>
                <c:pt idx="48604">
                  <c:v>486.04</c:v>
                </c:pt>
                <c:pt idx="48605">
                  <c:v>486.05</c:v>
                </c:pt>
                <c:pt idx="48606">
                  <c:v>486.06</c:v>
                </c:pt>
                <c:pt idx="48607">
                  <c:v>486.07</c:v>
                </c:pt>
                <c:pt idx="48608">
                  <c:v>486.08</c:v>
                </c:pt>
                <c:pt idx="48609">
                  <c:v>486.09</c:v>
                </c:pt>
                <c:pt idx="48610">
                  <c:v>486.1</c:v>
                </c:pt>
                <c:pt idx="48611">
                  <c:v>486.11</c:v>
                </c:pt>
                <c:pt idx="48612">
                  <c:v>486.12</c:v>
                </c:pt>
                <c:pt idx="48613">
                  <c:v>486.13</c:v>
                </c:pt>
                <c:pt idx="48614">
                  <c:v>486.14</c:v>
                </c:pt>
                <c:pt idx="48615">
                  <c:v>486.15</c:v>
                </c:pt>
                <c:pt idx="48616">
                  <c:v>486.16</c:v>
                </c:pt>
                <c:pt idx="48617">
                  <c:v>486.17</c:v>
                </c:pt>
                <c:pt idx="48618">
                  <c:v>486.18</c:v>
                </c:pt>
                <c:pt idx="48619">
                  <c:v>486.19</c:v>
                </c:pt>
                <c:pt idx="48620">
                  <c:v>486.2</c:v>
                </c:pt>
                <c:pt idx="48621">
                  <c:v>486.21</c:v>
                </c:pt>
                <c:pt idx="48622">
                  <c:v>486.22</c:v>
                </c:pt>
                <c:pt idx="48623">
                  <c:v>486.23</c:v>
                </c:pt>
                <c:pt idx="48624">
                  <c:v>486.24</c:v>
                </c:pt>
                <c:pt idx="48625">
                  <c:v>486.25</c:v>
                </c:pt>
                <c:pt idx="48626">
                  <c:v>486.26</c:v>
                </c:pt>
                <c:pt idx="48627">
                  <c:v>486.27</c:v>
                </c:pt>
                <c:pt idx="48628">
                  <c:v>486.28</c:v>
                </c:pt>
                <c:pt idx="48629">
                  <c:v>486.29</c:v>
                </c:pt>
                <c:pt idx="48630">
                  <c:v>486.3</c:v>
                </c:pt>
                <c:pt idx="48631">
                  <c:v>486.31</c:v>
                </c:pt>
                <c:pt idx="48632">
                  <c:v>486.32</c:v>
                </c:pt>
                <c:pt idx="48633">
                  <c:v>486.33</c:v>
                </c:pt>
                <c:pt idx="48634">
                  <c:v>486.34</c:v>
                </c:pt>
                <c:pt idx="48635">
                  <c:v>486.35</c:v>
                </c:pt>
                <c:pt idx="48636">
                  <c:v>486.36</c:v>
                </c:pt>
                <c:pt idx="48637">
                  <c:v>486.37</c:v>
                </c:pt>
                <c:pt idx="48638">
                  <c:v>486.38</c:v>
                </c:pt>
                <c:pt idx="48639">
                  <c:v>486.39</c:v>
                </c:pt>
                <c:pt idx="48640">
                  <c:v>486.4</c:v>
                </c:pt>
                <c:pt idx="48641">
                  <c:v>486.41</c:v>
                </c:pt>
                <c:pt idx="48642">
                  <c:v>486.42</c:v>
                </c:pt>
                <c:pt idx="48643">
                  <c:v>486.43</c:v>
                </c:pt>
                <c:pt idx="48644">
                  <c:v>486.44</c:v>
                </c:pt>
                <c:pt idx="48645">
                  <c:v>486.45</c:v>
                </c:pt>
                <c:pt idx="48646">
                  <c:v>486.46</c:v>
                </c:pt>
                <c:pt idx="48647">
                  <c:v>486.47</c:v>
                </c:pt>
                <c:pt idx="48648">
                  <c:v>486.48</c:v>
                </c:pt>
                <c:pt idx="48649">
                  <c:v>486.49</c:v>
                </c:pt>
                <c:pt idx="48650">
                  <c:v>486.5</c:v>
                </c:pt>
                <c:pt idx="48651">
                  <c:v>486.51</c:v>
                </c:pt>
                <c:pt idx="48652">
                  <c:v>486.52</c:v>
                </c:pt>
                <c:pt idx="48653">
                  <c:v>486.53</c:v>
                </c:pt>
                <c:pt idx="48654">
                  <c:v>486.54</c:v>
                </c:pt>
                <c:pt idx="48655">
                  <c:v>486.55</c:v>
                </c:pt>
                <c:pt idx="48656">
                  <c:v>486.56</c:v>
                </c:pt>
                <c:pt idx="48657">
                  <c:v>486.57</c:v>
                </c:pt>
                <c:pt idx="48658">
                  <c:v>486.58</c:v>
                </c:pt>
                <c:pt idx="48659">
                  <c:v>486.59</c:v>
                </c:pt>
                <c:pt idx="48660">
                  <c:v>486.6</c:v>
                </c:pt>
                <c:pt idx="48661">
                  <c:v>486.61</c:v>
                </c:pt>
                <c:pt idx="48662">
                  <c:v>486.62</c:v>
                </c:pt>
                <c:pt idx="48663">
                  <c:v>486.63</c:v>
                </c:pt>
                <c:pt idx="48664">
                  <c:v>486.64</c:v>
                </c:pt>
                <c:pt idx="48665">
                  <c:v>486.65</c:v>
                </c:pt>
                <c:pt idx="48666">
                  <c:v>486.66</c:v>
                </c:pt>
                <c:pt idx="48667">
                  <c:v>486.67</c:v>
                </c:pt>
                <c:pt idx="48668">
                  <c:v>486.68</c:v>
                </c:pt>
                <c:pt idx="48669">
                  <c:v>486.69</c:v>
                </c:pt>
                <c:pt idx="48670">
                  <c:v>486.7</c:v>
                </c:pt>
                <c:pt idx="48671">
                  <c:v>486.71</c:v>
                </c:pt>
                <c:pt idx="48672">
                  <c:v>486.72</c:v>
                </c:pt>
                <c:pt idx="48673">
                  <c:v>486.73</c:v>
                </c:pt>
                <c:pt idx="48674">
                  <c:v>486.74</c:v>
                </c:pt>
                <c:pt idx="48675">
                  <c:v>486.75</c:v>
                </c:pt>
                <c:pt idx="48676">
                  <c:v>486.76</c:v>
                </c:pt>
                <c:pt idx="48677">
                  <c:v>486.77</c:v>
                </c:pt>
                <c:pt idx="48678">
                  <c:v>486.78</c:v>
                </c:pt>
                <c:pt idx="48679">
                  <c:v>486.79</c:v>
                </c:pt>
                <c:pt idx="48680">
                  <c:v>486.8</c:v>
                </c:pt>
                <c:pt idx="48681">
                  <c:v>486.81</c:v>
                </c:pt>
                <c:pt idx="48682">
                  <c:v>486.82</c:v>
                </c:pt>
                <c:pt idx="48683">
                  <c:v>486.83</c:v>
                </c:pt>
                <c:pt idx="48684">
                  <c:v>486.84</c:v>
                </c:pt>
                <c:pt idx="48685">
                  <c:v>486.85</c:v>
                </c:pt>
                <c:pt idx="48686">
                  <c:v>486.86</c:v>
                </c:pt>
                <c:pt idx="48687">
                  <c:v>486.87</c:v>
                </c:pt>
                <c:pt idx="48688">
                  <c:v>486.88</c:v>
                </c:pt>
                <c:pt idx="48689">
                  <c:v>486.89</c:v>
                </c:pt>
                <c:pt idx="48690">
                  <c:v>486.9</c:v>
                </c:pt>
                <c:pt idx="48691">
                  <c:v>486.91</c:v>
                </c:pt>
                <c:pt idx="48692">
                  <c:v>486.92</c:v>
                </c:pt>
                <c:pt idx="48693">
                  <c:v>486.93</c:v>
                </c:pt>
                <c:pt idx="48694">
                  <c:v>486.94</c:v>
                </c:pt>
                <c:pt idx="48695">
                  <c:v>486.95</c:v>
                </c:pt>
                <c:pt idx="48696">
                  <c:v>486.96</c:v>
                </c:pt>
                <c:pt idx="48697">
                  <c:v>486.97</c:v>
                </c:pt>
                <c:pt idx="48698">
                  <c:v>486.98</c:v>
                </c:pt>
                <c:pt idx="48699">
                  <c:v>486.99</c:v>
                </c:pt>
                <c:pt idx="48700">
                  <c:v>487</c:v>
                </c:pt>
                <c:pt idx="48701">
                  <c:v>487.01</c:v>
                </c:pt>
                <c:pt idx="48702">
                  <c:v>487.02</c:v>
                </c:pt>
                <c:pt idx="48703">
                  <c:v>487.03</c:v>
                </c:pt>
                <c:pt idx="48704">
                  <c:v>487.04</c:v>
                </c:pt>
                <c:pt idx="48705">
                  <c:v>487.05</c:v>
                </c:pt>
                <c:pt idx="48706">
                  <c:v>487.06</c:v>
                </c:pt>
                <c:pt idx="48707">
                  <c:v>487.07</c:v>
                </c:pt>
                <c:pt idx="48708">
                  <c:v>487.08</c:v>
                </c:pt>
                <c:pt idx="48709">
                  <c:v>487.09</c:v>
                </c:pt>
                <c:pt idx="48710">
                  <c:v>487.1</c:v>
                </c:pt>
                <c:pt idx="48711">
                  <c:v>487.11</c:v>
                </c:pt>
                <c:pt idx="48712">
                  <c:v>487.12</c:v>
                </c:pt>
                <c:pt idx="48713">
                  <c:v>487.13</c:v>
                </c:pt>
                <c:pt idx="48714">
                  <c:v>487.14</c:v>
                </c:pt>
                <c:pt idx="48715">
                  <c:v>487.15</c:v>
                </c:pt>
                <c:pt idx="48716">
                  <c:v>487.16</c:v>
                </c:pt>
                <c:pt idx="48717">
                  <c:v>487.17</c:v>
                </c:pt>
                <c:pt idx="48718">
                  <c:v>487.18</c:v>
                </c:pt>
                <c:pt idx="48719">
                  <c:v>487.19</c:v>
                </c:pt>
                <c:pt idx="48720">
                  <c:v>487.2</c:v>
                </c:pt>
                <c:pt idx="48721">
                  <c:v>487.21</c:v>
                </c:pt>
                <c:pt idx="48722">
                  <c:v>487.22</c:v>
                </c:pt>
                <c:pt idx="48723">
                  <c:v>487.23</c:v>
                </c:pt>
                <c:pt idx="48724">
                  <c:v>487.24</c:v>
                </c:pt>
                <c:pt idx="48725">
                  <c:v>487.25</c:v>
                </c:pt>
                <c:pt idx="48726">
                  <c:v>487.26</c:v>
                </c:pt>
                <c:pt idx="48727">
                  <c:v>487.27</c:v>
                </c:pt>
                <c:pt idx="48728">
                  <c:v>487.28</c:v>
                </c:pt>
                <c:pt idx="48729">
                  <c:v>487.29</c:v>
                </c:pt>
                <c:pt idx="48730">
                  <c:v>487.3</c:v>
                </c:pt>
                <c:pt idx="48731">
                  <c:v>487.31</c:v>
                </c:pt>
                <c:pt idx="48732">
                  <c:v>487.32</c:v>
                </c:pt>
                <c:pt idx="48733">
                  <c:v>487.33</c:v>
                </c:pt>
                <c:pt idx="48734">
                  <c:v>487.34</c:v>
                </c:pt>
                <c:pt idx="48735">
                  <c:v>487.35</c:v>
                </c:pt>
                <c:pt idx="48736">
                  <c:v>487.36</c:v>
                </c:pt>
                <c:pt idx="48737">
                  <c:v>487.37</c:v>
                </c:pt>
                <c:pt idx="48738">
                  <c:v>487.38</c:v>
                </c:pt>
                <c:pt idx="48739">
                  <c:v>487.39</c:v>
                </c:pt>
                <c:pt idx="48740">
                  <c:v>487.4</c:v>
                </c:pt>
                <c:pt idx="48741">
                  <c:v>487.41</c:v>
                </c:pt>
                <c:pt idx="48742">
                  <c:v>487.42</c:v>
                </c:pt>
                <c:pt idx="48743">
                  <c:v>487.43</c:v>
                </c:pt>
                <c:pt idx="48744">
                  <c:v>487.44</c:v>
                </c:pt>
                <c:pt idx="48745">
                  <c:v>487.45</c:v>
                </c:pt>
                <c:pt idx="48746">
                  <c:v>487.46</c:v>
                </c:pt>
                <c:pt idx="48747">
                  <c:v>487.47</c:v>
                </c:pt>
                <c:pt idx="48748">
                  <c:v>487.48</c:v>
                </c:pt>
                <c:pt idx="48749">
                  <c:v>487.49</c:v>
                </c:pt>
                <c:pt idx="48750">
                  <c:v>487.5</c:v>
                </c:pt>
                <c:pt idx="48751">
                  <c:v>487.51</c:v>
                </c:pt>
                <c:pt idx="48752">
                  <c:v>487.52</c:v>
                </c:pt>
                <c:pt idx="48753">
                  <c:v>487.53</c:v>
                </c:pt>
                <c:pt idx="48754">
                  <c:v>487.54</c:v>
                </c:pt>
                <c:pt idx="48755">
                  <c:v>487.55</c:v>
                </c:pt>
                <c:pt idx="48756">
                  <c:v>487.56</c:v>
                </c:pt>
                <c:pt idx="48757">
                  <c:v>487.57</c:v>
                </c:pt>
                <c:pt idx="48758">
                  <c:v>487.58</c:v>
                </c:pt>
                <c:pt idx="48759">
                  <c:v>487.59</c:v>
                </c:pt>
                <c:pt idx="48760">
                  <c:v>487.6</c:v>
                </c:pt>
                <c:pt idx="48761">
                  <c:v>487.61</c:v>
                </c:pt>
                <c:pt idx="48762">
                  <c:v>487.62</c:v>
                </c:pt>
                <c:pt idx="48763">
                  <c:v>487.63</c:v>
                </c:pt>
                <c:pt idx="48764">
                  <c:v>487.64</c:v>
                </c:pt>
                <c:pt idx="48765">
                  <c:v>487.65</c:v>
                </c:pt>
                <c:pt idx="48766">
                  <c:v>487.66</c:v>
                </c:pt>
                <c:pt idx="48767">
                  <c:v>487.67</c:v>
                </c:pt>
                <c:pt idx="48768">
                  <c:v>487.68</c:v>
                </c:pt>
                <c:pt idx="48769">
                  <c:v>487.69</c:v>
                </c:pt>
                <c:pt idx="48770">
                  <c:v>487.7</c:v>
                </c:pt>
                <c:pt idx="48771">
                  <c:v>487.71</c:v>
                </c:pt>
                <c:pt idx="48772">
                  <c:v>487.72</c:v>
                </c:pt>
                <c:pt idx="48773">
                  <c:v>487.73</c:v>
                </c:pt>
                <c:pt idx="48774">
                  <c:v>487.74</c:v>
                </c:pt>
                <c:pt idx="48775">
                  <c:v>487.75</c:v>
                </c:pt>
                <c:pt idx="48776">
                  <c:v>487.76</c:v>
                </c:pt>
                <c:pt idx="48777">
                  <c:v>487.77</c:v>
                </c:pt>
                <c:pt idx="48778">
                  <c:v>487.78</c:v>
                </c:pt>
                <c:pt idx="48779">
                  <c:v>487.79</c:v>
                </c:pt>
                <c:pt idx="48780">
                  <c:v>487.8</c:v>
                </c:pt>
                <c:pt idx="48781">
                  <c:v>487.81</c:v>
                </c:pt>
                <c:pt idx="48782">
                  <c:v>487.82</c:v>
                </c:pt>
                <c:pt idx="48783">
                  <c:v>487.83</c:v>
                </c:pt>
                <c:pt idx="48784">
                  <c:v>487.84</c:v>
                </c:pt>
                <c:pt idx="48785">
                  <c:v>487.85</c:v>
                </c:pt>
                <c:pt idx="48786">
                  <c:v>487.86</c:v>
                </c:pt>
                <c:pt idx="48787">
                  <c:v>487.87</c:v>
                </c:pt>
                <c:pt idx="48788">
                  <c:v>487.88</c:v>
                </c:pt>
                <c:pt idx="48789">
                  <c:v>487.89</c:v>
                </c:pt>
                <c:pt idx="48790">
                  <c:v>487.9</c:v>
                </c:pt>
                <c:pt idx="48791">
                  <c:v>487.91</c:v>
                </c:pt>
                <c:pt idx="48792">
                  <c:v>487.92</c:v>
                </c:pt>
                <c:pt idx="48793">
                  <c:v>487.93</c:v>
                </c:pt>
                <c:pt idx="48794">
                  <c:v>487.94</c:v>
                </c:pt>
                <c:pt idx="48795">
                  <c:v>487.95</c:v>
                </c:pt>
                <c:pt idx="48796">
                  <c:v>487.96</c:v>
                </c:pt>
                <c:pt idx="48797">
                  <c:v>487.97</c:v>
                </c:pt>
                <c:pt idx="48798">
                  <c:v>487.98</c:v>
                </c:pt>
                <c:pt idx="48799">
                  <c:v>487.99</c:v>
                </c:pt>
                <c:pt idx="48800">
                  <c:v>488</c:v>
                </c:pt>
                <c:pt idx="48801">
                  <c:v>488.01</c:v>
                </c:pt>
                <c:pt idx="48802">
                  <c:v>488.02</c:v>
                </c:pt>
                <c:pt idx="48803">
                  <c:v>488.03</c:v>
                </c:pt>
                <c:pt idx="48804">
                  <c:v>488.04</c:v>
                </c:pt>
                <c:pt idx="48805">
                  <c:v>488.05</c:v>
                </c:pt>
                <c:pt idx="48806">
                  <c:v>488.06</c:v>
                </c:pt>
                <c:pt idx="48807">
                  <c:v>488.07</c:v>
                </c:pt>
                <c:pt idx="48808">
                  <c:v>488.08</c:v>
                </c:pt>
                <c:pt idx="48809">
                  <c:v>488.09</c:v>
                </c:pt>
                <c:pt idx="48810">
                  <c:v>488.1</c:v>
                </c:pt>
                <c:pt idx="48811">
                  <c:v>488.11</c:v>
                </c:pt>
                <c:pt idx="48812">
                  <c:v>488.12</c:v>
                </c:pt>
                <c:pt idx="48813">
                  <c:v>488.13</c:v>
                </c:pt>
                <c:pt idx="48814">
                  <c:v>488.14</c:v>
                </c:pt>
                <c:pt idx="48815">
                  <c:v>488.15</c:v>
                </c:pt>
                <c:pt idx="48816">
                  <c:v>488.16</c:v>
                </c:pt>
                <c:pt idx="48817">
                  <c:v>488.17</c:v>
                </c:pt>
                <c:pt idx="48818">
                  <c:v>488.18</c:v>
                </c:pt>
                <c:pt idx="48819">
                  <c:v>488.19</c:v>
                </c:pt>
                <c:pt idx="48820">
                  <c:v>488.2</c:v>
                </c:pt>
                <c:pt idx="48821">
                  <c:v>488.21</c:v>
                </c:pt>
                <c:pt idx="48822">
                  <c:v>488.22</c:v>
                </c:pt>
                <c:pt idx="48823">
                  <c:v>488.23</c:v>
                </c:pt>
                <c:pt idx="48824">
                  <c:v>488.24</c:v>
                </c:pt>
                <c:pt idx="48825">
                  <c:v>488.25</c:v>
                </c:pt>
                <c:pt idx="48826">
                  <c:v>488.26</c:v>
                </c:pt>
                <c:pt idx="48827">
                  <c:v>488.27</c:v>
                </c:pt>
                <c:pt idx="48828">
                  <c:v>488.28</c:v>
                </c:pt>
                <c:pt idx="48829">
                  <c:v>488.29</c:v>
                </c:pt>
                <c:pt idx="48830">
                  <c:v>488.3</c:v>
                </c:pt>
                <c:pt idx="48831">
                  <c:v>488.31</c:v>
                </c:pt>
                <c:pt idx="48832">
                  <c:v>488.32</c:v>
                </c:pt>
                <c:pt idx="48833">
                  <c:v>488.33</c:v>
                </c:pt>
                <c:pt idx="48834">
                  <c:v>488.34</c:v>
                </c:pt>
                <c:pt idx="48835">
                  <c:v>488.35</c:v>
                </c:pt>
                <c:pt idx="48836">
                  <c:v>488.36</c:v>
                </c:pt>
                <c:pt idx="48837">
                  <c:v>488.37</c:v>
                </c:pt>
                <c:pt idx="48838">
                  <c:v>488.38</c:v>
                </c:pt>
                <c:pt idx="48839">
                  <c:v>488.39</c:v>
                </c:pt>
                <c:pt idx="48840">
                  <c:v>488.4</c:v>
                </c:pt>
                <c:pt idx="48841">
                  <c:v>488.41</c:v>
                </c:pt>
                <c:pt idx="48842">
                  <c:v>488.42</c:v>
                </c:pt>
                <c:pt idx="48843">
                  <c:v>488.43</c:v>
                </c:pt>
                <c:pt idx="48844">
                  <c:v>488.44</c:v>
                </c:pt>
                <c:pt idx="48845">
                  <c:v>488.45</c:v>
                </c:pt>
                <c:pt idx="48846">
                  <c:v>488.46</c:v>
                </c:pt>
                <c:pt idx="48847">
                  <c:v>488.47</c:v>
                </c:pt>
                <c:pt idx="48848">
                  <c:v>488.48</c:v>
                </c:pt>
                <c:pt idx="48849">
                  <c:v>488.49</c:v>
                </c:pt>
                <c:pt idx="48850">
                  <c:v>488.5</c:v>
                </c:pt>
                <c:pt idx="48851">
                  <c:v>488.51</c:v>
                </c:pt>
                <c:pt idx="48852">
                  <c:v>488.52</c:v>
                </c:pt>
                <c:pt idx="48853">
                  <c:v>488.53</c:v>
                </c:pt>
                <c:pt idx="48854">
                  <c:v>488.54</c:v>
                </c:pt>
                <c:pt idx="48855">
                  <c:v>488.55</c:v>
                </c:pt>
                <c:pt idx="48856">
                  <c:v>488.56</c:v>
                </c:pt>
                <c:pt idx="48857">
                  <c:v>488.57</c:v>
                </c:pt>
                <c:pt idx="48858">
                  <c:v>488.58</c:v>
                </c:pt>
                <c:pt idx="48859">
                  <c:v>488.59</c:v>
                </c:pt>
                <c:pt idx="48860">
                  <c:v>488.6</c:v>
                </c:pt>
                <c:pt idx="48861">
                  <c:v>488.61</c:v>
                </c:pt>
                <c:pt idx="48862">
                  <c:v>488.62</c:v>
                </c:pt>
                <c:pt idx="48863">
                  <c:v>488.63</c:v>
                </c:pt>
                <c:pt idx="48864">
                  <c:v>488.64</c:v>
                </c:pt>
                <c:pt idx="48865">
                  <c:v>488.65</c:v>
                </c:pt>
                <c:pt idx="48866">
                  <c:v>488.66</c:v>
                </c:pt>
                <c:pt idx="48867">
                  <c:v>488.67</c:v>
                </c:pt>
                <c:pt idx="48868">
                  <c:v>488.68</c:v>
                </c:pt>
                <c:pt idx="48869">
                  <c:v>488.69</c:v>
                </c:pt>
                <c:pt idx="48870">
                  <c:v>488.7</c:v>
                </c:pt>
                <c:pt idx="48871">
                  <c:v>488.71</c:v>
                </c:pt>
                <c:pt idx="48872">
                  <c:v>488.72</c:v>
                </c:pt>
                <c:pt idx="48873">
                  <c:v>488.73</c:v>
                </c:pt>
                <c:pt idx="48874">
                  <c:v>488.74</c:v>
                </c:pt>
                <c:pt idx="48875">
                  <c:v>488.75</c:v>
                </c:pt>
                <c:pt idx="48876">
                  <c:v>488.76</c:v>
                </c:pt>
                <c:pt idx="48877">
                  <c:v>488.77</c:v>
                </c:pt>
                <c:pt idx="48878">
                  <c:v>488.78</c:v>
                </c:pt>
                <c:pt idx="48879">
                  <c:v>488.79</c:v>
                </c:pt>
                <c:pt idx="48880">
                  <c:v>488.8</c:v>
                </c:pt>
                <c:pt idx="48881">
                  <c:v>488.81</c:v>
                </c:pt>
                <c:pt idx="48882">
                  <c:v>488.82</c:v>
                </c:pt>
                <c:pt idx="48883">
                  <c:v>488.83</c:v>
                </c:pt>
                <c:pt idx="48884">
                  <c:v>488.84</c:v>
                </c:pt>
                <c:pt idx="48885">
                  <c:v>488.85</c:v>
                </c:pt>
                <c:pt idx="48886">
                  <c:v>488.86</c:v>
                </c:pt>
                <c:pt idx="48887">
                  <c:v>488.87</c:v>
                </c:pt>
                <c:pt idx="48888">
                  <c:v>488.88</c:v>
                </c:pt>
                <c:pt idx="48889">
                  <c:v>488.89</c:v>
                </c:pt>
                <c:pt idx="48890">
                  <c:v>488.9</c:v>
                </c:pt>
                <c:pt idx="48891">
                  <c:v>488.91</c:v>
                </c:pt>
                <c:pt idx="48892">
                  <c:v>488.92</c:v>
                </c:pt>
                <c:pt idx="48893">
                  <c:v>488.93</c:v>
                </c:pt>
                <c:pt idx="48894">
                  <c:v>488.94</c:v>
                </c:pt>
                <c:pt idx="48895">
                  <c:v>488.95</c:v>
                </c:pt>
                <c:pt idx="48896">
                  <c:v>488.96</c:v>
                </c:pt>
                <c:pt idx="48897">
                  <c:v>488.97</c:v>
                </c:pt>
                <c:pt idx="48898">
                  <c:v>488.98</c:v>
                </c:pt>
                <c:pt idx="48899">
                  <c:v>488.99</c:v>
                </c:pt>
                <c:pt idx="48900">
                  <c:v>489</c:v>
                </c:pt>
                <c:pt idx="48901">
                  <c:v>489.01</c:v>
                </c:pt>
                <c:pt idx="48902">
                  <c:v>489.02</c:v>
                </c:pt>
                <c:pt idx="48903">
                  <c:v>489.03</c:v>
                </c:pt>
                <c:pt idx="48904">
                  <c:v>489.04</c:v>
                </c:pt>
                <c:pt idx="48905">
                  <c:v>489.05</c:v>
                </c:pt>
                <c:pt idx="48906">
                  <c:v>489.06</c:v>
                </c:pt>
                <c:pt idx="48907">
                  <c:v>489.07</c:v>
                </c:pt>
                <c:pt idx="48908">
                  <c:v>489.08</c:v>
                </c:pt>
                <c:pt idx="48909">
                  <c:v>489.09</c:v>
                </c:pt>
                <c:pt idx="48910">
                  <c:v>489.1</c:v>
                </c:pt>
                <c:pt idx="48911">
                  <c:v>489.11</c:v>
                </c:pt>
                <c:pt idx="48912">
                  <c:v>489.12</c:v>
                </c:pt>
                <c:pt idx="48913">
                  <c:v>489.13</c:v>
                </c:pt>
                <c:pt idx="48914">
                  <c:v>489.14</c:v>
                </c:pt>
                <c:pt idx="48915">
                  <c:v>489.15</c:v>
                </c:pt>
                <c:pt idx="48916">
                  <c:v>489.16</c:v>
                </c:pt>
                <c:pt idx="48917">
                  <c:v>489.17</c:v>
                </c:pt>
                <c:pt idx="48918">
                  <c:v>489.18</c:v>
                </c:pt>
                <c:pt idx="48919">
                  <c:v>489.19</c:v>
                </c:pt>
                <c:pt idx="48920">
                  <c:v>489.2</c:v>
                </c:pt>
                <c:pt idx="48921">
                  <c:v>489.21</c:v>
                </c:pt>
                <c:pt idx="48922">
                  <c:v>489.22</c:v>
                </c:pt>
                <c:pt idx="48923">
                  <c:v>489.23</c:v>
                </c:pt>
                <c:pt idx="48924">
                  <c:v>489.24</c:v>
                </c:pt>
                <c:pt idx="48925">
                  <c:v>489.25</c:v>
                </c:pt>
                <c:pt idx="48926">
                  <c:v>489.26</c:v>
                </c:pt>
                <c:pt idx="48927">
                  <c:v>489.27</c:v>
                </c:pt>
                <c:pt idx="48928">
                  <c:v>489.28</c:v>
                </c:pt>
                <c:pt idx="48929">
                  <c:v>489.29</c:v>
                </c:pt>
                <c:pt idx="48930">
                  <c:v>489.3</c:v>
                </c:pt>
                <c:pt idx="48931">
                  <c:v>489.31</c:v>
                </c:pt>
                <c:pt idx="48932">
                  <c:v>489.32</c:v>
                </c:pt>
                <c:pt idx="48933">
                  <c:v>489.33</c:v>
                </c:pt>
                <c:pt idx="48934">
                  <c:v>489.34</c:v>
                </c:pt>
                <c:pt idx="48935">
                  <c:v>489.35</c:v>
                </c:pt>
                <c:pt idx="48936">
                  <c:v>489.36</c:v>
                </c:pt>
                <c:pt idx="48937">
                  <c:v>489.37</c:v>
                </c:pt>
                <c:pt idx="48938">
                  <c:v>489.38</c:v>
                </c:pt>
                <c:pt idx="48939">
                  <c:v>489.39</c:v>
                </c:pt>
                <c:pt idx="48940">
                  <c:v>489.4</c:v>
                </c:pt>
                <c:pt idx="48941">
                  <c:v>489.41</c:v>
                </c:pt>
                <c:pt idx="48942">
                  <c:v>489.42</c:v>
                </c:pt>
                <c:pt idx="48943">
                  <c:v>489.43</c:v>
                </c:pt>
                <c:pt idx="48944">
                  <c:v>489.44</c:v>
                </c:pt>
                <c:pt idx="48945">
                  <c:v>489.45</c:v>
                </c:pt>
                <c:pt idx="48946">
                  <c:v>489.46</c:v>
                </c:pt>
                <c:pt idx="48947">
                  <c:v>489.47</c:v>
                </c:pt>
                <c:pt idx="48948">
                  <c:v>489.48</c:v>
                </c:pt>
                <c:pt idx="48949">
                  <c:v>489.49</c:v>
                </c:pt>
                <c:pt idx="48950">
                  <c:v>489.5</c:v>
                </c:pt>
                <c:pt idx="48951">
                  <c:v>489.51</c:v>
                </c:pt>
                <c:pt idx="48952">
                  <c:v>489.52</c:v>
                </c:pt>
                <c:pt idx="48953">
                  <c:v>489.53</c:v>
                </c:pt>
                <c:pt idx="48954">
                  <c:v>489.54</c:v>
                </c:pt>
                <c:pt idx="48955">
                  <c:v>489.55</c:v>
                </c:pt>
                <c:pt idx="48956">
                  <c:v>489.56</c:v>
                </c:pt>
                <c:pt idx="48957">
                  <c:v>489.57</c:v>
                </c:pt>
                <c:pt idx="48958">
                  <c:v>489.58</c:v>
                </c:pt>
                <c:pt idx="48959">
                  <c:v>489.59</c:v>
                </c:pt>
                <c:pt idx="48960">
                  <c:v>489.6</c:v>
                </c:pt>
                <c:pt idx="48961">
                  <c:v>489.61</c:v>
                </c:pt>
                <c:pt idx="48962">
                  <c:v>489.62</c:v>
                </c:pt>
                <c:pt idx="48963">
                  <c:v>489.63</c:v>
                </c:pt>
                <c:pt idx="48964">
                  <c:v>489.64</c:v>
                </c:pt>
                <c:pt idx="48965">
                  <c:v>489.65</c:v>
                </c:pt>
                <c:pt idx="48966">
                  <c:v>489.66</c:v>
                </c:pt>
                <c:pt idx="48967">
                  <c:v>489.67</c:v>
                </c:pt>
                <c:pt idx="48968">
                  <c:v>489.68</c:v>
                </c:pt>
                <c:pt idx="48969">
                  <c:v>489.69</c:v>
                </c:pt>
                <c:pt idx="48970">
                  <c:v>489.7</c:v>
                </c:pt>
                <c:pt idx="48971">
                  <c:v>489.71</c:v>
                </c:pt>
                <c:pt idx="48972">
                  <c:v>489.72</c:v>
                </c:pt>
                <c:pt idx="48973">
                  <c:v>489.73</c:v>
                </c:pt>
                <c:pt idx="48974">
                  <c:v>489.74</c:v>
                </c:pt>
                <c:pt idx="48975">
                  <c:v>489.75</c:v>
                </c:pt>
                <c:pt idx="48976">
                  <c:v>489.76</c:v>
                </c:pt>
                <c:pt idx="48977">
                  <c:v>489.77</c:v>
                </c:pt>
                <c:pt idx="48978">
                  <c:v>489.78</c:v>
                </c:pt>
                <c:pt idx="48979">
                  <c:v>489.79</c:v>
                </c:pt>
                <c:pt idx="48980">
                  <c:v>489.8</c:v>
                </c:pt>
                <c:pt idx="48981">
                  <c:v>489.81</c:v>
                </c:pt>
                <c:pt idx="48982">
                  <c:v>489.82</c:v>
                </c:pt>
                <c:pt idx="48983">
                  <c:v>489.83</c:v>
                </c:pt>
                <c:pt idx="48984">
                  <c:v>489.84</c:v>
                </c:pt>
                <c:pt idx="48985">
                  <c:v>489.85</c:v>
                </c:pt>
                <c:pt idx="48986">
                  <c:v>489.86</c:v>
                </c:pt>
                <c:pt idx="48987">
                  <c:v>489.87</c:v>
                </c:pt>
                <c:pt idx="48988">
                  <c:v>489.88</c:v>
                </c:pt>
                <c:pt idx="48989">
                  <c:v>489.89</c:v>
                </c:pt>
                <c:pt idx="48990">
                  <c:v>489.9</c:v>
                </c:pt>
                <c:pt idx="48991">
                  <c:v>489.91</c:v>
                </c:pt>
                <c:pt idx="48992">
                  <c:v>489.92</c:v>
                </c:pt>
                <c:pt idx="48993">
                  <c:v>489.93</c:v>
                </c:pt>
                <c:pt idx="48994">
                  <c:v>489.94</c:v>
                </c:pt>
                <c:pt idx="48995">
                  <c:v>489.95</c:v>
                </c:pt>
                <c:pt idx="48996">
                  <c:v>489.96</c:v>
                </c:pt>
                <c:pt idx="48997">
                  <c:v>489.97</c:v>
                </c:pt>
                <c:pt idx="48998">
                  <c:v>489.98</c:v>
                </c:pt>
                <c:pt idx="48999">
                  <c:v>489.99</c:v>
                </c:pt>
                <c:pt idx="49000">
                  <c:v>490</c:v>
                </c:pt>
                <c:pt idx="49001">
                  <c:v>490.01</c:v>
                </c:pt>
                <c:pt idx="49002">
                  <c:v>490.02</c:v>
                </c:pt>
                <c:pt idx="49003">
                  <c:v>490.03</c:v>
                </c:pt>
                <c:pt idx="49004">
                  <c:v>490.04</c:v>
                </c:pt>
                <c:pt idx="49005">
                  <c:v>490.05</c:v>
                </c:pt>
                <c:pt idx="49006">
                  <c:v>490.06</c:v>
                </c:pt>
                <c:pt idx="49007">
                  <c:v>490.07</c:v>
                </c:pt>
                <c:pt idx="49008">
                  <c:v>490.08</c:v>
                </c:pt>
                <c:pt idx="49009">
                  <c:v>490.09</c:v>
                </c:pt>
                <c:pt idx="49010">
                  <c:v>490.1</c:v>
                </c:pt>
                <c:pt idx="49011">
                  <c:v>490.11</c:v>
                </c:pt>
                <c:pt idx="49012">
                  <c:v>490.12</c:v>
                </c:pt>
                <c:pt idx="49013">
                  <c:v>490.13</c:v>
                </c:pt>
                <c:pt idx="49014">
                  <c:v>490.14</c:v>
                </c:pt>
                <c:pt idx="49015">
                  <c:v>490.15</c:v>
                </c:pt>
                <c:pt idx="49016">
                  <c:v>490.16</c:v>
                </c:pt>
                <c:pt idx="49017">
                  <c:v>490.17</c:v>
                </c:pt>
                <c:pt idx="49018">
                  <c:v>490.18</c:v>
                </c:pt>
                <c:pt idx="49019">
                  <c:v>490.19</c:v>
                </c:pt>
                <c:pt idx="49020">
                  <c:v>490.2</c:v>
                </c:pt>
                <c:pt idx="49021">
                  <c:v>490.21</c:v>
                </c:pt>
                <c:pt idx="49022">
                  <c:v>490.22</c:v>
                </c:pt>
                <c:pt idx="49023">
                  <c:v>490.23</c:v>
                </c:pt>
                <c:pt idx="49024">
                  <c:v>490.24</c:v>
                </c:pt>
                <c:pt idx="49025">
                  <c:v>490.25</c:v>
                </c:pt>
                <c:pt idx="49026">
                  <c:v>490.26</c:v>
                </c:pt>
                <c:pt idx="49027">
                  <c:v>490.27</c:v>
                </c:pt>
                <c:pt idx="49028">
                  <c:v>490.28</c:v>
                </c:pt>
                <c:pt idx="49029">
                  <c:v>490.29</c:v>
                </c:pt>
                <c:pt idx="49030">
                  <c:v>490.3</c:v>
                </c:pt>
                <c:pt idx="49031">
                  <c:v>490.31</c:v>
                </c:pt>
                <c:pt idx="49032">
                  <c:v>490.32</c:v>
                </c:pt>
                <c:pt idx="49033">
                  <c:v>490.33</c:v>
                </c:pt>
                <c:pt idx="49034">
                  <c:v>490.34</c:v>
                </c:pt>
                <c:pt idx="49035">
                  <c:v>490.35</c:v>
                </c:pt>
                <c:pt idx="49036">
                  <c:v>490.36</c:v>
                </c:pt>
                <c:pt idx="49037">
                  <c:v>490.37</c:v>
                </c:pt>
                <c:pt idx="49038">
                  <c:v>490.38</c:v>
                </c:pt>
                <c:pt idx="49039">
                  <c:v>490.39</c:v>
                </c:pt>
                <c:pt idx="49040">
                  <c:v>490.4</c:v>
                </c:pt>
                <c:pt idx="49041">
                  <c:v>490.41</c:v>
                </c:pt>
                <c:pt idx="49042">
                  <c:v>490.42</c:v>
                </c:pt>
                <c:pt idx="49043">
                  <c:v>490.43</c:v>
                </c:pt>
                <c:pt idx="49044">
                  <c:v>490.44</c:v>
                </c:pt>
                <c:pt idx="49045">
                  <c:v>490.45</c:v>
                </c:pt>
                <c:pt idx="49046">
                  <c:v>490.46</c:v>
                </c:pt>
                <c:pt idx="49047">
                  <c:v>490.47</c:v>
                </c:pt>
                <c:pt idx="49048">
                  <c:v>490.48</c:v>
                </c:pt>
                <c:pt idx="49049">
                  <c:v>490.49</c:v>
                </c:pt>
                <c:pt idx="49050">
                  <c:v>490.5</c:v>
                </c:pt>
                <c:pt idx="49051">
                  <c:v>490.51</c:v>
                </c:pt>
                <c:pt idx="49052">
                  <c:v>490.52</c:v>
                </c:pt>
                <c:pt idx="49053">
                  <c:v>490.53</c:v>
                </c:pt>
                <c:pt idx="49054">
                  <c:v>490.54</c:v>
                </c:pt>
                <c:pt idx="49055">
                  <c:v>490.55</c:v>
                </c:pt>
                <c:pt idx="49056">
                  <c:v>490.56</c:v>
                </c:pt>
                <c:pt idx="49057">
                  <c:v>490.57</c:v>
                </c:pt>
                <c:pt idx="49058">
                  <c:v>490.58</c:v>
                </c:pt>
                <c:pt idx="49059">
                  <c:v>490.59</c:v>
                </c:pt>
                <c:pt idx="49060">
                  <c:v>490.6</c:v>
                </c:pt>
                <c:pt idx="49061">
                  <c:v>490.61</c:v>
                </c:pt>
                <c:pt idx="49062">
                  <c:v>490.62</c:v>
                </c:pt>
                <c:pt idx="49063">
                  <c:v>490.63</c:v>
                </c:pt>
                <c:pt idx="49064">
                  <c:v>490.64</c:v>
                </c:pt>
                <c:pt idx="49065">
                  <c:v>490.65</c:v>
                </c:pt>
                <c:pt idx="49066">
                  <c:v>490.66</c:v>
                </c:pt>
                <c:pt idx="49067">
                  <c:v>490.67</c:v>
                </c:pt>
                <c:pt idx="49068">
                  <c:v>490.68</c:v>
                </c:pt>
                <c:pt idx="49069">
                  <c:v>490.69</c:v>
                </c:pt>
                <c:pt idx="49070">
                  <c:v>490.7</c:v>
                </c:pt>
                <c:pt idx="49071">
                  <c:v>490.71</c:v>
                </c:pt>
                <c:pt idx="49072">
                  <c:v>490.72</c:v>
                </c:pt>
                <c:pt idx="49073">
                  <c:v>490.73</c:v>
                </c:pt>
                <c:pt idx="49074">
                  <c:v>490.74</c:v>
                </c:pt>
                <c:pt idx="49075">
                  <c:v>490.75</c:v>
                </c:pt>
                <c:pt idx="49076">
                  <c:v>490.76</c:v>
                </c:pt>
                <c:pt idx="49077">
                  <c:v>490.77</c:v>
                </c:pt>
                <c:pt idx="49078">
                  <c:v>490.78</c:v>
                </c:pt>
                <c:pt idx="49079">
                  <c:v>490.79</c:v>
                </c:pt>
                <c:pt idx="49080">
                  <c:v>490.8</c:v>
                </c:pt>
                <c:pt idx="49081">
                  <c:v>490.81</c:v>
                </c:pt>
                <c:pt idx="49082">
                  <c:v>490.82</c:v>
                </c:pt>
                <c:pt idx="49083">
                  <c:v>490.83</c:v>
                </c:pt>
                <c:pt idx="49084">
                  <c:v>490.84</c:v>
                </c:pt>
                <c:pt idx="49085">
                  <c:v>490.85</c:v>
                </c:pt>
                <c:pt idx="49086">
                  <c:v>490.86</c:v>
                </c:pt>
                <c:pt idx="49087">
                  <c:v>490.87</c:v>
                </c:pt>
                <c:pt idx="49088">
                  <c:v>490.88</c:v>
                </c:pt>
                <c:pt idx="49089">
                  <c:v>490.89</c:v>
                </c:pt>
                <c:pt idx="49090">
                  <c:v>490.9</c:v>
                </c:pt>
                <c:pt idx="49091">
                  <c:v>490.91</c:v>
                </c:pt>
                <c:pt idx="49092">
                  <c:v>490.92</c:v>
                </c:pt>
                <c:pt idx="49093">
                  <c:v>490.93</c:v>
                </c:pt>
                <c:pt idx="49094">
                  <c:v>490.94</c:v>
                </c:pt>
                <c:pt idx="49095">
                  <c:v>490.95</c:v>
                </c:pt>
                <c:pt idx="49096">
                  <c:v>490.96</c:v>
                </c:pt>
                <c:pt idx="49097">
                  <c:v>490.97</c:v>
                </c:pt>
                <c:pt idx="49098">
                  <c:v>490.98</c:v>
                </c:pt>
                <c:pt idx="49099">
                  <c:v>490.99</c:v>
                </c:pt>
                <c:pt idx="49100">
                  <c:v>491</c:v>
                </c:pt>
                <c:pt idx="49101">
                  <c:v>491.01</c:v>
                </c:pt>
                <c:pt idx="49102">
                  <c:v>491.02</c:v>
                </c:pt>
                <c:pt idx="49103">
                  <c:v>491.03</c:v>
                </c:pt>
                <c:pt idx="49104">
                  <c:v>491.04</c:v>
                </c:pt>
                <c:pt idx="49105">
                  <c:v>491.05</c:v>
                </c:pt>
                <c:pt idx="49106">
                  <c:v>491.06</c:v>
                </c:pt>
                <c:pt idx="49107">
                  <c:v>491.07</c:v>
                </c:pt>
                <c:pt idx="49108">
                  <c:v>491.08</c:v>
                </c:pt>
                <c:pt idx="49109">
                  <c:v>491.09</c:v>
                </c:pt>
                <c:pt idx="49110">
                  <c:v>491.1</c:v>
                </c:pt>
                <c:pt idx="49111">
                  <c:v>491.11</c:v>
                </c:pt>
                <c:pt idx="49112">
                  <c:v>491.12</c:v>
                </c:pt>
                <c:pt idx="49113">
                  <c:v>491.13</c:v>
                </c:pt>
                <c:pt idx="49114">
                  <c:v>491.14</c:v>
                </c:pt>
                <c:pt idx="49115">
                  <c:v>491.15</c:v>
                </c:pt>
                <c:pt idx="49116">
                  <c:v>491.16</c:v>
                </c:pt>
                <c:pt idx="49117">
                  <c:v>491.17</c:v>
                </c:pt>
                <c:pt idx="49118">
                  <c:v>491.18</c:v>
                </c:pt>
                <c:pt idx="49119">
                  <c:v>491.19</c:v>
                </c:pt>
                <c:pt idx="49120">
                  <c:v>491.2</c:v>
                </c:pt>
                <c:pt idx="49121">
                  <c:v>491.21</c:v>
                </c:pt>
                <c:pt idx="49122">
                  <c:v>491.22</c:v>
                </c:pt>
                <c:pt idx="49123">
                  <c:v>491.23</c:v>
                </c:pt>
                <c:pt idx="49124">
                  <c:v>491.24</c:v>
                </c:pt>
                <c:pt idx="49125">
                  <c:v>491.25</c:v>
                </c:pt>
                <c:pt idx="49126">
                  <c:v>491.26</c:v>
                </c:pt>
                <c:pt idx="49127">
                  <c:v>491.27</c:v>
                </c:pt>
                <c:pt idx="49128">
                  <c:v>491.28</c:v>
                </c:pt>
                <c:pt idx="49129">
                  <c:v>491.29</c:v>
                </c:pt>
                <c:pt idx="49130">
                  <c:v>491.3</c:v>
                </c:pt>
                <c:pt idx="49131">
                  <c:v>491.31</c:v>
                </c:pt>
                <c:pt idx="49132">
                  <c:v>491.32</c:v>
                </c:pt>
                <c:pt idx="49133">
                  <c:v>491.33</c:v>
                </c:pt>
                <c:pt idx="49134">
                  <c:v>491.34</c:v>
                </c:pt>
                <c:pt idx="49135">
                  <c:v>491.35</c:v>
                </c:pt>
                <c:pt idx="49136">
                  <c:v>491.36</c:v>
                </c:pt>
                <c:pt idx="49137">
                  <c:v>491.37</c:v>
                </c:pt>
                <c:pt idx="49138">
                  <c:v>491.38</c:v>
                </c:pt>
                <c:pt idx="49139">
                  <c:v>491.39</c:v>
                </c:pt>
                <c:pt idx="49140">
                  <c:v>491.4</c:v>
                </c:pt>
                <c:pt idx="49141">
                  <c:v>491.41</c:v>
                </c:pt>
                <c:pt idx="49142">
                  <c:v>491.42</c:v>
                </c:pt>
                <c:pt idx="49143">
                  <c:v>491.43</c:v>
                </c:pt>
                <c:pt idx="49144">
                  <c:v>491.44</c:v>
                </c:pt>
                <c:pt idx="49145">
                  <c:v>491.45</c:v>
                </c:pt>
                <c:pt idx="49146">
                  <c:v>491.46</c:v>
                </c:pt>
                <c:pt idx="49147">
                  <c:v>491.47</c:v>
                </c:pt>
                <c:pt idx="49148">
                  <c:v>491.48</c:v>
                </c:pt>
                <c:pt idx="49149">
                  <c:v>491.49</c:v>
                </c:pt>
                <c:pt idx="49150">
                  <c:v>491.5</c:v>
                </c:pt>
                <c:pt idx="49151">
                  <c:v>491.51</c:v>
                </c:pt>
                <c:pt idx="49152">
                  <c:v>491.52</c:v>
                </c:pt>
                <c:pt idx="49153">
                  <c:v>491.53</c:v>
                </c:pt>
                <c:pt idx="49154">
                  <c:v>491.54</c:v>
                </c:pt>
                <c:pt idx="49155">
                  <c:v>491.55</c:v>
                </c:pt>
                <c:pt idx="49156">
                  <c:v>491.56</c:v>
                </c:pt>
                <c:pt idx="49157">
                  <c:v>491.57</c:v>
                </c:pt>
                <c:pt idx="49158">
                  <c:v>491.58</c:v>
                </c:pt>
                <c:pt idx="49159">
                  <c:v>491.59</c:v>
                </c:pt>
                <c:pt idx="49160">
                  <c:v>491.6</c:v>
                </c:pt>
                <c:pt idx="49161">
                  <c:v>491.61</c:v>
                </c:pt>
                <c:pt idx="49162">
                  <c:v>491.62</c:v>
                </c:pt>
                <c:pt idx="49163">
                  <c:v>491.63</c:v>
                </c:pt>
                <c:pt idx="49164">
                  <c:v>491.64</c:v>
                </c:pt>
                <c:pt idx="49165">
                  <c:v>491.65</c:v>
                </c:pt>
                <c:pt idx="49166">
                  <c:v>491.66</c:v>
                </c:pt>
                <c:pt idx="49167">
                  <c:v>491.67</c:v>
                </c:pt>
                <c:pt idx="49168">
                  <c:v>491.68</c:v>
                </c:pt>
                <c:pt idx="49169">
                  <c:v>491.69</c:v>
                </c:pt>
                <c:pt idx="49170">
                  <c:v>491.7</c:v>
                </c:pt>
                <c:pt idx="49171">
                  <c:v>491.71</c:v>
                </c:pt>
                <c:pt idx="49172">
                  <c:v>491.72</c:v>
                </c:pt>
                <c:pt idx="49173">
                  <c:v>491.73</c:v>
                </c:pt>
                <c:pt idx="49174">
                  <c:v>491.74</c:v>
                </c:pt>
                <c:pt idx="49175">
                  <c:v>491.75</c:v>
                </c:pt>
                <c:pt idx="49176">
                  <c:v>491.76</c:v>
                </c:pt>
                <c:pt idx="49177">
                  <c:v>491.77</c:v>
                </c:pt>
                <c:pt idx="49178">
                  <c:v>491.78</c:v>
                </c:pt>
                <c:pt idx="49179">
                  <c:v>491.79</c:v>
                </c:pt>
                <c:pt idx="49180">
                  <c:v>491.8</c:v>
                </c:pt>
                <c:pt idx="49181">
                  <c:v>491.81</c:v>
                </c:pt>
                <c:pt idx="49182">
                  <c:v>491.82</c:v>
                </c:pt>
                <c:pt idx="49183">
                  <c:v>491.83</c:v>
                </c:pt>
                <c:pt idx="49184">
                  <c:v>491.84</c:v>
                </c:pt>
                <c:pt idx="49185">
                  <c:v>491.85</c:v>
                </c:pt>
                <c:pt idx="49186">
                  <c:v>491.86</c:v>
                </c:pt>
                <c:pt idx="49187">
                  <c:v>491.87</c:v>
                </c:pt>
                <c:pt idx="49188">
                  <c:v>491.88</c:v>
                </c:pt>
                <c:pt idx="49189">
                  <c:v>491.89</c:v>
                </c:pt>
                <c:pt idx="49190">
                  <c:v>491.9</c:v>
                </c:pt>
                <c:pt idx="49191">
                  <c:v>491.91</c:v>
                </c:pt>
                <c:pt idx="49192">
                  <c:v>491.92</c:v>
                </c:pt>
                <c:pt idx="49193">
                  <c:v>491.93</c:v>
                </c:pt>
                <c:pt idx="49194">
                  <c:v>491.94</c:v>
                </c:pt>
                <c:pt idx="49195">
                  <c:v>491.95</c:v>
                </c:pt>
                <c:pt idx="49196">
                  <c:v>491.96</c:v>
                </c:pt>
                <c:pt idx="49197">
                  <c:v>491.97</c:v>
                </c:pt>
                <c:pt idx="49198">
                  <c:v>491.98</c:v>
                </c:pt>
                <c:pt idx="49199">
                  <c:v>491.99</c:v>
                </c:pt>
                <c:pt idx="49200">
                  <c:v>492</c:v>
                </c:pt>
                <c:pt idx="49201">
                  <c:v>492.01</c:v>
                </c:pt>
                <c:pt idx="49202">
                  <c:v>492.02</c:v>
                </c:pt>
                <c:pt idx="49203">
                  <c:v>492.03</c:v>
                </c:pt>
                <c:pt idx="49204">
                  <c:v>492.04</c:v>
                </c:pt>
                <c:pt idx="49205">
                  <c:v>492.05</c:v>
                </c:pt>
                <c:pt idx="49206">
                  <c:v>492.06</c:v>
                </c:pt>
                <c:pt idx="49207">
                  <c:v>492.07</c:v>
                </c:pt>
                <c:pt idx="49208">
                  <c:v>492.08</c:v>
                </c:pt>
                <c:pt idx="49209">
                  <c:v>492.09</c:v>
                </c:pt>
                <c:pt idx="49210">
                  <c:v>492.1</c:v>
                </c:pt>
                <c:pt idx="49211">
                  <c:v>492.11</c:v>
                </c:pt>
                <c:pt idx="49212">
                  <c:v>492.12</c:v>
                </c:pt>
                <c:pt idx="49213">
                  <c:v>492.13</c:v>
                </c:pt>
                <c:pt idx="49214">
                  <c:v>492.14</c:v>
                </c:pt>
                <c:pt idx="49215">
                  <c:v>492.15</c:v>
                </c:pt>
                <c:pt idx="49216">
                  <c:v>492.16</c:v>
                </c:pt>
                <c:pt idx="49217">
                  <c:v>492.17</c:v>
                </c:pt>
                <c:pt idx="49218">
                  <c:v>492.18</c:v>
                </c:pt>
                <c:pt idx="49219">
                  <c:v>492.19</c:v>
                </c:pt>
                <c:pt idx="49220">
                  <c:v>492.2</c:v>
                </c:pt>
                <c:pt idx="49221">
                  <c:v>492.21</c:v>
                </c:pt>
                <c:pt idx="49222">
                  <c:v>492.22</c:v>
                </c:pt>
                <c:pt idx="49223">
                  <c:v>492.23</c:v>
                </c:pt>
                <c:pt idx="49224">
                  <c:v>492.24</c:v>
                </c:pt>
                <c:pt idx="49225">
                  <c:v>492.25</c:v>
                </c:pt>
                <c:pt idx="49226">
                  <c:v>492.26</c:v>
                </c:pt>
                <c:pt idx="49227">
                  <c:v>492.27</c:v>
                </c:pt>
                <c:pt idx="49228">
                  <c:v>492.28</c:v>
                </c:pt>
                <c:pt idx="49229">
                  <c:v>492.29</c:v>
                </c:pt>
                <c:pt idx="49230">
                  <c:v>492.3</c:v>
                </c:pt>
                <c:pt idx="49231">
                  <c:v>492.31</c:v>
                </c:pt>
                <c:pt idx="49232">
                  <c:v>492.32</c:v>
                </c:pt>
                <c:pt idx="49233">
                  <c:v>492.33</c:v>
                </c:pt>
                <c:pt idx="49234">
                  <c:v>492.34</c:v>
                </c:pt>
                <c:pt idx="49235">
                  <c:v>492.35</c:v>
                </c:pt>
                <c:pt idx="49236">
                  <c:v>492.36</c:v>
                </c:pt>
                <c:pt idx="49237">
                  <c:v>492.37</c:v>
                </c:pt>
                <c:pt idx="49238">
                  <c:v>492.38</c:v>
                </c:pt>
                <c:pt idx="49239">
                  <c:v>492.39</c:v>
                </c:pt>
                <c:pt idx="49240">
                  <c:v>492.4</c:v>
                </c:pt>
                <c:pt idx="49241">
                  <c:v>492.41</c:v>
                </c:pt>
                <c:pt idx="49242">
                  <c:v>492.42</c:v>
                </c:pt>
                <c:pt idx="49243">
                  <c:v>492.43</c:v>
                </c:pt>
                <c:pt idx="49244">
                  <c:v>492.44</c:v>
                </c:pt>
                <c:pt idx="49245">
                  <c:v>492.45</c:v>
                </c:pt>
                <c:pt idx="49246">
                  <c:v>492.46</c:v>
                </c:pt>
                <c:pt idx="49247">
                  <c:v>492.47</c:v>
                </c:pt>
                <c:pt idx="49248">
                  <c:v>492.48</c:v>
                </c:pt>
                <c:pt idx="49249">
                  <c:v>492.49</c:v>
                </c:pt>
                <c:pt idx="49250">
                  <c:v>492.5</c:v>
                </c:pt>
                <c:pt idx="49251">
                  <c:v>492.51</c:v>
                </c:pt>
                <c:pt idx="49252">
                  <c:v>492.52</c:v>
                </c:pt>
                <c:pt idx="49253">
                  <c:v>492.53</c:v>
                </c:pt>
                <c:pt idx="49254">
                  <c:v>492.54</c:v>
                </c:pt>
                <c:pt idx="49255">
                  <c:v>492.55</c:v>
                </c:pt>
                <c:pt idx="49256">
                  <c:v>492.56</c:v>
                </c:pt>
                <c:pt idx="49257">
                  <c:v>492.57</c:v>
                </c:pt>
                <c:pt idx="49258">
                  <c:v>492.58</c:v>
                </c:pt>
                <c:pt idx="49259">
                  <c:v>492.59</c:v>
                </c:pt>
                <c:pt idx="49260">
                  <c:v>492.6</c:v>
                </c:pt>
                <c:pt idx="49261">
                  <c:v>492.61</c:v>
                </c:pt>
                <c:pt idx="49262">
                  <c:v>492.62</c:v>
                </c:pt>
                <c:pt idx="49263">
                  <c:v>492.63</c:v>
                </c:pt>
                <c:pt idx="49264">
                  <c:v>492.64</c:v>
                </c:pt>
                <c:pt idx="49265">
                  <c:v>492.65</c:v>
                </c:pt>
                <c:pt idx="49266">
                  <c:v>492.66</c:v>
                </c:pt>
                <c:pt idx="49267">
                  <c:v>492.67</c:v>
                </c:pt>
                <c:pt idx="49268">
                  <c:v>492.68</c:v>
                </c:pt>
                <c:pt idx="49269">
                  <c:v>492.69</c:v>
                </c:pt>
                <c:pt idx="49270">
                  <c:v>492.7</c:v>
                </c:pt>
                <c:pt idx="49271">
                  <c:v>492.71</c:v>
                </c:pt>
                <c:pt idx="49272">
                  <c:v>492.72</c:v>
                </c:pt>
                <c:pt idx="49273">
                  <c:v>492.73</c:v>
                </c:pt>
                <c:pt idx="49274">
                  <c:v>492.74</c:v>
                </c:pt>
                <c:pt idx="49275">
                  <c:v>492.75</c:v>
                </c:pt>
                <c:pt idx="49276">
                  <c:v>492.76</c:v>
                </c:pt>
                <c:pt idx="49277">
                  <c:v>492.77</c:v>
                </c:pt>
                <c:pt idx="49278">
                  <c:v>492.78</c:v>
                </c:pt>
                <c:pt idx="49279">
                  <c:v>492.79</c:v>
                </c:pt>
                <c:pt idx="49280">
                  <c:v>492.8</c:v>
                </c:pt>
                <c:pt idx="49281">
                  <c:v>492.81</c:v>
                </c:pt>
                <c:pt idx="49282">
                  <c:v>492.82</c:v>
                </c:pt>
                <c:pt idx="49283">
                  <c:v>492.83</c:v>
                </c:pt>
                <c:pt idx="49284">
                  <c:v>492.84</c:v>
                </c:pt>
                <c:pt idx="49285">
                  <c:v>492.85</c:v>
                </c:pt>
                <c:pt idx="49286">
                  <c:v>492.86</c:v>
                </c:pt>
                <c:pt idx="49287">
                  <c:v>492.87</c:v>
                </c:pt>
                <c:pt idx="49288">
                  <c:v>492.88</c:v>
                </c:pt>
                <c:pt idx="49289">
                  <c:v>492.89</c:v>
                </c:pt>
                <c:pt idx="49290">
                  <c:v>492.9</c:v>
                </c:pt>
                <c:pt idx="49291">
                  <c:v>492.91</c:v>
                </c:pt>
                <c:pt idx="49292">
                  <c:v>492.92</c:v>
                </c:pt>
                <c:pt idx="49293">
                  <c:v>492.93</c:v>
                </c:pt>
                <c:pt idx="49294">
                  <c:v>492.94</c:v>
                </c:pt>
                <c:pt idx="49295">
                  <c:v>492.95</c:v>
                </c:pt>
                <c:pt idx="49296">
                  <c:v>492.96</c:v>
                </c:pt>
                <c:pt idx="49297">
                  <c:v>492.97</c:v>
                </c:pt>
                <c:pt idx="49298">
                  <c:v>492.98</c:v>
                </c:pt>
                <c:pt idx="49299">
                  <c:v>492.99</c:v>
                </c:pt>
                <c:pt idx="49300">
                  <c:v>493</c:v>
                </c:pt>
                <c:pt idx="49301">
                  <c:v>493.01</c:v>
                </c:pt>
                <c:pt idx="49302">
                  <c:v>493.02</c:v>
                </c:pt>
                <c:pt idx="49303">
                  <c:v>493.03</c:v>
                </c:pt>
                <c:pt idx="49304">
                  <c:v>493.04</c:v>
                </c:pt>
                <c:pt idx="49305">
                  <c:v>493.05</c:v>
                </c:pt>
                <c:pt idx="49306">
                  <c:v>493.06</c:v>
                </c:pt>
                <c:pt idx="49307">
                  <c:v>493.07</c:v>
                </c:pt>
                <c:pt idx="49308">
                  <c:v>493.08</c:v>
                </c:pt>
                <c:pt idx="49309">
                  <c:v>493.09</c:v>
                </c:pt>
                <c:pt idx="49310">
                  <c:v>493.1</c:v>
                </c:pt>
                <c:pt idx="49311">
                  <c:v>493.11</c:v>
                </c:pt>
                <c:pt idx="49312">
                  <c:v>493.12</c:v>
                </c:pt>
                <c:pt idx="49313">
                  <c:v>493.13</c:v>
                </c:pt>
                <c:pt idx="49314">
                  <c:v>493.14</c:v>
                </c:pt>
                <c:pt idx="49315">
                  <c:v>493.15</c:v>
                </c:pt>
                <c:pt idx="49316">
                  <c:v>493.16</c:v>
                </c:pt>
                <c:pt idx="49317">
                  <c:v>493.17</c:v>
                </c:pt>
                <c:pt idx="49318">
                  <c:v>493.18</c:v>
                </c:pt>
                <c:pt idx="49319">
                  <c:v>493.19</c:v>
                </c:pt>
                <c:pt idx="49320">
                  <c:v>493.2</c:v>
                </c:pt>
                <c:pt idx="49321">
                  <c:v>493.21</c:v>
                </c:pt>
                <c:pt idx="49322">
                  <c:v>493.22</c:v>
                </c:pt>
                <c:pt idx="49323">
                  <c:v>493.23</c:v>
                </c:pt>
                <c:pt idx="49324">
                  <c:v>493.24</c:v>
                </c:pt>
                <c:pt idx="49325">
                  <c:v>493.25</c:v>
                </c:pt>
                <c:pt idx="49326">
                  <c:v>493.26</c:v>
                </c:pt>
                <c:pt idx="49327">
                  <c:v>493.27</c:v>
                </c:pt>
                <c:pt idx="49328">
                  <c:v>493.28</c:v>
                </c:pt>
                <c:pt idx="49329">
                  <c:v>493.29</c:v>
                </c:pt>
                <c:pt idx="49330">
                  <c:v>493.3</c:v>
                </c:pt>
                <c:pt idx="49331">
                  <c:v>493.31</c:v>
                </c:pt>
                <c:pt idx="49332">
                  <c:v>493.32</c:v>
                </c:pt>
                <c:pt idx="49333">
                  <c:v>493.33</c:v>
                </c:pt>
                <c:pt idx="49334">
                  <c:v>493.34</c:v>
                </c:pt>
                <c:pt idx="49335">
                  <c:v>493.35</c:v>
                </c:pt>
                <c:pt idx="49336">
                  <c:v>493.36</c:v>
                </c:pt>
                <c:pt idx="49337">
                  <c:v>493.37</c:v>
                </c:pt>
                <c:pt idx="49338">
                  <c:v>493.38</c:v>
                </c:pt>
                <c:pt idx="49339">
                  <c:v>493.39</c:v>
                </c:pt>
                <c:pt idx="49340">
                  <c:v>493.4</c:v>
                </c:pt>
                <c:pt idx="49341">
                  <c:v>493.41</c:v>
                </c:pt>
                <c:pt idx="49342">
                  <c:v>493.42</c:v>
                </c:pt>
                <c:pt idx="49343">
                  <c:v>493.43</c:v>
                </c:pt>
                <c:pt idx="49344">
                  <c:v>493.44</c:v>
                </c:pt>
                <c:pt idx="49345">
                  <c:v>493.45</c:v>
                </c:pt>
                <c:pt idx="49346">
                  <c:v>493.46</c:v>
                </c:pt>
                <c:pt idx="49347">
                  <c:v>493.47</c:v>
                </c:pt>
                <c:pt idx="49348">
                  <c:v>493.48</c:v>
                </c:pt>
                <c:pt idx="49349">
                  <c:v>493.49</c:v>
                </c:pt>
                <c:pt idx="49350">
                  <c:v>493.5</c:v>
                </c:pt>
                <c:pt idx="49351">
                  <c:v>493.51</c:v>
                </c:pt>
                <c:pt idx="49352">
                  <c:v>493.52</c:v>
                </c:pt>
                <c:pt idx="49353">
                  <c:v>493.53</c:v>
                </c:pt>
                <c:pt idx="49354">
                  <c:v>493.54</c:v>
                </c:pt>
                <c:pt idx="49355">
                  <c:v>493.55</c:v>
                </c:pt>
                <c:pt idx="49356">
                  <c:v>493.56</c:v>
                </c:pt>
                <c:pt idx="49357">
                  <c:v>493.57</c:v>
                </c:pt>
                <c:pt idx="49358">
                  <c:v>493.58</c:v>
                </c:pt>
                <c:pt idx="49359">
                  <c:v>493.59</c:v>
                </c:pt>
                <c:pt idx="49360">
                  <c:v>493.6</c:v>
                </c:pt>
                <c:pt idx="49361">
                  <c:v>493.61</c:v>
                </c:pt>
                <c:pt idx="49362">
                  <c:v>493.62</c:v>
                </c:pt>
                <c:pt idx="49363">
                  <c:v>493.63</c:v>
                </c:pt>
                <c:pt idx="49364">
                  <c:v>493.64</c:v>
                </c:pt>
                <c:pt idx="49365">
                  <c:v>493.65</c:v>
                </c:pt>
                <c:pt idx="49366">
                  <c:v>493.66</c:v>
                </c:pt>
                <c:pt idx="49367">
                  <c:v>493.67</c:v>
                </c:pt>
                <c:pt idx="49368">
                  <c:v>493.68</c:v>
                </c:pt>
                <c:pt idx="49369">
                  <c:v>493.69</c:v>
                </c:pt>
                <c:pt idx="49370">
                  <c:v>493.7</c:v>
                </c:pt>
                <c:pt idx="49371">
                  <c:v>493.71</c:v>
                </c:pt>
                <c:pt idx="49372">
                  <c:v>493.72</c:v>
                </c:pt>
                <c:pt idx="49373">
                  <c:v>493.73</c:v>
                </c:pt>
                <c:pt idx="49374">
                  <c:v>493.74</c:v>
                </c:pt>
                <c:pt idx="49375">
                  <c:v>493.75</c:v>
                </c:pt>
                <c:pt idx="49376">
                  <c:v>493.76</c:v>
                </c:pt>
                <c:pt idx="49377">
                  <c:v>493.77</c:v>
                </c:pt>
                <c:pt idx="49378">
                  <c:v>493.78</c:v>
                </c:pt>
                <c:pt idx="49379">
                  <c:v>493.79</c:v>
                </c:pt>
                <c:pt idx="49380">
                  <c:v>493.8</c:v>
                </c:pt>
                <c:pt idx="49381">
                  <c:v>493.81</c:v>
                </c:pt>
                <c:pt idx="49382">
                  <c:v>493.82</c:v>
                </c:pt>
                <c:pt idx="49383">
                  <c:v>493.83</c:v>
                </c:pt>
                <c:pt idx="49384">
                  <c:v>493.84</c:v>
                </c:pt>
                <c:pt idx="49385">
                  <c:v>493.85</c:v>
                </c:pt>
                <c:pt idx="49386">
                  <c:v>493.86</c:v>
                </c:pt>
                <c:pt idx="49387">
                  <c:v>493.87</c:v>
                </c:pt>
                <c:pt idx="49388">
                  <c:v>493.88</c:v>
                </c:pt>
                <c:pt idx="49389">
                  <c:v>493.89</c:v>
                </c:pt>
                <c:pt idx="49390">
                  <c:v>493.9</c:v>
                </c:pt>
                <c:pt idx="49391">
                  <c:v>493.91</c:v>
                </c:pt>
                <c:pt idx="49392">
                  <c:v>493.92</c:v>
                </c:pt>
                <c:pt idx="49393">
                  <c:v>493.93</c:v>
                </c:pt>
                <c:pt idx="49394">
                  <c:v>493.94</c:v>
                </c:pt>
                <c:pt idx="49395">
                  <c:v>493.95</c:v>
                </c:pt>
                <c:pt idx="49396">
                  <c:v>493.96</c:v>
                </c:pt>
                <c:pt idx="49397">
                  <c:v>493.97</c:v>
                </c:pt>
                <c:pt idx="49398">
                  <c:v>493.98</c:v>
                </c:pt>
                <c:pt idx="49399">
                  <c:v>493.99</c:v>
                </c:pt>
                <c:pt idx="49400">
                  <c:v>494</c:v>
                </c:pt>
                <c:pt idx="49401">
                  <c:v>494.01</c:v>
                </c:pt>
                <c:pt idx="49402">
                  <c:v>494.02</c:v>
                </c:pt>
                <c:pt idx="49403">
                  <c:v>494.03</c:v>
                </c:pt>
                <c:pt idx="49404">
                  <c:v>494.04</c:v>
                </c:pt>
                <c:pt idx="49405">
                  <c:v>494.05</c:v>
                </c:pt>
                <c:pt idx="49406">
                  <c:v>494.06</c:v>
                </c:pt>
                <c:pt idx="49407">
                  <c:v>494.07</c:v>
                </c:pt>
                <c:pt idx="49408">
                  <c:v>494.08</c:v>
                </c:pt>
                <c:pt idx="49409">
                  <c:v>494.09</c:v>
                </c:pt>
                <c:pt idx="49410">
                  <c:v>494.1</c:v>
                </c:pt>
                <c:pt idx="49411">
                  <c:v>494.11</c:v>
                </c:pt>
                <c:pt idx="49412">
                  <c:v>494.12</c:v>
                </c:pt>
                <c:pt idx="49413">
                  <c:v>494.13</c:v>
                </c:pt>
                <c:pt idx="49414">
                  <c:v>494.14</c:v>
                </c:pt>
                <c:pt idx="49415">
                  <c:v>494.15</c:v>
                </c:pt>
                <c:pt idx="49416">
                  <c:v>494.16</c:v>
                </c:pt>
                <c:pt idx="49417">
                  <c:v>494.17</c:v>
                </c:pt>
                <c:pt idx="49418">
                  <c:v>494.18</c:v>
                </c:pt>
                <c:pt idx="49419">
                  <c:v>494.19</c:v>
                </c:pt>
                <c:pt idx="49420">
                  <c:v>494.2</c:v>
                </c:pt>
                <c:pt idx="49421">
                  <c:v>494.21</c:v>
                </c:pt>
                <c:pt idx="49422">
                  <c:v>494.22</c:v>
                </c:pt>
                <c:pt idx="49423">
                  <c:v>494.23</c:v>
                </c:pt>
                <c:pt idx="49424">
                  <c:v>494.24</c:v>
                </c:pt>
                <c:pt idx="49425">
                  <c:v>494.25</c:v>
                </c:pt>
                <c:pt idx="49426">
                  <c:v>494.26</c:v>
                </c:pt>
                <c:pt idx="49427">
                  <c:v>494.27</c:v>
                </c:pt>
                <c:pt idx="49428">
                  <c:v>494.28</c:v>
                </c:pt>
                <c:pt idx="49429">
                  <c:v>494.29</c:v>
                </c:pt>
                <c:pt idx="49430">
                  <c:v>494.3</c:v>
                </c:pt>
                <c:pt idx="49431">
                  <c:v>494.31</c:v>
                </c:pt>
                <c:pt idx="49432">
                  <c:v>494.32</c:v>
                </c:pt>
                <c:pt idx="49433">
                  <c:v>494.33</c:v>
                </c:pt>
                <c:pt idx="49434">
                  <c:v>494.34</c:v>
                </c:pt>
                <c:pt idx="49435">
                  <c:v>494.35</c:v>
                </c:pt>
                <c:pt idx="49436">
                  <c:v>494.36</c:v>
                </c:pt>
                <c:pt idx="49437">
                  <c:v>494.37</c:v>
                </c:pt>
                <c:pt idx="49438">
                  <c:v>494.38</c:v>
                </c:pt>
                <c:pt idx="49439">
                  <c:v>494.39</c:v>
                </c:pt>
                <c:pt idx="49440">
                  <c:v>494.4</c:v>
                </c:pt>
                <c:pt idx="49441">
                  <c:v>494.41</c:v>
                </c:pt>
                <c:pt idx="49442">
                  <c:v>494.42</c:v>
                </c:pt>
                <c:pt idx="49443">
                  <c:v>494.43</c:v>
                </c:pt>
                <c:pt idx="49444">
                  <c:v>494.44</c:v>
                </c:pt>
                <c:pt idx="49445">
                  <c:v>494.45</c:v>
                </c:pt>
                <c:pt idx="49446">
                  <c:v>494.46</c:v>
                </c:pt>
                <c:pt idx="49447">
                  <c:v>494.47</c:v>
                </c:pt>
                <c:pt idx="49448">
                  <c:v>494.48</c:v>
                </c:pt>
                <c:pt idx="49449">
                  <c:v>494.49</c:v>
                </c:pt>
                <c:pt idx="49450">
                  <c:v>494.5</c:v>
                </c:pt>
                <c:pt idx="49451">
                  <c:v>494.51</c:v>
                </c:pt>
                <c:pt idx="49452">
                  <c:v>494.52</c:v>
                </c:pt>
                <c:pt idx="49453">
                  <c:v>494.53</c:v>
                </c:pt>
                <c:pt idx="49454">
                  <c:v>494.54</c:v>
                </c:pt>
                <c:pt idx="49455">
                  <c:v>494.55</c:v>
                </c:pt>
                <c:pt idx="49456">
                  <c:v>494.56</c:v>
                </c:pt>
                <c:pt idx="49457">
                  <c:v>494.57</c:v>
                </c:pt>
                <c:pt idx="49458">
                  <c:v>494.58</c:v>
                </c:pt>
                <c:pt idx="49459">
                  <c:v>494.59</c:v>
                </c:pt>
                <c:pt idx="49460">
                  <c:v>494.6</c:v>
                </c:pt>
                <c:pt idx="49461">
                  <c:v>494.61</c:v>
                </c:pt>
                <c:pt idx="49462">
                  <c:v>494.62</c:v>
                </c:pt>
                <c:pt idx="49463">
                  <c:v>494.63</c:v>
                </c:pt>
                <c:pt idx="49464">
                  <c:v>494.64</c:v>
                </c:pt>
                <c:pt idx="49465">
                  <c:v>494.65</c:v>
                </c:pt>
                <c:pt idx="49466">
                  <c:v>494.66</c:v>
                </c:pt>
                <c:pt idx="49467">
                  <c:v>494.67</c:v>
                </c:pt>
                <c:pt idx="49468">
                  <c:v>494.68</c:v>
                </c:pt>
                <c:pt idx="49469">
                  <c:v>494.69</c:v>
                </c:pt>
                <c:pt idx="49470">
                  <c:v>494.7</c:v>
                </c:pt>
                <c:pt idx="49471">
                  <c:v>494.71</c:v>
                </c:pt>
                <c:pt idx="49472">
                  <c:v>494.72</c:v>
                </c:pt>
                <c:pt idx="49473">
                  <c:v>494.73</c:v>
                </c:pt>
                <c:pt idx="49474">
                  <c:v>494.74</c:v>
                </c:pt>
                <c:pt idx="49475">
                  <c:v>494.75</c:v>
                </c:pt>
                <c:pt idx="49476">
                  <c:v>494.76</c:v>
                </c:pt>
                <c:pt idx="49477">
                  <c:v>494.77</c:v>
                </c:pt>
                <c:pt idx="49478">
                  <c:v>494.78</c:v>
                </c:pt>
                <c:pt idx="49479">
                  <c:v>494.79</c:v>
                </c:pt>
                <c:pt idx="49480">
                  <c:v>494.8</c:v>
                </c:pt>
                <c:pt idx="49481">
                  <c:v>494.81</c:v>
                </c:pt>
                <c:pt idx="49482">
                  <c:v>494.82</c:v>
                </c:pt>
                <c:pt idx="49483">
                  <c:v>494.83</c:v>
                </c:pt>
                <c:pt idx="49484">
                  <c:v>494.84</c:v>
                </c:pt>
                <c:pt idx="49485">
                  <c:v>494.85</c:v>
                </c:pt>
                <c:pt idx="49486">
                  <c:v>494.86</c:v>
                </c:pt>
                <c:pt idx="49487">
                  <c:v>494.87</c:v>
                </c:pt>
                <c:pt idx="49488">
                  <c:v>494.88</c:v>
                </c:pt>
                <c:pt idx="49489">
                  <c:v>494.89</c:v>
                </c:pt>
                <c:pt idx="49490">
                  <c:v>494.9</c:v>
                </c:pt>
                <c:pt idx="49491">
                  <c:v>494.91</c:v>
                </c:pt>
                <c:pt idx="49492">
                  <c:v>494.92</c:v>
                </c:pt>
                <c:pt idx="49493">
                  <c:v>494.93</c:v>
                </c:pt>
                <c:pt idx="49494">
                  <c:v>494.94</c:v>
                </c:pt>
                <c:pt idx="49495">
                  <c:v>494.95</c:v>
                </c:pt>
                <c:pt idx="49496">
                  <c:v>494.96</c:v>
                </c:pt>
                <c:pt idx="49497">
                  <c:v>494.97</c:v>
                </c:pt>
                <c:pt idx="49498">
                  <c:v>494.98</c:v>
                </c:pt>
                <c:pt idx="49499">
                  <c:v>494.99</c:v>
                </c:pt>
                <c:pt idx="49500">
                  <c:v>495</c:v>
                </c:pt>
                <c:pt idx="49501">
                  <c:v>495.01</c:v>
                </c:pt>
                <c:pt idx="49502">
                  <c:v>495.02</c:v>
                </c:pt>
                <c:pt idx="49503">
                  <c:v>495.03</c:v>
                </c:pt>
                <c:pt idx="49504">
                  <c:v>495.04</c:v>
                </c:pt>
                <c:pt idx="49505">
                  <c:v>495.05</c:v>
                </c:pt>
                <c:pt idx="49506">
                  <c:v>495.06</c:v>
                </c:pt>
                <c:pt idx="49507">
                  <c:v>495.07</c:v>
                </c:pt>
                <c:pt idx="49508">
                  <c:v>495.08</c:v>
                </c:pt>
                <c:pt idx="49509">
                  <c:v>495.09</c:v>
                </c:pt>
                <c:pt idx="49510">
                  <c:v>495.1</c:v>
                </c:pt>
                <c:pt idx="49511">
                  <c:v>495.11</c:v>
                </c:pt>
                <c:pt idx="49512">
                  <c:v>495.12</c:v>
                </c:pt>
                <c:pt idx="49513">
                  <c:v>495.13</c:v>
                </c:pt>
                <c:pt idx="49514">
                  <c:v>495.14</c:v>
                </c:pt>
                <c:pt idx="49515">
                  <c:v>495.15</c:v>
                </c:pt>
                <c:pt idx="49516">
                  <c:v>495.16</c:v>
                </c:pt>
                <c:pt idx="49517">
                  <c:v>495.17</c:v>
                </c:pt>
                <c:pt idx="49518">
                  <c:v>495.18</c:v>
                </c:pt>
                <c:pt idx="49519">
                  <c:v>495.19</c:v>
                </c:pt>
                <c:pt idx="49520">
                  <c:v>495.2</c:v>
                </c:pt>
                <c:pt idx="49521">
                  <c:v>495.21</c:v>
                </c:pt>
                <c:pt idx="49522">
                  <c:v>495.22</c:v>
                </c:pt>
                <c:pt idx="49523">
                  <c:v>495.23</c:v>
                </c:pt>
                <c:pt idx="49524">
                  <c:v>495.24</c:v>
                </c:pt>
                <c:pt idx="49525">
                  <c:v>495.25</c:v>
                </c:pt>
                <c:pt idx="49526">
                  <c:v>495.26</c:v>
                </c:pt>
                <c:pt idx="49527">
                  <c:v>495.27</c:v>
                </c:pt>
                <c:pt idx="49528">
                  <c:v>495.28</c:v>
                </c:pt>
                <c:pt idx="49529">
                  <c:v>495.29</c:v>
                </c:pt>
                <c:pt idx="49530">
                  <c:v>495.3</c:v>
                </c:pt>
                <c:pt idx="49531">
                  <c:v>495.31</c:v>
                </c:pt>
                <c:pt idx="49532">
                  <c:v>495.32</c:v>
                </c:pt>
                <c:pt idx="49533">
                  <c:v>495.33</c:v>
                </c:pt>
                <c:pt idx="49534">
                  <c:v>495.34</c:v>
                </c:pt>
                <c:pt idx="49535">
                  <c:v>495.35</c:v>
                </c:pt>
                <c:pt idx="49536">
                  <c:v>495.36</c:v>
                </c:pt>
                <c:pt idx="49537">
                  <c:v>495.37</c:v>
                </c:pt>
                <c:pt idx="49538">
                  <c:v>495.38</c:v>
                </c:pt>
                <c:pt idx="49539">
                  <c:v>495.39</c:v>
                </c:pt>
                <c:pt idx="49540">
                  <c:v>495.4</c:v>
                </c:pt>
                <c:pt idx="49541">
                  <c:v>495.41</c:v>
                </c:pt>
                <c:pt idx="49542">
                  <c:v>495.42</c:v>
                </c:pt>
                <c:pt idx="49543">
                  <c:v>495.43</c:v>
                </c:pt>
                <c:pt idx="49544">
                  <c:v>495.44</c:v>
                </c:pt>
                <c:pt idx="49545">
                  <c:v>495.45</c:v>
                </c:pt>
                <c:pt idx="49546">
                  <c:v>495.46</c:v>
                </c:pt>
                <c:pt idx="49547">
                  <c:v>495.47</c:v>
                </c:pt>
                <c:pt idx="49548">
                  <c:v>495.48</c:v>
                </c:pt>
                <c:pt idx="49549">
                  <c:v>495.49</c:v>
                </c:pt>
                <c:pt idx="49550">
                  <c:v>495.5</c:v>
                </c:pt>
                <c:pt idx="49551">
                  <c:v>495.51</c:v>
                </c:pt>
                <c:pt idx="49552">
                  <c:v>495.52</c:v>
                </c:pt>
                <c:pt idx="49553">
                  <c:v>495.53</c:v>
                </c:pt>
                <c:pt idx="49554">
                  <c:v>495.54</c:v>
                </c:pt>
                <c:pt idx="49555">
                  <c:v>495.55</c:v>
                </c:pt>
                <c:pt idx="49556">
                  <c:v>495.56</c:v>
                </c:pt>
                <c:pt idx="49557">
                  <c:v>495.57</c:v>
                </c:pt>
                <c:pt idx="49558">
                  <c:v>495.58</c:v>
                </c:pt>
                <c:pt idx="49559">
                  <c:v>495.59</c:v>
                </c:pt>
                <c:pt idx="49560">
                  <c:v>495.6</c:v>
                </c:pt>
                <c:pt idx="49561">
                  <c:v>495.61</c:v>
                </c:pt>
                <c:pt idx="49562">
                  <c:v>495.62</c:v>
                </c:pt>
                <c:pt idx="49563">
                  <c:v>495.63</c:v>
                </c:pt>
                <c:pt idx="49564">
                  <c:v>495.64</c:v>
                </c:pt>
                <c:pt idx="49565">
                  <c:v>495.65</c:v>
                </c:pt>
                <c:pt idx="49566">
                  <c:v>495.66</c:v>
                </c:pt>
                <c:pt idx="49567">
                  <c:v>495.67</c:v>
                </c:pt>
                <c:pt idx="49568">
                  <c:v>495.68</c:v>
                </c:pt>
                <c:pt idx="49569">
                  <c:v>495.69</c:v>
                </c:pt>
                <c:pt idx="49570">
                  <c:v>495.7</c:v>
                </c:pt>
                <c:pt idx="49571">
                  <c:v>495.71</c:v>
                </c:pt>
                <c:pt idx="49572">
                  <c:v>495.72</c:v>
                </c:pt>
                <c:pt idx="49573">
                  <c:v>495.73</c:v>
                </c:pt>
                <c:pt idx="49574">
                  <c:v>495.74</c:v>
                </c:pt>
                <c:pt idx="49575">
                  <c:v>495.75</c:v>
                </c:pt>
                <c:pt idx="49576">
                  <c:v>495.76</c:v>
                </c:pt>
                <c:pt idx="49577">
                  <c:v>495.77</c:v>
                </c:pt>
                <c:pt idx="49578">
                  <c:v>495.78</c:v>
                </c:pt>
                <c:pt idx="49579">
                  <c:v>495.79</c:v>
                </c:pt>
                <c:pt idx="49580">
                  <c:v>495.8</c:v>
                </c:pt>
                <c:pt idx="49581">
                  <c:v>495.81</c:v>
                </c:pt>
                <c:pt idx="49582">
                  <c:v>495.82</c:v>
                </c:pt>
                <c:pt idx="49583">
                  <c:v>495.83</c:v>
                </c:pt>
                <c:pt idx="49584">
                  <c:v>495.84</c:v>
                </c:pt>
                <c:pt idx="49585">
                  <c:v>495.85</c:v>
                </c:pt>
                <c:pt idx="49586">
                  <c:v>495.86</c:v>
                </c:pt>
                <c:pt idx="49587">
                  <c:v>495.87</c:v>
                </c:pt>
                <c:pt idx="49588">
                  <c:v>495.88</c:v>
                </c:pt>
                <c:pt idx="49589">
                  <c:v>495.89</c:v>
                </c:pt>
                <c:pt idx="49590">
                  <c:v>495.9</c:v>
                </c:pt>
                <c:pt idx="49591">
                  <c:v>495.91</c:v>
                </c:pt>
                <c:pt idx="49592">
                  <c:v>495.92</c:v>
                </c:pt>
                <c:pt idx="49593">
                  <c:v>495.93</c:v>
                </c:pt>
                <c:pt idx="49594">
                  <c:v>495.94</c:v>
                </c:pt>
                <c:pt idx="49595">
                  <c:v>495.95</c:v>
                </c:pt>
                <c:pt idx="49596">
                  <c:v>495.96</c:v>
                </c:pt>
                <c:pt idx="49597">
                  <c:v>495.97</c:v>
                </c:pt>
                <c:pt idx="49598">
                  <c:v>495.98</c:v>
                </c:pt>
                <c:pt idx="49599">
                  <c:v>495.99</c:v>
                </c:pt>
                <c:pt idx="49600">
                  <c:v>496</c:v>
                </c:pt>
                <c:pt idx="49601">
                  <c:v>496.01</c:v>
                </c:pt>
                <c:pt idx="49602">
                  <c:v>496.02</c:v>
                </c:pt>
                <c:pt idx="49603">
                  <c:v>496.03</c:v>
                </c:pt>
                <c:pt idx="49604">
                  <c:v>496.04</c:v>
                </c:pt>
                <c:pt idx="49605">
                  <c:v>496.05</c:v>
                </c:pt>
                <c:pt idx="49606">
                  <c:v>496.06</c:v>
                </c:pt>
                <c:pt idx="49607">
                  <c:v>496.07</c:v>
                </c:pt>
                <c:pt idx="49608">
                  <c:v>496.08</c:v>
                </c:pt>
                <c:pt idx="49609">
                  <c:v>496.09</c:v>
                </c:pt>
                <c:pt idx="49610">
                  <c:v>496.1</c:v>
                </c:pt>
                <c:pt idx="49611">
                  <c:v>496.11</c:v>
                </c:pt>
                <c:pt idx="49612">
                  <c:v>496.12</c:v>
                </c:pt>
                <c:pt idx="49613">
                  <c:v>496.13</c:v>
                </c:pt>
                <c:pt idx="49614">
                  <c:v>496.14</c:v>
                </c:pt>
                <c:pt idx="49615">
                  <c:v>496.15</c:v>
                </c:pt>
                <c:pt idx="49616">
                  <c:v>496.16</c:v>
                </c:pt>
                <c:pt idx="49617">
                  <c:v>496.17</c:v>
                </c:pt>
                <c:pt idx="49618">
                  <c:v>496.18</c:v>
                </c:pt>
                <c:pt idx="49619">
                  <c:v>496.19</c:v>
                </c:pt>
                <c:pt idx="49620">
                  <c:v>496.2</c:v>
                </c:pt>
                <c:pt idx="49621">
                  <c:v>496.21</c:v>
                </c:pt>
                <c:pt idx="49622">
                  <c:v>496.22</c:v>
                </c:pt>
                <c:pt idx="49623">
                  <c:v>496.23</c:v>
                </c:pt>
                <c:pt idx="49624">
                  <c:v>496.24</c:v>
                </c:pt>
                <c:pt idx="49625">
                  <c:v>496.25</c:v>
                </c:pt>
                <c:pt idx="49626">
                  <c:v>496.26</c:v>
                </c:pt>
                <c:pt idx="49627">
                  <c:v>496.27</c:v>
                </c:pt>
                <c:pt idx="49628">
                  <c:v>496.28</c:v>
                </c:pt>
                <c:pt idx="49629">
                  <c:v>496.29</c:v>
                </c:pt>
                <c:pt idx="49630">
                  <c:v>496.3</c:v>
                </c:pt>
                <c:pt idx="49631">
                  <c:v>496.31</c:v>
                </c:pt>
                <c:pt idx="49632">
                  <c:v>496.32</c:v>
                </c:pt>
                <c:pt idx="49633">
                  <c:v>496.33</c:v>
                </c:pt>
                <c:pt idx="49634">
                  <c:v>496.34</c:v>
                </c:pt>
                <c:pt idx="49635">
                  <c:v>496.35</c:v>
                </c:pt>
                <c:pt idx="49636">
                  <c:v>496.36</c:v>
                </c:pt>
                <c:pt idx="49637">
                  <c:v>496.37</c:v>
                </c:pt>
                <c:pt idx="49638">
                  <c:v>496.38</c:v>
                </c:pt>
                <c:pt idx="49639">
                  <c:v>496.39</c:v>
                </c:pt>
                <c:pt idx="49640">
                  <c:v>496.4</c:v>
                </c:pt>
                <c:pt idx="49641">
                  <c:v>496.41</c:v>
                </c:pt>
                <c:pt idx="49642">
                  <c:v>496.42</c:v>
                </c:pt>
                <c:pt idx="49643">
                  <c:v>496.43</c:v>
                </c:pt>
                <c:pt idx="49644">
                  <c:v>496.44</c:v>
                </c:pt>
                <c:pt idx="49645">
                  <c:v>496.45</c:v>
                </c:pt>
                <c:pt idx="49646">
                  <c:v>496.46</c:v>
                </c:pt>
                <c:pt idx="49647">
                  <c:v>496.47</c:v>
                </c:pt>
                <c:pt idx="49648">
                  <c:v>496.48</c:v>
                </c:pt>
                <c:pt idx="49649">
                  <c:v>496.49</c:v>
                </c:pt>
                <c:pt idx="49650">
                  <c:v>496.5</c:v>
                </c:pt>
                <c:pt idx="49651">
                  <c:v>496.51</c:v>
                </c:pt>
                <c:pt idx="49652">
                  <c:v>496.52</c:v>
                </c:pt>
                <c:pt idx="49653">
                  <c:v>496.53</c:v>
                </c:pt>
                <c:pt idx="49654">
                  <c:v>496.54</c:v>
                </c:pt>
                <c:pt idx="49655">
                  <c:v>496.55</c:v>
                </c:pt>
                <c:pt idx="49656">
                  <c:v>496.56</c:v>
                </c:pt>
                <c:pt idx="49657">
                  <c:v>496.57</c:v>
                </c:pt>
                <c:pt idx="49658">
                  <c:v>496.58</c:v>
                </c:pt>
                <c:pt idx="49659">
                  <c:v>496.59</c:v>
                </c:pt>
                <c:pt idx="49660">
                  <c:v>496.6</c:v>
                </c:pt>
                <c:pt idx="49661">
                  <c:v>496.61</c:v>
                </c:pt>
                <c:pt idx="49662">
                  <c:v>496.62</c:v>
                </c:pt>
                <c:pt idx="49663">
                  <c:v>496.63</c:v>
                </c:pt>
                <c:pt idx="49664">
                  <c:v>496.64</c:v>
                </c:pt>
                <c:pt idx="49665">
                  <c:v>496.65</c:v>
                </c:pt>
                <c:pt idx="49666">
                  <c:v>496.66</c:v>
                </c:pt>
                <c:pt idx="49667">
                  <c:v>496.67</c:v>
                </c:pt>
                <c:pt idx="49668">
                  <c:v>496.68</c:v>
                </c:pt>
                <c:pt idx="49669">
                  <c:v>496.69</c:v>
                </c:pt>
                <c:pt idx="49670">
                  <c:v>496.7</c:v>
                </c:pt>
                <c:pt idx="49671">
                  <c:v>496.71</c:v>
                </c:pt>
                <c:pt idx="49672">
                  <c:v>496.72</c:v>
                </c:pt>
                <c:pt idx="49673">
                  <c:v>496.73</c:v>
                </c:pt>
                <c:pt idx="49674">
                  <c:v>496.74</c:v>
                </c:pt>
                <c:pt idx="49675">
                  <c:v>496.75</c:v>
                </c:pt>
                <c:pt idx="49676">
                  <c:v>496.76</c:v>
                </c:pt>
                <c:pt idx="49677">
                  <c:v>496.77</c:v>
                </c:pt>
                <c:pt idx="49678">
                  <c:v>496.78</c:v>
                </c:pt>
                <c:pt idx="49679">
                  <c:v>496.79</c:v>
                </c:pt>
                <c:pt idx="49680">
                  <c:v>496.8</c:v>
                </c:pt>
                <c:pt idx="49681">
                  <c:v>496.81</c:v>
                </c:pt>
                <c:pt idx="49682">
                  <c:v>496.82</c:v>
                </c:pt>
                <c:pt idx="49683">
                  <c:v>496.83</c:v>
                </c:pt>
                <c:pt idx="49684">
                  <c:v>496.84</c:v>
                </c:pt>
                <c:pt idx="49685">
                  <c:v>496.85</c:v>
                </c:pt>
                <c:pt idx="49686">
                  <c:v>496.86</c:v>
                </c:pt>
                <c:pt idx="49687">
                  <c:v>496.87</c:v>
                </c:pt>
                <c:pt idx="49688">
                  <c:v>496.88</c:v>
                </c:pt>
                <c:pt idx="49689">
                  <c:v>496.89</c:v>
                </c:pt>
                <c:pt idx="49690">
                  <c:v>496.9</c:v>
                </c:pt>
                <c:pt idx="49691">
                  <c:v>496.91</c:v>
                </c:pt>
                <c:pt idx="49692">
                  <c:v>496.92</c:v>
                </c:pt>
                <c:pt idx="49693">
                  <c:v>496.93</c:v>
                </c:pt>
                <c:pt idx="49694">
                  <c:v>496.94</c:v>
                </c:pt>
                <c:pt idx="49695">
                  <c:v>496.95</c:v>
                </c:pt>
                <c:pt idx="49696">
                  <c:v>496.96</c:v>
                </c:pt>
                <c:pt idx="49697">
                  <c:v>496.97</c:v>
                </c:pt>
                <c:pt idx="49698">
                  <c:v>496.98</c:v>
                </c:pt>
                <c:pt idx="49699">
                  <c:v>496.99</c:v>
                </c:pt>
                <c:pt idx="49700">
                  <c:v>497</c:v>
                </c:pt>
                <c:pt idx="49701">
                  <c:v>497.01</c:v>
                </c:pt>
                <c:pt idx="49702">
                  <c:v>497.02</c:v>
                </c:pt>
                <c:pt idx="49703">
                  <c:v>497.03</c:v>
                </c:pt>
                <c:pt idx="49704">
                  <c:v>497.04</c:v>
                </c:pt>
                <c:pt idx="49705">
                  <c:v>497.05</c:v>
                </c:pt>
                <c:pt idx="49706">
                  <c:v>497.06</c:v>
                </c:pt>
                <c:pt idx="49707">
                  <c:v>497.07</c:v>
                </c:pt>
                <c:pt idx="49708">
                  <c:v>497.08</c:v>
                </c:pt>
                <c:pt idx="49709">
                  <c:v>497.09</c:v>
                </c:pt>
                <c:pt idx="49710">
                  <c:v>497.1</c:v>
                </c:pt>
                <c:pt idx="49711">
                  <c:v>497.11</c:v>
                </c:pt>
                <c:pt idx="49712">
                  <c:v>497.12</c:v>
                </c:pt>
                <c:pt idx="49713">
                  <c:v>497.13</c:v>
                </c:pt>
                <c:pt idx="49714">
                  <c:v>497.14</c:v>
                </c:pt>
                <c:pt idx="49715">
                  <c:v>497.15</c:v>
                </c:pt>
                <c:pt idx="49716">
                  <c:v>497.16</c:v>
                </c:pt>
                <c:pt idx="49717">
                  <c:v>497.17</c:v>
                </c:pt>
                <c:pt idx="49718">
                  <c:v>497.18</c:v>
                </c:pt>
                <c:pt idx="49719">
                  <c:v>497.19</c:v>
                </c:pt>
                <c:pt idx="49720">
                  <c:v>497.2</c:v>
                </c:pt>
                <c:pt idx="49721">
                  <c:v>497.21</c:v>
                </c:pt>
                <c:pt idx="49722">
                  <c:v>497.22</c:v>
                </c:pt>
                <c:pt idx="49723">
                  <c:v>497.23</c:v>
                </c:pt>
                <c:pt idx="49724">
                  <c:v>497.24</c:v>
                </c:pt>
                <c:pt idx="49725">
                  <c:v>497.25</c:v>
                </c:pt>
                <c:pt idx="49726">
                  <c:v>497.26</c:v>
                </c:pt>
                <c:pt idx="49727">
                  <c:v>497.27</c:v>
                </c:pt>
                <c:pt idx="49728">
                  <c:v>497.28</c:v>
                </c:pt>
                <c:pt idx="49729">
                  <c:v>497.29</c:v>
                </c:pt>
                <c:pt idx="49730">
                  <c:v>497.3</c:v>
                </c:pt>
                <c:pt idx="49731">
                  <c:v>497.31</c:v>
                </c:pt>
                <c:pt idx="49732">
                  <c:v>497.32</c:v>
                </c:pt>
                <c:pt idx="49733">
                  <c:v>497.33</c:v>
                </c:pt>
                <c:pt idx="49734">
                  <c:v>497.34</c:v>
                </c:pt>
                <c:pt idx="49735">
                  <c:v>497.35</c:v>
                </c:pt>
                <c:pt idx="49736">
                  <c:v>497.36</c:v>
                </c:pt>
                <c:pt idx="49737">
                  <c:v>497.37</c:v>
                </c:pt>
                <c:pt idx="49738">
                  <c:v>497.38</c:v>
                </c:pt>
                <c:pt idx="49739">
                  <c:v>497.39</c:v>
                </c:pt>
                <c:pt idx="49740">
                  <c:v>497.4</c:v>
                </c:pt>
                <c:pt idx="49741">
                  <c:v>497.41</c:v>
                </c:pt>
                <c:pt idx="49742">
                  <c:v>497.42</c:v>
                </c:pt>
                <c:pt idx="49743">
                  <c:v>497.43</c:v>
                </c:pt>
                <c:pt idx="49744">
                  <c:v>497.44</c:v>
                </c:pt>
                <c:pt idx="49745">
                  <c:v>497.45</c:v>
                </c:pt>
                <c:pt idx="49746">
                  <c:v>497.46</c:v>
                </c:pt>
                <c:pt idx="49747">
                  <c:v>497.47</c:v>
                </c:pt>
                <c:pt idx="49748">
                  <c:v>497.48</c:v>
                </c:pt>
                <c:pt idx="49749">
                  <c:v>497.49</c:v>
                </c:pt>
                <c:pt idx="49750">
                  <c:v>497.5</c:v>
                </c:pt>
                <c:pt idx="49751">
                  <c:v>497.51</c:v>
                </c:pt>
                <c:pt idx="49752">
                  <c:v>497.52</c:v>
                </c:pt>
                <c:pt idx="49753">
                  <c:v>497.53</c:v>
                </c:pt>
                <c:pt idx="49754">
                  <c:v>497.54</c:v>
                </c:pt>
                <c:pt idx="49755">
                  <c:v>497.55</c:v>
                </c:pt>
                <c:pt idx="49756">
                  <c:v>497.56</c:v>
                </c:pt>
                <c:pt idx="49757">
                  <c:v>497.57</c:v>
                </c:pt>
                <c:pt idx="49758">
                  <c:v>497.58</c:v>
                </c:pt>
                <c:pt idx="49759">
                  <c:v>497.59</c:v>
                </c:pt>
                <c:pt idx="49760">
                  <c:v>497.6</c:v>
                </c:pt>
                <c:pt idx="49761">
                  <c:v>497.61</c:v>
                </c:pt>
                <c:pt idx="49762">
                  <c:v>497.62</c:v>
                </c:pt>
                <c:pt idx="49763">
                  <c:v>497.63</c:v>
                </c:pt>
                <c:pt idx="49764">
                  <c:v>497.64</c:v>
                </c:pt>
                <c:pt idx="49765">
                  <c:v>497.65</c:v>
                </c:pt>
                <c:pt idx="49766">
                  <c:v>497.66</c:v>
                </c:pt>
                <c:pt idx="49767">
                  <c:v>497.67</c:v>
                </c:pt>
                <c:pt idx="49768">
                  <c:v>497.68</c:v>
                </c:pt>
                <c:pt idx="49769">
                  <c:v>497.69</c:v>
                </c:pt>
                <c:pt idx="49770">
                  <c:v>497.7</c:v>
                </c:pt>
                <c:pt idx="49771">
                  <c:v>497.71</c:v>
                </c:pt>
                <c:pt idx="49772">
                  <c:v>497.72</c:v>
                </c:pt>
                <c:pt idx="49773">
                  <c:v>497.73</c:v>
                </c:pt>
                <c:pt idx="49774">
                  <c:v>497.74</c:v>
                </c:pt>
                <c:pt idx="49775">
                  <c:v>497.75</c:v>
                </c:pt>
                <c:pt idx="49776">
                  <c:v>497.76</c:v>
                </c:pt>
                <c:pt idx="49777">
                  <c:v>497.77</c:v>
                </c:pt>
                <c:pt idx="49778">
                  <c:v>497.78</c:v>
                </c:pt>
                <c:pt idx="49779">
                  <c:v>497.79</c:v>
                </c:pt>
                <c:pt idx="49780">
                  <c:v>497.8</c:v>
                </c:pt>
                <c:pt idx="49781">
                  <c:v>497.81</c:v>
                </c:pt>
                <c:pt idx="49782">
                  <c:v>497.82</c:v>
                </c:pt>
                <c:pt idx="49783">
                  <c:v>497.83</c:v>
                </c:pt>
                <c:pt idx="49784">
                  <c:v>497.84</c:v>
                </c:pt>
                <c:pt idx="49785">
                  <c:v>497.85</c:v>
                </c:pt>
                <c:pt idx="49786">
                  <c:v>497.86</c:v>
                </c:pt>
                <c:pt idx="49787">
                  <c:v>497.87</c:v>
                </c:pt>
                <c:pt idx="49788">
                  <c:v>497.88</c:v>
                </c:pt>
                <c:pt idx="49789">
                  <c:v>497.89</c:v>
                </c:pt>
                <c:pt idx="49790">
                  <c:v>497.9</c:v>
                </c:pt>
                <c:pt idx="49791">
                  <c:v>497.91</c:v>
                </c:pt>
                <c:pt idx="49792">
                  <c:v>497.92</c:v>
                </c:pt>
                <c:pt idx="49793">
                  <c:v>497.93</c:v>
                </c:pt>
                <c:pt idx="49794">
                  <c:v>497.94</c:v>
                </c:pt>
                <c:pt idx="49795">
                  <c:v>497.95</c:v>
                </c:pt>
                <c:pt idx="49796">
                  <c:v>497.96</c:v>
                </c:pt>
                <c:pt idx="49797">
                  <c:v>497.97</c:v>
                </c:pt>
                <c:pt idx="49798">
                  <c:v>497.98</c:v>
                </c:pt>
                <c:pt idx="49799">
                  <c:v>497.99</c:v>
                </c:pt>
                <c:pt idx="49800">
                  <c:v>498</c:v>
                </c:pt>
                <c:pt idx="49801">
                  <c:v>498.01</c:v>
                </c:pt>
                <c:pt idx="49802">
                  <c:v>498.02</c:v>
                </c:pt>
                <c:pt idx="49803">
                  <c:v>498.03</c:v>
                </c:pt>
                <c:pt idx="49804">
                  <c:v>498.04</c:v>
                </c:pt>
                <c:pt idx="49805">
                  <c:v>498.05</c:v>
                </c:pt>
                <c:pt idx="49806">
                  <c:v>498.06</c:v>
                </c:pt>
                <c:pt idx="49807">
                  <c:v>498.07</c:v>
                </c:pt>
                <c:pt idx="49808">
                  <c:v>498.08</c:v>
                </c:pt>
                <c:pt idx="49809">
                  <c:v>498.09</c:v>
                </c:pt>
                <c:pt idx="49810">
                  <c:v>498.1</c:v>
                </c:pt>
                <c:pt idx="49811">
                  <c:v>498.11</c:v>
                </c:pt>
                <c:pt idx="49812">
                  <c:v>498.12</c:v>
                </c:pt>
                <c:pt idx="49813">
                  <c:v>498.13</c:v>
                </c:pt>
                <c:pt idx="49814">
                  <c:v>498.14</c:v>
                </c:pt>
                <c:pt idx="49815">
                  <c:v>498.15</c:v>
                </c:pt>
                <c:pt idx="49816">
                  <c:v>498.16</c:v>
                </c:pt>
                <c:pt idx="49817">
                  <c:v>498.17</c:v>
                </c:pt>
                <c:pt idx="49818">
                  <c:v>498.18</c:v>
                </c:pt>
                <c:pt idx="49819">
                  <c:v>498.19</c:v>
                </c:pt>
                <c:pt idx="49820">
                  <c:v>498.2</c:v>
                </c:pt>
                <c:pt idx="49821">
                  <c:v>498.21</c:v>
                </c:pt>
                <c:pt idx="49822">
                  <c:v>498.22</c:v>
                </c:pt>
                <c:pt idx="49823">
                  <c:v>498.23</c:v>
                </c:pt>
                <c:pt idx="49824">
                  <c:v>498.24</c:v>
                </c:pt>
                <c:pt idx="49825">
                  <c:v>498.25</c:v>
                </c:pt>
                <c:pt idx="49826">
                  <c:v>498.26</c:v>
                </c:pt>
                <c:pt idx="49827">
                  <c:v>498.27</c:v>
                </c:pt>
                <c:pt idx="49828">
                  <c:v>498.28</c:v>
                </c:pt>
                <c:pt idx="49829">
                  <c:v>498.29</c:v>
                </c:pt>
                <c:pt idx="49830">
                  <c:v>498.3</c:v>
                </c:pt>
                <c:pt idx="49831">
                  <c:v>498.31</c:v>
                </c:pt>
                <c:pt idx="49832">
                  <c:v>498.32</c:v>
                </c:pt>
                <c:pt idx="49833">
                  <c:v>498.33</c:v>
                </c:pt>
                <c:pt idx="49834">
                  <c:v>498.34</c:v>
                </c:pt>
                <c:pt idx="49835">
                  <c:v>498.35</c:v>
                </c:pt>
                <c:pt idx="49836">
                  <c:v>498.36</c:v>
                </c:pt>
                <c:pt idx="49837">
                  <c:v>498.37</c:v>
                </c:pt>
                <c:pt idx="49838">
                  <c:v>498.38</c:v>
                </c:pt>
                <c:pt idx="49839">
                  <c:v>498.39</c:v>
                </c:pt>
                <c:pt idx="49840">
                  <c:v>498.4</c:v>
                </c:pt>
                <c:pt idx="49841">
                  <c:v>498.41</c:v>
                </c:pt>
                <c:pt idx="49842">
                  <c:v>498.42</c:v>
                </c:pt>
                <c:pt idx="49843">
                  <c:v>498.43</c:v>
                </c:pt>
                <c:pt idx="49844">
                  <c:v>498.44</c:v>
                </c:pt>
                <c:pt idx="49845">
                  <c:v>498.45</c:v>
                </c:pt>
                <c:pt idx="49846">
                  <c:v>498.46</c:v>
                </c:pt>
                <c:pt idx="49847">
                  <c:v>498.47</c:v>
                </c:pt>
                <c:pt idx="49848">
                  <c:v>498.48</c:v>
                </c:pt>
                <c:pt idx="49849">
                  <c:v>498.49</c:v>
                </c:pt>
                <c:pt idx="49850">
                  <c:v>498.5</c:v>
                </c:pt>
                <c:pt idx="49851">
                  <c:v>498.51</c:v>
                </c:pt>
                <c:pt idx="49852">
                  <c:v>498.52</c:v>
                </c:pt>
                <c:pt idx="49853">
                  <c:v>498.53</c:v>
                </c:pt>
                <c:pt idx="49854">
                  <c:v>498.54</c:v>
                </c:pt>
                <c:pt idx="49855">
                  <c:v>498.55</c:v>
                </c:pt>
                <c:pt idx="49856">
                  <c:v>498.56</c:v>
                </c:pt>
                <c:pt idx="49857">
                  <c:v>498.57</c:v>
                </c:pt>
                <c:pt idx="49858">
                  <c:v>498.58</c:v>
                </c:pt>
                <c:pt idx="49859">
                  <c:v>498.59</c:v>
                </c:pt>
                <c:pt idx="49860">
                  <c:v>498.6</c:v>
                </c:pt>
                <c:pt idx="49861">
                  <c:v>498.61</c:v>
                </c:pt>
                <c:pt idx="49862">
                  <c:v>498.62</c:v>
                </c:pt>
                <c:pt idx="49863">
                  <c:v>498.63</c:v>
                </c:pt>
                <c:pt idx="49864">
                  <c:v>498.64</c:v>
                </c:pt>
                <c:pt idx="49865">
                  <c:v>498.65</c:v>
                </c:pt>
                <c:pt idx="49866">
                  <c:v>498.66</c:v>
                </c:pt>
                <c:pt idx="49867">
                  <c:v>498.67</c:v>
                </c:pt>
                <c:pt idx="49868">
                  <c:v>498.68</c:v>
                </c:pt>
                <c:pt idx="49869">
                  <c:v>498.69</c:v>
                </c:pt>
                <c:pt idx="49870">
                  <c:v>498.7</c:v>
                </c:pt>
                <c:pt idx="49871">
                  <c:v>498.71</c:v>
                </c:pt>
                <c:pt idx="49872">
                  <c:v>498.72</c:v>
                </c:pt>
                <c:pt idx="49873">
                  <c:v>498.73</c:v>
                </c:pt>
                <c:pt idx="49874">
                  <c:v>498.74</c:v>
                </c:pt>
                <c:pt idx="49875">
                  <c:v>498.75</c:v>
                </c:pt>
                <c:pt idx="49876">
                  <c:v>498.76</c:v>
                </c:pt>
                <c:pt idx="49877">
                  <c:v>498.77</c:v>
                </c:pt>
                <c:pt idx="49878">
                  <c:v>498.78</c:v>
                </c:pt>
                <c:pt idx="49879">
                  <c:v>498.79</c:v>
                </c:pt>
                <c:pt idx="49880">
                  <c:v>498.8</c:v>
                </c:pt>
                <c:pt idx="49881">
                  <c:v>498.81</c:v>
                </c:pt>
                <c:pt idx="49882">
                  <c:v>498.82</c:v>
                </c:pt>
                <c:pt idx="49883">
                  <c:v>498.83</c:v>
                </c:pt>
                <c:pt idx="49884">
                  <c:v>498.84</c:v>
                </c:pt>
                <c:pt idx="49885">
                  <c:v>498.85</c:v>
                </c:pt>
                <c:pt idx="49886">
                  <c:v>498.86</c:v>
                </c:pt>
                <c:pt idx="49887">
                  <c:v>498.87</c:v>
                </c:pt>
                <c:pt idx="49888">
                  <c:v>498.88</c:v>
                </c:pt>
                <c:pt idx="49889">
                  <c:v>498.89</c:v>
                </c:pt>
                <c:pt idx="49890">
                  <c:v>498.9</c:v>
                </c:pt>
                <c:pt idx="49891">
                  <c:v>498.91</c:v>
                </c:pt>
                <c:pt idx="49892">
                  <c:v>498.92</c:v>
                </c:pt>
                <c:pt idx="49893">
                  <c:v>498.93</c:v>
                </c:pt>
                <c:pt idx="49894">
                  <c:v>498.94</c:v>
                </c:pt>
                <c:pt idx="49895">
                  <c:v>498.95</c:v>
                </c:pt>
                <c:pt idx="49896">
                  <c:v>498.96</c:v>
                </c:pt>
                <c:pt idx="49897">
                  <c:v>498.97</c:v>
                </c:pt>
                <c:pt idx="49898">
                  <c:v>498.98</c:v>
                </c:pt>
                <c:pt idx="49899">
                  <c:v>498.99</c:v>
                </c:pt>
                <c:pt idx="49900">
                  <c:v>499</c:v>
                </c:pt>
                <c:pt idx="49901">
                  <c:v>499.01</c:v>
                </c:pt>
                <c:pt idx="49902">
                  <c:v>499.02</c:v>
                </c:pt>
                <c:pt idx="49903">
                  <c:v>499.03</c:v>
                </c:pt>
                <c:pt idx="49904">
                  <c:v>499.04</c:v>
                </c:pt>
                <c:pt idx="49905">
                  <c:v>499.05</c:v>
                </c:pt>
                <c:pt idx="49906">
                  <c:v>499.06</c:v>
                </c:pt>
                <c:pt idx="49907">
                  <c:v>499.07</c:v>
                </c:pt>
                <c:pt idx="49908">
                  <c:v>499.08</c:v>
                </c:pt>
                <c:pt idx="49909">
                  <c:v>499.09</c:v>
                </c:pt>
                <c:pt idx="49910">
                  <c:v>499.1</c:v>
                </c:pt>
                <c:pt idx="49911">
                  <c:v>499.11</c:v>
                </c:pt>
                <c:pt idx="49912">
                  <c:v>499.12</c:v>
                </c:pt>
                <c:pt idx="49913">
                  <c:v>499.13</c:v>
                </c:pt>
                <c:pt idx="49914">
                  <c:v>499.14</c:v>
                </c:pt>
                <c:pt idx="49915">
                  <c:v>499.15</c:v>
                </c:pt>
                <c:pt idx="49916">
                  <c:v>499.16</c:v>
                </c:pt>
                <c:pt idx="49917">
                  <c:v>499.17</c:v>
                </c:pt>
                <c:pt idx="49918">
                  <c:v>499.18</c:v>
                </c:pt>
                <c:pt idx="49919">
                  <c:v>499.19</c:v>
                </c:pt>
                <c:pt idx="49920">
                  <c:v>499.2</c:v>
                </c:pt>
                <c:pt idx="49921">
                  <c:v>499.21</c:v>
                </c:pt>
                <c:pt idx="49922">
                  <c:v>499.22</c:v>
                </c:pt>
                <c:pt idx="49923">
                  <c:v>499.23</c:v>
                </c:pt>
                <c:pt idx="49924">
                  <c:v>499.24</c:v>
                </c:pt>
                <c:pt idx="49925">
                  <c:v>499.25</c:v>
                </c:pt>
                <c:pt idx="49926">
                  <c:v>499.26</c:v>
                </c:pt>
                <c:pt idx="49927">
                  <c:v>499.27</c:v>
                </c:pt>
                <c:pt idx="49928">
                  <c:v>499.28</c:v>
                </c:pt>
                <c:pt idx="49929">
                  <c:v>499.29</c:v>
                </c:pt>
                <c:pt idx="49930">
                  <c:v>499.3</c:v>
                </c:pt>
                <c:pt idx="49931">
                  <c:v>499.31</c:v>
                </c:pt>
                <c:pt idx="49932">
                  <c:v>499.32</c:v>
                </c:pt>
                <c:pt idx="49933">
                  <c:v>499.33</c:v>
                </c:pt>
                <c:pt idx="49934">
                  <c:v>499.34</c:v>
                </c:pt>
                <c:pt idx="49935">
                  <c:v>499.35</c:v>
                </c:pt>
                <c:pt idx="49936">
                  <c:v>499.36</c:v>
                </c:pt>
                <c:pt idx="49937">
                  <c:v>499.37</c:v>
                </c:pt>
                <c:pt idx="49938">
                  <c:v>499.38</c:v>
                </c:pt>
                <c:pt idx="49939">
                  <c:v>499.39</c:v>
                </c:pt>
                <c:pt idx="49940">
                  <c:v>499.4</c:v>
                </c:pt>
                <c:pt idx="49941">
                  <c:v>499.41</c:v>
                </c:pt>
                <c:pt idx="49942">
                  <c:v>499.42</c:v>
                </c:pt>
                <c:pt idx="49943">
                  <c:v>499.43</c:v>
                </c:pt>
                <c:pt idx="49944">
                  <c:v>499.44</c:v>
                </c:pt>
                <c:pt idx="49945">
                  <c:v>499.45</c:v>
                </c:pt>
                <c:pt idx="49946">
                  <c:v>499.46</c:v>
                </c:pt>
                <c:pt idx="49947">
                  <c:v>499.47</c:v>
                </c:pt>
                <c:pt idx="49948">
                  <c:v>499.48</c:v>
                </c:pt>
                <c:pt idx="49949">
                  <c:v>499.49</c:v>
                </c:pt>
                <c:pt idx="49950">
                  <c:v>499.5</c:v>
                </c:pt>
                <c:pt idx="49951">
                  <c:v>499.51</c:v>
                </c:pt>
                <c:pt idx="49952">
                  <c:v>499.52</c:v>
                </c:pt>
                <c:pt idx="49953">
                  <c:v>499.53</c:v>
                </c:pt>
                <c:pt idx="49954">
                  <c:v>499.54</c:v>
                </c:pt>
                <c:pt idx="49955">
                  <c:v>499.55</c:v>
                </c:pt>
                <c:pt idx="49956">
                  <c:v>499.56</c:v>
                </c:pt>
                <c:pt idx="49957">
                  <c:v>499.57</c:v>
                </c:pt>
                <c:pt idx="49958">
                  <c:v>499.58</c:v>
                </c:pt>
                <c:pt idx="49959">
                  <c:v>499.59</c:v>
                </c:pt>
                <c:pt idx="49960">
                  <c:v>499.6</c:v>
                </c:pt>
                <c:pt idx="49961">
                  <c:v>499.61</c:v>
                </c:pt>
                <c:pt idx="49962">
                  <c:v>499.62</c:v>
                </c:pt>
                <c:pt idx="49963">
                  <c:v>499.63</c:v>
                </c:pt>
                <c:pt idx="49964">
                  <c:v>499.64</c:v>
                </c:pt>
                <c:pt idx="49965">
                  <c:v>499.65</c:v>
                </c:pt>
                <c:pt idx="49966">
                  <c:v>499.66</c:v>
                </c:pt>
                <c:pt idx="49967">
                  <c:v>499.67</c:v>
                </c:pt>
                <c:pt idx="49968">
                  <c:v>499.68</c:v>
                </c:pt>
                <c:pt idx="49969">
                  <c:v>499.69</c:v>
                </c:pt>
                <c:pt idx="49970">
                  <c:v>499.7</c:v>
                </c:pt>
                <c:pt idx="49971">
                  <c:v>499.71</c:v>
                </c:pt>
                <c:pt idx="49972">
                  <c:v>499.72</c:v>
                </c:pt>
                <c:pt idx="49973">
                  <c:v>499.73</c:v>
                </c:pt>
                <c:pt idx="49974">
                  <c:v>499.74</c:v>
                </c:pt>
                <c:pt idx="49975">
                  <c:v>499.75</c:v>
                </c:pt>
                <c:pt idx="49976">
                  <c:v>499.76</c:v>
                </c:pt>
                <c:pt idx="49977">
                  <c:v>499.77</c:v>
                </c:pt>
                <c:pt idx="49978">
                  <c:v>499.78</c:v>
                </c:pt>
                <c:pt idx="49979">
                  <c:v>499.79</c:v>
                </c:pt>
                <c:pt idx="49980">
                  <c:v>499.8</c:v>
                </c:pt>
                <c:pt idx="49981">
                  <c:v>499.81</c:v>
                </c:pt>
                <c:pt idx="49982">
                  <c:v>499.82</c:v>
                </c:pt>
                <c:pt idx="49983">
                  <c:v>499.83</c:v>
                </c:pt>
                <c:pt idx="49984">
                  <c:v>499.84</c:v>
                </c:pt>
                <c:pt idx="49985">
                  <c:v>499.85</c:v>
                </c:pt>
                <c:pt idx="49986">
                  <c:v>499.86</c:v>
                </c:pt>
                <c:pt idx="49987">
                  <c:v>499.87</c:v>
                </c:pt>
                <c:pt idx="49988">
                  <c:v>499.88</c:v>
                </c:pt>
                <c:pt idx="49989">
                  <c:v>499.89</c:v>
                </c:pt>
                <c:pt idx="49990">
                  <c:v>499.9</c:v>
                </c:pt>
                <c:pt idx="49991">
                  <c:v>499.91</c:v>
                </c:pt>
                <c:pt idx="49992">
                  <c:v>499.92</c:v>
                </c:pt>
                <c:pt idx="49993">
                  <c:v>499.93</c:v>
                </c:pt>
                <c:pt idx="49994">
                  <c:v>499.94</c:v>
                </c:pt>
                <c:pt idx="49995">
                  <c:v>499.95</c:v>
                </c:pt>
                <c:pt idx="49996">
                  <c:v>499.96</c:v>
                </c:pt>
                <c:pt idx="49997">
                  <c:v>499.97</c:v>
                </c:pt>
                <c:pt idx="49998">
                  <c:v>499.98</c:v>
                </c:pt>
                <c:pt idx="49999">
                  <c:v>499.99</c:v>
                </c:pt>
              </c:numCache>
            </c:numRef>
          </c:xVal>
          <c:yVal>
            <c:numRef>
              <c:f>'01_SVC-NIZOZEMSKA-200cap-100ind'!$W$2:$W$50001</c:f>
              <c:numCache>
                <c:formatCode>General</c:formatCode>
                <c:ptCount val="50000"/>
                <c:pt idx="0">
                  <c:v>1.8025699999999999E-2</c:v>
                </c:pt>
                <c:pt idx="1">
                  <c:v>1.8027700000000001E-2</c:v>
                </c:pt>
                <c:pt idx="2">
                  <c:v>1.80354E-2</c:v>
                </c:pt>
                <c:pt idx="3">
                  <c:v>1.8038200000000001E-2</c:v>
                </c:pt>
                <c:pt idx="4">
                  <c:v>1.8038999999999999E-2</c:v>
                </c:pt>
                <c:pt idx="5">
                  <c:v>1.80425E-2</c:v>
                </c:pt>
                <c:pt idx="6">
                  <c:v>1.80447E-2</c:v>
                </c:pt>
                <c:pt idx="7">
                  <c:v>1.8043900000000002E-2</c:v>
                </c:pt>
                <c:pt idx="8">
                  <c:v>1.8041000000000001E-2</c:v>
                </c:pt>
                <c:pt idx="9">
                  <c:v>1.8043E-2</c:v>
                </c:pt>
                <c:pt idx="10">
                  <c:v>1.8047000000000001E-2</c:v>
                </c:pt>
                <c:pt idx="11">
                  <c:v>1.8029199999999999E-2</c:v>
                </c:pt>
                <c:pt idx="12">
                  <c:v>1.8038200000000001E-2</c:v>
                </c:pt>
                <c:pt idx="13">
                  <c:v>1.8037899999999999E-2</c:v>
                </c:pt>
                <c:pt idx="14">
                  <c:v>1.80413E-2</c:v>
                </c:pt>
                <c:pt idx="15">
                  <c:v>1.80342E-2</c:v>
                </c:pt>
                <c:pt idx="16">
                  <c:v>1.8038200000000001E-2</c:v>
                </c:pt>
                <c:pt idx="17">
                  <c:v>1.8039099999999999E-2</c:v>
                </c:pt>
                <c:pt idx="18">
                  <c:v>1.8032699999999999E-2</c:v>
                </c:pt>
                <c:pt idx="19">
                  <c:v>1.8035599999999999E-2</c:v>
                </c:pt>
                <c:pt idx="20">
                  <c:v>1.80384E-2</c:v>
                </c:pt>
                <c:pt idx="21">
                  <c:v>1.8045499999999999E-2</c:v>
                </c:pt>
                <c:pt idx="22">
                  <c:v>1.8032900000000001E-2</c:v>
                </c:pt>
                <c:pt idx="23">
                  <c:v>1.8026899999999998E-2</c:v>
                </c:pt>
                <c:pt idx="24">
                  <c:v>1.8026799999999999E-2</c:v>
                </c:pt>
                <c:pt idx="25">
                  <c:v>1.80319E-2</c:v>
                </c:pt>
                <c:pt idx="26">
                  <c:v>1.8024399999999999E-2</c:v>
                </c:pt>
                <c:pt idx="27">
                  <c:v>1.8029300000000002E-2</c:v>
                </c:pt>
                <c:pt idx="28">
                  <c:v>1.8033799999999999E-2</c:v>
                </c:pt>
                <c:pt idx="29">
                  <c:v>1.8035599999999999E-2</c:v>
                </c:pt>
                <c:pt idx="30">
                  <c:v>1.8025699999999999E-2</c:v>
                </c:pt>
                <c:pt idx="31">
                  <c:v>1.8021700000000002E-2</c:v>
                </c:pt>
                <c:pt idx="32">
                  <c:v>1.8021499999999999E-2</c:v>
                </c:pt>
                <c:pt idx="33">
                  <c:v>1.8025699999999999E-2</c:v>
                </c:pt>
                <c:pt idx="34">
                  <c:v>1.8028800000000001E-2</c:v>
                </c:pt>
                <c:pt idx="35">
                  <c:v>1.8029799999999999E-2</c:v>
                </c:pt>
                <c:pt idx="36">
                  <c:v>1.80231E-2</c:v>
                </c:pt>
                <c:pt idx="37">
                  <c:v>1.8017999999999999E-2</c:v>
                </c:pt>
                <c:pt idx="38">
                  <c:v>1.80208E-2</c:v>
                </c:pt>
                <c:pt idx="39">
                  <c:v>1.8015199999999999E-2</c:v>
                </c:pt>
                <c:pt idx="40">
                  <c:v>1.8020999999999999E-2</c:v>
                </c:pt>
                <c:pt idx="41">
                  <c:v>1.8020399999999999E-2</c:v>
                </c:pt>
                <c:pt idx="42">
                  <c:v>1.80214E-2</c:v>
                </c:pt>
                <c:pt idx="43">
                  <c:v>1.80232E-2</c:v>
                </c:pt>
                <c:pt idx="44">
                  <c:v>1.8016600000000001E-2</c:v>
                </c:pt>
                <c:pt idx="45">
                  <c:v>1.80144E-2</c:v>
                </c:pt>
                <c:pt idx="46">
                  <c:v>1.8014700000000002E-2</c:v>
                </c:pt>
                <c:pt idx="47">
                  <c:v>1.8018200000000002E-2</c:v>
                </c:pt>
                <c:pt idx="48">
                  <c:v>1.80108E-2</c:v>
                </c:pt>
                <c:pt idx="49">
                  <c:v>1.8017399999999999E-2</c:v>
                </c:pt>
                <c:pt idx="50">
                  <c:v>1.80121E-2</c:v>
                </c:pt>
                <c:pt idx="51">
                  <c:v>1.8016299999999999E-2</c:v>
                </c:pt>
                <c:pt idx="52">
                  <c:v>1.8016000000000001E-2</c:v>
                </c:pt>
                <c:pt idx="53">
                  <c:v>1.80143E-2</c:v>
                </c:pt>
                <c:pt idx="54">
                  <c:v>1.80086E-2</c:v>
                </c:pt>
                <c:pt idx="55">
                  <c:v>1.8000700000000001E-2</c:v>
                </c:pt>
                <c:pt idx="56">
                  <c:v>1.80086E-2</c:v>
                </c:pt>
                <c:pt idx="57">
                  <c:v>1.80016E-2</c:v>
                </c:pt>
                <c:pt idx="58">
                  <c:v>1.8004800000000001E-2</c:v>
                </c:pt>
                <c:pt idx="59">
                  <c:v>1.8006000000000001E-2</c:v>
                </c:pt>
                <c:pt idx="60">
                  <c:v>1.7999999999999999E-2</c:v>
                </c:pt>
                <c:pt idx="61">
                  <c:v>1.80086E-2</c:v>
                </c:pt>
                <c:pt idx="62">
                  <c:v>1.8004599999999999E-2</c:v>
                </c:pt>
                <c:pt idx="63">
                  <c:v>1.7997900000000001E-2</c:v>
                </c:pt>
                <c:pt idx="64">
                  <c:v>1.80056E-2</c:v>
                </c:pt>
                <c:pt idx="65">
                  <c:v>1.8005400000000001E-2</c:v>
                </c:pt>
                <c:pt idx="66">
                  <c:v>1.8006000000000001E-2</c:v>
                </c:pt>
                <c:pt idx="67">
                  <c:v>1.7998900000000002E-2</c:v>
                </c:pt>
                <c:pt idx="68">
                  <c:v>1.7997599999999999E-2</c:v>
                </c:pt>
                <c:pt idx="69">
                  <c:v>1.7997300000000001E-2</c:v>
                </c:pt>
                <c:pt idx="70">
                  <c:v>1.80032E-2</c:v>
                </c:pt>
                <c:pt idx="71">
                  <c:v>1.8001799999999998E-2</c:v>
                </c:pt>
                <c:pt idx="72">
                  <c:v>1.8001900000000001E-2</c:v>
                </c:pt>
                <c:pt idx="73">
                  <c:v>1.8000200000000001E-2</c:v>
                </c:pt>
                <c:pt idx="74">
                  <c:v>1.8000499999999999E-2</c:v>
                </c:pt>
                <c:pt idx="75">
                  <c:v>1.8003100000000001E-2</c:v>
                </c:pt>
                <c:pt idx="76">
                  <c:v>1.8004800000000001E-2</c:v>
                </c:pt>
                <c:pt idx="77">
                  <c:v>1.7995899999999999E-2</c:v>
                </c:pt>
                <c:pt idx="78">
                  <c:v>1.7995199999999999E-2</c:v>
                </c:pt>
                <c:pt idx="79">
                  <c:v>1.80032E-2</c:v>
                </c:pt>
                <c:pt idx="80">
                  <c:v>1.8001799999999998E-2</c:v>
                </c:pt>
                <c:pt idx="81">
                  <c:v>1.79962E-2</c:v>
                </c:pt>
                <c:pt idx="82">
                  <c:v>1.7996999999999999E-2</c:v>
                </c:pt>
                <c:pt idx="83">
                  <c:v>1.8006600000000001E-2</c:v>
                </c:pt>
                <c:pt idx="84">
                  <c:v>1.8004900000000001E-2</c:v>
                </c:pt>
                <c:pt idx="85">
                  <c:v>1.8005799999999999E-2</c:v>
                </c:pt>
                <c:pt idx="86">
                  <c:v>1.8004800000000001E-2</c:v>
                </c:pt>
                <c:pt idx="87">
                  <c:v>1.8002199999999999E-2</c:v>
                </c:pt>
                <c:pt idx="88">
                  <c:v>1.7993700000000001E-2</c:v>
                </c:pt>
                <c:pt idx="89">
                  <c:v>1.8003100000000001E-2</c:v>
                </c:pt>
                <c:pt idx="90">
                  <c:v>1.7998799999999999E-2</c:v>
                </c:pt>
                <c:pt idx="91">
                  <c:v>1.79997E-2</c:v>
                </c:pt>
                <c:pt idx="92">
                  <c:v>1.8001300000000001E-2</c:v>
                </c:pt>
                <c:pt idx="93">
                  <c:v>1.7999100000000001E-2</c:v>
                </c:pt>
                <c:pt idx="94">
                  <c:v>1.7998500000000001E-2</c:v>
                </c:pt>
                <c:pt idx="95">
                  <c:v>1.8004699999999998E-2</c:v>
                </c:pt>
                <c:pt idx="96">
                  <c:v>1.8004800000000001E-2</c:v>
                </c:pt>
                <c:pt idx="97">
                  <c:v>1.7999000000000001E-2</c:v>
                </c:pt>
                <c:pt idx="98">
                  <c:v>1.8009799999999999E-2</c:v>
                </c:pt>
                <c:pt idx="99">
                  <c:v>1.7996999999999999E-2</c:v>
                </c:pt>
                <c:pt idx="100">
                  <c:v>1.80015E-2</c:v>
                </c:pt>
                <c:pt idx="101">
                  <c:v>1.80015E-2</c:v>
                </c:pt>
                <c:pt idx="102">
                  <c:v>1.79974E-2</c:v>
                </c:pt>
                <c:pt idx="103">
                  <c:v>1.8006500000000002E-2</c:v>
                </c:pt>
                <c:pt idx="104">
                  <c:v>1.8003399999999999E-2</c:v>
                </c:pt>
                <c:pt idx="105">
                  <c:v>1.8005699999999999E-2</c:v>
                </c:pt>
                <c:pt idx="106">
                  <c:v>1.8004800000000001E-2</c:v>
                </c:pt>
                <c:pt idx="107">
                  <c:v>1.8001099999999999E-2</c:v>
                </c:pt>
                <c:pt idx="108">
                  <c:v>1.80033E-2</c:v>
                </c:pt>
                <c:pt idx="109">
                  <c:v>1.7994599999999999E-2</c:v>
                </c:pt>
                <c:pt idx="110">
                  <c:v>1.8000800000000001E-2</c:v>
                </c:pt>
                <c:pt idx="111">
                  <c:v>1.7996399999999999E-2</c:v>
                </c:pt>
                <c:pt idx="112">
                  <c:v>1.8007200000000001E-2</c:v>
                </c:pt>
                <c:pt idx="113">
                  <c:v>1.8007700000000001E-2</c:v>
                </c:pt>
                <c:pt idx="114">
                  <c:v>1.8001799999999998E-2</c:v>
                </c:pt>
                <c:pt idx="115">
                  <c:v>1.8004300000000001E-2</c:v>
                </c:pt>
                <c:pt idx="116">
                  <c:v>1.8000599999999999E-2</c:v>
                </c:pt>
                <c:pt idx="117">
                  <c:v>1.8004200000000001E-2</c:v>
                </c:pt>
                <c:pt idx="118">
                  <c:v>1.7993499999999999E-2</c:v>
                </c:pt>
                <c:pt idx="119">
                  <c:v>1.7995199999999999E-2</c:v>
                </c:pt>
                <c:pt idx="120">
                  <c:v>1.7996100000000001E-2</c:v>
                </c:pt>
                <c:pt idx="121">
                  <c:v>1.8004800000000001E-2</c:v>
                </c:pt>
                <c:pt idx="122">
                  <c:v>1.80044E-2</c:v>
                </c:pt>
                <c:pt idx="123">
                  <c:v>1.8003499999999999E-2</c:v>
                </c:pt>
                <c:pt idx="124">
                  <c:v>1.8002199999999999E-2</c:v>
                </c:pt>
                <c:pt idx="125">
                  <c:v>1.8000599999999999E-2</c:v>
                </c:pt>
                <c:pt idx="126">
                  <c:v>1.7998799999999999E-2</c:v>
                </c:pt>
                <c:pt idx="127">
                  <c:v>1.7996999999999999E-2</c:v>
                </c:pt>
                <c:pt idx="128">
                  <c:v>1.7995299999999999E-2</c:v>
                </c:pt>
                <c:pt idx="129">
                  <c:v>1.7993800000000001E-2</c:v>
                </c:pt>
                <c:pt idx="130">
                  <c:v>1.8001099999999999E-2</c:v>
                </c:pt>
                <c:pt idx="131">
                  <c:v>1.8005199999999999E-2</c:v>
                </c:pt>
                <c:pt idx="132">
                  <c:v>1.79916E-2</c:v>
                </c:pt>
                <c:pt idx="133">
                  <c:v>1.7996999999999999E-2</c:v>
                </c:pt>
                <c:pt idx="134">
                  <c:v>1.7998500000000001E-2</c:v>
                </c:pt>
                <c:pt idx="135">
                  <c:v>1.79974E-2</c:v>
                </c:pt>
                <c:pt idx="136">
                  <c:v>1.7987800000000002E-2</c:v>
                </c:pt>
                <c:pt idx="137">
                  <c:v>1.79893E-2</c:v>
                </c:pt>
                <c:pt idx="138">
                  <c:v>1.7987599999999999E-2</c:v>
                </c:pt>
                <c:pt idx="139">
                  <c:v>1.8001099999999999E-2</c:v>
                </c:pt>
                <c:pt idx="140">
                  <c:v>1.7994799999999998E-2</c:v>
                </c:pt>
                <c:pt idx="141">
                  <c:v>1.7990699999999998E-2</c:v>
                </c:pt>
                <c:pt idx="142">
                  <c:v>1.7993800000000001E-2</c:v>
                </c:pt>
                <c:pt idx="143">
                  <c:v>1.7994900000000001E-2</c:v>
                </c:pt>
                <c:pt idx="144">
                  <c:v>1.7995199999999999E-2</c:v>
                </c:pt>
                <c:pt idx="145">
                  <c:v>1.79939E-2</c:v>
                </c:pt>
                <c:pt idx="146">
                  <c:v>1.79875E-2</c:v>
                </c:pt>
                <c:pt idx="147">
                  <c:v>1.79934E-2</c:v>
                </c:pt>
                <c:pt idx="148">
                  <c:v>1.7999500000000002E-2</c:v>
                </c:pt>
                <c:pt idx="149">
                  <c:v>1.7996499999999999E-2</c:v>
                </c:pt>
                <c:pt idx="150">
                  <c:v>1.8002899999999999E-2</c:v>
                </c:pt>
                <c:pt idx="151">
                  <c:v>1.7996000000000002E-2</c:v>
                </c:pt>
                <c:pt idx="152">
                  <c:v>1.79904E-2</c:v>
                </c:pt>
                <c:pt idx="153">
                  <c:v>1.7990099999999998E-2</c:v>
                </c:pt>
                <c:pt idx="154">
                  <c:v>1.79956E-2</c:v>
                </c:pt>
                <c:pt idx="155">
                  <c:v>1.79898E-2</c:v>
                </c:pt>
                <c:pt idx="156">
                  <c:v>1.7994099999999999E-2</c:v>
                </c:pt>
                <c:pt idx="157">
                  <c:v>1.8001099999999999E-2</c:v>
                </c:pt>
                <c:pt idx="158">
                  <c:v>1.7997800000000001E-2</c:v>
                </c:pt>
                <c:pt idx="159">
                  <c:v>1.79968E-2</c:v>
                </c:pt>
                <c:pt idx="160">
                  <c:v>1.7994599999999999E-2</c:v>
                </c:pt>
                <c:pt idx="161">
                  <c:v>1.7996100000000001E-2</c:v>
                </c:pt>
                <c:pt idx="162">
                  <c:v>1.7996100000000001E-2</c:v>
                </c:pt>
                <c:pt idx="163">
                  <c:v>1.7991699999999999E-2</c:v>
                </c:pt>
                <c:pt idx="164">
                  <c:v>1.7991E-2</c:v>
                </c:pt>
                <c:pt idx="165">
                  <c:v>1.79951E-2</c:v>
                </c:pt>
                <c:pt idx="166">
                  <c:v>1.7994599999999999E-2</c:v>
                </c:pt>
                <c:pt idx="167">
                  <c:v>1.80079E-2</c:v>
                </c:pt>
                <c:pt idx="168">
                  <c:v>1.7999999999999999E-2</c:v>
                </c:pt>
                <c:pt idx="169">
                  <c:v>1.79922E-2</c:v>
                </c:pt>
                <c:pt idx="170">
                  <c:v>1.7994799999999998E-2</c:v>
                </c:pt>
                <c:pt idx="171">
                  <c:v>1.79986E-2</c:v>
                </c:pt>
                <c:pt idx="172">
                  <c:v>1.7999100000000001E-2</c:v>
                </c:pt>
                <c:pt idx="173">
                  <c:v>1.7992600000000001E-2</c:v>
                </c:pt>
                <c:pt idx="174">
                  <c:v>1.79963E-2</c:v>
                </c:pt>
                <c:pt idx="175">
                  <c:v>1.8001799999999998E-2</c:v>
                </c:pt>
                <c:pt idx="176">
                  <c:v>1.7995899999999999E-2</c:v>
                </c:pt>
                <c:pt idx="177">
                  <c:v>1.7996700000000001E-2</c:v>
                </c:pt>
                <c:pt idx="178">
                  <c:v>1.7994900000000001E-2</c:v>
                </c:pt>
                <c:pt idx="179">
                  <c:v>1.79905E-2</c:v>
                </c:pt>
                <c:pt idx="180">
                  <c:v>1.7992899999999999E-2</c:v>
                </c:pt>
                <c:pt idx="181">
                  <c:v>1.7992899999999999E-2</c:v>
                </c:pt>
                <c:pt idx="182">
                  <c:v>1.7991199999999999E-2</c:v>
                </c:pt>
                <c:pt idx="183">
                  <c:v>1.7987E-2</c:v>
                </c:pt>
                <c:pt idx="184">
                  <c:v>1.7993599999999998E-2</c:v>
                </c:pt>
                <c:pt idx="185">
                  <c:v>1.79939E-2</c:v>
                </c:pt>
                <c:pt idx="186">
                  <c:v>1.7987699999999999E-2</c:v>
                </c:pt>
                <c:pt idx="187">
                  <c:v>1.79922E-2</c:v>
                </c:pt>
                <c:pt idx="188">
                  <c:v>1.7985399999999999E-2</c:v>
                </c:pt>
                <c:pt idx="189">
                  <c:v>1.7993800000000001E-2</c:v>
                </c:pt>
                <c:pt idx="190">
                  <c:v>1.7990800000000001E-2</c:v>
                </c:pt>
                <c:pt idx="191">
                  <c:v>1.7989600000000001E-2</c:v>
                </c:pt>
                <c:pt idx="192">
                  <c:v>1.79899E-2</c:v>
                </c:pt>
                <c:pt idx="193">
                  <c:v>1.79916E-2</c:v>
                </c:pt>
                <c:pt idx="194">
                  <c:v>1.7986100000000001E-2</c:v>
                </c:pt>
                <c:pt idx="195">
                  <c:v>1.7990200000000001E-2</c:v>
                </c:pt>
                <c:pt idx="196">
                  <c:v>1.7995299999999999E-2</c:v>
                </c:pt>
                <c:pt idx="197">
                  <c:v>1.7987800000000002E-2</c:v>
                </c:pt>
                <c:pt idx="198">
                  <c:v>1.7994099999999999E-2</c:v>
                </c:pt>
                <c:pt idx="199">
                  <c:v>1.7992000000000001E-2</c:v>
                </c:pt>
                <c:pt idx="200">
                  <c:v>1.79939E-2</c:v>
                </c:pt>
                <c:pt idx="201">
                  <c:v>1.7987099999999999E-2</c:v>
                </c:pt>
                <c:pt idx="202">
                  <c:v>1.79921E-2</c:v>
                </c:pt>
                <c:pt idx="203">
                  <c:v>1.7993800000000001E-2</c:v>
                </c:pt>
                <c:pt idx="204">
                  <c:v>1.7996600000000001E-2</c:v>
                </c:pt>
                <c:pt idx="205">
                  <c:v>1.7987300000000001E-2</c:v>
                </c:pt>
                <c:pt idx="206">
                  <c:v>1.7987699999999999E-2</c:v>
                </c:pt>
                <c:pt idx="207">
                  <c:v>1.7989100000000001E-2</c:v>
                </c:pt>
                <c:pt idx="208">
                  <c:v>1.7991500000000001E-2</c:v>
                </c:pt>
                <c:pt idx="209">
                  <c:v>1.7994699999999999E-2</c:v>
                </c:pt>
                <c:pt idx="210">
                  <c:v>1.7998799999999999E-2</c:v>
                </c:pt>
                <c:pt idx="211">
                  <c:v>1.7998900000000002E-2</c:v>
                </c:pt>
                <c:pt idx="212">
                  <c:v>1.79997E-2</c:v>
                </c:pt>
                <c:pt idx="213">
                  <c:v>1.7996399999999999E-2</c:v>
                </c:pt>
                <c:pt idx="214">
                  <c:v>1.7998199999999999E-2</c:v>
                </c:pt>
                <c:pt idx="215">
                  <c:v>1.7995899999999999E-2</c:v>
                </c:pt>
                <c:pt idx="216">
                  <c:v>1.8002400000000002E-2</c:v>
                </c:pt>
                <c:pt idx="217">
                  <c:v>1.8000599999999999E-2</c:v>
                </c:pt>
                <c:pt idx="218">
                  <c:v>1.8007599999999999E-2</c:v>
                </c:pt>
                <c:pt idx="219">
                  <c:v>1.79928E-2</c:v>
                </c:pt>
                <c:pt idx="220">
                  <c:v>1.79951E-2</c:v>
                </c:pt>
                <c:pt idx="221">
                  <c:v>1.7992600000000001E-2</c:v>
                </c:pt>
                <c:pt idx="222">
                  <c:v>1.7994599999999999E-2</c:v>
                </c:pt>
                <c:pt idx="223">
                  <c:v>1.8000100000000002E-2</c:v>
                </c:pt>
                <c:pt idx="224">
                  <c:v>1.7996600000000001E-2</c:v>
                </c:pt>
                <c:pt idx="225">
                  <c:v>1.8001E-2</c:v>
                </c:pt>
                <c:pt idx="226">
                  <c:v>1.7999899999999999E-2</c:v>
                </c:pt>
                <c:pt idx="227">
                  <c:v>1.8002600000000001E-2</c:v>
                </c:pt>
                <c:pt idx="228">
                  <c:v>1.7999500000000002E-2</c:v>
                </c:pt>
                <c:pt idx="229">
                  <c:v>1.7998900000000002E-2</c:v>
                </c:pt>
                <c:pt idx="230">
                  <c:v>1.80016E-2</c:v>
                </c:pt>
                <c:pt idx="231">
                  <c:v>1.7997900000000001E-2</c:v>
                </c:pt>
                <c:pt idx="232">
                  <c:v>1.8000800000000001E-2</c:v>
                </c:pt>
                <c:pt idx="233">
                  <c:v>1.79968E-2</c:v>
                </c:pt>
                <c:pt idx="234">
                  <c:v>1.8003700000000001E-2</c:v>
                </c:pt>
                <c:pt idx="235">
                  <c:v>1.79945E-2</c:v>
                </c:pt>
                <c:pt idx="236">
                  <c:v>1.7994699999999999E-2</c:v>
                </c:pt>
                <c:pt idx="237">
                  <c:v>1.8005E-2</c:v>
                </c:pt>
                <c:pt idx="238">
                  <c:v>1.7998299999999998E-2</c:v>
                </c:pt>
                <c:pt idx="239">
                  <c:v>1.8004800000000001E-2</c:v>
                </c:pt>
                <c:pt idx="240">
                  <c:v>1.7998400000000001E-2</c:v>
                </c:pt>
                <c:pt idx="241">
                  <c:v>1.7999600000000001E-2</c:v>
                </c:pt>
                <c:pt idx="242">
                  <c:v>1.79957E-2</c:v>
                </c:pt>
                <c:pt idx="243">
                  <c:v>1.8003499999999999E-2</c:v>
                </c:pt>
                <c:pt idx="244">
                  <c:v>1.8000599999999999E-2</c:v>
                </c:pt>
                <c:pt idx="245">
                  <c:v>1.7991400000000001E-2</c:v>
                </c:pt>
                <c:pt idx="246">
                  <c:v>1.7997300000000001E-2</c:v>
                </c:pt>
                <c:pt idx="247">
                  <c:v>1.7994900000000001E-2</c:v>
                </c:pt>
                <c:pt idx="248">
                  <c:v>1.8003100000000001E-2</c:v>
                </c:pt>
                <c:pt idx="249">
                  <c:v>1.7997099999999999E-2</c:v>
                </c:pt>
                <c:pt idx="250">
                  <c:v>1.7995899999999999E-2</c:v>
                </c:pt>
                <c:pt idx="251">
                  <c:v>1.7999000000000001E-2</c:v>
                </c:pt>
                <c:pt idx="252">
                  <c:v>1.79997E-2</c:v>
                </c:pt>
                <c:pt idx="253">
                  <c:v>1.8003600000000002E-2</c:v>
                </c:pt>
                <c:pt idx="254">
                  <c:v>1.7992000000000001E-2</c:v>
                </c:pt>
                <c:pt idx="255">
                  <c:v>1.7994699999999999E-2</c:v>
                </c:pt>
                <c:pt idx="256">
                  <c:v>1.79992E-2</c:v>
                </c:pt>
                <c:pt idx="257">
                  <c:v>1.7998500000000001E-2</c:v>
                </c:pt>
                <c:pt idx="258">
                  <c:v>1.7994900000000001E-2</c:v>
                </c:pt>
                <c:pt idx="259">
                  <c:v>1.7993499999999999E-2</c:v>
                </c:pt>
                <c:pt idx="260">
                  <c:v>1.7995199999999999E-2</c:v>
                </c:pt>
                <c:pt idx="261">
                  <c:v>1.7987300000000001E-2</c:v>
                </c:pt>
                <c:pt idx="262">
                  <c:v>1.79899E-2</c:v>
                </c:pt>
                <c:pt idx="263">
                  <c:v>1.79939E-2</c:v>
                </c:pt>
                <c:pt idx="264">
                  <c:v>1.7993700000000001E-2</c:v>
                </c:pt>
                <c:pt idx="265">
                  <c:v>1.7990200000000001E-2</c:v>
                </c:pt>
                <c:pt idx="266">
                  <c:v>1.79899E-2</c:v>
                </c:pt>
                <c:pt idx="267">
                  <c:v>1.7997200000000001E-2</c:v>
                </c:pt>
                <c:pt idx="268">
                  <c:v>1.7999399999999999E-2</c:v>
                </c:pt>
                <c:pt idx="269">
                  <c:v>1.7985999999999999E-2</c:v>
                </c:pt>
                <c:pt idx="270">
                  <c:v>1.7992000000000001E-2</c:v>
                </c:pt>
                <c:pt idx="271">
                  <c:v>1.7989700000000001E-2</c:v>
                </c:pt>
                <c:pt idx="272">
                  <c:v>1.79921E-2</c:v>
                </c:pt>
                <c:pt idx="273">
                  <c:v>1.79916E-2</c:v>
                </c:pt>
                <c:pt idx="274">
                  <c:v>1.79845E-2</c:v>
                </c:pt>
                <c:pt idx="275">
                  <c:v>1.79905E-2</c:v>
                </c:pt>
                <c:pt idx="276">
                  <c:v>1.79851E-2</c:v>
                </c:pt>
                <c:pt idx="277">
                  <c:v>1.7981400000000002E-2</c:v>
                </c:pt>
                <c:pt idx="278">
                  <c:v>1.7984E-2</c:v>
                </c:pt>
                <c:pt idx="279">
                  <c:v>1.79869E-2</c:v>
                </c:pt>
                <c:pt idx="280">
                  <c:v>1.7981299999999999E-2</c:v>
                </c:pt>
                <c:pt idx="281">
                  <c:v>1.79834E-2</c:v>
                </c:pt>
                <c:pt idx="282">
                  <c:v>1.7984099999999999E-2</c:v>
                </c:pt>
                <c:pt idx="283">
                  <c:v>1.7992999999999999E-2</c:v>
                </c:pt>
                <c:pt idx="284">
                  <c:v>1.7994199999999998E-2</c:v>
                </c:pt>
                <c:pt idx="285">
                  <c:v>1.7978299999999999E-2</c:v>
                </c:pt>
                <c:pt idx="286">
                  <c:v>1.7990900000000001E-2</c:v>
                </c:pt>
                <c:pt idx="287">
                  <c:v>1.79886E-2</c:v>
                </c:pt>
                <c:pt idx="288">
                  <c:v>1.7991199999999999E-2</c:v>
                </c:pt>
                <c:pt idx="289">
                  <c:v>1.7991199999999999E-2</c:v>
                </c:pt>
                <c:pt idx="290">
                  <c:v>1.7989499999999999E-2</c:v>
                </c:pt>
                <c:pt idx="291">
                  <c:v>1.7994E-2</c:v>
                </c:pt>
                <c:pt idx="292">
                  <c:v>1.7993700000000001E-2</c:v>
                </c:pt>
                <c:pt idx="293">
                  <c:v>1.7989600000000001E-2</c:v>
                </c:pt>
                <c:pt idx="294">
                  <c:v>1.79927E-2</c:v>
                </c:pt>
                <c:pt idx="295">
                  <c:v>1.7999100000000001E-2</c:v>
                </c:pt>
                <c:pt idx="296">
                  <c:v>1.7985600000000001E-2</c:v>
                </c:pt>
                <c:pt idx="297">
                  <c:v>1.7985600000000001E-2</c:v>
                </c:pt>
                <c:pt idx="298">
                  <c:v>1.7991400000000001E-2</c:v>
                </c:pt>
                <c:pt idx="299">
                  <c:v>1.7995299999999999E-2</c:v>
                </c:pt>
                <c:pt idx="300">
                  <c:v>1.7998299999999998E-2</c:v>
                </c:pt>
                <c:pt idx="301">
                  <c:v>1.7994300000000001E-2</c:v>
                </c:pt>
                <c:pt idx="302">
                  <c:v>1.7990800000000001E-2</c:v>
                </c:pt>
                <c:pt idx="303">
                  <c:v>1.79975E-2</c:v>
                </c:pt>
                <c:pt idx="304">
                  <c:v>1.7994400000000001E-2</c:v>
                </c:pt>
                <c:pt idx="305">
                  <c:v>1.7997699999999998E-2</c:v>
                </c:pt>
                <c:pt idx="306">
                  <c:v>1.79893E-2</c:v>
                </c:pt>
                <c:pt idx="307">
                  <c:v>1.7990599999999999E-2</c:v>
                </c:pt>
                <c:pt idx="308">
                  <c:v>1.7997200000000001E-2</c:v>
                </c:pt>
                <c:pt idx="309">
                  <c:v>1.8001099999999999E-2</c:v>
                </c:pt>
                <c:pt idx="310">
                  <c:v>1.80032E-2</c:v>
                </c:pt>
                <c:pt idx="311">
                  <c:v>1.7997200000000001E-2</c:v>
                </c:pt>
                <c:pt idx="312">
                  <c:v>1.8004300000000001E-2</c:v>
                </c:pt>
                <c:pt idx="313">
                  <c:v>1.8001300000000001E-2</c:v>
                </c:pt>
                <c:pt idx="314">
                  <c:v>1.8001E-2</c:v>
                </c:pt>
                <c:pt idx="315">
                  <c:v>1.80021E-2</c:v>
                </c:pt>
                <c:pt idx="316">
                  <c:v>1.79986E-2</c:v>
                </c:pt>
                <c:pt idx="317">
                  <c:v>1.8003000000000002E-2</c:v>
                </c:pt>
                <c:pt idx="318">
                  <c:v>1.8005899999999998E-2</c:v>
                </c:pt>
                <c:pt idx="319">
                  <c:v>1.8000800000000001E-2</c:v>
                </c:pt>
                <c:pt idx="320">
                  <c:v>1.80091E-2</c:v>
                </c:pt>
                <c:pt idx="321">
                  <c:v>1.80127E-2</c:v>
                </c:pt>
                <c:pt idx="322">
                  <c:v>1.8005400000000001E-2</c:v>
                </c:pt>
                <c:pt idx="323">
                  <c:v>1.8008199999999999E-2</c:v>
                </c:pt>
                <c:pt idx="324">
                  <c:v>1.8006500000000002E-2</c:v>
                </c:pt>
                <c:pt idx="325">
                  <c:v>1.80097E-2</c:v>
                </c:pt>
                <c:pt idx="326">
                  <c:v>1.8011599999999999E-2</c:v>
                </c:pt>
                <c:pt idx="327">
                  <c:v>1.8014499999999999E-2</c:v>
                </c:pt>
                <c:pt idx="328">
                  <c:v>1.8008900000000001E-2</c:v>
                </c:pt>
                <c:pt idx="329">
                  <c:v>1.80127E-2</c:v>
                </c:pt>
                <c:pt idx="330">
                  <c:v>1.80062E-2</c:v>
                </c:pt>
                <c:pt idx="331">
                  <c:v>1.8010700000000001E-2</c:v>
                </c:pt>
                <c:pt idx="332">
                  <c:v>1.8016600000000001E-2</c:v>
                </c:pt>
                <c:pt idx="333">
                  <c:v>1.8014700000000002E-2</c:v>
                </c:pt>
                <c:pt idx="334">
                  <c:v>1.80074E-2</c:v>
                </c:pt>
                <c:pt idx="335">
                  <c:v>1.8021300000000001E-2</c:v>
                </c:pt>
                <c:pt idx="336">
                  <c:v>1.80197E-2</c:v>
                </c:pt>
                <c:pt idx="337">
                  <c:v>1.80155E-2</c:v>
                </c:pt>
                <c:pt idx="338">
                  <c:v>1.8016600000000001E-2</c:v>
                </c:pt>
                <c:pt idx="339">
                  <c:v>1.8013600000000001E-2</c:v>
                </c:pt>
                <c:pt idx="340">
                  <c:v>1.80144E-2</c:v>
                </c:pt>
                <c:pt idx="341">
                  <c:v>1.8021800000000001E-2</c:v>
                </c:pt>
                <c:pt idx="342">
                  <c:v>1.8020000000000001E-2</c:v>
                </c:pt>
                <c:pt idx="343">
                  <c:v>1.8023500000000001E-2</c:v>
                </c:pt>
                <c:pt idx="344">
                  <c:v>1.8020100000000001E-2</c:v>
                </c:pt>
                <c:pt idx="345">
                  <c:v>1.8014200000000001E-2</c:v>
                </c:pt>
                <c:pt idx="346">
                  <c:v>1.8015900000000001E-2</c:v>
                </c:pt>
                <c:pt idx="347">
                  <c:v>1.80143E-2</c:v>
                </c:pt>
                <c:pt idx="348">
                  <c:v>1.8020999999999999E-2</c:v>
                </c:pt>
                <c:pt idx="349">
                  <c:v>1.8022199999999999E-2</c:v>
                </c:pt>
                <c:pt idx="350">
                  <c:v>1.8014100000000002E-2</c:v>
                </c:pt>
                <c:pt idx="351">
                  <c:v>1.8022099999999999E-2</c:v>
                </c:pt>
                <c:pt idx="352">
                  <c:v>1.8011800000000001E-2</c:v>
                </c:pt>
                <c:pt idx="353">
                  <c:v>1.80173E-2</c:v>
                </c:pt>
                <c:pt idx="354">
                  <c:v>1.8012799999999999E-2</c:v>
                </c:pt>
                <c:pt idx="355">
                  <c:v>1.8019E-2</c:v>
                </c:pt>
                <c:pt idx="356">
                  <c:v>1.80202E-2</c:v>
                </c:pt>
                <c:pt idx="357">
                  <c:v>1.8015E-2</c:v>
                </c:pt>
                <c:pt idx="358">
                  <c:v>1.8025599999999999E-2</c:v>
                </c:pt>
                <c:pt idx="359">
                  <c:v>1.8021599999999999E-2</c:v>
                </c:pt>
                <c:pt idx="360">
                  <c:v>1.80167E-2</c:v>
                </c:pt>
                <c:pt idx="361">
                  <c:v>1.80196E-2</c:v>
                </c:pt>
                <c:pt idx="362">
                  <c:v>1.8017399999999999E-2</c:v>
                </c:pt>
                <c:pt idx="363">
                  <c:v>1.8019799999999999E-2</c:v>
                </c:pt>
                <c:pt idx="364">
                  <c:v>1.8013100000000001E-2</c:v>
                </c:pt>
                <c:pt idx="365">
                  <c:v>1.8020399999999999E-2</c:v>
                </c:pt>
                <c:pt idx="366">
                  <c:v>1.80197E-2</c:v>
                </c:pt>
                <c:pt idx="367">
                  <c:v>1.8016899999999999E-2</c:v>
                </c:pt>
                <c:pt idx="368">
                  <c:v>1.8015900000000001E-2</c:v>
                </c:pt>
                <c:pt idx="369">
                  <c:v>1.8014100000000002E-2</c:v>
                </c:pt>
                <c:pt idx="370">
                  <c:v>1.80155E-2</c:v>
                </c:pt>
                <c:pt idx="371">
                  <c:v>1.8017499999999999E-2</c:v>
                </c:pt>
                <c:pt idx="372">
                  <c:v>1.80073E-2</c:v>
                </c:pt>
                <c:pt idx="373">
                  <c:v>1.8016500000000001E-2</c:v>
                </c:pt>
                <c:pt idx="374">
                  <c:v>1.8015400000000001E-2</c:v>
                </c:pt>
                <c:pt idx="375">
                  <c:v>1.80138E-2</c:v>
                </c:pt>
                <c:pt idx="376">
                  <c:v>1.8012899999999998E-2</c:v>
                </c:pt>
                <c:pt idx="377">
                  <c:v>1.8013700000000001E-2</c:v>
                </c:pt>
                <c:pt idx="378">
                  <c:v>1.8013000000000001E-2</c:v>
                </c:pt>
                <c:pt idx="379">
                  <c:v>1.8012199999999999E-2</c:v>
                </c:pt>
                <c:pt idx="380">
                  <c:v>1.8008199999999999E-2</c:v>
                </c:pt>
                <c:pt idx="381">
                  <c:v>1.80108E-2</c:v>
                </c:pt>
                <c:pt idx="382">
                  <c:v>1.8008900000000001E-2</c:v>
                </c:pt>
                <c:pt idx="383">
                  <c:v>1.8011900000000001E-2</c:v>
                </c:pt>
                <c:pt idx="384">
                  <c:v>1.8004699999999998E-2</c:v>
                </c:pt>
                <c:pt idx="385">
                  <c:v>1.8005799999999999E-2</c:v>
                </c:pt>
                <c:pt idx="386">
                  <c:v>1.8004099999999999E-2</c:v>
                </c:pt>
                <c:pt idx="387">
                  <c:v>1.8005199999999999E-2</c:v>
                </c:pt>
                <c:pt idx="388">
                  <c:v>1.8002799999999999E-2</c:v>
                </c:pt>
                <c:pt idx="389">
                  <c:v>1.8002500000000001E-2</c:v>
                </c:pt>
                <c:pt idx="390">
                  <c:v>1.7997699999999998E-2</c:v>
                </c:pt>
                <c:pt idx="391">
                  <c:v>1.7991E-2</c:v>
                </c:pt>
                <c:pt idx="392">
                  <c:v>1.79957E-2</c:v>
                </c:pt>
                <c:pt idx="393">
                  <c:v>1.7989000000000002E-2</c:v>
                </c:pt>
                <c:pt idx="394">
                  <c:v>1.7989999999999999E-2</c:v>
                </c:pt>
                <c:pt idx="395">
                  <c:v>1.7988199999999999E-2</c:v>
                </c:pt>
                <c:pt idx="396">
                  <c:v>1.7988899999999999E-2</c:v>
                </c:pt>
                <c:pt idx="397">
                  <c:v>1.7987599999999999E-2</c:v>
                </c:pt>
                <c:pt idx="398">
                  <c:v>1.79852E-2</c:v>
                </c:pt>
                <c:pt idx="399">
                  <c:v>1.79805E-2</c:v>
                </c:pt>
                <c:pt idx="400">
                  <c:v>1.79829E-2</c:v>
                </c:pt>
                <c:pt idx="401">
                  <c:v>1.7978899999999999E-2</c:v>
                </c:pt>
                <c:pt idx="402">
                  <c:v>1.7975499999999998E-2</c:v>
                </c:pt>
                <c:pt idx="403">
                  <c:v>1.7970699999999999E-2</c:v>
                </c:pt>
                <c:pt idx="404">
                  <c:v>1.7970699999999999E-2</c:v>
                </c:pt>
                <c:pt idx="405">
                  <c:v>1.7969099999999998E-2</c:v>
                </c:pt>
                <c:pt idx="406">
                  <c:v>1.7969499999999999E-2</c:v>
                </c:pt>
                <c:pt idx="407">
                  <c:v>1.7964999999999998E-2</c:v>
                </c:pt>
                <c:pt idx="408">
                  <c:v>1.79647E-2</c:v>
                </c:pt>
                <c:pt idx="409">
                  <c:v>1.7960400000000001E-2</c:v>
                </c:pt>
                <c:pt idx="410">
                  <c:v>1.7959200000000002E-2</c:v>
                </c:pt>
                <c:pt idx="411">
                  <c:v>1.79607E-2</c:v>
                </c:pt>
                <c:pt idx="412">
                  <c:v>1.7954700000000001E-2</c:v>
                </c:pt>
                <c:pt idx="413">
                  <c:v>1.7948499999999999E-2</c:v>
                </c:pt>
                <c:pt idx="414">
                  <c:v>1.7947899999999999E-2</c:v>
                </c:pt>
                <c:pt idx="415">
                  <c:v>1.7951399999999999E-2</c:v>
                </c:pt>
                <c:pt idx="416">
                  <c:v>1.7947399999999999E-2</c:v>
                </c:pt>
                <c:pt idx="417">
                  <c:v>1.7944600000000002E-2</c:v>
                </c:pt>
                <c:pt idx="418">
                  <c:v>1.7946E-2</c:v>
                </c:pt>
                <c:pt idx="419">
                  <c:v>1.79401E-2</c:v>
                </c:pt>
                <c:pt idx="420">
                  <c:v>1.7940000000000001E-2</c:v>
                </c:pt>
                <c:pt idx="421">
                  <c:v>1.79443E-2</c:v>
                </c:pt>
                <c:pt idx="422">
                  <c:v>1.79373E-2</c:v>
                </c:pt>
                <c:pt idx="423">
                  <c:v>1.7936400000000002E-2</c:v>
                </c:pt>
                <c:pt idx="424">
                  <c:v>1.7937600000000001E-2</c:v>
                </c:pt>
                <c:pt idx="425">
                  <c:v>1.7937600000000001E-2</c:v>
                </c:pt>
                <c:pt idx="426">
                  <c:v>1.7930100000000001E-2</c:v>
                </c:pt>
                <c:pt idx="427">
                  <c:v>1.7932E-2</c:v>
                </c:pt>
                <c:pt idx="428">
                  <c:v>1.7928699999999999E-2</c:v>
                </c:pt>
                <c:pt idx="429">
                  <c:v>1.7925199999999999E-2</c:v>
                </c:pt>
                <c:pt idx="430">
                  <c:v>1.7924599999999999E-2</c:v>
                </c:pt>
                <c:pt idx="431">
                  <c:v>1.7923399999999999E-2</c:v>
                </c:pt>
                <c:pt idx="432">
                  <c:v>1.7926600000000001E-2</c:v>
                </c:pt>
                <c:pt idx="433">
                  <c:v>1.7924200000000001E-2</c:v>
                </c:pt>
                <c:pt idx="434">
                  <c:v>1.7921400000000001E-2</c:v>
                </c:pt>
                <c:pt idx="435">
                  <c:v>1.7918799999999999E-2</c:v>
                </c:pt>
                <c:pt idx="436">
                  <c:v>1.7921699999999999E-2</c:v>
                </c:pt>
                <c:pt idx="437">
                  <c:v>1.7921900000000001E-2</c:v>
                </c:pt>
                <c:pt idx="438">
                  <c:v>1.7922199999999999E-2</c:v>
                </c:pt>
                <c:pt idx="439">
                  <c:v>1.7919000000000001E-2</c:v>
                </c:pt>
                <c:pt idx="440">
                  <c:v>1.7919399999999999E-2</c:v>
                </c:pt>
                <c:pt idx="441">
                  <c:v>1.7919600000000001E-2</c:v>
                </c:pt>
                <c:pt idx="442">
                  <c:v>1.7919999999999998E-2</c:v>
                </c:pt>
                <c:pt idx="443">
                  <c:v>1.7919000000000001E-2</c:v>
                </c:pt>
                <c:pt idx="444">
                  <c:v>1.79192E-2</c:v>
                </c:pt>
                <c:pt idx="445">
                  <c:v>1.7920999999999999E-2</c:v>
                </c:pt>
                <c:pt idx="446">
                  <c:v>1.79203E-2</c:v>
                </c:pt>
                <c:pt idx="447">
                  <c:v>1.7921800000000002E-2</c:v>
                </c:pt>
                <c:pt idx="448">
                  <c:v>1.7921400000000001E-2</c:v>
                </c:pt>
                <c:pt idx="449">
                  <c:v>1.7921400000000001E-2</c:v>
                </c:pt>
                <c:pt idx="450">
                  <c:v>1.7921800000000002E-2</c:v>
                </c:pt>
                <c:pt idx="451">
                  <c:v>1.7924800000000001E-2</c:v>
                </c:pt>
                <c:pt idx="452">
                  <c:v>1.7924099999999998E-2</c:v>
                </c:pt>
                <c:pt idx="453">
                  <c:v>1.79238E-2</c:v>
                </c:pt>
                <c:pt idx="454">
                  <c:v>1.7925799999999999E-2</c:v>
                </c:pt>
                <c:pt idx="455">
                  <c:v>1.7927700000000001E-2</c:v>
                </c:pt>
                <c:pt idx="456">
                  <c:v>1.79274E-2</c:v>
                </c:pt>
                <c:pt idx="457">
                  <c:v>1.79303E-2</c:v>
                </c:pt>
                <c:pt idx="458">
                  <c:v>1.7932199999999999E-2</c:v>
                </c:pt>
                <c:pt idx="459">
                  <c:v>1.7932400000000001E-2</c:v>
                </c:pt>
                <c:pt idx="460">
                  <c:v>1.7932799999999999E-2</c:v>
                </c:pt>
                <c:pt idx="461">
                  <c:v>1.7933999999999999E-2</c:v>
                </c:pt>
                <c:pt idx="462">
                  <c:v>1.7937700000000001E-2</c:v>
                </c:pt>
                <c:pt idx="463">
                  <c:v>1.7939099999999999E-2</c:v>
                </c:pt>
                <c:pt idx="464">
                  <c:v>1.7940999999999999E-2</c:v>
                </c:pt>
                <c:pt idx="465">
                  <c:v>1.7942699999999999E-2</c:v>
                </c:pt>
                <c:pt idx="466">
                  <c:v>1.7942900000000001E-2</c:v>
                </c:pt>
                <c:pt idx="467">
                  <c:v>1.7944700000000001E-2</c:v>
                </c:pt>
                <c:pt idx="468">
                  <c:v>1.79484E-2</c:v>
                </c:pt>
                <c:pt idx="469">
                  <c:v>1.7949199999999998E-2</c:v>
                </c:pt>
                <c:pt idx="470">
                  <c:v>1.79512E-2</c:v>
                </c:pt>
                <c:pt idx="471">
                  <c:v>1.7953E-2</c:v>
                </c:pt>
                <c:pt idx="472">
                  <c:v>1.7954999999999999E-2</c:v>
                </c:pt>
                <c:pt idx="473">
                  <c:v>1.7955499999999999E-2</c:v>
                </c:pt>
                <c:pt idx="474">
                  <c:v>1.7956400000000001E-2</c:v>
                </c:pt>
                <c:pt idx="475">
                  <c:v>1.7962200000000001E-2</c:v>
                </c:pt>
                <c:pt idx="476">
                  <c:v>1.7962200000000001E-2</c:v>
                </c:pt>
                <c:pt idx="477">
                  <c:v>1.79629E-2</c:v>
                </c:pt>
                <c:pt idx="478">
                  <c:v>1.7963699999999999E-2</c:v>
                </c:pt>
                <c:pt idx="479">
                  <c:v>1.79664E-2</c:v>
                </c:pt>
                <c:pt idx="480">
                  <c:v>1.79664E-2</c:v>
                </c:pt>
                <c:pt idx="481">
                  <c:v>1.79694E-2</c:v>
                </c:pt>
                <c:pt idx="482">
                  <c:v>1.7972700000000001E-2</c:v>
                </c:pt>
                <c:pt idx="483">
                  <c:v>1.79752E-2</c:v>
                </c:pt>
                <c:pt idx="484">
                  <c:v>1.7976099999999998E-2</c:v>
                </c:pt>
                <c:pt idx="485">
                  <c:v>1.7978600000000001E-2</c:v>
                </c:pt>
                <c:pt idx="486">
                  <c:v>1.79793E-2</c:v>
                </c:pt>
                <c:pt idx="487">
                  <c:v>1.7979200000000001E-2</c:v>
                </c:pt>
                <c:pt idx="488">
                  <c:v>1.7983499999999999E-2</c:v>
                </c:pt>
                <c:pt idx="489">
                  <c:v>1.7981400000000002E-2</c:v>
                </c:pt>
                <c:pt idx="490">
                  <c:v>1.7984900000000002E-2</c:v>
                </c:pt>
                <c:pt idx="491">
                  <c:v>1.7978000000000001E-2</c:v>
                </c:pt>
                <c:pt idx="492">
                  <c:v>1.7984199999999999E-2</c:v>
                </c:pt>
                <c:pt idx="493">
                  <c:v>1.7985899999999999E-2</c:v>
                </c:pt>
                <c:pt idx="494">
                  <c:v>1.7988400000000002E-2</c:v>
                </c:pt>
                <c:pt idx="495">
                  <c:v>1.7987199999999998E-2</c:v>
                </c:pt>
                <c:pt idx="496">
                  <c:v>1.79858E-2</c:v>
                </c:pt>
                <c:pt idx="497">
                  <c:v>1.7986200000000001E-2</c:v>
                </c:pt>
                <c:pt idx="498">
                  <c:v>1.7986599999999998E-2</c:v>
                </c:pt>
                <c:pt idx="499">
                  <c:v>1.79898E-2</c:v>
                </c:pt>
                <c:pt idx="500">
                  <c:v>1.7995400000000002E-2</c:v>
                </c:pt>
                <c:pt idx="501">
                  <c:v>1.7991199999999999E-2</c:v>
                </c:pt>
                <c:pt idx="502">
                  <c:v>1.79899E-2</c:v>
                </c:pt>
                <c:pt idx="503">
                  <c:v>1.7990599999999999E-2</c:v>
                </c:pt>
                <c:pt idx="504">
                  <c:v>1.7990900000000001E-2</c:v>
                </c:pt>
                <c:pt idx="505">
                  <c:v>1.7993100000000001E-2</c:v>
                </c:pt>
                <c:pt idx="506">
                  <c:v>1.7994599999999999E-2</c:v>
                </c:pt>
                <c:pt idx="507">
                  <c:v>1.7991199999999999E-2</c:v>
                </c:pt>
                <c:pt idx="508">
                  <c:v>1.7991900000000002E-2</c:v>
                </c:pt>
                <c:pt idx="509">
                  <c:v>1.7992399999999999E-2</c:v>
                </c:pt>
                <c:pt idx="510">
                  <c:v>1.7991900000000002E-2</c:v>
                </c:pt>
                <c:pt idx="511">
                  <c:v>1.79921E-2</c:v>
                </c:pt>
                <c:pt idx="512">
                  <c:v>1.7991199999999999E-2</c:v>
                </c:pt>
                <c:pt idx="513">
                  <c:v>1.79898E-2</c:v>
                </c:pt>
                <c:pt idx="514">
                  <c:v>1.7992000000000001E-2</c:v>
                </c:pt>
                <c:pt idx="515">
                  <c:v>1.7988899999999999E-2</c:v>
                </c:pt>
                <c:pt idx="516">
                  <c:v>1.79881E-2</c:v>
                </c:pt>
                <c:pt idx="517">
                  <c:v>1.7985500000000001E-2</c:v>
                </c:pt>
                <c:pt idx="518">
                  <c:v>1.7988899999999999E-2</c:v>
                </c:pt>
                <c:pt idx="519">
                  <c:v>1.79858E-2</c:v>
                </c:pt>
                <c:pt idx="520">
                  <c:v>1.7983300000000001E-2</c:v>
                </c:pt>
                <c:pt idx="521">
                  <c:v>1.7981199999999999E-2</c:v>
                </c:pt>
                <c:pt idx="522">
                  <c:v>1.79834E-2</c:v>
                </c:pt>
                <c:pt idx="523">
                  <c:v>1.7980800000000002E-2</c:v>
                </c:pt>
                <c:pt idx="524">
                  <c:v>1.7977199999999999E-2</c:v>
                </c:pt>
                <c:pt idx="525">
                  <c:v>1.7980699999999999E-2</c:v>
                </c:pt>
                <c:pt idx="526">
                  <c:v>1.79735E-2</c:v>
                </c:pt>
                <c:pt idx="527">
                  <c:v>1.7977E-2</c:v>
                </c:pt>
                <c:pt idx="528">
                  <c:v>1.7981899999999999E-2</c:v>
                </c:pt>
                <c:pt idx="529">
                  <c:v>1.7975100000000001E-2</c:v>
                </c:pt>
                <c:pt idx="530">
                  <c:v>1.79688E-2</c:v>
                </c:pt>
                <c:pt idx="531">
                  <c:v>1.7967199999999999E-2</c:v>
                </c:pt>
                <c:pt idx="532">
                  <c:v>1.7970300000000002E-2</c:v>
                </c:pt>
                <c:pt idx="533">
                  <c:v>1.7964999999999998E-2</c:v>
                </c:pt>
                <c:pt idx="534">
                  <c:v>1.7964000000000001E-2</c:v>
                </c:pt>
                <c:pt idx="535">
                  <c:v>1.79583E-2</c:v>
                </c:pt>
                <c:pt idx="536">
                  <c:v>1.79653E-2</c:v>
                </c:pt>
                <c:pt idx="537">
                  <c:v>1.7955100000000002E-2</c:v>
                </c:pt>
                <c:pt idx="538">
                  <c:v>1.79542E-2</c:v>
                </c:pt>
                <c:pt idx="539">
                  <c:v>1.7953400000000001E-2</c:v>
                </c:pt>
                <c:pt idx="540">
                  <c:v>1.7952200000000001E-2</c:v>
                </c:pt>
                <c:pt idx="541">
                  <c:v>1.7947999999999999E-2</c:v>
                </c:pt>
                <c:pt idx="542">
                  <c:v>1.7950899999999999E-2</c:v>
                </c:pt>
                <c:pt idx="543">
                  <c:v>1.7946699999999999E-2</c:v>
                </c:pt>
                <c:pt idx="544">
                  <c:v>1.7948499999999999E-2</c:v>
                </c:pt>
                <c:pt idx="545">
                  <c:v>1.7946299999999998E-2</c:v>
                </c:pt>
                <c:pt idx="546">
                  <c:v>1.7942900000000001E-2</c:v>
                </c:pt>
                <c:pt idx="547">
                  <c:v>1.79455E-2</c:v>
                </c:pt>
                <c:pt idx="548">
                  <c:v>1.7939900000000002E-2</c:v>
                </c:pt>
                <c:pt idx="549">
                  <c:v>1.79337E-2</c:v>
                </c:pt>
                <c:pt idx="550">
                  <c:v>1.7946199999999999E-2</c:v>
                </c:pt>
                <c:pt idx="551">
                  <c:v>1.7932400000000001E-2</c:v>
                </c:pt>
                <c:pt idx="552">
                  <c:v>1.7934100000000001E-2</c:v>
                </c:pt>
                <c:pt idx="553">
                  <c:v>1.7931699999999998E-2</c:v>
                </c:pt>
                <c:pt idx="554">
                  <c:v>1.7930600000000001E-2</c:v>
                </c:pt>
                <c:pt idx="555">
                  <c:v>1.7928300000000001E-2</c:v>
                </c:pt>
                <c:pt idx="556">
                  <c:v>1.7930499999999999E-2</c:v>
                </c:pt>
                <c:pt idx="557">
                  <c:v>1.7932099999999999E-2</c:v>
                </c:pt>
                <c:pt idx="558">
                  <c:v>1.7927499999999999E-2</c:v>
                </c:pt>
                <c:pt idx="559">
                  <c:v>1.79261E-2</c:v>
                </c:pt>
                <c:pt idx="560">
                  <c:v>1.79256E-2</c:v>
                </c:pt>
                <c:pt idx="561">
                  <c:v>1.7926399999999999E-2</c:v>
                </c:pt>
                <c:pt idx="562">
                  <c:v>1.7932500000000001E-2</c:v>
                </c:pt>
                <c:pt idx="563">
                  <c:v>1.7927599999999998E-2</c:v>
                </c:pt>
                <c:pt idx="564">
                  <c:v>1.79303E-2</c:v>
                </c:pt>
                <c:pt idx="565">
                  <c:v>1.7926899999999999E-2</c:v>
                </c:pt>
                <c:pt idx="566">
                  <c:v>1.7921800000000002E-2</c:v>
                </c:pt>
                <c:pt idx="567">
                  <c:v>1.7921900000000001E-2</c:v>
                </c:pt>
                <c:pt idx="568">
                  <c:v>1.7923499999999998E-2</c:v>
                </c:pt>
                <c:pt idx="569">
                  <c:v>1.7927599999999998E-2</c:v>
                </c:pt>
                <c:pt idx="570">
                  <c:v>1.7927100000000001E-2</c:v>
                </c:pt>
                <c:pt idx="571">
                  <c:v>1.7924499999999999E-2</c:v>
                </c:pt>
                <c:pt idx="572">
                  <c:v>1.79297E-2</c:v>
                </c:pt>
                <c:pt idx="573">
                  <c:v>1.79227E-2</c:v>
                </c:pt>
                <c:pt idx="574">
                  <c:v>1.7923999999999999E-2</c:v>
                </c:pt>
                <c:pt idx="575">
                  <c:v>1.79285E-2</c:v>
                </c:pt>
                <c:pt idx="576">
                  <c:v>1.7927200000000001E-2</c:v>
                </c:pt>
                <c:pt idx="577">
                  <c:v>1.7930399999999999E-2</c:v>
                </c:pt>
                <c:pt idx="578">
                  <c:v>1.7929199999999999E-2</c:v>
                </c:pt>
                <c:pt idx="579">
                  <c:v>1.7931800000000001E-2</c:v>
                </c:pt>
                <c:pt idx="580">
                  <c:v>1.7927499999999999E-2</c:v>
                </c:pt>
                <c:pt idx="581">
                  <c:v>1.7933000000000001E-2</c:v>
                </c:pt>
                <c:pt idx="582">
                  <c:v>1.79338E-2</c:v>
                </c:pt>
                <c:pt idx="583">
                  <c:v>1.7938300000000001E-2</c:v>
                </c:pt>
                <c:pt idx="584">
                  <c:v>1.7936400000000002E-2</c:v>
                </c:pt>
                <c:pt idx="585">
                  <c:v>1.79472E-2</c:v>
                </c:pt>
                <c:pt idx="586">
                  <c:v>1.7952300000000001E-2</c:v>
                </c:pt>
                <c:pt idx="587">
                  <c:v>1.7939900000000002E-2</c:v>
                </c:pt>
                <c:pt idx="588">
                  <c:v>1.7947899999999999E-2</c:v>
                </c:pt>
                <c:pt idx="589">
                  <c:v>1.7939900000000002E-2</c:v>
                </c:pt>
                <c:pt idx="590">
                  <c:v>1.7951600000000002E-2</c:v>
                </c:pt>
                <c:pt idx="591">
                  <c:v>1.7949E-2</c:v>
                </c:pt>
                <c:pt idx="592">
                  <c:v>1.7953400000000001E-2</c:v>
                </c:pt>
                <c:pt idx="593">
                  <c:v>1.7953899999999998E-2</c:v>
                </c:pt>
                <c:pt idx="594">
                  <c:v>1.79577E-2</c:v>
                </c:pt>
                <c:pt idx="595">
                  <c:v>1.7963699999999999E-2</c:v>
                </c:pt>
                <c:pt idx="596">
                  <c:v>1.7961000000000001E-2</c:v>
                </c:pt>
                <c:pt idx="597">
                  <c:v>1.79572E-2</c:v>
                </c:pt>
                <c:pt idx="598">
                  <c:v>1.7962100000000002E-2</c:v>
                </c:pt>
                <c:pt idx="599">
                  <c:v>1.7962700000000002E-2</c:v>
                </c:pt>
                <c:pt idx="600">
                  <c:v>1.79752E-2</c:v>
                </c:pt>
                <c:pt idx="601">
                  <c:v>1.7978399999999999E-2</c:v>
                </c:pt>
                <c:pt idx="602">
                  <c:v>1.7979999999999999E-2</c:v>
                </c:pt>
                <c:pt idx="603">
                  <c:v>1.7975999999999999E-2</c:v>
                </c:pt>
                <c:pt idx="604">
                  <c:v>1.7976599999999999E-2</c:v>
                </c:pt>
                <c:pt idx="605">
                  <c:v>1.7989499999999999E-2</c:v>
                </c:pt>
                <c:pt idx="606">
                  <c:v>1.7988400000000002E-2</c:v>
                </c:pt>
                <c:pt idx="607">
                  <c:v>1.79811E-2</c:v>
                </c:pt>
                <c:pt idx="608">
                  <c:v>1.7986499999999999E-2</c:v>
                </c:pt>
                <c:pt idx="609">
                  <c:v>1.79899E-2</c:v>
                </c:pt>
                <c:pt idx="610">
                  <c:v>1.7993599999999998E-2</c:v>
                </c:pt>
                <c:pt idx="611">
                  <c:v>1.7994E-2</c:v>
                </c:pt>
                <c:pt idx="612">
                  <c:v>1.7993700000000001E-2</c:v>
                </c:pt>
                <c:pt idx="613">
                  <c:v>1.7997599999999999E-2</c:v>
                </c:pt>
                <c:pt idx="614">
                  <c:v>1.80027E-2</c:v>
                </c:pt>
                <c:pt idx="615">
                  <c:v>1.8008400000000001E-2</c:v>
                </c:pt>
                <c:pt idx="616">
                  <c:v>1.8000599999999999E-2</c:v>
                </c:pt>
                <c:pt idx="617">
                  <c:v>1.8004200000000001E-2</c:v>
                </c:pt>
                <c:pt idx="618">
                  <c:v>1.8010100000000001E-2</c:v>
                </c:pt>
                <c:pt idx="619">
                  <c:v>1.8005E-2</c:v>
                </c:pt>
                <c:pt idx="620">
                  <c:v>1.8002199999999999E-2</c:v>
                </c:pt>
                <c:pt idx="621">
                  <c:v>1.8009399999999998E-2</c:v>
                </c:pt>
                <c:pt idx="622">
                  <c:v>1.80103E-2</c:v>
                </c:pt>
                <c:pt idx="623">
                  <c:v>1.8011200000000002E-2</c:v>
                </c:pt>
                <c:pt idx="624">
                  <c:v>1.8008E-2</c:v>
                </c:pt>
                <c:pt idx="625">
                  <c:v>1.80254E-2</c:v>
                </c:pt>
                <c:pt idx="626">
                  <c:v>1.80121E-2</c:v>
                </c:pt>
                <c:pt idx="627">
                  <c:v>1.8015E-2</c:v>
                </c:pt>
                <c:pt idx="628">
                  <c:v>1.80249E-2</c:v>
                </c:pt>
                <c:pt idx="629">
                  <c:v>1.8026199999999999E-2</c:v>
                </c:pt>
                <c:pt idx="630">
                  <c:v>1.8018200000000002E-2</c:v>
                </c:pt>
                <c:pt idx="631">
                  <c:v>1.80115E-2</c:v>
                </c:pt>
                <c:pt idx="632">
                  <c:v>1.8014499999999999E-2</c:v>
                </c:pt>
                <c:pt idx="633">
                  <c:v>1.8016999999999998E-2</c:v>
                </c:pt>
                <c:pt idx="634">
                  <c:v>1.8017100000000001E-2</c:v>
                </c:pt>
                <c:pt idx="635">
                  <c:v>1.8018099999999999E-2</c:v>
                </c:pt>
                <c:pt idx="636">
                  <c:v>1.80144E-2</c:v>
                </c:pt>
                <c:pt idx="637">
                  <c:v>1.8013299999999999E-2</c:v>
                </c:pt>
                <c:pt idx="638">
                  <c:v>1.8009399999999998E-2</c:v>
                </c:pt>
                <c:pt idx="639">
                  <c:v>1.8014200000000001E-2</c:v>
                </c:pt>
                <c:pt idx="640">
                  <c:v>1.8013600000000001E-2</c:v>
                </c:pt>
                <c:pt idx="641">
                  <c:v>1.8010999999999999E-2</c:v>
                </c:pt>
                <c:pt idx="642">
                  <c:v>1.8009299999999999E-2</c:v>
                </c:pt>
                <c:pt idx="643">
                  <c:v>1.80033E-2</c:v>
                </c:pt>
                <c:pt idx="644">
                  <c:v>1.8004200000000001E-2</c:v>
                </c:pt>
                <c:pt idx="645">
                  <c:v>1.8003000000000002E-2</c:v>
                </c:pt>
                <c:pt idx="646">
                  <c:v>1.8002299999999999E-2</c:v>
                </c:pt>
                <c:pt idx="647">
                  <c:v>1.8001699999999999E-2</c:v>
                </c:pt>
                <c:pt idx="648">
                  <c:v>1.7999500000000002E-2</c:v>
                </c:pt>
                <c:pt idx="649">
                  <c:v>1.7999399999999999E-2</c:v>
                </c:pt>
                <c:pt idx="650">
                  <c:v>1.7995500000000001E-2</c:v>
                </c:pt>
                <c:pt idx="651">
                  <c:v>1.7991699999999999E-2</c:v>
                </c:pt>
                <c:pt idx="652">
                  <c:v>1.7991500000000001E-2</c:v>
                </c:pt>
                <c:pt idx="653">
                  <c:v>1.7985000000000001E-2</c:v>
                </c:pt>
                <c:pt idx="654">
                  <c:v>1.7986700000000001E-2</c:v>
                </c:pt>
                <c:pt idx="655">
                  <c:v>1.79811E-2</c:v>
                </c:pt>
                <c:pt idx="656">
                  <c:v>1.7974899999999999E-2</c:v>
                </c:pt>
                <c:pt idx="657">
                  <c:v>1.7978999999999998E-2</c:v>
                </c:pt>
                <c:pt idx="658">
                  <c:v>1.7976099999999998E-2</c:v>
                </c:pt>
                <c:pt idx="659">
                  <c:v>1.7969499999999999E-2</c:v>
                </c:pt>
                <c:pt idx="660">
                  <c:v>1.797E-2</c:v>
                </c:pt>
                <c:pt idx="661">
                  <c:v>1.79618E-2</c:v>
                </c:pt>
                <c:pt idx="662">
                  <c:v>1.79601E-2</c:v>
                </c:pt>
                <c:pt idx="663">
                  <c:v>1.79606E-2</c:v>
                </c:pt>
                <c:pt idx="664">
                  <c:v>1.7953799999999999E-2</c:v>
                </c:pt>
                <c:pt idx="665">
                  <c:v>1.7953E-2</c:v>
                </c:pt>
                <c:pt idx="666">
                  <c:v>1.7947399999999999E-2</c:v>
                </c:pt>
                <c:pt idx="667">
                  <c:v>1.79455E-2</c:v>
                </c:pt>
                <c:pt idx="668">
                  <c:v>1.7939299999999998E-2</c:v>
                </c:pt>
                <c:pt idx="669">
                  <c:v>1.7936400000000002E-2</c:v>
                </c:pt>
                <c:pt idx="670">
                  <c:v>1.7936000000000001E-2</c:v>
                </c:pt>
                <c:pt idx="671">
                  <c:v>1.7932099999999999E-2</c:v>
                </c:pt>
                <c:pt idx="672">
                  <c:v>1.7928199999999998E-2</c:v>
                </c:pt>
                <c:pt idx="673">
                  <c:v>1.7925199999999999E-2</c:v>
                </c:pt>
                <c:pt idx="674">
                  <c:v>1.7921800000000002E-2</c:v>
                </c:pt>
                <c:pt idx="675">
                  <c:v>1.7921200000000002E-2</c:v>
                </c:pt>
                <c:pt idx="676">
                  <c:v>1.7913800000000001E-2</c:v>
                </c:pt>
                <c:pt idx="677">
                  <c:v>1.7912399999999998E-2</c:v>
                </c:pt>
                <c:pt idx="678">
                  <c:v>1.79104E-2</c:v>
                </c:pt>
                <c:pt idx="679">
                  <c:v>1.7905799999999999E-2</c:v>
                </c:pt>
                <c:pt idx="680">
                  <c:v>1.7903499999999999E-2</c:v>
                </c:pt>
                <c:pt idx="681">
                  <c:v>1.78999E-2</c:v>
                </c:pt>
                <c:pt idx="682">
                  <c:v>1.7898600000000001E-2</c:v>
                </c:pt>
                <c:pt idx="683">
                  <c:v>1.7892999999999999E-2</c:v>
                </c:pt>
                <c:pt idx="684">
                  <c:v>1.7892399999999999E-2</c:v>
                </c:pt>
                <c:pt idx="685">
                  <c:v>1.78887E-2</c:v>
                </c:pt>
                <c:pt idx="686">
                  <c:v>1.7888999999999999E-2</c:v>
                </c:pt>
                <c:pt idx="687">
                  <c:v>1.7884899999999999E-2</c:v>
                </c:pt>
                <c:pt idx="688">
                  <c:v>1.7883400000000001E-2</c:v>
                </c:pt>
                <c:pt idx="689">
                  <c:v>1.78806E-2</c:v>
                </c:pt>
                <c:pt idx="690">
                  <c:v>1.7880199999999999E-2</c:v>
                </c:pt>
                <c:pt idx="691">
                  <c:v>1.7876699999999999E-2</c:v>
                </c:pt>
                <c:pt idx="692">
                  <c:v>1.7876E-2</c:v>
                </c:pt>
                <c:pt idx="693">
                  <c:v>1.7873799999999999E-2</c:v>
                </c:pt>
                <c:pt idx="694">
                  <c:v>1.7872499999999999E-2</c:v>
                </c:pt>
                <c:pt idx="695">
                  <c:v>1.78718E-2</c:v>
                </c:pt>
                <c:pt idx="696">
                  <c:v>1.787E-2</c:v>
                </c:pt>
                <c:pt idx="697">
                  <c:v>1.7868700000000001E-2</c:v>
                </c:pt>
                <c:pt idx="698">
                  <c:v>1.7868700000000001E-2</c:v>
                </c:pt>
                <c:pt idx="699">
                  <c:v>1.78666E-2</c:v>
                </c:pt>
                <c:pt idx="700">
                  <c:v>1.7866900000000002E-2</c:v>
                </c:pt>
                <c:pt idx="701">
                  <c:v>1.7866E-2</c:v>
                </c:pt>
                <c:pt idx="702">
                  <c:v>1.7867600000000001E-2</c:v>
                </c:pt>
                <c:pt idx="703">
                  <c:v>1.78671E-2</c:v>
                </c:pt>
                <c:pt idx="704">
                  <c:v>1.7866400000000001E-2</c:v>
                </c:pt>
                <c:pt idx="705">
                  <c:v>1.7866900000000002E-2</c:v>
                </c:pt>
                <c:pt idx="706">
                  <c:v>1.7867500000000001E-2</c:v>
                </c:pt>
                <c:pt idx="707">
                  <c:v>1.78684E-2</c:v>
                </c:pt>
                <c:pt idx="708">
                  <c:v>1.78689E-2</c:v>
                </c:pt>
                <c:pt idx="709">
                  <c:v>1.7869599999999999E-2</c:v>
                </c:pt>
                <c:pt idx="710">
                  <c:v>1.7870199999999999E-2</c:v>
                </c:pt>
                <c:pt idx="711">
                  <c:v>1.7872099999999998E-2</c:v>
                </c:pt>
                <c:pt idx="712">
                  <c:v>1.7873400000000001E-2</c:v>
                </c:pt>
                <c:pt idx="713">
                  <c:v>1.78741E-2</c:v>
                </c:pt>
                <c:pt idx="714">
                  <c:v>1.7876800000000002E-2</c:v>
                </c:pt>
                <c:pt idx="715">
                  <c:v>1.7878100000000001E-2</c:v>
                </c:pt>
                <c:pt idx="716">
                  <c:v>1.7880099999999999E-2</c:v>
                </c:pt>
                <c:pt idx="717">
                  <c:v>1.7882200000000001E-2</c:v>
                </c:pt>
                <c:pt idx="718">
                  <c:v>1.78846E-2</c:v>
                </c:pt>
                <c:pt idx="719">
                  <c:v>1.7886699999999998E-2</c:v>
                </c:pt>
                <c:pt idx="720">
                  <c:v>1.78894E-2</c:v>
                </c:pt>
                <c:pt idx="721">
                  <c:v>1.78917E-2</c:v>
                </c:pt>
                <c:pt idx="722">
                  <c:v>1.7894500000000001E-2</c:v>
                </c:pt>
                <c:pt idx="723">
                  <c:v>1.78975E-2</c:v>
                </c:pt>
                <c:pt idx="724">
                  <c:v>1.79004E-2</c:v>
                </c:pt>
                <c:pt idx="725">
                  <c:v>1.7903200000000001E-2</c:v>
                </c:pt>
                <c:pt idx="726">
                  <c:v>1.7906499999999999E-2</c:v>
                </c:pt>
                <c:pt idx="727">
                  <c:v>1.79098E-2</c:v>
                </c:pt>
                <c:pt idx="728">
                  <c:v>1.7912999999999998E-2</c:v>
                </c:pt>
                <c:pt idx="729">
                  <c:v>1.7916399999999999E-2</c:v>
                </c:pt>
                <c:pt idx="730">
                  <c:v>1.79198E-2</c:v>
                </c:pt>
                <c:pt idx="731">
                  <c:v>1.7923600000000001E-2</c:v>
                </c:pt>
                <c:pt idx="732">
                  <c:v>1.7927100000000001E-2</c:v>
                </c:pt>
                <c:pt idx="733">
                  <c:v>1.7930499999999999E-2</c:v>
                </c:pt>
                <c:pt idx="734">
                  <c:v>1.7934499999999999E-2</c:v>
                </c:pt>
                <c:pt idx="735">
                  <c:v>1.7938099999999998E-2</c:v>
                </c:pt>
                <c:pt idx="736">
                  <c:v>1.7941800000000001E-2</c:v>
                </c:pt>
                <c:pt idx="737">
                  <c:v>1.79454E-2</c:v>
                </c:pt>
                <c:pt idx="738">
                  <c:v>1.7949400000000001E-2</c:v>
                </c:pt>
                <c:pt idx="739">
                  <c:v>1.7952699999999999E-2</c:v>
                </c:pt>
                <c:pt idx="740">
                  <c:v>1.7956900000000001E-2</c:v>
                </c:pt>
                <c:pt idx="741">
                  <c:v>1.79607E-2</c:v>
                </c:pt>
                <c:pt idx="742">
                  <c:v>1.79642E-2</c:v>
                </c:pt>
                <c:pt idx="743">
                  <c:v>1.7968000000000001E-2</c:v>
                </c:pt>
                <c:pt idx="744">
                  <c:v>1.7972100000000001E-2</c:v>
                </c:pt>
                <c:pt idx="745">
                  <c:v>1.7975399999999999E-2</c:v>
                </c:pt>
                <c:pt idx="746">
                  <c:v>1.79788E-2</c:v>
                </c:pt>
                <c:pt idx="747">
                  <c:v>1.7983499999999999E-2</c:v>
                </c:pt>
                <c:pt idx="748">
                  <c:v>1.79864E-2</c:v>
                </c:pt>
                <c:pt idx="749">
                  <c:v>1.79899E-2</c:v>
                </c:pt>
                <c:pt idx="750">
                  <c:v>1.7993200000000001E-2</c:v>
                </c:pt>
                <c:pt idx="751">
                  <c:v>1.7996700000000001E-2</c:v>
                </c:pt>
                <c:pt idx="752">
                  <c:v>1.79998E-2</c:v>
                </c:pt>
                <c:pt idx="753">
                  <c:v>1.8002600000000001E-2</c:v>
                </c:pt>
                <c:pt idx="754">
                  <c:v>1.8005500000000001E-2</c:v>
                </c:pt>
                <c:pt idx="755">
                  <c:v>1.8009799999999999E-2</c:v>
                </c:pt>
                <c:pt idx="756">
                  <c:v>1.8012299999999998E-2</c:v>
                </c:pt>
                <c:pt idx="757">
                  <c:v>1.8013999999999999E-2</c:v>
                </c:pt>
                <c:pt idx="758">
                  <c:v>1.8016899999999999E-2</c:v>
                </c:pt>
                <c:pt idx="759">
                  <c:v>1.8019400000000001E-2</c:v>
                </c:pt>
                <c:pt idx="760">
                  <c:v>1.8022400000000001E-2</c:v>
                </c:pt>
                <c:pt idx="761">
                  <c:v>1.8024999999999999E-2</c:v>
                </c:pt>
                <c:pt idx="762">
                  <c:v>1.8027499999999998E-2</c:v>
                </c:pt>
                <c:pt idx="763">
                  <c:v>1.8029E-2</c:v>
                </c:pt>
                <c:pt idx="764">
                  <c:v>1.8030299999999999E-2</c:v>
                </c:pt>
                <c:pt idx="765">
                  <c:v>1.80325E-2</c:v>
                </c:pt>
                <c:pt idx="766">
                  <c:v>1.8035200000000001E-2</c:v>
                </c:pt>
                <c:pt idx="767">
                  <c:v>1.8034700000000001E-2</c:v>
                </c:pt>
                <c:pt idx="768">
                  <c:v>1.80365E-2</c:v>
                </c:pt>
                <c:pt idx="769">
                  <c:v>1.80378E-2</c:v>
                </c:pt>
                <c:pt idx="770">
                  <c:v>1.8038999999999999E-2</c:v>
                </c:pt>
                <c:pt idx="771">
                  <c:v>1.80413E-2</c:v>
                </c:pt>
                <c:pt idx="772">
                  <c:v>1.80384E-2</c:v>
                </c:pt>
                <c:pt idx="773">
                  <c:v>1.8041700000000001E-2</c:v>
                </c:pt>
                <c:pt idx="774">
                  <c:v>1.80424E-2</c:v>
                </c:pt>
                <c:pt idx="775">
                  <c:v>1.8042200000000001E-2</c:v>
                </c:pt>
                <c:pt idx="776">
                  <c:v>1.80442E-2</c:v>
                </c:pt>
                <c:pt idx="777">
                  <c:v>1.8043099999999999E-2</c:v>
                </c:pt>
                <c:pt idx="778">
                  <c:v>1.8041399999999999E-2</c:v>
                </c:pt>
                <c:pt idx="779">
                  <c:v>1.8042699999999998E-2</c:v>
                </c:pt>
                <c:pt idx="780">
                  <c:v>1.8040799999999999E-2</c:v>
                </c:pt>
                <c:pt idx="781">
                  <c:v>1.8039800000000002E-2</c:v>
                </c:pt>
                <c:pt idx="782">
                  <c:v>1.8038599999999998E-2</c:v>
                </c:pt>
                <c:pt idx="783">
                  <c:v>1.8039800000000002E-2</c:v>
                </c:pt>
                <c:pt idx="784">
                  <c:v>1.8041100000000001E-2</c:v>
                </c:pt>
                <c:pt idx="785">
                  <c:v>1.8036E-2</c:v>
                </c:pt>
                <c:pt idx="786">
                  <c:v>1.8034000000000001E-2</c:v>
                </c:pt>
                <c:pt idx="787">
                  <c:v>1.80319E-2</c:v>
                </c:pt>
                <c:pt idx="788">
                  <c:v>1.8033199999999999E-2</c:v>
                </c:pt>
                <c:pt idx="789">
                  <c:v>1.8032699999999999E-2</c:v>
                </c:pt>
                <c:pt idx="790">
                  <c:v>1.8029400000000001E-2</c:v>
                </c:pt>
                <c:pt idx="791">
                  <c:v>1.8026899999999998E-2</c:v>
                </c:pt>
                <c:pt idx="792">
                  <c:v>1.8026299999999999E-2</c:v>
                </c:pt>
                <c:pt idx="793">
                  <c:v>1.80225E-2</c:v>
                </c:pt>
                <c:pt idx="794">
                  <c:v>1.8025699999999999E-2</c:v>
                </c:pt>
                <c:pt idx="795">
                  <c:v>1.8019400000000001E-2</c:v>
                </c:pt>
                <c:pt idx="796">
                  <c:v>1.80161E-2</c:v>
                </c:pt>
                <c:pt idx="797">
                  <c:v>1.8013100000000001E-2</c:v>
                </c:pt>
                <c:pt idx="798">
                  <c:v>1.8011200000000002E-2</c:v>
                </c:pt>
                <c:pt idx="799">
                  <c:v>1.8005699999999999E-2</c:v>
                </c:pt>
                <c:pt idx="800">
                  <c:v>1.8004800000000001E-2</c:v>
                </c:pt>
                <c:pt idx="801">
                  <c:v>1.8003399999999999E-2</c:v>
                </c:pt>
                <c:pt idx="802">
                  <c:v>1.80027E-2</c:v>
                </c:pt>
                <c:pt idx="803">
                  <c:v>1.7999999999999999E-2</c:v>
                </c:pt>
                <c:pt idx="804">
                  <c:v>1.79939E-2</c:v>
                </c:pt>
                <c:pt idx="805">
                  <c:v>1.7994400000000001E-2</c:v>
                </c:pt>
                <c:pt idx="806">
                  <c:v>1.7988899999999999E-2</c:v>
                </c:pt>
                <c:pt idx="807">
                  <c:v>1.7987599999999999E-2</c:v>
                </c:pt>
                <c:pt idx="808">
                  <c:v>1.79864E-2</c:v>
                </c:pt>
                <c:pt idx="809">
                  <c:v>1.7987099999999999E-2</c:v>
                </c:pt>
                <c:pt idx="810">
                  <c:v>1.79764E-2</c:v>
                </c:pt>
                <c:pt idx="811">
                  <c:v>1.7978600000000001E-2</c:v>
                </c:pt>
                <c:pt idx="812">
                  <c:v>1.7975999999999999E-2</c:v>
                </c:pt>
                <c:pt idx="813">
                  <c:v>1.7973599999999999E-2</c:v>
                </c:pt>
                <c:pt idx="814">
                  <c:v>1.7968899999999999E-2</c:v>
                </c:pt>
                <c:pt idx="815">
                  <c:v>1.7960500000000001E-2</c:v>
                </c:pt>
                <c:pt idx="816">
                  <c:v>1.7964600000000001E-2</c:v>
                </c:pt>
                <c:pt idx="817">
                  <c:v>1.7961000000000001E-2</c:v>
                </c:pt>
                <c:pt idx="818">
                  <c:v>1.7957399999999998E-2</c:v>
                </c:pt>
                <c:pt idx="819">
                  <c:v>1.79525E-2</c:v>
                </c:pt>
                <c:pt idx="820">
                  <c:v>1.7948200000000001E-2</c:v>
                </c:pt>
                <c:pt idx="821">
                  <c:v>1.7950199999999999E-2</c:v>
                </c:pt>
                <c:pt idx="822">
                  <c:v>1.79483E-2</c:v>
                </c:pt>
                <c:pt idx="823">
                  <c:v>1.7944600000000002E-2</c:v>
                </c:pt>
                <c:pt idx="824">
                  <c:v>1.7941100000000001E-2</c:v>
                </c:pt>
                <c:pt idx="825">
                  <c:v>1.7938300000000001E-2</c:v>
                </c:pt>
                <c:pt idx="826">
                  <c:v>1.7936400000000002E-2</c:v>
                </c:pt>
                <c:pt idx="827">
                  <c:v>1.7932799999999999E-2</c:v>
                </c:pt>
                <c:pt idx="828">
                  <c:v>1.7933000000000001E-2</c:v>
                </c:pt>
                <c:pt idx="829">
                  <c:v>1.7931599999999999E-2</c:v>
                </c:pt>
                <c:pt idx="830">
                  <c:v>1.7926299999999999E-2</c:v>
                </c:pt>
                <c:pt idx="831">
                  <c:v>1.7923700000000001E-2</c:v>
                </c:pt>
                <c:pt idx="832">
                  <c:v>1.7918E-2</c:v>
                </c:pt>
                <c:pt idx="833">
                  <c:v>1.7923499999999998E-2</c:v>
                </c:pt>
                <c:pt idx="834">
                  <c:v>1.7922299999999999E-2</c:v>
                </c:pt>
                <c:pt idx="835">
                  <c:v>1.79204E-2</c:v>
                </c:pt>
                <c:pt idx="836">
                  <c:v>1.7916700000000001E-2</c:v>
                </c:pt>
                <c:pt idx="837">
                  <c:v>1.7917700000000002E-2</c:v>
                </c:pt>
                <c:pt idx="838">
                  <c:v>1.7913200000000001E-2</c:v>
                </c:pt>
                <c:pt idx="839">
                  <c:v>1.7910100000000002E-2</c:v>
                </c:pt>
                <c:pt idx="840">
                  <c:v>1.7911199999999999E-2</c:v>
                </c:pt>
                <c:pt idx="841">
                  <c:v>1.7910599999999999E-2</c:v>
                </c:pt>
                <c:pt idx="842">
                  <c:v>1.7911199999999999E-2</c:v>
                </c:pt>
                <c:pt idx="843">
                  <c:v>1.7911400000000001E-2</c:v>
                </c:pt>
                <c:pt idx="844">
                  <c:v>1.79098E-2</c:v>
                </c:pt>
                <c:pt idx="845">
                  <c:v>1.79092E-2</c:v>
                </c:pt>
                <c:pt idx="846">
                  <c:v>1.79128E-2</c:v>
                </c:pt>
                <c:pt idx="847">
                  <c:v>1.79104E-2</c:v>
                </c:pt>
                <c:pt idx="848">
                  <c:v>1.7909600000000001E-2</c:v>
                </c:pt>
                <c:pt idx="849">
                  <c:v>1.7908899999999998E-2</c:v>
                </c:pt>
                <c:pt idx="850">
                  <c:v>1.7907200000000002E-2</c:v>
                </c:pt>
                <c:pt idx="851">
                  <c:v>1.79122E-2</c:v>
                </c:pt>
                <c:pt idx="852">
                  <c:v>1.79051E-2</c:v>
                </c:pt>
                <c:pt idx="853">
                  <c:v>1.7911E-2</c:v>
                </c:pt>
                <c:pt idx="854">
                  <c:v>1.79203E-2</c:v>
                </c:pt>
                <c:pt idx="855">
                  <c:v>1.7905899999999999E-2</c:v>
                </c:pt>
                <c:pt idx="856">
                  <c:v>1.7910200000000001E-2</c:v>
                </c:pt>
                <c:pt idx="857">
                  <c:v>1.7914599999999999E-2</c:v>
                </c:pt>
                <c:pt idx="858">
                  <c:v>1.7918900000000001E-2</c:v>
                </c:pt>
                <c:pt idx="859">
                  <c:v>1.79174E-2</c:v>
                </c:pt>
                <c:pt idx="860">
                  <c:v>1.7918300000000002E-2</c:v>
                </c:pt>
                <c:pt idx="861">
                  <c:v>1.79204E-2</c:v>
                </c:pt>
                <c:pt idx="862">
                  <c:v>1.7927999999999999E-2</c:v>
                </c:pt>
                <c:pt idx="863">
                  <c:v>1.7922400000000002E-2</c:v>
                </c:pt>
                <c:pt idx="864">
                  <c:v>1.7925E-2</c:v>
                </c:pt>
                <c:pt idx="865">
                  <c:v>1.7926600000000001E-2</c:v>
                </c:pt>
                <c:pt idx="866">
                  <c:v>1.7921900000000001E-2</c:v>
                </c:pt>
                <c:pt idx="867">
                  <c:v>1.79238E-2</c:v>
                </c:pt>
                <c:pt idx="868">
                  <c:v>1.79232E-2</c:v>
                </c:pt>
                <c:pt idx="869">
                  <c:v>1.7932400000000001E-2</c:v>
                </c:pt>
                <c:pt idx="870">
                  <c:v>1.7929400000000002E-2</c:v>
                </c:pt>
                <c:pt idx="871">
                  <c:v>1.7935799999999998E-2</c:v>
                </c:pt>
                <c:pt idx="872">
                  <c:v>1.7933399999999999E-2</c:v>
                </c:pt>
                <c:pt idx="873">
                  <c:v>1.7939900000000002E-2</c:v>
                </c:pt>
                <c:pt idx="874">
                  <c:v>1.7941599999999999E-2</c:v>
                </c:pt>
                <c:pt idx="875">
                  <c:v>1.79472E-2</c:v>
                </c:pt>
                <c:pt idx="876">
                  <c:v>1.7947999999999999E-2</c:v>
                </c:pt>
                <c:pt idx="877">
                  <c:v>1.7947999999999999E-2</c:v>
                </c:pt>
                <c:pt idx="878">
                  <c:v>1.7951700000000001E-2</c:v>
                </c:pt>
                <c:pt idx="879">
                  <c:v>1.7954600000000001E-2</c:v>
                </c:pt>
                <c:pt idx="880">
                  <c:v>1.7956799999999998E-2</c:v>
                </c:pt>
                <c:pt idx="881">
                  <c:v>1.7958499999999999E-2</c:v>
                </c:pt>
                <c:pt idx="882">
                  <c:v>1.7959599999999999E-2</c:v>
                </c:pt>
                <c:pt idx="883">
                  <c:v>1.79648E-2</c:v>
                </c:pt>
                <c:pt idx="884">
                  <c:v>1.79699E-2</c:v>
                </c:pt>
                <c:pt idx="885">
                  <c:v>1.7970900000000001E-2</c:v>
                </c:pt>
                <c:pt idx="886">
                  <c:v>1.7976599999999999E-2</c:v>
                </c:pt>
                <c:pt idx="887">
                  <c:v>1.7974799999999999E-2</c:v>
                </c:pt>
                <c:pt idx="888">
                  <c:v>1.7978399999999999E-2</c:v>
                </c:pt>
                <c:pt idx="889">
                  <c:v>1.7979499999999999E-2</c:v>
                </c:pt>
                <c:pt idx="890">
                  <c:v>1.7982999999999999E-2</c:v>
                </c:pt>
                <c:pt idx="891">
                  <c:v>1.7984799999999999E-2</c:v>
                </c:pt>
                <c:pt idx="892">
                  <c:v>1.7985999999999999E-2</c:v>
                </c:pt>
                <c:pt idx="893">
                  <c:v>1.79869E-2</c:v>
                </c:pt>
                <c:pt idx="894">
                  <c:v>1.79927E-2</c:v>
                </c:pt>
                <c:pt idx="895">
                  <c:v>1.7995500000000001E-2</c:v>
                </c:pt>
                <c:pt idx="896">
                  <c:v>1.7999899999999999E-2</c:v>
                </c:pt>
                <c:pt idx="897">
                  <c:v>1.8003399999999999E-2</c:v>
                </c:pt>
                <c:pt idx="898">
                  <c:v>1.80109E-2</c:v>
                </c:pt>
                <c:pt idx="899">
                  <c:v>1.8006999999999999E-2</c:v>
                </c:pt>
                <c:pt idx="900">
                  <c:v>1.80121E-2</c:v>
                </c:pt>
                <c:pt idx="901">
                  <c:v>1.8012400000000001E-2</c:v>
                </c:pt>
                <c:pt idx="902">
                  <c:v>1.8012199999999999E-2</c:v>
                </c:pt>
                <c:pt idx="903">
                  <c:v>1.80132E-2</c:v>
                </c:pt>
                <c:pt idx="904">
                  <c:v>1.8023999999999998E-2</c:v>
                </c:pt>
                <c:pt idx="905">
                  <c:v>1.80185E-2</c:v>
                </c:pt>
                <c:pt idx="906">
                  <c:v>1.8021800000000001E-2</c:v>
                </c:pt>
                <c:pt idx="907">
                  <c:v>1.80232E-2</c:v>
                </c:pt>
                <c:pt idx="908">
                  <c:v>1.8023999999999998E-2</c:v>
                </c:pt>
                <c:pt idx="909">
                  <c:v>1.8026E-2</c:v>
                </c:pt>
                <c:pt idx="910">
                  <c:v>1.8030600000000001E-2</c:v>
                </c:pt>
                <c:pt idx="911">
                  <c:v>1.80307E-2</c:v>
                </c:pt>
                <c:pt idx="912">
                  <c:v>1.8029400000000001E-2</c:v>
                </c:pt>
                <c:pt idx="913">
                  <c:v>1.8035900000000001E-2</c:v>
                </c:pt>
                <c:pt idx="914">
                  <c:v>1.80389E-2</c:v>
                </c:pt>
                <c:pt idx="915">
                  <c:v>1.8035800000000001E-2</c:v>
                </c:pt>
                <c:pt idx="916">
                  <c:v>1.8036099999999999E-2</c:v>
                </c:pt>
                <c:pt idx="917">
                  <c:v>1.8036E-2</c:v>
                </c:pt>
                <c:pt idx="918">
                  <c:v>1.80331E-2</c:v>
                </c:pt>
                <c:pt idx="919">
                  <c:v>1.8038599999999998E-2</c:v>
                </c:pt>
                <c:pt idx="920">
                  <c:v>1.8039699999999999E-2</c:v>
                </c:pt>
                <c:pt idx="921">
                  <c:v>1.8039599999999999E-2</c:v>
                </c:pt>
                <c:pt idx="922">
                  <c:v>1.8037299999999999E-2</c:v>
                </c:pt>
                <c:pt idx="923">
                  <c:v>1.8037600000000001E-2</c:v>
                </c:pt>
                <c:pt idx="924">
                  <c:v>1.8038100000000001E-2</c:v>
                </c:pt>
                <c:pt idx="925">
                  <c:v>1.8037000000000001E-2</c:v>
                </c:pt>
                <c:pt idx="926">
                  <c:v>1.80349E-2</c:v>
                </c:pt>
                <c:pt idx="927">
                  <c:v>1.8034600000000001E-2</c:v>
                </c:pt>
                <c:pt idx="928">
                  <c:v>1.80343E-2</c:v>
                </c:pt>
                <c:pt idx="929">
                  <c:v>1.8034700000000001E-2</c:v>
                </c:pt>
                <c:pt idx="930">
                  <c:v>1.8032400000000001E-2</c:v>
                </c:pt>
                <c:pt idx="931">
                  <c:v>1.8031999999999999E-2</c:v>
                </c:pt>
                <c:pt idx="932">
                  <c:v>1.8030500000000001E-2</c:v>
                </c:pt>
                <c:pt idx="933">
                  <c:v>1.8028700000000002E-2</c:v>
                </c:pt>
                <c:pt idx="934">
                  <c:v>1.8027399999999999E-2</c:v>
                </c:pt>
                <c:pt idx="935">
                  <c:v>1.8025599999999999E-2</c:v>
                </c:pt>
                <c:pt idx="936">
                  <c:v>1.8022799999999999E-2</c:v>
                </c:pt>
                <c:pt idx="937">
                  <c:v>1.8019500000000001E-2</c:v>
                </c:pt>
                <c:pt idx="938">
                  <c:v>1.8018200000000002E-2</c:v>
                </c:pt>
                <c:pt idx="939">
                  <c:v>1.8017399999999999E-2</c:v>
                </c:pt>
                <c:pt idx="940">
                  <c:v>1.8012799999999999E-2</c:v>
                </c:pt>
                <c:pt idx="941">
                  <c:v>1.8008699999999999E-2</c:v>
                </c:pt>
                <c:pt idx="942">
                  <c:v>1.8006000000000001E-2</c:v>
                </c:pt>
                <c:pt idx="943">
                  <c:v>1.8003100000000001E-2</c:v>
                </c:pt>
                <c:pt idx="944">
                  <c:v>1.7999100000000001E-2</c:v>
                </c:pt>
                <c:pt idx="945">
                  <c:v>1.7995000000000001E-2</c:v>
                </c:pt>
                <c:pt idx="946">
                  <c:v>1.7991799999999999E-2</c:v>
                </c:pt>
                <c:pt idx="947">
                  <c:v>1.7988299999999999E-2</c:v>
                </c:pt>
                <c:pt idx="948">
                  <c:v>1.7984199999999999E-2</c:v>
                </c:pt>
                <c:pt idx="949">
                  <c:v>1.7980300000000001E-2</c:v>
                </c:pt>
                <c:pt idx="950">
                  <c:v>1.7975999999999999E-2</c:v>
                </c:pt>
                <c:pt idx="951">
                  <c:v>1.79723E-2</c:v>
                </c:pt>
                <c:pt idx="952">
                  <c:v>1.79677E-2</c:v>
                </c:pt>
                <c:pt idx="953">
                  <c:v>1.7963300000000001E-2</c:v>
                </c:pt>
                <c:pt idx="954">
                  <c:v>1.7958600000000002E-2</c:v>
                </c:pt>
                <c:pt idx="955">
                  <c:v>1.7954299999999999E-2</c:v>
                </c:pt>
                <c:pt idx="956">
                  <c:v>1.79495E-2</c:v>
                </c:pt>
                <c:pt idx="957">
                  <c:v>1.7944700000000001E-2</c:v>
                </c:pt>
                <c:pt idx="958">
                  <c:v>1.79401E-2</c:v>
                </c:pt>
                <c:pt idx="959">
                  <c:v>1.7935199999999998E-2</c:v>
                </c:pt>
                <c:pt idx="960">
                  <c:v>1.7930100000000001E-2</c:v>
                </c:pt>
                <c:pt idx="961">
                  <c:v>1.7925400000000001E-2</c:v>
                </c:pt>
                <c:pt idx="962">
                  <c:v>1.7920200000000001E-2</c:v>
                </c:pt>
                <c:pt idx="963">
                  <c:v>1.79144E-2</c:v>
                </c:pt>
                <c:pt idx="964">
                  <c:v>1.7909700000000001E-2</c:v>
                </c:pt>
                <c:pt idx="965">
                  <c:v>1.7905000000000001E-2</c:v>
                </c:pt>
                <c:pt idx="966">
                  <c:v>1.7899200000000001E-2</c:v>
                </c:pt>
                <c:pt idx="967">
                  <c:v>1.7895299999999999E-2</c:v>
                </c:pt>
                <c:pt idx="968">
                  <c:v>1.78911E-2</c:v>
                </c:pt>
                <c:pt idx="969">
                  <c:v>1.78858E-2</c:v>
                </c:pt>
                <c:pt idx="970">
                  <c:v>1.78795E-2</c:v>
                </c:pt>
                <c:pt idx="971">
                  <c:v>1.78742E-2</c:v>
                </c:pt>
                <c:pt idx="972">
                  <c:v>1.7870299999999999E-2</c:v>
                </c:pt>
                <c:pt idx="973">
                  <c:v>1.7864399999999999E-2</c:v>
                </c:pt>
                <c:pt idx="974">
                  <c:v>1.7860899999999999E-2</c:v>
                </c:pt>
                <c:pt idx="975">
                  <c:v>1.7857899999999999E-2</c:v>
                </c:pt>
                <c:pt idx="976">
                  <c:v>1.78526E-2</c:v>
                </c:pt>
                <c:pt idx="977">
                  <c:v>1.78473E-2</c:v>
                </c:pt>
                <c:pt idx="978">
                  <c:v>1.78432E-2</c:v>
                </c:pt>
                <c:pt idx="979">
                  <c:v>1.7838199999999999E-2</c:v>
                </c:pt>
                <c:pt idx="980">
                  <c:v>1.7835E-2</c:v>
                </c:pt>
                <c:pt idx="981">
                  <c:v>1.7831300000000001E-2</c:v>
                </c:pt>
                <c:pt idx="982">
                  <c:v>1.7828900000000002E-2</c:v>
                </c:pt>
                <c:pt idx="983">
                  <c:v>1.7823700000000001E-2</c:v>
                </c:pt>
                <c:pt idx="984">
                  <c:v>1.7821E-2</c:v>
                </c:pt>
                <c:pt idx="985">
                  <c:v>1.7817300000000001E-2</c:v>
                </c:pt>
                <c:pt idx="986">
                  <c:v>1.7813800000000001E-2</c:v>
                </c:pt>
                <c:pt idx="987">
                  <c:v>1.7810300000000001E-2</c:v>
                </c:pt>
                <c:pt idx="988">
                  <c:v>1.7808500000000001E-2</c:v>
                </c:pt>
                <c:pt idx="989">
                  <c:v>1.7807900000000002E-2</c:v>
                </c:pt>
                <c:pt idx="990">
                  <c:v>1.78012E-2</c:v>
                </c:pt>
                <c:pt idx="991">
                  <c:v>1.77988E-2</c:v>
                </c:pt>
                <c:pt idx="992">
                  <c:v>1.7802200000000001E-2</c:v>
                </c:pt>
                <c:pt idx="993">
                  <c:v>1.7797E-2</c:v>
                </c:pt>
                <c:pt idx="994">
                  <c:v>1.7798100000000001E-2</c:v>
                </c:pt>
                <c:pt idx="995">
                  <c:v>1.7795600000000002E-2</c:v>
                </c:pt>
                <c:pt idx="996">
                  <c:v>1.7796900000000001E-2</c:v>
                </c:pt>
                <c:pt idx="997">
                  <c:v>1.7799100000000002E-2</c:v>
                </c:pt>
                <c:pt idx="998">
                  <c:v>1.7791600000000001E-2</c:v>
                </c:pt>
                <c:pt idx="999">
                  <c:v>1.7792800000000001E-2</c:v>
                </c:pt>
                <c:pt idx="1000">
                  <c:v>1.77901E-2</c:v>
                </c:pt>
                <c:pt idx="1001">
                  <c:v>1.7794299999999999E-2</c:v>
                </c:pt>
                <c:pt idx="1002">
                  <c:v>1.7795600000000002E-2</c:v>
                </c:pt>
                <c:pt idx="1003">
                  <c:v>1.77941E-2</c:v>
                </c:pt>
                <c:pt idx="1004">
                  <c:v>1.77959E-2</c:v>
                </c:pt>
                <c:pt idx="1005">
                  <c:v>1.7797899999999998E-2</c:v>
                </c:pt>
                <c:pt idx="1006">
                  <c:v>1.77982E-2</c:v>
                </c:pt>
                <c:pt idx="1007">
                  <c:v>1.78E-2</c:v>
                </c:pt>
                <c:pt idx="1008">
                  <c:v>1.7805700000000001E-2</c:v>
                </c:pt>
                <c:pt idx="1009">
                  <c:v>1.7806900000000001E-2</c:v>
                </c:pt>
                <c:pt idx="1010">
                  <c:v>1.78052E-2</c:v>
                </c:pt>
                <c:pt idx="1011">
                  <c:v>1.7809700000000001E-2</c:v>
                </c:pt>
                <c:pt idx="1012">
                  <c:v>1.78145E-2</c:v>
                </c:pt>
                <c:pt idx="1013">
                  <c:v>1.78181E-2</c:v>
                </c:pt>
                <c:pt idx="1014">
                  <c:v>1.7818799999999999E-2</c:v>
                </c:pt>
                <c:pt idx="1015">
                  <c:v>1.7827699999999998E-2</c:v>
                </c:pt>
                <c:pt idx="1016">
                  <c:v>1.7828400000000001E-2</c:v>
                </c:pt>
                <c:pt idx="1017">
                  <c:v>1.7834699999999998E-2</c:v>
                </c:pt>
                <c:pt idx="1018">
                  <c:v>1.78385E-2</c:v>
                </c:pt>
                <c:pt idx="1019">
                  <c:v>1.7844599999999999E-2</c:v>
                </c:pt>
                <c:pt idx="1020">
                  <c:v>1.78519E-2</c:v>
                </c:pt>
                <c:pt idx="1021">
                  <c:v>1.7854499999999999E-2</c:v>
                </c:pt>
                <c:pt idx="1022">
                  <c:v>1.78584E-2</c:v>
                </c:pt>
                <c:pt idx="1023">
                  <c:v>1.7864700000000001E-2</c:v>
                </c:pt>
                <c:pt idx="1024">
                  <c:v>1.7873099999999999E-2</c:v>
                </c:pt>
                <c:pt idx="1025">
                  <c:v>1.7874299999999999E-2</c:v>
                </c:pt>
                <c:pt idx="1026">
                  <c:v>1.78794E-2</c:v>
                </c:pt>
                <c:pt idx="1027">
                  <c:v>1.7887199999999999E-2</c:v>
                </c:pt>
                <c:pt idx="1028">
                  <c:v>1.7892399999999999E-2</c:v>
                </c:pt>
                <c:pt idx="1029">
                  <c:v>1.7904099999999999E-2</c:v>
                </c:pt>
                <c:pt idx="1030">
                  <c:v>1.7906200000000001E-2</c:v>
                </c:pt>
                <c:pt idx="1031">
                  <c:v>1.79145E-2</c:v>
                </c:pt>
                <c:pt idx="1032">
                  <c:v>1.7923000000000001E-2</c:v>
                </c:pt>
                <c:pt idx="1033">
                  <c:v>1.7926999999999998E-2</c:v>
                </c:pt>
                <c:pt idx="1034">
                  <c:v>1.7932400000000001E-2</c:v>
                </c:pt>
                <c:pt idx="1035">
                  <c:v>1.79361E-2</c:v>
                </c:pt>
                <c:pt idx="1036">
                  <c:v>1.79443E-2</c:v>
                </c:pt>
                <c:pt idx="1037">
                  <c:v>1.7955100000000002E-2</c:v>
                </c:pt>
                <c:pt idx="1038">
                  <c:v>1.79606E-2</c:v>
                </c:pt>
                <c:pt idx="1039">
                  <c:v>1.7966599999999999E-2</c:v>
                </c:pt>
                <c:pt idx="1040">
                  <c:v>1.7972999999999999E-2</c:v>
                </c:pt>
                <c:pt idx="1041">
                  <c:v>1.7977900000000002E-2</c:v>
                </c:pt>
                <c:pt idx="1042">
                  <c:v>1.7987E-2</c:v>
                </c:pt>
                <c:pt idx="1043">
                  <c:v>1.79922E-2</c:v>
                </c:pt>
                <c:pt idx="1044">
                  <c:v>1.8000499999999999E-2</c:v>
                </c:pt>
                <c:pt idx="1045">
                  <c:v>1.8003600000000002E-2</c:v>
                </c:pt>
                <c:pt idx="1046">
                  <c:v>1.8010499999999999E-2</c:v>
                </c:pt>
                <c:pt idx="1047">
                  <c:v>1.8014800000000001E-2</c:v>
                </c:pt>
                <c:pt idx="1048">
                  <c:v>1.8020899999999999E-2</c:v>
                </c:pt>
                <c:pt idx="1049">
                  <c:v>1.8028099999999998E-2</c:v>
                </c:pt>
                <c:pt idx="1050">
                  <c:v>1.80342E-2</c:v>
                </c:pt>
                <c:pt idx="1051">
                  <c:v>1.8038599999999998E-2</c:v>
                </c:pt>
                <c:pt idx="1052">
                  <c:v>1.8044899999999999E-2</c:v>
                </c:pt>
                <c:pt idx="1053">
                  <c:v>1.8048100000000001E-2</c:v>
                </c:pt>
                <c:pt idx="1054">
                  <c:v>1.8053799999999998E-2</c:v>
                </c:pt>
                <c:pt idx="1055">
                  <c:v>1.8056900000000001E-2</c:v>
                </c:pt>
                <c:pt idx="1056">
                  <c:v>1.8063599999999999E-2</c:v>
                </c:pt>
                <c:pt idx="1057">
                  <c:v>1.80675E-2</c:v>
                </c:pt>
                <c:pt idx="1058">
                  <c:v>1.8073100000000002E-2</c:v>
                </c:pt>
                <c:pt idx="1059">
                  <c:v>1.8076800000000001E-2</c:v>
                </c:pt>
                <c:pt idx="1060">
                  <c:v>1.8078199999999999E-2</c:v>
                </c:pt>
                <c:pt idx="1061">
                  <c:v>1.8081400000000001E-2</c:v>
                </c:pt>
                <c:pt idx="1062">
                  <c:v>1.80857E-2</c:v>
                </c:pt>
                <c:pt idx="1063">
                  <c:v>1.8086399999999999E-2</c:v>
                </c:pt>
                <c:pt idx="1064">
                  <c:v>1.80891E-2</c:v>
                </c:pt>
                <c:pt idx="1065">
                  <c:v>1.8092799999999999E-2</c:v>
                </c:pt>
                <c:pt idx="1066">
                  <c:v>1.8095E-2</c:v>
                </c:pt>
                <c:pt idx="1067">
                  <c:v>1.8095900000000002E-2</c:v>
                </c:pt>
                <c:pt idx="1068">
                  <c:v>1.80974E-2</c:v>
                </c:pt>
                <c:pt idx="1069">
                  <c:v>1.8097700000000001E-2</c:v>
                </c:pt>
                <c:pt idx="1070">
                  <c:v>1.8098800000000002E-2</c:v>
                </c:pt>
                <c:pt idx="1071">
                  <c:v>1.8099299999999999E-2</c:v>
                </c:pt>
                <c:pt idx="1072">
                  <c:v>1.8099500000000001E-2</c:v>
                </c:pt>
                <c:pt idx="1073">
                  <c:v>1.8099799999999999E-2</c:v>
                </c:pt>
                <c:pt idx="1074">
                  <c:v>1.8099500000000001E-2</c:v>
                </c:pt>
                <c:pt idx="1075">
                  <c:v>1.8099199999999999E-2</c:v>
                </c:pt>
                <c:pt idx="1076">
                  <c:v>1.80985E-2</c:v>
                </c:pt>
                <c:pt idx="1077">
                  <c:v>1.8097499999999999E-2</c:v>
                </c:pt>
                <c:pt idx="1078">
                  <c:v>1.8096600000000001E-2</c:v>
                </c:pt>
                <c:pt idx="1079">
                  <c:v>1.8094699999999998E-2</c:v>
                </c:pt>
                <c:pt idx="1080">
                  <c:v>1.80933E-2</c:v>
                </c:pt>
                <c:pt idx="1081">
                  <c:v>1.8091800000000002E-2</c:v>
                </c:pt>
                <c:pt idx="1082">
                  <c:v>1.80886E-2</c:v>
                </c:pt>
                <c:pt idx="1083">
                  <c:v>1.80868E-2</c:v>
                </c:pt>
                <c:pt idx="1084">
                  <c:v>1.80862E-2</c:v>
                </c:pt>
                <c:pt idx="1085">
                  <c:v>1.80828E-2</c:v>
                </c:pt>
                <c:pt idx="1086">
                  <c:v>1.8078799999999999E-2</c:v>
                </c:pt>
                <c:pt idx="1087">
                  <c:v>1.8075500000000001E-2</c:v>
                </c:pt>
                <c:pt idx="1088">
                  <c:v>1.8072100000000001E-2</c:v>
                </c:pt>
                <c:pt idx="1089">
                  <c:v>1.8071299999999998E-2</c:v>
                </c:pt>
                <c:pt idx="1090">
                  <c:v>1.8066599999999999E-2</c:v>
                </c:pt>
                <c:pt idx="1091">
                  <c:v>1.80635E-2</c:v>
                </c:pt>
                <c:pt idx="1092">
                  <c:v>1.8058899999999999E-2</c:v>
                </c:pt>
                <c:pt idx="1093">
                  <c:v>1.8054400000000002E-2</c:v>
                </c:pt>
                <c:pt idx="1094">
                  <c:v>1.8050699999999999E-2</c:v>
                </c:pt>
                <c:pt idx="1095">
                  <c:v>1.80447E-2</c:v>
                </c:pt>
                <c:pt idx="1096">
                  <c:v>1.8044500000000002E-2</c:v>
                </c:pt>
                <c:pt idx="1097">
                  <c:v>1.8037600000000001E-2</c:v>
                </c:pt>
                <c:pt idx="1098">
                  <c:v>1.8033199999999999E-2</c:v>
                </c:pt>
                <c:pt idx="1099">
                  <c:v>1.8028499999999999E-2</c:v>
                </c:pt>
                <c:pt idx="1100">
                  <c:v>1.8024399999999999E-2</c:v>
                </c:pt>
                <c:pt idx="1101">
                  <c:v>1.8019199999999999E-2</c:v>
                </c:pt>
                <c:pt idx="1102">
                  <c:v>1.8013500000000002E-2</c:v>
                </c:pt>
                <c:pt idx="1103">
                  <c:v>1.8010000000000002E-2</c:v>
                </c:pt>
                <c:pt idx="1104">
                  <c:v>1.80067E-2</c:v>
                </c:pt>
                <c:pt idx="1105">
                  <c:v>1.80004E-2</c:v>
                </c:pt>
                <c:pt idx="1106">
                  <c:v>1.7996000000000002E-2</c:v>
                </c:pt>
                <c:pt idx="1107">
                  <c:v>1.7992399999999999E-2</c:v>
                </c:pt>
                <c:pt idx="1108">
                  <c:v>1.7990800000000001E-2</c:v>
                </c:pt>
                <c:pt idx="1109">
                  <c:v>1.7979200000000001E-2</c:v>
                </c:pt>
                <c:pt idx="1110">
                  <c:v>1.7976499999999999E-2</c:v>
                </c:pt>
                <c:pt idx="1111">
                  <c:v>1.7971000000000001E-2</c:v>
                </c:pt>
                <c:pt idx="1112">
                  <c:v>1.7971299999999999E-2</c:v>
                </c:pt>
                <c:pt idx="1113">
                  <c:v>1.7963300000000001E-2</c:v>
                </c:pt>
                <c:pt idx="1114">
                  <c:v>1.7960299999999998E-2</c:v>
                </c:pt>
                <c:pt idx="1115">
                  <c:v>1.79572E-2</c:v>
                </c:pt>
                <c:pt idx="1116">
                  <c:v>1.79483E-2</c:v>
                </c:pt>
                <c:pt idx="1117">
                  <c:v>1.7946299999999998E-2</c:v>
                </c:pt>
                <c:pt idx="1118">
                  <c:v>1.79419E-2</c:v>
                </c:pt>
                <c:pt idx="1119">
                  <c:v>1.7940299999999999E-2</c:v>
                </c:pt>
                <c:pt idx="1120">
                  <c:v>1.7937999999999999E-2</c:v>
                </c:pt>
                <c:pt idx="1121">
                  <c:v>1.7933399999999999E-2</c:v>
                </c:pt>
                <c:pt idx="1122">
                  <c:v>1.7930700000000001E-2</c:v>
                </c:pt>
                <c:pt idx="1123">
                  <c:v>1.79238E-2</c:v>
                </c:pt>
                <c:pt idx="1124">
                  <c:v>1.7920100000000001E-2</c:v>
                </c:pt>
                <c:pt idx="1125">
                  <c:v>1.79198E-2</c:v>
                </c:pt>
                <c:pt idx="1126">
                  <c:v>1.7918699999999999E-2</c:v>
                </c:pt>
                <c:pt idx="1127">
                  <c:v>1.79156E-2</c:v>
                </c:pt>
                <c:pt idx="1128">
                  <c:v>1.7910599999999999E-2</c:v>
                </c:pt>
                <c:pt idx="1129">
                  <c:v>1.7905799999999999E-2</c:v>
                </c:pt>
                <c:pt idx="1130">
                  <c:v>1.79034E-2</c:v>
                </c:pt>
                <c:pt idx="1131">
                  <c:v>1.79039E-2</c:v>
                </c:pt>
                <c:pt idx="1132">
                  <c:v>1.7902000000000001E-2</c:v>
                </c:pt>
                <c:pt idx="1133">
                  <c:v>1.7901400000000001E-2</c:v>
                </c:pt>
                <c:pt idx="1134">
                  <c:v>1.79004E-2</c:v>
                </c:pt>
                <c:pt idx="1135">
                  <c:v>1.7899499999999999E-2</c:v>
                </c:pt>
                <c:pt idx="1136">
                  <c:v>1.7894899999999998E-2</c:v>
                </c:pt>
                <c:pt idx="1137">
                  <c:v>1.7891600000000001E-2</c:v>
                </c:pt>
                <c:pt idx="1138">
                  <c:v>1.7899100000000001E-2</c:v>
                </c:pt>
                <c:pt idx="1139">
                  <c:v>1.7893099999999999E-2</c:v>
                </c:pt>
                <c:pt idx="1140">
                  <c:v>1.7892999999999999E-2</c:v>
                </c:pt>
                <c:pt idx="1141">
                  <c:v>1.7894299999999998E-2</c:v>
                </c:pt>
                <c:pt idx="1142">
                  <c:v>1.7889100000000002E-2</c:v>
                </c:pt>
                <c:pt idx="1143">
                  <c:v>1.78894E-2</c:v>
                </c:pt>
                <c:pt idx="1144">
                  <c:v>1.7891899999999999E-2</c:v>
                </c:pt>
                <c:pt idx="1145">
                  <c:v>1.7895500000000002E-2</c:v>
                </c:pt>
                <c:pt idx="1146">
                  <c:v>1.7893800000000001E-2</c:v>
                </c:pt>
                <c:pt idx="1147">
                  <c:v>1.78923E-2</c:v>
                </c:pt>
                <c:pt idx="1148">
                  <c:v>1.78935E-2</c:v>
                </c:pt>
                <c:pt idx="1149">
                  <c:v>1.7893099999999999E-2</c:v>
                </c:pt>
                <c:pt idx="1150">
                  <c:v>1.78981E-2</c:v>
                </c:pt>
                <c:pt idx="1151">
                  <c:v>1.7898799999999999E-2</c:v>
                </c:pt>
                <c:pt idx="1152">
                  <c:v>1.7899000000000002E-2</c:v>
                </c:pt>
                <c:pt idx="1153">
                  <c:v>1.7898000000000001E-2</c:v>
                </c:pt>
                <c:pt idx="1154">
                  <c:v>1.79017E-2</c:v>
                </c:pt>
                <c:pt idx="1155">
                  <c:v>1.7901899999999998E-2</c:v>
                </c:pt>
                <c:pt idx="1156">
                  <c:v>1.79068E-2</c:v>
                </c:pt>
                <c:pt idx="1157">
                  <c:v>1.7906200000000001E-2</c:v>
                </c:pt>
                <c:pt idx="1158">
                  <c:v>1.7906999999999999E-2</c:v>
                </c:pt>
                <c:pt idx="1159">
                  <c:v>1.7912600000000001E-2</c:v>
                </c:pt>
                <c:pt idx="1160">
                  <c:v>1.7913499999999999E-2</c:v>
                </c:pt>
                <c:pt idx="1161">
                  <c:v>1.7915199999999999E-2</c:v>
                </c:pt>
                <c:pt idx="1162">
                  <c:v>1.7921200000000002E-2</c:v>
                </c:pt>
                <c:pt idx="1163">
                  <c:v>1.7923600000000001E-2</c:v>
                </c:pt>
                <c:pt idx="1164">
                  <c:v>1.7924900000000001E-2</c:v>
                </c:pt>
                <c:pt idx="1165">
                  <c:v>1.7927599999999998E-2</c:v>
                </c:pt>
                <c:pt idx="1166">
                  <c:v>1.7931300000000001E-2</c:v>
                </c:pt>
                <c:pt idx="1167">
                  <c:v>1.7934200000000001E-2</c:v>
                </c:pt>
                <c:pt idx="1168">
                  <c:v>1.7937499999999999E-2</c:v>
                </c:pt>
                <c:pt idx="1169">
                  <c:v>1.7940899999999999E-2</c:v>
                </c:pt>
                <c:pt idx="1170">
                  <c:v>1.7940000000000001E-2</c:v>
                </c:pt>
                <c:pt idx="1171">
                  <c:v>1.79408E-2</c:v>
                </c:pt>
                <c:pt idx="1172">
                  <c:v>1.79483E-2</c:v>
                </c:pt>
                <c:pt idx="1173">
                  <c:v>1.79489E-2</c:v>
                </c:pt>
                <c:pt idx="1174">
                  <c:v>1.7954000000000001E-2</c:v>
                </c:pt>
                <c:pt idx="1175">
                  <c:v>1.79624E-2</c:v>
                </c:pt>
                <c:pt idx="1176">
                  <c:v>1.7965399999999999E-2</c:v>
                </c:pt>
                <c:pt idx="1177">
                  <c:v>1.79664E-2</c:v>
                </c:pt>
                <c:pt idx="1178">
                  <c:v>1.79718E-2</c:v>
                </c:pt>
                <c:pt idx="1179">
                  <c:v>1.79723E-2</c:v>
                </c:pt>
                <c:pt idx="1180">
                  <c:v>1.7976800000000001E-2</c:v>
                </c:pt>
                <c:pt idx="1181">
                  <c:v>1.7978399999999999E-2</c:v>
                </c:pt>
                <c:pt idx="1182">
                  <c:v>1.7981500000000001E-2</c:v>
                </c:pt>
                <c:pt idx="1183">
                  <c:v>1.7983800000000001E-2</c:v>
                </c:pt>
                <c:pt idx="1184">
                  <c:v>1.7989700000000001E-2</c:v>
                </c:pt>
                <c:pt idx="1185">
                  <c:v>1.7991E-2</c:v>
                </c:pt>
                <c:pt idx="1186">
                  <c:v>1.7994400000000001E-2</c:v>
                </c:pt>
                <c:pt idx="1187">
                  <c:v>1.7998E-2</c:v>
                </c:pt>
                <c:pt idx="1188">
                  <c:v>1.7999899999999999E-2</c:v>
                </c:pt>
                <c:pt idx="1189">
                  <c:v>1.8002799999999999E-2</c:v>
                </c:pt>
                <c:pt idx="1190">
                  <c:v>1.80079E-2</c:v>
                </c:pt>
                <c:pt idx="1191">
                  <c:v>1.80092E-2</c:v>
                </c:pt>
                <c:pt idx="1192">
                  <c:v>1.8012E-2</c:v>
                </c:pt>
                <c:pt idx="1193">
                  <c:v>1.8013899999999999E-2</c:v>
                </c:pt>
                <c:pt idx="1194">
                  <c:v>1.80155E-2</c:v>
                </c:pt>
                <c:pt idx="1195">
                  <c:v>1.80191E-2</c:v>
                </c:pt>
                <c:pt idx="1196">
                  <c:v>1.8017999999999999E-2</c:v>
                </c:pt>
                <c:pt idx="1197">
                  <c:v>1.80219E-2</c:v>
                </c:pt>
                <c:pt idx="1198">
                  <c:v>1.8021599999999999E-2</c:v>
                </c:pt>
                <c:pt idx="1199">
                  <c:v>1.8024800000000001E-2</c:v>
                </c:pt>
                <c:pt idx="1200">
                  <c:v>1.8024800000000001E-2</c:v>
                </c:pt>
                <c:pt idx="1201">
                  <c:v>1.80255E-2</c:v>
                </c:pt>
                <c:pt idx="1202">
                  <c:v>1.8027499999999998E-2</c:v>
                </c:pt>
                <c:pt idx="1203">
                  <c:v>1.8027499999999998E-2</c:v>
                </c:pt>
                <c:pt idx="1204">
                  <c:v>1.8029400000000001E-2</c:v>
                </c:pt>
                <c:pt idx="1205">
                  <c:v>1.8029E-2</c:v>
                </c:pt>
                <c:pt idx="1206">
                  <c:v>1.8029400000000001E-2</c:v>
                </c:pt>
                <c:pt idx="1207">
                  <c:v>1.8029E-2</c:v>
                </c:pt>
                <c:pt idx="1208">
                  <c:v>1.8029E-2</c:v>
                </c:pt>
                <c:pt idx="1209">
                  <c:v>1.8028700000000002E-2</c:v>
                </c:pt>
                <c:pt idx="1210">
                  <c:v>1.80284E-2</c:v>
                </c:pt>
                <c:pt idx="1211">
                  <c:v>1.8027000000000001E-2</c:v>
                </c:pt>
                <c:pt idx="1212">
                  <c:v>1.8026799999999999E-2</c:v>
                </c:pt>
                <c:pt idx="1213">
                  <c:v>1.8024999999999999E-2</c:v>
                </c:pt>
                <c:pt idx="1214">
                  <c:v>1.8023500000000001E-2</c:v>
                </c:pt>
                <c:pt idx="1215">
                  <c:v>1.8021200000000001E-2</c:v>
                </c:pt>
                <c:pt idx="1216">
                  <c:v>1.8020100000000001E-2</c:v>
                </c:pt>
                <c:pt idx="1217">
                  <c:v>1.8019400000000001E-2</c:v>
                </c:pt>
                <c:pt idx="1218">
                  <c:v>1.8014800000000001E-2</c:v>
                </c:pt>
                <c:pt idx="1219">
                  <c:v>1.8013000000000001E-2</c:v>
                </c:pt>
                <c:pt idx="1220">
                  <c:v>1.8011800000000001E-2</c:v>
                </c:pt>
                <c:pt idx="1221">
                  <c:v>1.80073E-2</c:v>
                </c:pt>
                <c:pt idx="1222">
                  <c:v>1.8005699999999999E-2</c:v>
                </c:pt>
                <c:pt idx="1223">
                  <c:v>1.8004300000000001E-2</c:v>
                </c:pt>
                <c:pt idx="1224">
                  <c:v>1.7998799999999999E-2</c:v>
                </c:pt>
                <c:pt idx="1225">
                  <c:v>1.79981E-2</c:v>
                </c:pt>
                <c:pt idx="1226">
                  <c:v>1.79934E-2</c:v>
                </c:pt>
                <c:pt idx="1227">
                  <c:v>1.7987900000000001E-2</c:v>
                </c:pt>
                <c:pt idx="1228">
                  <c:v>1.7984699999999999E-2</c:v>
                </c:pt>
                <c:pt idx="1229">
                  <c:v>1.79805E-2</c:v>
                </c:pt>
                <c:pt idx="1230">
                  <c:v>1.7975999999999999E-2</c:v>
                </c:pt>
                <c:pt idx="1231">
                  <c:v>1.7972200000000001E-2</c:v>
                </c:pt>
                <c:pt idx="1232">
                  <c:v>1.7967899999999998E-2</c:v>
                </c:pt>
                <c:pt idx="1233">
                  <c:v>1.79641E-2</c:v>
                </c:pt>
                <c:pt idx="1234">
                  <c:v>1.7957000000000001E-2</c:v>
                </c:pt>
                <c:pt idx="1235">
                  <c:v>1.79548E-2</c:v>
                </c:pt>
                <c:pt idx="1236">
                  <c:v>1.7946699999999999E-2</c:v>
                </c:pt>
                <c:pt idx="1237">
                  <c:v>1.7942199999999998E-2</c:v>
                </c:pt>
                <c:pt idx="1238">
                  <c:v>1.7941599999999999E-2</c:v>
                </c:pt>
                <c:pt idx="1239">
                  <c:v>1.7934800000000001E-2</c:v>
                </c:pt>
                <c:pt idx="1240">
                  <c:v>1.79238E-2</c:v>
                </c:pt>
                <c:pt idx="1241">
                  <c:v>1.7922899999999999E-2</c:v>
                </c:pt>
                <c:pt idx="1242">
                  <c:v>1.7916700000000001E-2</c:v>
                </c:pt>
                <c:pt idx="1243">
                  <c:v>1.79104E-2</c:v>
                </c:pt>
                <c:pt idx="1244">
                  <c:v>1.7904799999999998E-2</c:v>
                </c:pt>
                <c:pt idx="1245">
                  <c:v>1.79051E-2</c:v>
                </c:pt>
                <c:pt idx="1246">
                  <c:v>1.7891799999999999E-2</c:v>
                </c:pt>
                <c:pt idx="1247">
                  <c:v>1.7889200000000001E-2</c:v>
                </c:pt>
                <c:pt idx="1248">
                  <c:v>1.7886599999999999E-2</c:v>
                </c:pt>
                <c:pt idx="1249">
                  <c:v>1.7884000000000001E-2</c:v>
                </c:pt>
                <c:pt idx="1250">
                  <c:v>1.7874500000000001E-2</c:v>
                </c:pt>
                <c:pt idx="1251">
                  <c:v>1.78671E-2</c:v>
                </c:pt>
                <c:pt idx="1252">
                  <c:v>1.7865900000000001E-2</c:v>
                </c:pt>
                <c:pt idx="1253">
                  <c:v>1.78589E-2</c:v>
                </c:pt>
                <c:pt idx="1254">
                  <c:v>1.7859E-2</c:v>
                </c:pt>
                <c:pt idx="1255">
                  <c:v>1.7849799999999999E-2</c:v>
                </c:pt>
                <c:pt idx="1256">
                  <c:v>1.7844100000000002E-2</c:v>
                </c:pt>
                <c:pt idx="1257">
                  <c:v>1.7837700000000001E-2</c:v>
                </c:pt>
                <c:pt idx="1258">
                  <c:v>1.7839299999999999E-2</c:v>
                </c:pt>
                <c:pt idx="1259">
                  <c:v>1.78274E-2</c:v>
                </c:pt>
                <c:pt idx="1260">
                  <c:v>1.78275E-2</c:v>
                </c:pt>
                <c:pt idx="1261">
                  <c:v>1.7826700000000001E-2</c:v>
                </c:pt>
                <c:pt idx="1262">
                  <c:v>1.7820599999999999E-2</c:v>
                </c:pt>
                <c:pt idx="1263">
                  <c:v>1.7812100000000001E-2</c:v>
                </c:pt>
                <c:pt idx="1264">
                  <c:v>1.78145E-2</c:v>
                </c:pt>
                <c:pt idx="1265">
                  <c:v>1.7818299999999999E-2</c:v>
                </c:pt>
                <c:pt idx="1266">
                  <c:v>1.78052E-2</c:v>
                </c:pt>
                <c:pt idx="1267">
                  <c:v>1.7800699999999999E-2</c:v>
                </c:pt>
                <c:pt idx="1268">
                  <c:v>1.77999E-2</c:v>
                </c:pt>
                <c:pt idx="1269">
                  <c:v>1.7795800000000001E-2</c:v>
                </c:pt>
                <c:pt idx="1270">
                  <c:v>1.77936E-2</c:v>
                </c:pt>
                <c:pt idx="1271">
                  <c:v>1.7794399999999998E-2</c:v>
                </c:pt>
                <c:pt idx="1272">
                  <c:v>1.7795100000000001E-2</c:v>
                </c:pt>
                <c:pt idx="1273">
                  <c:v>1.7799300000000001E-2</c:v>
                </c:pt>
                <c:pt idx="1274">
                  <c:v>1.7795499999999999E-2</c:v>
                </c:pt>
                <c:pt idx="1275">
                  <c:v>1.7789200000000002E-2</c:v>
                </c:pt>
                <c:pt idx="1276">
                  <c:v>1.77971E-2</c:v>
                </c:pt>
                <c:pt idx="1277">
                  <c:v>1.7793799999999999E-2</c:v>
                </c:pt>
                <c:pt idx="1278">
                  <c:v>1.77901E-2</c:v>
                </c:pt>
                <c:pt idx="1279">
                  <c:v>1.77825E-2</c:v>
                </c:pt>
                <c:pt idx="1280">
                  <c:v>1.7787299999999999E-2</c:v>
                </c:pt>
                <c:pt idx="1281">
                  <c:v>1.7795200000000001E-2</c:v>
                </c:pt>
                <c:pt idx="1282">
                  <c:v>1.7785800000000001E-2</c:v>
                </c:pt>
                <c:pt idx="1283">
                  <c:v>1.77918E-2</c:v>
                </c:pt>
                <c:pt idx="1284">
                  <c:v>1.77865E-2</c:v>
                </c:pt>
                <c:pt idx="1285">
                  <c:v>1.7791299999999999E-2</c:v>
                </c:pt>
                <c:pt idx="1286">
                  <c:v>1.7804400000000001E-2</c:v>
                </c:pt>
                <c:pt idx="1287">
                  <c:v>1.77994E-2</c:v>
                </c:pt>
                <c:pt idx="1288">
                  <c:v>1.77942E-2</c:v>
                </c:pt>
                <c:pt idx="1289">
                  <c:v>1.78064E-2</c:v>
                </c:pt>
                <c:pt idx="1290">
                  <c:v>1.78035E-2</c:v>
                </c:pt>
                <c:pt idx="1291">
                  <c:v>1.7811400000000002E-2</c:v>
                </c:pt>
                <c:pt idx="1292">
                  <c:v>1.78222E-2</c:v>
                </c:pt>
                <c:pt idx="1293">
                  <c:v>1.78245E-2</c:v>
                </c:pt>
                <c:pt idx="1294">
                  <c:v>1.78198E-2</c:v>
                </c:pt>
                <c:pt idx="1295">
                  <c:v>1.7821300000000002E-2</c:v>
                </c:pt>
                <c:pt idx="1296">
                  <c:v>1.7835E-2</c:v>
                </c:pt>
                <c:pt idx="1297">
                  <c:v>1.7835699999999999E-2</c:v>
                </c:pt>
                <c:pt idx="1298">
                  <c:v>1.78339E-2</c:v>
                </c:pt>
                <c:pt idx="1299">
                  <c:v>1.7841099999999999E-2</c:v>
                </c:pt>
                <c:pt idx="1300">
                  <c:v>1.78531E-2</c:v>
                </c:pt>
                <c:pt idx="1301">
                  <c:v>1.78525E-2</c:v>
                </c:pt>
                <c:pt idx="1302">
                  <c:v>1.7856400000000001E-2</c:v>
                </c:pt>
                <c:pt idx="1303">
                  <c:v>1.78648E-2</c:v>
                </c:pt>
                <c:pt idx="1304">
                  <c:v>1.78754E-2</c:v>
                </c:pt>
                <c:pt idx="1305">
                  <c:v>1.7877400000000002E-2</c:v>
                </c:pt>
                <c:pt idx="1306">
                  <c:v>1.7883699999999999E-2</c:v>
                </c:pt>
                <c:pt idx="1307">
                  <c:v>1.789E-2</c:v>
                </c:pt>
                <c:pt idx="1308">
                  <c:v>1.7894699999999999E-2</c:v>
                </c:pt>
                <c:pt idx="1309">
                  <c:v>1.7892399999999999E-2</c:v>
                </c:pt>
                <c:pt idx="1310">
                  <c:v>1.7898600000000001E-2</c:v>
                </c:pt>
                <c:pt idx="1311">
                  <c:v>1.7907800000000001E-2</c:v>
                </c:pt>
                <c:pt idx="1312">
                  <c:v>1.7912500000000001E-2</c:v>
                </c:pt>
                <c:pt idx="1313">
                  <c:v>1.7923700000000001E-2</c:v>
                </c:pt>
                <c:pt idx="1314">
                  <c:v>1.7919500000000001E-2</c:v>
                </c:pt>
                <c:pt idx="1315">
                  <c:v>1.7939E-2</c:v>
                </c:pt>
                <c:pt idx="1316">
                  <c:v>1.7942799999999998E-2</c:v>
                </c:pt>
                <c:pt idx="1317">
                  <c:v>1.7953E-2</c:v>
                </c:pt>
                <c:pt idx="1318">
                  <c:v>1.79496E-2</c:v>
                </c:pt>
                <c:pt idx="1319">
                  <c:v>1.7959900000000001E-2</c:v>
                </c:pt>
                <c:pt idx="1320">
                  <c:v>1.7960899999999998E-2</c:v>
                </c:pt>
                <c:pt idx="1321">
                  <c:v>1.7973900000000001E-2</c:v>
                </c:pt>
                <c:pt idx="1322">
                  <c:v>1.79788E-2</c:v>
                </c:pt>
                <c:pt idx="1323">
                  <c:v>1.7987699999999999E-2</c:v>
                </c:pt>
                <c:pt idx="1324">
                  <c:v>1.7985899999999999E-2</c:v>
                </c:pt>
                <c:pt idx="1325">
                  <c:v>1.7991500000000001E-2</c:v>
                </c:pt>
                <c:pt idx="1326">
                  <c:v>1.8005500000000001E-2</c:v>
                </c:pt>
                <c:pt idx="1327">
                  <c:v>1.80149E-2</c:v>
                </c:pt>
                <c:pt idx="1328">
                  <c:v>1.8018300000000001E-2</c:v>
                </c:pt>
                <c:pt idx="1329">
                  <c:v>1.8016399999999998E-2</c:v>
                </c:pt>
                <c:pt idx="1330">
                  <c:v>1.8016299999999999E-2</c:v>
                </c:pt>
                <c:pt idx="1331">
                  <c:v>1.8036699999999999E-2</c:v>
                </c:pt>
                <c:pt idx="1332">
                  <c:v>1.8036900000000002E-2</c:v>
                </c:pt>
                <c:pt idx="1333">
                  <c:v>1.80377E-2</c:v>
                </c:pt>
                <c:pt idx="1334">
                  <c:v>1.8033899999999999E-2</c:v>
                </c:pt>
                <c:pt idx="1335">
                  <c:v>1.8051500000000002E-2</c:v>
                </c:pt>
                <c:pt idx="1336">
                  <c:v>1.8053900000000001E-2</c:v>
                </c:pt>
                <c:pt idx="1337">
                  <c:v>1.8048999999999999E-2</c:v>
                </c:pt>
                <c:pt idx="1338">
                  <c:v>1.8053E-2</c:v>
                </c:pt>
                <c:pt idx="1339">
                  <c:v>1.8060199999999998E-2</c:v>
                </c:pt>
                <c:pt idx="1340">
                  <c:v>1.80693E-2</c:v>
                </c:pt>
                <c:pt idx="1341">
                  <c:v>1.8069999999999999E-2</c:v>
                </c:pt>
                <c:pt idx="1342">
                  <c:v>1.80699E-2</c:v>
                </c:pt>
                <c:pt idx="1343">
                  <c:v>1.8075500000000001E-2</c:v>
                </c:pt>
                <c:pt idx="1344">
                  <c:v>1.8081199999999999E-2</c:v>
                </c:pt>
                <c:pt idx="1345">
                  <c:v>1.8081300000000002E-2</c:v>
                </c:pt>
                <c:pt idx="1346">
                  <c:v>1.8082399999999998E-2</c:v>
                </c:pt>
                <c:pt idx="1347">
                  <c:v>1.8087099999999998E-2</c:v>
                </c:pt>
                <c:pt idx="1348">
                  <c:v>1.8089500000000001E-2</c:v>
                </c:pt>
                <c:pt idx="1349">
                  <c:v>1.8092E-2</c:v>
                </c:pt>
                <c:pt idx="1350">
                  <c:v>1.8093100000000001E-2</c:v>
                </c:pt>
                <c:pt idx="1351">
                  <c:v>1.8090200000000001E-2</c:v>
                </c:pt>
                <c:pt idx="1352">
                  <c:v>1.8092E-2</c:v>
                </c:pt>
                <c:pt idx="1353">
                  <c:v>1.8089600000000001E-2</c:v>
                </c:pt>
                <c:pt idx="1354">
                  <c:v>1.8091900000000001E-2</c:v>
                </c:pt>
                <c:pt idx="1355">
                  <c:v>1.8091800000000002E-2</c:v>
                </c:pt>
                <c:pt idx="1356">
                  <c:v>1.8088699999999999E-2</c:v>
                </c:pt>
                <c:pt idx="1357">
                  <c:v>1.8095900000000002E-2</c:v>
                </c:pt>
                <c:pt idx="1358">
                  <c:v>1.8096899999999999E-2</c:v>
                </c:pt>
                <c:pt idx="1359">
                  <c:v>1.8093000000000001E-2</c:v>
                </c:pt>
                <c:pt idx="1360">
                  <c:v>1.8091400000000001E-2</c:v>
                </c:pt>
                <c:pt idx="1361">
                  <c:v>1.80904E-2</c:v>
                </c:pt>
                <c:pt idx="1362">
                  <c:v>1.8093000000000001E-2</c:v>
                </c:pt>
                <c:pt idx="1363">
                  <c:v>1.8091400000000001E-2</c:v>
                </c:pt>
                <c:pt idx="1364">
                  <c:v>1.80897E-2</c:v>
                </c:pt>
                <c:pt idx="1365">
                  <c:v>1.8087700000000002E-2</c:v>
                </c:pt>
                <c:pt idx="1366">
                  <c:v>1.8087900000000001E-2</c:v>
                </c:pt>
                <c:pt idx="1367">
                  <c:v>1.80822E-2</c:v>
                </c:pt>
                <c:pt idx="1368">
                  <c:v>1.8080800000000001E-2</c:v>
                </c:pt>
                <c:pt idx="1369">
                  <c:v>1.80781E-2</c:v>
                </c:pt>
                <c:pt idx="1370">
                  <c:v>1.8075000000000001E-2</c:v>
                </c:pt>
                <c:pt idx="1371">
                  <c:v>1.8077099999999999E-2</c:v>
                </c:pt>
                <c:pt idx="1372">
                  <c:v>1.8070900000000001E-2</c:v>
                </c:pt>
                <c:pt idx="1373">
                  <c:v>1.8067699999999999E-2</c:v>
                </c:pt>
                <c:pt idx="1374">
                  <c:v>1.8065299999999999E-2</c:v>
                </c:pt>
                <c:pt idx="1375">
                  <c:v>1.8065100000000001E-2</c:v>
                </c:pt>
                <c:pt idx="1376">
                  <c:v>1.8061799999999999E-2</c:v>
                </c:pt>
                <c:pt idx="1377">
                  <c:v>1.8057799999999999E-2</c:v>
                </c:pt>
                <c:pt idx="1378">
                  <c:v>1.8054299999999999E-2</c:v>
                </c:pt>
                <c:pt idx="1379">
                  <c:v>1.8050799999999999E-2</c:v>
                </c:pt>
                <c:pt idx="1380">
                  <c:v>1.8048000000000002E-2</c:v>
                </c:pt>
                <c:pt idx="1381">
                  <c:v>1.8043500000000001E-2</c:v>
                </c:pt>
                <c:pt idx="1382">
                  <c:v>1.8037500000000001E-2</c:v>
                </c:pt>
                <c:pt idx="1383">
                  <c:v>1.80365E-2</c:v>
                </c:pt>
                <c:pt idx="1384">
                  <c:v>1.8031999999999999E-2</c:v>
                </c:pt>
                <c:pt idx="1385">
                  <c:v>1.8028499999999999E-2</c:v>
                </c:pt>
                <c:pt idx="1386">
                  <c:v>1.8026299999999999E-2</c:v>
                </c:pt>
                <c:pt idx="1387">
                  <c:v>1.80219E-2</c:v>
                </c:pt>
                <c:pt idx="1388">
                  <c:v>1.8017600000000002E-2</c:v>
                </c:pt>
                <c:pt idx="1389">
                  <c:v>1.8014100000000002E-2</c:v>
                </c:pt>
                <c:pt idx="1390">
                  <c:v>1.8010399999999999E-2</c:v>
                </c:pt>
                <c:pt idx="1391">
                  <c:v>1.8006399999999999E-2</c:v>
                </c:pt>
                <c:pt idx="1392">
                  <c:v>1.80027E-2</c:v>
                </c:pt>
                <c:pt idx="1393">
                  <c:v>1.7999000000000001E-2</c:v>
                </c:pt>
                <c:pt idx="1394">
                  <c:v>1.79951E-2</c:v>
                </c:pt>
                <c:pt idx="1395">
                  <c:v>1.7991199999999999E-2</c:v>
                </c:pt>
                <c:pt idx="1396">
                  <c:v>1.7987E-2</c:v>
                </c:pt>
                <c:pt idx="1397">
                  <c:v>1.7983699999999998E-2</c:v>
                </c:pt>
                <c:pt idx="1398">
                  <c:v>1.7979700000000001E-2</c:v>
                </c:pt>
                <c:pt idx="1399">
                  <c:v>1.79764E-2</c:v>
                </c:pt>
                <c:pt idx="1400">
                  <c:v>1.7972800000000001E-2</c:v>
                </c:pt>
                <c:pt idx="1401">
                  <c:v>1.7969300000000001E-2</c:v>
                </c:pt>
                <c:pt idx="1402">
                  <c:v>1.7966099999999999E-2</c:v>
                </c:pt>
                <c:pt idx="1403">
                  <c:v>1.7962599999999999E-2</c:v>
                </c:pt>
                <c:pt idx="1404">
                  <c:v>1.79594E-2</c:v>
                </c:pt>
                <c:pt idx="1405">
                  <c:v>1.7956300000000001E-2</c:v>
                </c:pt>
                <c:pt idx="1406">
                  <c:v>1.7953199999999999E-2</c:v>
                </c:pt>
                <c:pt idx="1407">
                  <c:v>1.7950299999999999E-2</c:v>
                </c:pt>
                <c:pt idx="1408">
                  <c:v>1.7947399999999999E-2</c:v>
                </c:pt>
                <c:pt idx="1409">
                  <c:v>1.7944499999999999E-2</c:v>
                </c:pt>
                <c:pt idx="1410">
                  <c:v>1.79419E-2</c:v>
                </c:pt>
                <c:pt idx="1411">
                  <c:v>1.7939400000000001E-2</c:v>
                </c:pt>
                <c:pt idx="1412">
                  <c:v>1.7937000000000002E-2</c:v>
                </c:pt>
                <c:pt idx="1413">
                  <c:v>1.7934700000000001E-2</c:v>
                </c:pt>
                <c:pt idx="1414">
                  <c:v>1.79326E-2</c:v>
                </c:pt>
                <c:pt idx="1415">
                  <c:v>1.79302E-2</c:v>
                </c:pt>
                <c:pt idx="1416">
                  <c:v>1.7928199999999998E-2</c:v>
                </c:pt>
                <c:pt idx="1417">
                  <c:v>1.7926399999999999E-2</c:v>
                </c:pt>
                <c:pt idx="1418">
                  <c:v>1.7924800000000001E-2</c:v>
                </c:pt>
                <c:pt idx="1419">
                  <c:v>1.7923499999999998E-2</c:v>
                </c:pt>
                <c:pt idx="1420">
                  <c:v>1.7921900000000001E-2</c:v>
                </c:pt>
                <c:pt idx="1421">
                  <c:v>1.7920200000000001E-2</c:v>
                </c:pt>
                <c:pt idx="1422">
                  <c:v>1.7919399999999999E-2</c:v>
                </c:pt>
                <c:pt idx="1423">
                  <c:v>1.7918099999999999E-2</c:v>
                </c:pt>
                <c:pt idx="1424">
                  <c:v>1.7917599999999999E-2</c:v>
                </c:pt>
                <c:pt idx="1425">
                  <c:v>1.7916399999999999E-2</c:v>
                </c:pt>
                <c:pt idx="1426">
                  <c:v>1.79157E-2</c:v>
                </c:pt>
                <c:pt idx="1427">
                  <c:v>1.7915400000000001E-2</c:v>
                </c:pt>
                <c:pt idx="1428">
                  <c:v>1.7914800000000002E-2</c:v>
                </c:pt>
                <c:pt idx="1429">
                  <c:v>1.79145E-2</c:v>
                </c:pt>
                <c:pt idx="1430">
                  <c:v>1.7914200000000002E-2</c:v>
                </c:pt>
                <c:pt idx="1431">
                  <c:v>1.7914300000000001E-2</c:v>
                </c:pt>
                <c:pt idx="1432">
                  <c:v>1.7914699999999999E-2</c:v>
                </c:pt>
                <c:pt idx="1433">
                  <c:v>1.7915E-2</c:v>
                </c:pt>
                <c:pt idx="1434">
                  <c:v>1.7915299999999999E-2</c:v>
                </c:pt>
                <c:pt idx="1435">
                  <c:v>1.79156E-2</c:v>
                </c:pt>
                <c:pt idx="1436">
                  <c:v>1.7916399999999999E-2</c:v>
                </c:pt>
                <c:pt idx="1437">
                  <c:v>1.7917099999999998E-2</c:v>
                </c:pt>
                <c:pt idx="1438">
                  <c:v>1.7917800000000001E-2</c:v>
                </c:pt>
                <c:pt idx="1439">
                  <c:v>1.7918799999999999E-2</c:v>
                </c:pt>
                <c:pt idx="1440">
                  <c:v>1.79198E-2</c:v>
                </c:pt>
                <c:pt idx="1441">
                  <c:v>1.79209E-2</c:v>
                </c:pt>
                <c:pt idx="1442">
                  <c:v>1.79221E-2</c:v>
                </c:pt>
                <c:pt idx="1443">
                  <c:v>1.79233E-2</c:v>
                </c:pt>
                <c:pt idx="1444">
                  <c:v>1.7924699999999998E-2</c:v>
                </c:pt>
                <c:pt idx="1445">
                  <c:v>1.7926299999999999E-2</c:v>
                </c:pt>
                <c:pt idx="1446">
                  <c:v>1.79279E-2</c:v>
                </c:pt>
                <c:pt idx="1447">
                  <c:v>1.7929199999999999E-2</c:v>
                </c:pt>
                <c:pt idx="1448">
                  <c:v>1.7931099999999998E-2</c:v>
                </c:pt>
                <c:pt idx="1449">
                  <c:v>1.7932799999999999E-2</c:v>
                </c:pt>
                <c:pt idx="1450">
                  <c:v>1.7934700000000001E-2</c:v>
                </c:pt>
                <c:pt idx="1451">
                  <c:v>1.79366E-2</c:v>
                </c:pt>
                <c:pt idx="1452">
                  <c:v>1.79373E-2</c:v>
                </c:pt>
                <c:pt idx="1453">
                  <c:v>1.79408E-2</c:v>
                </c:pt>
                <c:pt idx="1454">
                  <c:v>1.7943199999999999E-2</c:v>
                </c:pt>
                <c:pt idx="1455">
                  <c:v>1.7942900000000001E-2</c:v>
                </c:pt>
                <c:pt idx="1456">
                  <c:v>1.7945599999999999E-2</c:v>
                </c:pt>
                <c:pt idx="1457">
                  <c:v>1.7947500000000002E-2</c:v>
                </c:pt>
                <c:pt idx="1458">
                  <c:v>1.7950000000000001E-2</c:v>
                </c:pt>
                <c:pt idx="1459">
                  <c:v>1.7951600000000002E-2</c:v>
                </c:pt>
                <c:pt idx="1460">
                  <c:v>1.7955100000000002E-2</c:v>
                </c:pt>
                <c:pt idx="1461">
                  <c:v>1.7955100000000002E-2</c:v>
                </c:pt>
                <c:pt idx="1462">
                  <c:v>1.7957500000000001E-2</c:v>
                </c:pt>
                <c:pt idx="1463">
                  <c:v>1.7959200000000002E-2</c:v>
                </c:pt>
                <c:pt idx="1464">
                  <c:v>1.7960500000000001E-2</c:v>
                </c:pt>
                <c:pt idx="1465">
                  <c:v>1.7963300000000001E-2</c:v>
                </c:pt>
                <c:pt idx="1466">
                  <c:v>1.7965499999999999E-2</c:v>
                </c:pt>
                <c:pt idx="1467">
                  <c:v>1.79664E-2</c:v>
                </c:pt>
                <c:pt idx="1468">
                  <c:v>1.7968600000000001E-2</c:v>
                </c:pt>
                <c:pt idx="1469">
                  <c:v>1.7968700000000001E-2</c:v>
                </c:pt>
                <c:pt idx="1470">
                  <c:v>1.797E-2</c:v>
                </c:pt>
                <c:pt idx="1471">
                  <c:v>1.7974199999999999E-2</c:v>
                </c:pt>
                <c:pt idx="1472">
                  <c:v>1.79752E-2</c:v>
                </c:pt>
                <c:pt idx="1473">
                  <c:v>1.7976599999999999E-2</c:v>
                </c:pt>
                <c:pt idx="1474">
                  <c:v>1.7976700000000002E-2</c:v>
                </c:pt>
                <c:pt idx="1475">
                  <c:v>1.79793E-2</c:v>
                </c:pt>
                <c:pt idx="1476">
                  <c:v>1.79758E-2</c:v>
                </c:pt>
                <c:pt idx="1477">
                  <c:v>1.79794E-2</c:v>
                </c:pt>
                <c:pt idx="1478">
                  <c:v>1.7983800000000001E-2</c:v>
                </c:pt>
                <c:pt idx="1479">
                  <c:v>1.7980199999999998E-2</c:v>
                </c:pt>
                <c:pt idx="1480">
                  <c:v>1.7977400000000001E-2</c:v>
                </c:pt>
                <c:pt idx="1481">
                  <c:v>1.7985299999999999E-2</c:v>
                </c:pt>
                <c:pt idx="1482">
                  <c:v>1.7985999999999999E-2</c:v>
                </c:pt>
                <c:pt idx="1483">
                  <c:v>1.7985600000000001E-2</c:v>
                </c:pt>
                <c:pt idx="1484">
                  <c:v>1.7979599999999998E-2</c:v>
                </c:pt>
                <c:pt idx="1485">
                  <c:v>1.7984699999999999E-2</c:v>
                </c:pt>
                <c:pt idx="1486">
                  <c:v>1.7986700000000001E-2</c:v>
                </c:pt>
                <c:pt idx="1487">
                  <c:v>1.7983099999999998E-2</c:v>
                </c:pt>
                <c:pt idx="1488">
                  <c:v>1.7986100000000001E-2</c:v>
                </c:pt>
                <c:pt idx="1489">
                  <c:v>1.7984400000000001E-2</c:v>
                </c:pt>
                <c:pt idx="1490">
                  <c:v>1.7982700000000001E-2</c:v>
                </c:pt>
                <c:pt idx="1491">
                  <c:v>1.7980400000000001E-2</c:v>
                </c:pt>
                <c:pt idx="1492">
                  <c:v>1.79828E-2</c:v>
                </c:pt>
                <c:pt idx="1493">
                  <c:v>1.7974299999999999E-2</c:v>
                </c:pt>
                <c:pt idx="1494">
                  <c:v>1.79759E-2</c:v>
                </c:pt>
                <c:pt idx="1495">
                  <c:v>1.79794E-2</c:v>
                </c:pt>
                <c:pt idx="1496">
                  <c:v>1.7973599999999999E-2</c:v>
                </c:pt>
                <c:pt idx="1497">
                  <c:v>1.7971399999999998E-2</c:v>
                </c:pt>
                <c:pt idx="1498">
                  <c:v>1.79688E-2</c:v>
                </c:pt>
                <c:pt idx="1499">
                  <c:v>1.79623E-2</c:v>
                </c:pt>
                <c:pt idx="1500">
                  <c:v>1.7965200000000001E-2</c:v>
                </c:pt>
                <c:pt idx="1501">
                  <c:v>1.79653E-2</c:v>
                </c:pt>
                <c:pt idx="1502">
                  <c:v>1.7954399999999999E-2</c:v>
                </c:pt>
                <c:pt idx="1503">
                  <c:v>1.7963300000000001E-2</c:v>
                </c:pt>
                <c:pt idx="1504">
                  <c:v>1.7953199999999999E-2</c:v>
                </c:pt>
                <c:pt idx="1505">
                  <c:v>1.7950399999999998E-2</c:v>
                </c:pt>
                <c:pt idx="1506">
                  <c:v>1.7960500000000001E-2</c:v>
                </c:pt>
                <c:pt idx="1507">
                  <c:v>1.7956900000000001E-2</c:v>
                </c:pt>
                <c:pt idx="1508">
                  <c:v>1.79489E-2</c:v>
                </c:pt>
                <c:pt idx="1509">
                  <c:v>1.7944700000000001E-2</c:v>
                </c:pt>
                <c:pt idx="1510">
                  <c:v>1.7941700000000001E-2</c:v>
                </c:pt>
                <c:pt idx="1511">
                  <c:v>1.79344E-2</c:v>
                </c:pt>
                <c:pt idx="1512">
                  <c:v>1.7940899999999999E-2</c:v>
                </c:pt>
                <c:pt idx="1513">
                  <c:v>1.7929500000000001E-2</c:v>
                </c:pt>
                <c:pt idx="1514">
                  <c:v>1.7932199999999999E-2</c:v>
                </c:pt>
                <c:pt idx="1515">
                  <c:v>1.7925400000000001E-2</c:v>
                </c:pt>
                <c:pt idx="1516">
                  <c:v>1.79244E-2</c:v>
                </c:pt>
                <c:pt idx="1517">
                  <c:v>1.7916600000000001E-2</c:v>
                </c:pt>
                <c:pt idx="1518">
                  <c:v>1.7923000000000001E-2</c:v>
                </c:pt>
                <c:pt idx="1519">
                  <c:v>1.7913700000000001E-2</c:v>
                </c:pt>
                <c:pt idx="1520">
                  <c:v>1.7912500000000001E-2</c:v>
                </c:pt>
                <c:pt idx="1521">
                  <c:v>1.79092E-2</c:v>
                </c:pt>
                <c:pt idx="1522">
                  <c:v>1.79016E-2</c:v>
                </c:pt>
                <c:pt idx="1523">
                  <c:v>1.7899399999999999E-2</c:v>
                </c:pt>
                <c:pt idx="1524">
                  <c:v>1.7891799999999999E-2</c:v>
                </c:pt>
                <c:pt idx="1525">
                  <c:v>1.7888600000000001E-2</c:v>
                </c:pt>
                <c:pt idx="1526">
                  <c:v>1.7887E-2</c:v>
                </c:pt>
                <c:pt idx="1527">
                  <c:v>1.78906E-2</c:v>
                </c:pt>
                <c:pt idx="1528">
                  <c:v>1.7881399999999999E-2</c:v>
                </c:pt>
                <c:pt idx="1529">
                  <c:v>1.7880099999999999E-2</c:v>
                </c:pt>
                <c:pt idx="1530">
                  <c:v>1.7878999999999999E-2</c:v>
                </c:pt>
                <c:pt idx="1531">
                  <c:v>1.7874500000000001E-2</c:v>
                </c:pt>
                <c:pt idx="1532">
                  <c:v>1.7867600000000001E-2</c:v>
                </c:pt>
                <c:pt idx="1533">
                  <c:v>1.7876199999999998E-2</c:v>
                </c:pt>
                <c:pt idx="1534">
                  <c:v>1.7871999999999999E-2</c:v>
                </c:pt>
                <c:pt idx="1535">
                  <c:v>1.7860399999999998E-2</c:v>
                </c:pt>
                <c:pt idx="1536">
                  <c:v>1.7864399999999999E-2</c:v>
                </c:pt>
                <c:pt idx="1537">
                  <c:v>1.78578E-2</c:v>
                </c:pt>
                <c:pt idx="1538">
                  <c:v>1.7856799999999999E-2</c:v>
                </c:pt>
                <c:pt idx="1539">
                  <c:v>1.78567E-2</c:v>
                </c:pt>
                <c:pt idx="1540">
                  <c:v>1.7859799999999999E-2</c:v>
                </c:pt>
                <c:pt idx="1541">
                  <c:v>1.78531E-2</c:v>
                </c:pt>
                <c:pt idx="1542">
                  <c:v>1.7853600000000001E-2</c:v>
                </c:pt>
                <c:pt idx="1543">
                  <c:v>1.7848099999999999E-2</c:v>
                </c:pt>
                <c:pt idx="1544">
                  <c:v>1.78456E-2</c:v>
                </c:pt>
                <c:pt idx="1545">
                  <c:v>1.7848599999999999E-2</c:v>
                </c:pt>
                <c:pt idx="1546">
                  <c:v>1.78427E-2</c:v>
                </c:pt>
                <c:pt idx="1547">
                  <c:v>1.7852799999999999E-2</c:v>
                </c:pt>
                <c:pt idx="1548">
                  <c:v>1.78421E-2</c:v>
                </c:pt>
                <c:pt idx="1549">
                  <c:v>1.78502E-2</c:v>
                </c:pt>
                <c:pt idx="1550">
                  <c:v>1.7839299999999999E-2</c:v>
                </c:pt>
                <c:pt idx="1551">
                  <c:v>1.7842E-2</c:v>
                </c:pt>
                <c:pt idx="1552">
                  <c:v>1.78438E-2</c:v>
                </c:pt>
                <c:pt idx="1553">
                  <c:v>1.7845199999999999E-2</c:v>
                </c:pt>
                <c:pt idx="1554">
                  <c:v>1.7854999999999999E-2</c:v>
                </c:pt>
                <c:pt idx="1555">
                  <c:v>1.7842799999999999E-2</c:v>
                </c:pt>
                <c:pt idx="1556">
                  <c:v>1.7848099999999999E-2</c:v>
                </c:pt>
                <c:pt idx="1557">
                  <c:v>1.78484E-2</c:v>
                </c:pt>
                <c:pt idx="1558">
                  <c:v>1.7843299999999999E-2</c:v>
                </c:pt>
                <c:pt idx="1559">
                  <c:v>1.78491E-2</c:v>
                </c:pt>
                <c:pt idx="1560">
                  <c:v>1.7850700000000001E-2</c:v>
                </c:pt>
                <c:pt idx="1561">
                  <c:v>1.7847700000000001E-2</c:v>
                </c:pt>
                <c:pt idx="1562">
                  <c:v>1.7856199999999999E-2</c:v>
                </c:pt>
                <c:pt idx="1563">
                  <c:v>1.7867899999999999E-2</c:v>
                </c:pt>
                <c:pt idx="1564">
                  <c:v>1.7859199999999999E-2</c:v>
                </c:pt>
                <c:pt idx="1565">
                  <c:v>1.7861100000000001E-2</c:v>
                </c:pt>
                <c:pt idx="1566">
                  <c:v>1.7865499999999999E-2</c:v>
                </c:pt>
                <c:pt idx="1567">
                  <c:v>1.78719E-2</c:v>
                </c:pt>
                <c:pt idx="1568">
                  <c:v>1.7871700000000001E-2</c:v>
                </c:pt>
                <c:pt idx="1569">
                  <c:v>1.78643E-2</c:v>
                </c:pt>
                <c:pt idx="1570">
                  <c:v>1.7872499999999999E-2</c:v>
                </c:pt>
                <c:pt idx="1571">
                  <c:v>1.7879800000000001E-2</c:v>
                </c:pt>
                <c:pt idx="1572">
                  <c:v>1.78852E-2</c:v>
                </c:pt>
                <c:pt idx="1573">
                  <c:v>1.7887500000000001E-2</c:v>
                </c:pt>
                <c:pt idx="1574">
                  <c:v>1.7893599999999999E-2</c:v>
                </c:pt>
                <c:pt idx="1575">
                  <c:v>1.7894299999999998E-2</c:v>
                </c:pt>
                <c:pt idx="1576">
                  <c:v>1.7896200000000001E-2</c:v>
                </c:pt>
                <c:pt idx="1577">
                  <c:v>1.7897900000000001E-2</c:v>
                </c:pt>
                <c:pt idx="1578">
                  <c:v>1.7897900000000001E-2</c:v>
                </c:pt>
                <c:pt idx="1579">
                  <c:v>1.7910499999999999E-2</c:v>
                </c:pt>
                <c:pt idx="1580">
                  <c:v>1.7918199999999999E-2</c:v>
                </c:pt>
                <c:pt idx="1581">
                  <c:v>1.7926999999999998E-2</c:v>
                </c:pt>
                <c:pt idx="1582">
                  <c:v>1.7919500000000001E-2</c:v>
                </c:pt>
                <c:pt idx="1583">
                  <c:v>1.7917599999999999E-2</c:v>
                </c:pt>
                <c:pt idx="1584">
                  <c:v>1.7919000000000001E-2</c:v>
                </c:pt>
                <c:pt idx="1585">
                  <c:v>1.79378E-2</c:v>
                </c:pt>
                <c:pt idx="1586">
                  <c:v>1.7940000000000001E-2</c:v>
                </c:pt>
                <c:pt idx="1587">
                  <c:v>1.79472E-2</c:v>
                </c:pt>
                <c:pt idx="1588">
                  <c:v>1.7949400000000001E-2</c:v>
                </c:pt>
                <c:pt idx="1589">
                  <c:v>1.7944399999999999E-2</c:v>
                </c:pt>
                <c:pt idx="1590">
                  <c:v>1.7953E-2</c:v>
                </c:pt>
                <c:pt idx="1591">
                  <c:v>1.7964999999999998E-2</c:v>
                </c:pt>
                <c:pt idx="1592">
                  <c:v>1.7962200000000001E-2</c:v>
                </c:pt>
                <c:pt idx="1593">
                  <c:v>1.7966200000000002E-2</c:v>
                </c:pt>
                <c:pt idx="1594">
                  <c:v>1.79734E-2</c:v>
                </c:pt>
                <c:pt idx="1595">
                  <c:v>1.79741E-2</c:v>
                </c:pt>
                <c:pt idx="1596">
                  <c:v>1.7980599999999999E-2</c:v>
                </c:pt>
                <c:pt idx="1597">
                  <c:v>1.7983099999999998E-2</c:v>
                </c:pt>
                <c:pt idx="1598">
                  <c:v>1.79858E-2</c:v>
                </c:pt>
                <c:pt idx="1599">
                  <c:v>1.7993800000000001E-2</c:v>
                </c:pt>
                <c:pt idx="1600">
                  <c:v>1.8004200000000001E-2</c:v>
                </c:pt>
                <c:pt idx="1601">
                  <c:v>1.8006399999999999E-2</c:v>
                </c:pt>
                <c:pt idx="1602">
                  <c:v>1.8012899999999998E-2</c:v>
                </c:pt>
                <c:pt idx="1603">
                  <c:v>1.8013500000000002E-2</c:v>
                </c:pt>
                <c:pt idx="1604">
                  <c:v>1.80115E-2</c:v>
                </c:pt>
                <c:pt idx="1605">
                  <c:v>1.8019899999999998E-2</c:v>
                </c:pt>
                <c:pt idx="1606">
                  <c:v>1.8013899999999999E-2</c:v>
                </c:pt>
                <c:pt idx="1607">
                  <c:v>1.8026199999999999E-2</c:v>
                </c:pt>
                <c:pt idx="1608">
                  <c:v>1.8024999999999999E-2</c:v>
                </c:pt>
                <c:pt idx="1609">
                  <c:v>1.80365E-2</c:v>
                </c:pt>
                <c:pt idx="1610">
                  <c:v>1.8034999999999999E-2</c:v>
                </c:pt>
                <c:pt idx="1611">
                  <c:v>1.8032400000000001E-2</c:v>
                </c:pt>
                <c:pt idx="1612">
                  <c:v>1.8033500000000001E-2</c:v>
                </c:pt>
                <c:pt idx="1613">
                  <c:v>1.8050199999999999E-2</c:v>
                </c:pt>
                <c:pt idx="1614">
                  <c:v>1.8040500000000001E-2</c:v>
                </c:pt>
                <c:pt idx="1615">
                  <c:v>1.8046300000000001E-2</c:v>
                </c:pt>
                <c:pt idx="1616">
                  <c:v>1.80587E-2</c:v>
                </c:pt>
                <c:pt idx="1617">
                  <c:v>1.8056300000000001E-2</c:v>
                </c:pt>
                <c:pt idx="1618">
                  <c:v>1.80535E-2</c:v>
                </c:pt>
                <c:pt idx="1619">
                  <c:v>1.8062000000000002E-2</c:v>
                </c:pt>
                <c:pt idx="1620">
                  <c:v>1.80617E-2</c:v>
                </c:pt>
                <c:pt idx="1621">
                  <c:v>1.8063900000000001E-2</c:v>
                </c:pt>
                <c:pt idx="1622">
                  <c:v>1.8075000000000001E-2</c:v>
                </c:pt>
                <c:pt idx="1623">
                  <c:v>1.8066700000000002E-2</c:v>
                </c:pt>
                <c:pt idx="1624">
                  <c:v>1.8068600000000001E-2</c:v>
                </c:pt>
                <c:pt idx="1625">
                  <c:v>1.8075299999999999E-2</c:v>
                </c:pt>
                <c:pt idx="1626">
                  <c:v>1.8074900000000001E-2</c:v>
                </c:pt>
                <c:pt idx="1627">
                  <c:v>1.8080499999999999E-2</c:v>
                </c:pt>
                <c:pt idx="1628">
                  <c:v>1.80822E-2</c:v>
                </c:pt>
                <c:pt idx="1629">
                  <c:v>1.8082899999999999E-2</c:v>
                </c:pt>
                <c:pt idx="1630">
                  <c:v>1.8078799999999999E-2</c:v>
                </c:pt>
                <c:pt idx="1631">
                  <c:v>1.80809E-2</c:v>
                </c:pt>
                <c:pt idx="1632">
                  <c:v>1.8081900000000001E-2</c:v>
                </c:pt>
                <c:pt idx="1633">
                  <c:v>1.80903E-2</c:v>
                </c:pt>
                <c:pt idx="1634">
                  <c:v>1.8088199999999999E-2</c:v>
                </c:pt>
                <c:pt idx="1635">
                  <c:v>1.8088799999999999E-2</c:v>
                </c:pt>
                <c:pt idx="1636">
                  <c:v>1.80862E-2</c:v>
                </c:pt>
                <c:pt idx="1637">
                  <c:v>1.8087800000000001E-2</c:v>
                </c:pt>
                <c:pt idx="1638">
                  <c:v>1.8087499999999999E-2</c:v>
                </c:pt>
                <c:pt idx="1639">
                  <c:v>1.80845E-2</c:v>
                </c:pt>
                <c:pt idx="1640">
                  <c:v>1.8086499999999998E-2</c:v>
                </c:pt>
                <c:pt idx="1641">
                  <c:v>1.8081900000000001E-2</c:v>
                </c:pt>
                <c:pt idx="1642">
                  <c:v>1.8083800000000001E-2</c:v>
                </c:pt>
                <c:pt idx="1643">
                  <c:v>1.8077800000000002E-2</c:v>
                </c:pt>
                <c:pt idx="1644">
                  <c:v>1.80745E-2</c:v>
                </c:pt>
                <c:pt idx="1645">
                  <c:v>1.80704E-2</c:v>
                </c:pt>
                <c:pt idx="1646">
                  <c:v>1.8081199999999999E-2</c:v>
                </c:pt>
                <c:pt idx="1647">
                  <c:v>1.8073800000000001E-2</c:v>
                </c:pt>
                <c:pt idx="1648">
                  <c:v>1.8081099999999999E-2</c:v>
                </c:pt>
                <c:pt idx="1649">
                  <c:v>1.8065700000000001E-2</c:v>
                </c:pt>
                <c:pt idx="1650">
                  <c:v>1.8072000000000001E-2</c:v>
                </c:pt>
                <c:pt idx="1651">
                  <c:v>1.8069499999999999E-2</c:v>
                </c:pt>
                <c:pt idx="1652">
                  <c:v>1.8060199999999998E-2</c:v>
                </c:pt>
                <c:pt idx="1653">
                  <c:v>1.8062700000000001E-2</c:v>
                </c:pt>
                <c:pt idx="1654">
                  <c:v>1.8060400000000001E-2</c:v>
                </c:pt>
                <c:pt idx="1655">
                  <c:v>1.80587E-2</c:v>
                </c:pt>
                <c:pt idx="1656">
                  <c:v>1.80593E-2</c:v>
                </c:pt>
                <c:pt idx="1657">
                  <c:v>1.8049599999999999E-2</c:v>
                </c:pt>
                <c:pt idx="1658">
                  <c:v>1.8056900000000001E-2</c:v>
                </c:pt>
                <c:pt idx="1659">
                  <c:v>1.80488E-2</c:v>
                </c:pt>
                <c:pt idx="1660">
                  <c:v>1.8043099999999999E-2</c:v>
                </c:pt>
                <c:pt idx="1661">
                  <c:v>1.8036900000000002E-2</c:v>
                </c:pt>
                <c:pt idx="1662">
                  <c:v>1.8049200000000001E-2</c:v>
                </c:pt>
                <c:pt idx="1663">
                  <c:v>1.8037899999999999E-2</c:v>
                </c:pt>
                <c:pt idx="1664">
                  <c:v>1.8039099999999999E-2</c:v>
                </c:pt>
                <c:pt idx="1665">
                  <c:v>1.8032800000000002E-2</c:v>
                </c:pt>
                <c:pt idx="1666">
                  <c:v>1.8029199999999999E-2</c:v>
                </c:pt>
                <c:pt idx="1667">
                  <c:v>1.80255E-2</c:v>
                </c:pt>
                <c:pt idx="1668">
                  <c:v>1.8023299999999999E-2</c:v>
                </c:pt>
                <c:pt idx="1669">
                  <c:v>1.8015699999999999E-2</c:v>
                </c:pt>
                <c:pt idx="1670">
                  <c:v>1.8013299999999999E-2</c:v>
                </c:pt>
                <c:pt idx="1671">
                  <c:v>1.8009000000000001E-2</c:v>
                </c:pt>
                <c:pt idx="1672">
                  <c:v>1.8004699999999998E-2</c:v>
                </c:pt>
                <c:pt idx="1673">
                  <c:v>1.80021E-2</c:v>
                </c:pt>
                <c:pt idx="1674">
                  <c:v>1.7994900000000001E-2</c:v>
                </c:pt>
                <c:pt idx="1675">
                  <c:v>1.7997599999999999E-2</c:v>
                </c:pt>
                <c:pt idx="1676">
                  <c:v>1.7991199999999999E-2</c:v>
                </c:pt>
                <c:pt idx="1677">
                  <c:v>1.7989999999999999E-2</c:v>
                </c:pt>
                <c:pt idx="1678">
                  <c:v>1.7988400000000002E-2</c:v>
                </c:pt>
                <c:pt idx="1679">
                  <c:v>1.7983800000000001E-2</c:v>
                </c:pt>
                <c:pt idx="1680">
                  <c:v>1.7978500000000001E-2</c:v>
                </c:pt>
                <c:pt idx="1681">
                  <c:v>1.7979200000000001E-2</c:v>
                </c:pt>
                <c:pt idx="1682">
                  <c:v>1.7971500000000001E-2</c:v>
                </c:pt>
                <c:pt idx="1683">
                  <c:v>1.7969599999999999E-2</c:v>
                </c:pt>
                <c:pt idx="1684">
                  <c:v>1.7964399999999998E-2</c:v>
                </c:pt>
                <c:pt idx="1685">
                  <c:v>1.7961999999999999E-2</c:v>
                </c:pt>
                <c:pt idx="1686">
                  <c:v>1.79607E-2</c:v>
                </c:pt>
                <c:pt idx="1687">
                  <c:v>1.79554E-2</c:v>
                </c:pt>
                <c:pt idx="1688">
                  <c:v>1.7948800000000001E-2</c:v>
                </c:pt>
                <c:pt idx="1689">
                  <c:v>1.7951000000000002E-2</c:v>
                </c:pt>
                <c:pt idx="1690">
                  <c:v>1.7944600000000002E-2</c:v>
                </c:pt>
                <c:pt idx="1691">
                  <c:v>1.7940500000000002E-2</c:v>
                </c:pt>
                <c:pt idx="1692">
                  <c:v>1.7941800000000001E-2</c:v>
                </c:pt>
                <c:pt idx="1693">
                  <c:v>1.7935799999999998E-2</c:v>
                </c:pt>
                <c:pt idx="1694">
                  <c:v>1.7936400000000002E-2</c:v>
                </c:pt>
                <c:pt idx="1695">
                  <c:v>1.7931699999999998E-2</c:v>
                </c:pt>
                <c:pt idx="1696">
                  <c:v>1.79315E-2</c:v>
                </c:pt>
                <c:pt idx="1697">
                  <c:v>1.7927599999999998E-2</c:v>
                </c:pt>
                <c:pt idx="1698">
                  <c:v>1.7927100000000001E-2</c:v>
                </c:pt>
                <c:pt idx="1699">
                  <c:v>1.7925699999999999E-2</c:v>
                </c:pt>
                <c:pt idx="1700">
                  <c:v>1.79191E-2</c:v>
                </c:pt>
                <c:pt idx="1701">
                  <c:v>1.7917200000000001E-2</c:v>
                </c:pt>
                <c:pt idx="1702">
                  <c:v>1.7911400000000001E-2</c:v>
                </c:pt>
                <c:pt idx="1703">
                  <c:v>1.7911E-2</c:v>
                </c:pt>
                <c:pt idx="1704">
                  <c:v>1.7911E-2</c:v>
                </c:pt>
                <c:pt idx="1705">
                  <c:v>1.79068E-2</c:v>
                </c:pt>
                <c:pt idx="1706">
                  <c:v>1.79093E-2</c:v>
                </c:pt>
                <c:pt idx="1707">
                  <c:v>1.7907099999999999E-2</c:v>
                </c:pt>
                <c:pt idx="1708">
                  <c:v>1.7900900000000001E-2</c:v>
                </c:pt>
                <c:pt idx="1709">
                  <c:v>1.7905399999999998E-2</c:v>
                </c:pt>
                <c:pt idx="1710">
                  <c:v>1.7900599999999999E-2</c:v>
                </c:pt>
                <c:pt idx="1711">
                  <c:v>1.7903200000000001E-2</c:v>
                </c:pt>
                <c:pt idx="1712">
                  <c:v>1.7901E-2</c:v>
                </c:pt>
                <c:pt idx="1713">
                  <c:v>1.78987E-2</c:v>
                </c:pt>
                <c:pt idx="1714">
                  <c:v>1.7899999999999999E-2</c:v>
                </c:pt>
                <c:pt idx="1715">
                  <c:v>1.78975E-2</c:v>
                </c:pt>
                <c:pt idx="1716">
                  <c:v>1.7895299999999999E-2</c:v>
                </c:pt>
                <c:pt idx="1717">
                  <c:v>1.78981E-2</c:v>
                </c:pt>
                <c:pt idx="1718">
                  <c:v>1.7894299999999998E-2</c:v>
                </c:pt>
                <c:pt idx="1719">
                  <c:v>1.7900599999999999E-2</c:v>
                </c:pt>
                <c:pt idx="1720">
                  <c:v>1.7898000000000001E-2</c:v>
                </c:pt>
                <c:pt idx="1721">
                  <c:v>1.7899100000000001E-2</c:v>
                </c:pt>
                <c:pt idx="1722">
                  <c:v>1.7904099999999999E-2</c:v>
                </c:pt>
                <c:pt idx="1723">
                  <c:v>1.7898600000000001E-2</c:v>
                </c:pt>
                <c:pt idx="1724">
                  <c:v>1.79034E-2</c:v>
                </c:pt>
                <c:pt idx="1725">
                  <c:v>1.7903499999999999E-2</c:v>
                </c:pt>
                <c:pt idx="1726">
                  <c:v>1.7899499999999999E-2</c:v>
                </c:pt>
                <c:pt idx="1727">
                  <c:v>1.7901299999999998E-2</c:v>
                </c:pt>
                <c:pt idx="1728">
                  <c:v>1.79017E-2</c:v>
                </c:pt>
                <c:pt idx="1729">
                  <c:v>1.7902000000000001E-2</c:v>
                </c:pt>
                <c:pt idx="1730">
                  <c:v>1.79081E-2</c:v>
                </c:pt>
                <c:pt idx="1731">
                  <c:v>1.7908500000000001E-2</c:v>
                </c:pt>
                <c:pt idx="1732">
                  <c:v>1.7909100000000001E-2</c:v>
                </c:pt>
                <c:pt idx="1733">
                  <c:v>1.7907599999999999E-2</c:v>
                </c:pt>
                <c:pt idx="1734">
                  <c:v>1.79092E-2</c:v>
                </c:pt>
                <c:pt idx="1735">
                  <c:v>1.79121E-2</c:v>
                </c:pt>
                <c:pt idx="1736">
                  <c:v>1.7913599999999998E-2</c:v>
                </c:pt>
                <c:pt idx="1737">
                  <c:v>1.7920100000000001E-2</c:v>
                </c:pt>
                <c:pt idx="1738">
                  <c:v>1.79162E-2</c:v>
                </c:pt>
                <c:pt idx="1739">
                  <c:v>1.7916899999999999E-2</c:v>
                </c:pt>
                <c:pt idx="1740">
                  <c:v>1.7920100000000001E-2</c:v>
                </c:pt>
                <c:pt idx="1741">
                  <c:v>1.7927999999999999E-2</c:v>
                </c:pt>
                <c:pt idx="1742">
                  <c:v>1.7925400000000001E-2</c:v>
                </c:pt>
                <c:pt idx="1743">
                  <c:v>1.7923399999999999E-2</c:v>
                </c:pt>
                <c:pt idx="1744">
                  <c:v>1.79331E-2</c:v>
                </c:pt>
                <c:pt idx="1745">
                  <c:v>1.7926399999999999E-2</c:v>
                </c:pt>
                <c:pt idx="1746">
                  <c:v>1.7936299999999999E-2</c:v>
                </c:pt>
                <c:pt idx="1747">
                  <c:v>1.7934800000000001E-2</c:v>
                </c:pt>
                <c:pt idx="1748">
                  <c:v>1.79378E-2</c:v>
                </c:pt>
                <c:pt idx="1749">
                  <c:v>1.7934599999999998E-2</c:v>
                </c:pt>
                <c:pt idx="1750">
                  <c:v>1.7937399999999999E-2</c:v>
                </c:pt>
                <c:pt idx="1751">
                  <c:v>1.79478E-2</c:v>
                </c:pt>
                <c:pt idx="1752">
                  <c:v>1.7947999999999999E-2</c:v>
                </c:pt>
                <c:pt idx="1753">
                  <c:v>1.7952599999999999E-2</c:v>
                </c:pt>
                <c:pt idx="1754">
                  <c:v>1.7957600000000001E-2</c:v>
                </c:pt>
                <c:pt idx="1755">
                  <c:v>1.79507E-2</c:v>
                </c:pt>
                <c:pt idx="1756">
                  <c:v>1.79501E-2</c:v>
                </c:pt>
                <c:pt idx="1757">
                  <c:v>1.79537E-2</c:v>
                </c:pt>
                <c:pt idx="1758">
                  <c:v>1.7959099999999999E-2</c:v>
                </c:pt>
                <c:pt idx="1759">
                  <c:v>1.7957799999999999E-2</c:v>
                </c:pt>
                <c:pt idx="1760">
                  <c:v>1.7966800000000002E-2</c:v>
                </c:pt>
                <c:pt idx="1761">
                  <c:v>1.7964299999999999E-2</c:v>
                </c:pt>
                <c:pt idx="1762">
                  <c:v>1.797E-2</c:v>
                </c:pt>
                <c:pt idx="1763">
                  <c:v>1.7967400000000001E-2</c:v>
                </c:pt>
                <c:pt idx="1764">
                  <c:v>1.7965399999999999E-2</c:v>
                </c:pt>
                <c:pt idx="1765">
                  <c:v>1.7975499999999998E-2</c:v>
                </c:pt>
                <c:pt idx="1766">
                  <c:v>1.7970099999999999E-2</c:v>
                </c:pt>
                <c:pt idx="1767">
                  <c:v>1.7972499999999999E-2</c:v>
                </c:pt>
                <c:pt idx="1768">
                  <c:v>1.7974199999999999E-2</c:v>
                </c:pt>
                <c:pt idx="1769">
                  <c:v>1.7976200000000001E-2</c:v>
                </c:pt>
                <c:pt idx="1770">
                  <c:v>1.7975600000000001E-2</c:v>
                </c:pt>
                <c:pt idx="1771">
                  <c:v>1.79735E-2</c:v>
                </c:pt>
                <c:pt idx="1772">
                  <c:v>1.79817E-2</c:v>
                </c:pt>
                <c:pt idx="1773">
                  <c:v>1.7987E-2</c:v>
                </c:pt>
                <c:pt idx="1774">
                  <c:v>1.7980099999999999E-2</c:v>
                </c:pt>
                <c:pt idx="1775">
                  <c:v>1.7985299999999999E-2</c:v>
                </c:pt>
                <c:pt idx="1776">
                  <c:v>1.7989499999999999E-2</c:v>
                </c:pt>
                <c:pt idx="1777">
                  <c:v>1.7989600000000001E-2</c:v>
                </c:pt>
                <c:pt idx="1778">
                  <c:v>1.7989100000000001E-2</c:v>
                </c:pt>
                <c:pt idx="1779">
                  <c:v>1.79829E-2</c:v>
                </c:pt>
                <c:pt idx="1780">
                  <c:v>1.79828E-2</c:v>
                </c:pt>
                <c:pt idx="1781">
                  <c:v>1.7990599999999999E-2</c:v>
                </c:pt>
                <c:pt idx="1782">
                  <c:v>1.7994900000000001E-2</c:v>
                </c:pt>
                <c:pt idx="1783">
                  <c:v>1.7991E-2</c:v>
                </c:pt>
                <c:pt idx="1784">
                  <c:v>1.7983300000000001E-2</c:v>
                </c:pt>
                <c:pt idx="1785">
                  <c:v>1.7990300000000001E-2</c:v>
                </c:pt>
                <c:pt idx="1786">
                  <c:v>1.7990099999999998E-2</c:v>
                </c:pt>
                <c:pt idx="1787">
                  <c:v>1.7996100000000001E-2</c:v>
                </c:pt>
                <c:pt idx="1788">
                  <c:v>1.7988199999999999E-2</c:v>
                </c:pt>
                <c:pt idx="1789">
                  <c:v>1.7983300000000001E-2</c:v>
                </c:pt>
                <c:pt idx="1790">
                  <c:v>1.7986499999999999E-2</c:v>
                </c:pt>
                <c:pt idx="1791">
                  <c:v>1.7984799999999999E-2</c:v>
                </c:pt>
                <c:pt idx="1792">
                  <c:v>1.7989000000000002E-2</c:v>
                </c:pt>
                <c:pt idx="1793">
                  <c:v>1.7987400000000001E-2</c:v>
                </c:pt>
                <c:pt idx="1794">
                  <c:v>1.7982600000000001E-2</c:v>
                </c:pt>
                <c:pt idx="1795">
                  <c:v>1.7993700000000001E-2</c:v>
                </c:pt>
                <c:pt idx="1796">
                  <c:v>1.7976700000000002E-2</c:v>
                </c:pt>
                <c:pt idx="1797">
                  <c:v>1.79741E-2</c:v>
                </c:pt>
                <c:pt idx="1798">
                  <c:v>1.7981299999999999E-2</c:v>
                </c:pt>
                <c:pt idx="1799">
                  <c:v>1.7977699999999999E-2</c:v>
                </c:pt>
                <c:pt idx="1800">
                  <c:v>1.7974199999999999E-2</c:v>
                </c:pt>
                <c:pt idx="1801">
                  <c:v>1.7965800000000001E-2</c:v>
                </c:pt>
                <c:pt idx="1802">
                  <c:v>1.79799E-2</c:v>
                </c:pt>
                <c:pt idx="1803">
                  <c:v>1.7963199999999999E-2</c:v>
                </c:pt>
                <c:pt idx="1804">
                  <c:v>1.7967E-2</c:v>
                </c:pt>
                <c:pt idx="1805">
                  <c:v>1.7961899999999999E-2</c:v>
                </c:pt>
                <c:pt idx="1806">
                  <c:v>1.7959200000000002E-2</c:v>
                </c:pt>
                <c:pt idx="1807">
                  <c:v>1.79612E-2</c:v>
                </c:pt>
                <c:pt idx="1808">
                  <c:v>1.7954999999999999E-2</c:v>
                </c:pt>
                <c:pt idx="1809">
                  <c:v>1.7959800000000001E-2</c:v>
                </c:pt>
                <c:pt idx="1810">
                  <c:v>1.7953500000000001E-2</c:v>
                </c:pt>
                <c:pt idx="1811">
                  <c:v>1.79559E-2</c:v>
                </c:pt>
                <c:pt idx="1812">
                  <c:v>1.79525E-2</c:v>
                </c:pt>
                <c:pt idx="1813">
                  <c:v>1.7954600000000001E-2</c:v>
                </c:pt>
                <c:pt idx="1814">
                  <c:v>1.79407E-2</c:v>
                </c:pt>
                <c:pt idx="1815">
                  <c:v>1.7943799999999999E-2</c:v>
                </c:pt>
                <c:pt idx="1816">
                  <c:v>1.7929500000000001E-2</c:v>
                </c:pt>
                <c:pt idx="1817">
                  <c:v>1.79372E-2</c:v>
                </c:pt>
                <c:pt idx="1818">
                  <c:v>1.7923499999999998E-2</c:v>
                </c:pt>
                <c:pt idx="1819">
                  <c:v>1.7921300000000001E-2</c:v>
                </c:pt>
                <c:pt idx="1820">
                  <c:v>1.7933000000000001E-2</c:v>
                </c:pt>
                <c:pt idx="1821">
                  <c:v>1.7912000000000001E-2</c:v>
                </c:pt>
                <c:pt idx="1822">
                  <c:v>1.7933500000000002E-2</c:v>
                </c:pt>
                <c:pt idx="1823">
                  <c:v>1.79209E-2</c:v>
                </c:pt>
                <c:pt idx="1824">
                  <c:v>1.79215E-2</c:v>
                </c:pt>
                <c:pt idx="1825">
                  <c:v>1.7907300000000001E-2</c:v>
                </c:pt>
                <c:pt idx="1826">
                  <c:v>1.7919899999999999E-2</c:v>
                </c:pt>
                <c:pt idx="1827">
                  <c:v>1.79122E-2</c:v>
                </c:pt>
                <c:pt idx="1828">
                  <c:v>1.7901299999999998E-2</c:v>
                </c:pt>
                <c:pt idx="1829">
                  <c:v>1.79227E-2</c:v>
                </c:pt>
                <c:pt idx="1830">
                  <c:v>1.7890099999999999E-2</c:v>
                </c:pt>
                <c:pt idx="1831">
                  <c:v>1.7908500000000001E-2</c:v>
                </c:pt>
                <c:pt idx="1832">
                  <c:v>1.79157E-2</c:v>
                </c:pt>
                <c:pt idx="1833">
                  <c:v>1.7879300000000001E-2</c:v>
                </c:pt>
                <c:pt idx="1834">
                  <c:v>1.7883799999999998E-2</c:v>
                </c:pt>
                <c:pt idx="1835">
                  <c:v>1.78917E-2</c:v>
                </c:pt>
                <c:pt idx="1836">
                  <c:v>1.789E-2</c:v>
                </c:pt>
                <c:pt idx="1837">
                  <c:v>1.7884799999999999E-2</c:v>
                </c:pt>
                <c:pt idx="1838">
                  <c:v>1.7887199999999999E-2</c:v>
                </c:pt>
                <c:pt idx="1839">
                  <c:v>1.78841E-2</c:v>
                </c:pt>
                <c:pt idx="1840">
                  <c:v>1.7881299999999999E-2</c:v>
                </c:pt>
                <c:pt idx="1841">
                  <c:v>1.7880099999999999E-2</c:v>
                </c:pt>
                <c:pt idx="1842">
                  <c:v>1.78718E-2</c:v>
                </c:pt>
                <c:pt idx="1843">
                  <c:v>1.7872200000000001E-2</c:v>
                </c:pt>
                <c:pt idx="1844">
                  <c:v>1.7867600000000001E-2</c:v>
                </c:pt>
                <c:pt idx="1845">
                  <c:v>1.7868599999999998E-2</c:v>
                </c:pt>
                <c:pt idx="1846">
                  <c:v>1.78811E-2</c:v>
                </c:pt>
                <c:pt idx="1847">
                  <c:v>1.78666E-2</c:v>
                </c:pt>
                <c:pt idx="1848">
                  <c:v>1.78602E-2</c:v>
                </c:pt>
                <c:pt idx="1849">
                  <c:v>1.7872099999999998E-2</c:v>
                </c:pt>
                <c:pt idx="1850">
                  <c:v>1.78643E-2</c:v>
                </c:pt>
                <c:pt idx="1851">
                  <c:v>1.78759E-2</c:v>
                </c:pt>
                <c:pt idx="1852">
                  <c:v>1.7863299999999999E-2</c:v>
                </c:pt>
                <c:pt idx="1853">
                  <c:v>1.7861800000000001E-2</c:v>
                </c:pt>
                <c:pt idx="1854">
                  <c:v>1.7866199999999999E-2</c:v>
                </c:pt>
                <c:pt idx="1855">
                  <c:v>1.7857600000000001E-2</c:v>
                </c:pt>
                <c:pt idx="1856">
                  <c:v>1.7869800000000002E-2</c:v>
                </c:pt>
                <c:pt idx="1857">
                  <c:v>1.78795E-2</c:v>
                </c:pt>
                <c:pt idx="1858">
                  <c:v>1.7870899999999999E-2</c:v>
                </c:pt>
                <c:pt idx="1859">
                  <c:v>1.7864399999999999E-2</c:v>
                </c:pt>
                <c:pt idx="1860">
                  <c:v>1.78596E-2</c:v>
                </c:pt>
                <c:pt idx="1861">
                  <c:v>1.7861100000000001E-2</c:v>
                </c:pt>
                <c:pt idx="1862">
                  <c:v>1.7863899999999999E-2</c:v>
                </c:pt>
                <c:pt idx="1863">
                  <c:v>1.7867899999999999E-2</c:v>
                </c:pt>
                <c:pt idx="1864">
                  <c:v>1.78771E-2</c:v>
                </c:pt>
                <c:pt idx="1865">
                  <c:v>1.78865E-2</c:v>
                </c:pt>
                <c:pt idx="1866">
                  <c:v>1.7880900000000002E-2</c:v>
                </c:pt>
                <c:pt idx="1867">
                  <c:v>1.78689E-2</c:v>
                </c:pt>
                <c:pt idx="1868">
                  <c:v>1.7889800000000001E-2</c:v>
                </c:pt>
                <c:pt idx="1869">
                  <c:v>1.78981E-2</c:v>
                </c:pt>
                <c:pt idx="1870">
                  <c:v>1.7892999999999999E-2</c:v>
                </c:pt>
                <c:pt idx="1871">
                  <c:v>1.78981E-2</c:v>
                </c:pt>
                <c:pt idx="1872">
                  <c:v>1.7883199999999998E-2</c:v>
                </c:pt>
                <c:pt idx="1873">
                  <c:v>1.7900900000000001E-2</c:v>
                </c:pt>
                <c:pt idx="1874">
                  <c:v>1.7900900000000001E-2</c:v>
                </c:pt>
                <c:pt idx="1875">
                  <c:v>1.79063E-2</c:v>
                </c:pt>
                <c:pt idx="1876">
                  <c:v>1.7911199999999999E-2</c:v>
                </c:pt>
                <c:pt idx="1877">
                  <c:v>1.78941E-2</c:v>
                </c:pt>
                <c:pt idx="1878">
                  <c:v>1.7902700000000001E-2</c:v>
                </c:pt>
                <c:pt idx="1879">
                  <c:v>1.7920599999999998E-2</c:v>
                </c:pt>
                <c:pt idx="1880">
                  <c:v>1.7921599999999999E-2</c:v>
                </c:pt>
                <c:pt idx="1881">
                  <c:v>1.7928300000000001E-2</c:v>
                </c:pt>
                <c:pt idx="1882">
                  <c:v>1.7938800000000001E-2</c:v>
                </c:pt>
                <c:pt idx="1883">
                  <c:v>1.7941200000000001E-2</c:v>
                </c:pt>
                <c:pt idx="1884">
                  <c:v>1.7953199999999999E-2</c:v>
                </c:pt>
                <c:pt idx="1885">
                  <c:v>1.7952800000000001E-2</c:v>
                </c:pt>
                <c:pt idx="1886">
                  <c:v>1.7957299999999999E-2</c:v>
                </c:pt>
                <c:pt idx="1887">
                  <c:v>1.7969499999999999E-2</c:v>
                </c:pt>
                <c:pt idx="1888">
                  <c:v>1.79572E-2</c:v>
                </c:pt>
                <c:pt idx="1889">
                  <c:v>1.7972100000000001E-2</c:v>
                </c:pt>
                <c:pt idx="1890">
                  <c:v>1.7957299999999999E-2</c:v>
                </c:pt>
                <c:pt idx="1891">
                  <c:v>1.7974E-2</c:v>
                </c:pt>
                <c:pt idx="1892">
                  <c:v>1.7994900000000001E-2</c:v>
                </c:pt>
                <c:pt idx="1893">
                  <c:v>1.79776E-2</c:v>
                </c:pt>
                <c:pt idx="1894">
                  <c:v>1.7983099999999998E-2</c:v>
                </c:pt>
                <c:pt idx="1895">
                  <c:v>1.7983900000000001E-2</c:v>
                </c:pt>
                <c:pt idx="1896">
                  <c:v>1.8001300000000001E-2</c:v>
                </c:pt>
                <c:pt idx="1897">
                  <c:v>1.8002000000000001E-2</c:v>
                </c:pt>
                <c:pt idx="1898">
                  <c:v>1.8003399999999999E-2</c:v>
                </c:pt>
                <c:pt idx="1899">
                  <c:v>1.8020999999999999E-2</c:v>
                </c:pt>
                <c:pt idx="1900">
                  <c:v>1.8017399999999999E-2</c:v>
                </c:pt>
                <c:pt idx="1901">
                  <c:v>1.8023000000000001E-2</c:v>
                </c:pt>
                <c:pt idx="1902">
                  <c:v>1.8034100000000001E-2</c:v>
                </c:pt>
                <c:pt idx="1903">
                  <c:v>1.80377E-2</c:v>
                </c:pt>
                <c:pt idx="1904">
                  <c:v>1.8030299999999999E-2</c:v>
                </c:pt>
                <c:pt idx="1905">
                  <c:v>1.8026400000000001E-2</c:v>
                </c:pt>
                <c:pt idx="1906">
                  <c:v>1.8043500000000001E-2</c:v>
                </c:pt>
                <c:pt idx="1907">
                  <c:v>1.8041000000000001E-2</c:v>
                </c:pt>
                <c:pt idx="1908">
                  <c:v>1.8067099999999999E-2</c:v>
                </c:pt>
                <c:pt idx="1909">
                  <c:v>1.8047400000000002E-2</c:v>
                </c:pt>
                <c:pt idx="1910">
                  <c:v>1.806E-2</c:v>
                </c:pt>
                <c:pt idx="1911">
                  <c:v>1.8058600000000001E-2</c:v>
                </c:pt>
                <c:pt idx="1912">
                  <c:v>1.8062000000000002E-2</c:v>
                </c:pt>
                <c:pt idx="1913">
                  <c:v>1.80699E-2</c:v>
                </c:pt>
                <c:pt idx="1914">
                  <c:v>1.8058000000000001E-2</c:v>
                </c:pt>
                <c:pt idx="1915">
                  <c:v>1.8074E-2</c:v>
                </c:pt>
                <c:pt idx="1916">
                  <c:v>1.8079499999999998E-2</c:v>
                </c:pt>
                <c:pt idx="1917">
                  <c:v>1.8078E-2</c:v>
                </c:pt>
                <c:pt idx="1918">
                  <c:v>1.8082000000000001E-2</c:v>
                </c:pt>
                <c:pt idx="1919">
                  <c:v>1.80792E-2</c:v>
                </c:pt>
                <c:pt idx="1920">
                  <c:v>1.80898E-2</c:v>
                </c:pt>
                <c:pt idx="1921">
                  <c:v>1.80844E-2</c:v>
                </c:pt>
                <c:pt idx="1922">
                  <c:v>1.81002E-2</c:v>
                </c:pt>
                <c:pt idx="1923">
                  <c:v>1.80839E-2</c:v>
                </c:pt>
                <c:pt idx="1924">
                  <c:v>1.8095799999999999E-2</c:v>
                </c:pt>
                <c:pt idx="1925">
                  <c:v>1.8099299999999999E-2</c:v>
                </c:pt>
                <c:pt idx="1926">
                  <c:v>1.8098699999999999E-2</c:v>
                </c:pt>
                <c:pt idx="1927">
                  <c:v>1.8089399999999999E-2</c:v>
                </c:pt>
                <c:pt idx="1928">
                  <c:v>1.8099899999999999E-2</c:v>
                </c:pt>
                <c:pt idx="1929">
                  <c:v>1.80938E-2</c:v>
                </c:pt>
                <c:pt idx="1930">
                  <c:v>1.8107000000000002E-2</c:v>
                </c:pt>
                <c:pt idx="1931">
                  <c:v>1.80956E-2</c:v>
                </c:pt>
                <c:pt idx="1932">
                  <c:v>1.8095900000000002E-2</c:v>
                </c:pt>
                <c:pt idx="1933">
                  <c:v>1.8095799999999999E-2</c:v>
                </c:pt>
                <c:pt idx="1934">
                  <c:v>1.8099799999999999E-2</c:v>
                </c:pt>
                <c:pt idx="1935">
                  <c:v>1.8096000000000001E-2</c:v>
                </c:pt>
                <c:pt idx="1936">
                  <c:v>1.8088900000000002E-2</c:v>
                </c:pt>
                <c:pt idx="1937">
                  <c:v>1.8090599999999998E-2</c:v>
                </c:pt>
                <c:pt idx="1938">
                  <c:v>1.8097800000000001E-2</c:v>
                </c:pt>
                <c:pt idx="1939">
                  <c:v>1.8091699999999999E-2</c:v>
                </c:pt>
                <c:pt idx="1940">
                  <c:v>1.8092199999999999E-2</c:v>
                </c:pt>
                <c:pt idx="1941">
                  <c:v>1.8088300000000002E-2</c:v>
                </c:pt>
                <c:pt idx="1942">
                  <c:v>1.80926E-2</c:v>
                </c:pt>
                <c:pt idx="1943">
                  <c:v>1.8087300000000001E-2</c:v>
                </c:pt>
                <c:pt idx="1944">
                  <c:v>1.8075999999999998E-2</c:v>
                </c:pt>
                <c:pt idx="1945">
                  <c:v>1.8072700000000001E-2</c:v>
                </c:pt>
                <c:pt idx="1946">
                  <c:v>1.80746E-2</c:v>
                </c:pt>
                <c:pt idx="1947">
                  <c:v>1.8078400000000001E-2</c:v>
                </c:pt>
                <c:pt idx="1948">
                  <c:v>1.8066800000000001E-2</c:v>
                </c:pt>
                <c:pt idx="1949">
                  <c:v>1.8061000000000001E-2</c:v>
                </c:pt>
                <c:pt idx="1950">
                  <c:v>1.8057900000000002E-2</c:v>
                </c:pt>
                <c:pt idx="1951">
                  <c:v>1.80716E-2</c:v>
                </c:pt>
                <c:pt idx="1952">
                  <c:v>1.8060900000000001E-2</c:v>
                </c:pt>
                <c:pt idx="1953">
                  <c:v>1.8056599999999999E-2</c:v>
                </c:pt>
                <c:pt idx="1954">
                  <c:v>1.8046900000000001E-2</c:v>
                </c:pt>
                <c:pt idx="1955">
                  <c:v>1.8046300000000001E-2</c:v>
                </c:pt>
                <c:pt idx="1956">
                  <c:v>1.80459E-2</c:v>
                </c:pt>
                <c:pt idx="1957">
                  <c:v>1.80453E-2</c:v>
                </c:pt>
                <c:pt idx="1958">
                  <c:v>1.8041100000000001E-2</c:v>
                </c:pt>
                <c:pt idx="1959">
                  <c:v>1.8034100000000001E-2</c:v>
                </c:pt>
                <c:pt idx="1960">
                  <c:v>1.8029300000000002E-2</c:v>
                </c:pt>
                <c:pt idx="1961">
                  <c:v>1.80254E-2</c:v>
                </c:pt>
                <c:pt idx="1962">
                  <c:v>1.8016799999999999E-2</c:v>
                </c:pt>
                <c:pt idx="1963">
                  <c:v>1.8015699999999999E-2</c:v>
                </c:pt>
                <c:pt idx="1964">
                  <c:v>1.80143E-2</c:v>
                </c:pt>
                <c:pt idx="1965">
                  <c:v>1.80051E-2</c:v>
                </c:pt>
                <c:pt idx="1966">
                  <c:v>1.80016E-2</c:v>
                </c:pt>
                <c:pt idx="1967">
                  <c:v>1.7997599999999999E-2</c:v>
                </c:pt>
                <c:pt idx="1968">
                  <c:v>1.7998500000000001E-2</c:v>
                </c:pt>
                <c:pt idx="1969">
                  <c:v>1.7991900000000002E-2</c:v>
                </c:pt>
                <c:pt idx="1970">
                  <c:v>1.79817E-2</c:v>
                </c:pt>
                <c:pt idx="1971">
                  <c:v>1.7978999999999998E-2</c:v>
                </c:pt>
                <c:pt idx="1972">
                  <c:v>1.7974400000000001E-2</c:v>
                </c:pt>
                <c:pt idx="1973">
                  <c:v>1.7974799999999999E-2</c:v>
                </c:pt>
                <c:pt idx="1974">
                  <c:v>1.79699E-2</c:v>
                </c:pt>
                <c:pt idx="1975">
                  <c:v>1.7962700000000002E-2</c:v>
                </c:pt>
                <c:pt idx="1976">
                  <c:v>1.7963300000000001E-2</c:v>
                </c:pt>
                <c:pt idx="1977">
                  <c:v>1.7950500000000001E-2</c:v>
                </c:pt>
                <c:pt idx="1978">
                  <c:v>1.79454E-2</c:v>
                </c:pt>
                <c:pt idx="1979">
                  <c:v>1.7943500000000001E-2</c:v>
                </c:pt>
                <c:pt idx="1980">
                  <c:v>1.7938800000000001E-2</c:v>
                </c:pt>
                <c:pt idx="1981">
                  <c:v>1.7936000000000001E-2</c:v>
                </c:pt>
                <c:pt idx="1982">
                  <c:v>1.7931099999999998E-2</c:v>
                </c:pt>
                <c:pt idx="1983">
                  <c:v>1.79331E-2</c:v>
                </c:pt>
                <c:pt idx="1984">
                  <c:v>1.7926899999999999E-2</c:v>
                </c:pt>
                <c:pt idx="1985">
                  <c:v>1.7928599999999999E-2</c:v>
                </c:pt>
                <c:pt idx="1986">
                  <c:v>1.7925900000000002E-2</c:v>
                </c:pt>
                <c:pt idx="1987">
                  <c:v>1.7910700000000002E-2</c:v>
                </c:pt>
                <c:pt idx="1988">
                  <c:v>1.7915500000000001E-2</c:v>
                </c:pt>
                <c:pt idx="1989">
                  <c:v>1.7911900000000001E-2</c:v>
                </c:pt>
                <c:pt idx="1990">
                  <c:v>1.79068E-2</c:v>
                </c:pt>
                <c:pt idx="1991">
                  <c:v>1.7911199999999999E-2</c:v>
                </c:pt>
                <c:pt idx="1992">
                  <c:v>1.7911799999999999E-2</c:v>
                </c:pt>
                <c:pt idx="1993">
                  <c:v>1.79005E-2</c:v>
                </c:pt>
                <c:pt idx="1994">
                  <c:v>1.7903700000000002E-2</c:v>
                </c:pt>
                <c:pt idx="1995">
                  <c:v>1.7898299999999999E-2</c:v>
                </c:pt>
                <c:pt idx="1996">
                  <c:v>1.7902499999999998E-2</c:v>
                </c:pt>
                <c:pt idx="1997">
                  <c:v>1.7888000000000001E-2</c:v>
                </c:pt>
                <c:pt idx="1998">
                  <c:v>1.7892000000000002E-2</c:v>
                </c:pt>
                <c:pt idx="1999">
                  <c:v>1.7888999999999999E-2</c:v>
                </c:pt>
                <c:pt idx="2000">
                  <c:v>1.7886300000000001E-2</c:v>
                </c:pt>
                <c:pt idx="2001">
                  <c:v>1.7877500000000001E-2</c:v>
                </c:pt>
                <c:pt idx="2002">
                  <c:v>1.78888E-2</c:v>
                </c:pt>
                <c:pt idx="2003">
                  <c:v>1.78841E-2</c:v>
                </c:pt>
                <c:pt idx="2004">
                  <c:v>1.7878700000000001E-2</c:v>
                </c:pt>
                <c:pt idx="2005">
                  <c:v>1.7874600000000001E-2</c:v>
                </c:pt>
                <c:pt idx="2006">
                  <c:v>1.78817E-2</c:v>
                </c:pt>
                <c:pt idx="2007">
                  <c:v>1.788E-2</c:v>
                </c:pt>
                <c:pt idx="2008">
                  <c:v>1.7876800000000002E-2</c:v>
                </c:pt>
                <c:pt idx="2009">
                  <c:v>1.78823E-2</c:v>
                </c:pt>
                <c:pt idx="2010">
                  <c:v>1.7876199999999998E-2</c:v>
                </c:pt>
                <c:pt idx="2011">
                  <c:v>1.78742E-2</c:v>
                </c:pt>
                <c:pt idx="2012">
                  <c:v>1.7879200000000001E-2</c:v>
                </c:pt>
                <c:pt idx="2013">
                  <c:v>1.7876800000000002E-2</c:v>
                </c:pt>
                <c:pt idx="2014">
                  <c:v>1.78759E-2</c:v>
                </c:pt>
                <c:pt idx="2015">
                  <c:v>1.7879099999999998E-2</c:v>
                </c:pt>
                <c:pt idx="2016">
                  <c:v>1.7880099999999999E-2</c:v>
                </c:pt>
                <c:pt idx="2017">
                  <c:v>1.78735E-2</c:v>
                </c:pt>
                <c:pt idx="2018">
                  <c:v>1.78824E-2</c:v>
                </c:pt>
                <c:pt idx="2019">
                  <c:v>1.7887E-2</c:v>
                </c:pt>
                <c:pt idx="2020">
                  <c:v>1.7871700000000001E-2</c:v>
                </c:pt>
                <c:pt idx="2021">
                  <c:v>1.78858E-2</c:v>
                </c:pt>
                <c:pt idx="2022">
                  <c:v>1.7884199999999999E-2</c:v>
                </c:pt>
                <c:pt idx="2023">
                  <c:v>1.78835E-2</c:v>
                </c:pt>
                <c:pt idx="2024">
                  <c:v>1.7892700000000001E-2</c:v>
                </c:pt>
                <c:pt idx="2025">
                  <c:v>1.7875200000000001E-2</c:v>
                </c:pt>
                <c:pt idx="2026">
                  <c:v>1.78858E-2</c:v>
                </c:pt>
                <c:pt idx="2027">
                  <c:v>1.7887900000000002E-2</c:v>
                </c:pt>
                <c:pt idx="2028">
                  <c:v>1.7890099999999999E-2</c:v>
                </c:pt>
                <c:pt idx="2029">
                  <c:v>1.7885700000000001E-2</c:v>
                </c:pt>
                <c:pt idx="2030">
                  <c:v>1.78922E-2</c:v>
                </c:pt>
                <c:pt idx="2031">
                  <c:v>1.7902700000000001E-2</c:v>
                </c:pt>
                <c:pt idx="2032">
                  <c:v>1.7894299999999998E-2</c:v>
                </c:pt>
                <c:pt idx="2033">
                  <c:v>1.7900900000000001E-2</c:v>
                </c:pt>
                <c:pt idx="2034">
                  <c:v>1.7899000000000002E-2</c:v>
                </c:pt>
                <c:pt idx="2035">
                  <c:v>1.7905299999999999E-2</c:v>
                </c:pt>
                <c:pt idx="2036">
                  <c:v>1.7905799999999999E-2</c:v>
                </c:pt>
                <c:pt idx="2037">
                  <c:v>1.7916999999999999E-2</c:v>
                </c:pt>
                <c:pt idx="2038">
                  <c:v>1.7915899999999998E-2</c:v>
                </c:pt>
                <c:pt idx="2039">
                  <c:v>1.79198E-2</c:v>
                </c:pt>
                <c:pt idx="2040">
                  <c:v>1.7920999999999999E-2</c:v>
                </c:pt>
                <c:pt idx="2041">
                  <c:v>1.79209E-2</c:v>
                </c:pt>
                <c:pt idx="2042">
                  <c:v>1.7920200000000001E-2</c:v>
                </c:pt>
                <c:pt idx="2043">
                  <c:v>1.7927499999999999E-2</c:v>
                </c:pt>
                <c:pt idx="2044">
                  <c:v>1.7927700000000001E-2</c:v>
                </c:pt>
                <c:pt idx="2045">
                  <c:v>1.79296E-2</c:v>
                </c:pt>
                <c:pt idx="2046">
                  <c:v>1.7925900000000002E-2</c:v>
                </c:pt>
                <c:pt idx="2047">
                  <c:v>1.7940999999999999E-2</c:v>
                </c:pt>
                <c:pt idx="2048">
                  <c:v>1.79437E-2</c:v>
                </c:pt>
                <c:pt idx="2049">
                  <c:v>1.79426E-2</c:v>
                </c:pt>
                <c:pt idx="2050">
                  <c:v>1.7946299999999998E-2</c:v>
                </c:pt>
                <c:pt idx="2051">
                  <c:v>1.7947399999999999E-2</c:v>
                </c:pt>
                <c:pt idx="2052">
                  <c:v>1.7961999999999999E-2</c:v>
                </c:pt>
                <c:pt idx="2053">
                  <c:v>1.7958999999999999E-2</c:v>
                </c:pt>
                <c:pt idx="2054">
                  <c:v>1.7954700000000001E-2</c:v>
                </c:pt>
                <c:pt idx="2055">
                  <c:v>1.79653E-2</c:v>
                </c:pt>
                <c:pt idx="2056">
                  <c:v>1.79676E-2</c:v>
                </c:pt>
                <c:pt idx="2057">
                  <c:v>1.7969700000000002E-2</c:v>
                </c:pt>
                <c:pt idx="2058">
                  <c:v>1.7979999999999999E-2</c:v>
                </c:pt>
                <c:pt idx="2059">
                  <c:v>1.79747E-2</c:v>
                </c:pt>
                <c:pt idx="2060">
                  <c:v>1.7978500000000001E-2</c:v>
                </c:pt>
                <c:pt idx="2061">
                  <c:v>1.7975100000000001E-2</c:v>
                </c:pt>
                <c:pt idx="2062">
                  <c:v>1.7981500000000001E-2</c:v>
                </c:pt>
                <c:pt idx="2063">
                  <c:v>1.7988899999999999E-2</c:v>
                </c:pt>
                <c:pt idx="2064">
                  <c:v>1.7982499999999998E-2</c:v>
                </c:pt>
                <c:pt idx="2065">
                  <c:v>1.7985999999999999E-2</c:v>
                </c:pt>
                <c:pt idx="2066">
                  <c:v>1.7992500000000002E-2</c:v>
                </c:pt>
                <c:pt idx="2067">
                  <c:v>1.7992899999999999E-2</c:v>
                </c:pt>
                <c:pt idx="2068">
                  <c:v>1.7988199999999999E-2</c:v>
                </c:pt>
                <c:pt idx="2069">
                  <c:v>1.8002799999999999E-2</c:v>
                </c:pt>
                <c:pt idx="2070">
                  <c:v>1.8003999999999999E-2</c:v>
                </c:pt>
                <c:pt idx="2071">
                  <c:v>1.7999600000000001E-2</c:v>
                </c:pt>
                <c:pt idx="2072">
                  <c:v>1.8008300000000001E-2</c:v>
                </c:pt>
                <c:pt idx="2073">
                  <c:v>1.8003999999999999E-2</c:v>
                </c:pt>
                <c:pt idx="2074">
                  <c:v>1.8012299999999998E-2</c:v>
                </c:pt>
                <c:pt idx="2075">
                  <c:v>1.80079E-2</c:v>
                </c:pt>
                <c:pt idx="2076">
                  <c:v>1.8016399999999998E-2</c:v>
                </c:pt>
                <c:pt idx="2077">
                  <c:v>1.8021499999999999E-2</c:v>
                </c:pt>
                <c:pt idx="2078">
                  <c:v>1.7997900000000001E-2</c:v>
                </c:pt>
                <c:pt idx="2079">
                  <c:v>1.80045E-2</c:v>
                </c:pt>
                <c:pt idx="2080">
                  <c:v>1.8008300000000001E-2</c:v>
                </c:pt>
                <c:pt idx="2081">
                  <c:v>1.8009600000000001E-2</c:v>
                </c:pt>
                <c:pt idx="2082">
                  <c:v>1.8023899999999999E-2</c:v>
                </c:pt>
                <c:pt idx="2083">
                  <c:v>1.8020999999999999E-2</c:v>
                </c:pt>
                <c:pt idx="2084">
                  <c:v>1.8016299999999999E-2</c:v>
                </c:pt>
                <c:pt idx="2085">
                  <c:v>1.80255E-2</c:v>
                </c:pt>
                <c:pt idx="2086">
                  <c:v>1.80184E-2</c:v>
                </c:pt>
                <c:pt idx="2087">
                  <c:v>1.8010600000000002E-2</c:v>
                </c:pt>
                <c:pt idx="2088">
                  <c:v>1.8017700000000001E-2</c:v>
                </c:pt>
                <c:pt idx="2089">
                  <c:v>1.8018900000000001E-2</c:v>
                </c:pt>
                <c:pt idx="2090">
                  <c:v>1.8026500000000001E-2</c:v>
                </c:pt>
                <c:pt idx="2091">
                  <c:v>1.8029300000000002E-2</c:v>
                </c:pt>
                <c:pt idx="2092">
                  <c:v>1.8024200000000001E-2</c:v>
                </c:pt>
                <c:pt idx="2093">
                  <c:v>1.8006000000000001E-2</c:v>
                </c:pt>
                <c:pt idx="2094">
                  <c:v>1.8005299999999998E-2</c:v>
                </c:pt>
                <c:pt idx="2095">
                  <c:v>1.8007700000000001E-2</c:v>
                </c:pt>
                <c:pt idx="2096">
                  <c:v>1.80138E-2</c:v>
                </c:pt>
                <c:pt idx="2097">
                  <c:v>1.8018800000000001E-2</c:v>
                </c:pt>
                <c:pt idx="2098">
                  <c:v>1.8019299999999999E-2</c:v>
                </c:pt>
                <c:pt idx="2099">
                  <c:v>1.80254E-2</c:v>
                </c:pt>
                <c:pt idx="2100">
                  <c:v>1.8013500000000002E-2</c:v>
                </c:pt>
                <c:pt idx="2101">
                  <c:v>1.8008799999999998E-2</c:v>
                </c:pt>
                <c:pt idx="2102">
                  <c:v>1.7997200000000001E-2</c:v>
                </c:pt>
                <c:pt idx="2103">
                  <c:v>1.8009399999999998E-2</c:v>
                </c:pt>
                <c:pt idx="2104">
                  <c:v>1.8016600000000001E-2</c:v>
                </c:pt>
                <c:pt idx="2105">
                  <c:v>1.8009799999999999E-2</c:v>
                </c:pt>
                <c:pt idx="2106">
                  <c:v>1.7999899999999999E-2</c:v>
                </c:pt>
                <c:pt idx="2107">
                  <c:v>1.8002799999999999E-2</c:v>
                </c:pt>
                <c:pt idx="2108">
                  <c:v>1.7999600000000001E-2</c:v>
                </c:pt>
                <c:pt idx="2109">
                  <c:v>1.7991500000000001E-2</c:v>
                </c:pt>
                <c:pt idx="2110">
                  <c:v>1.7989499999999999E-2</c:v>
                </c:pt>
                <c:pt idx="2111">
                  <c:v>1.79945E-2</c:v>
                </c:pt>
                <c:pt idx="2112">
                  <c:v>1.8003000000000002E-2</c:v>
                </c:pt>
                <c:pt idx="2113">
                  <c:v>1.79816E-2</c:v>
                </c:pt>
                <c:pt idx="2114">
                  <c:v>1.7980800000000002E-2</c:v>
                </c:pt>
                <c:pt idx="2115">
                  <c:v>1.7987400000000001E-2</c:v>
                </c:pt>
                <c:pt idx="2116">
                  <c:v>1.79781E-2</c:v>
                </c:pt>
                <c:pt idx="2117">
                  <c:v>1.79775E-2</c:v>
                </c:pt>
                <c:pt idx="2118">
                  <c:v>1.7984099999999999E-2</c:v>
                </c:pt>
                <c:pt idx="2119">
                  <c:v>1.7978899999999999E-2</c:v>
                </c:pt>
                <c:pt idx="2120">
                  <c:v>1.79677E-2</c:v>
                </c:pt>
                <c:pt idx="2121">
                  <c:v>1.7976599999999999E-2</c:v>
                </c:pt>
                <c:pt idx="2122">
                  <c:v>1.7963900000000001E-2</c:v>
                </c:pt>
                <c:pt idx="2123">
                  <c:v>1.7964000000000001E-2</c:v>
                </c:pt>
                <c:pt idx="2124">
                  <c:v>1.796E-2</c:v>
                </c:pt>
                <c:pt idx="2125">
                  <c:v>1.7967899999999998E-2</c:v>
                </c:pt>
                <c:pt idx="2126">
                  <c:v>1.7950299999999999E-2</c:v>
                </c:pt>
                <c:pt idx="2127">
                  <c:v>1.79518E-2</c:v>
                </c:pt>
                <c:pt idx="2128">
                  <c:v>1.7955800000000001E-2</c:v>
                </c:pt>
                <c:pt idx="2129">
                  <c:v>1.79537E-2</c:v>
                </c:pt>
                <c:pt idx="2130">
                  <c:v>1.7936500000000001E-2</c:v>
                </c:pt>
                <c:pt idx="2131">
                  <c:v>1.79519E-2</c:v>
                </c:pt>
                <c:pt idx="2132">
                  <c:v>1.7945099999999999E-2</c:v>
                </c:pt>
                <c:pt idx="2133">
                  <c:v>1.7935599999999999E-2</c:v>
                </c:pt>
                <c:pt idx="2134">
                  <c:v>1.7932099999999999E-2</c:v>
                </c:pt>
                <c:pt idx="2135">
                  <c:v>1.79296E-2</c:v>
                </c:pt>
                <c:pt idx="2136">
                  <c:v>1.79367E-2</c:v>
                </c:pt>
                <c:pt idx="2137">
                  <c:v>1.79378E-2</c:v>
                </c:pt>
                <c:pt idx="2138">
                  <c:v>1.7913100000000001E-2</c:v>
                </c:pt>
                <c:pt idx="2139">
                  <c:v>1.7925099999999999E-2</c:v>
                </c:pt>
                <c:pt idx="2140">
                  <c:v>1.7915E-2</c:v>
                </c:pt>
                <c:pt idx="2141">
                  <c:v>1.79203E-2</c:v>
                </c:pt>
                <c:pt idx="2142">
                  <c:v>1.7918199999999999E-2</c:v>
                </c:pt>
                <c:pt idx="2143">
                  <c:v>1.7924300000000001E-2</c:v>
                </c:pt>
                <c:pt idx="2144">
                  <c:v>1.79267E-2</c:v>
                </c:pt>
                <c:pt idx="2145">
                  <c:v>1.7927200000000001E-2</c:v>
                </c:pt>
                <c:pt idx="2146">
                  <c:v>1.7916600000000001E-2</c:v>
                </c:pt>
                <c:pt idx="2147">
                  <c:v>1.7907900000000001E-2</c:v>
                </c:pt>
                <c:pt idx="2148">
                  <c:v>1.7916600000000001E-2</c:v>
                </c:pt>
                <c:pt idx="2149">
                  <c:v>1.7917099999999998E-2</c:v>
                </c:pt>
                <c:pt idx="2150">
                  <c:v>1.7927599999999998E-2</c:v>
                </c:pt>
                <c:pt idx="2151">
                  <c:v>1.7911400000000001E-2</c:v>
                </c:pt>
                <c:pt idx="2152">
                  <c:v>1.7917099999999998E-2</c:v>
                </c:pt>
                <c:pt idx="2153">
                  <c:v>1.7913399999999999E-2</c:v>
                </c:pt>
                <c:pt idx="2154">
                  <c:v>1.79104E-2</c:v>
                </c:pt>
                <c:pt idx="2155">
                  <c:v>1.7901400000000001E-2</c:v>
                </c:pt>
                <c:pt idx="2156">
                  <c:v>1.7910300000000001E-2</c:v>
                </c:pt>
                <c:pt idx="2157">
                  <c:v>1.7902700000000001E-2</c:v>
                </c:pt>
                <c:pt idx="2158">
                  <c:v>1.7916600000000001E-2</c:v>
                </c:pt>
                <c:pt idx="2159">
                  <c:v>1.7917200000000001E-2</c:v>
                </c:pt>
                <c:pt idx="2160">
                  <c:v>1.7919999999999998E-2</c:v>
                </c:pt>
                <c:pt idx="2161">
                  <c:v>1.79104E-2</c:v>
                </c:pt>
                <c:pt idx="2162">
                  <c:v>1.7903499999999999E-2</c:v>
                </c:pt>
                <c:pt idx="2163">
                  <c:v>1.7916999999999999E-2</c:v>
                </c:pt>
                <c:pt idx="2164">
                  <c:v>1.7908899999999998E-2</c:v>
                </c:pt>
                <c:pt idx="2165">
                  <c:v>1.79128E-2</c:v>
                </c:pt>
                <c:pt idx="2166">
                  <c:v>1.7897900000000001E-2</c:v>
                </c:pt>
                <c:pt idx="2167">
                  <c:v>1.7908899999999998E-2</c:v>
                </c:pt>
                <c:pt idx="2168">
                  <c:v>1.7903800000000001E-2</c:v>
                </c:pt>
                <c:pt idx="2169">
                  <c:v>1.79022E-2</c:v>
                </c:pt>
                <c:pt idx="2170">
                  <c:v>1.7914200000000002E-2</c:v>
                </c:pt>
                <c:pt idx="2171">
                  <c:v>1.7916100000000001E-2</c:v>
                </c:pt>
                <c:pt idx="2172">
                  <c:v>1.7922500000000001E-2</c:v>
                </c:pt>
                <c:pt idx="2173">
                  <c:v>1.79232E-2</c:v>
                </c:pt>
                <c:pt idx="2174">
                  <c:v>1.79168E-2</c:v>
                </c:pt>
                <c:pt idx="2175">
                  <c:v>1.7927100000000001E-2</c:v>
                </c:pt>
                <c:pt idx="2176">
                  <c:v>1.7922899999999999E-2</c:v>
                </c:pt>
                <c:pt idx="2177">
                  <c:v>1.7916499999999998E-2</c:v>
                </c:pt>
                <c:pt idx="2178">
                  <c:v>1.7917800000000001E-2</c:v>
                </c:pt>
                <c:pt idx="2179">
                  <c:v>1.79296E-2</c:v>
                </c:pt>
                <c:pt idx="2180">
                  <c:v>1.7939E-2</c:v>
                </c:pt>
                <c:pt idx="2181">
                  <c:v>1.7935199999999998E-2</c:v>
                </c:pt>
                <c:pt idx="2182">
                  <c:v>1.7943500000000001E-2</c:v>
                </c:pt>
                <c:pt idx="2183">
                  <c:v>1.7925799999999999E-2</c:v>
                </c:pt>
                <c:pt idx="2184">
                  <c:v>1.7934599999999998E-2</c:v>
                </c:pt>
                <c:pt idx="2185">
                  <c:v>1.79431E-2</c:v>
                </c:pt>
                <c:pt idx="2186">
                  <c:v>1.7949E-2</c:v>
                </c:pt>
                <c:pt idx="2187">
                  <c:v>1.7945699999999998E-2</c:v>
                </c:pt>
                <c:pt idx="2188">
                  <c:v>1.79537E-2</c:v>
                </c:pt>
                <c:pt idx="2189">
                  <c:v>1.79501E-2</c:v>
                </c:pt>
                <c:pt idx="2190">
                  <c:v>1.7946299999999998E-2</c:v>
                </c:pt>
                <c:pt idx="2191">
                  <c:v>1.7957999999999998E-2</c:v>
                </c:pt>
                <c:pt idx="2192">
                  <c:v>1.7964299999999999E-2</c:v>
                </c:pt>
                <c:pt idx="2193">
                  <c:v>1.79718E-2</c:v>
                </c:pt>
                <c:pt idx="2194">
                  <c:v>1.79664E-2</c:v>
                </c:pt>
                <c:pt idx="2195">
                  <c:v>1.7958999999999999E-2</c:v>
                </c:pt>
                <c:pt idx="2196">
                  <c:v>1.7960299999999998E-2</c:v>
                </c:pt>
                <c:pt idx="2197">
                  <c:v>1.79718E-2</c:v>
                </c:pt>
                <c:pt idx="2198">
                  <c:v>1.7968000000000001E-2</c:v>
                </c:pt>
                <c:pt idx="2199">
                  <c:v>1.7968000000000001E-2</c:v>
                </c:pt>
                <c:pt idx="2200">
                  <c:v>1.79782E-2</c:v>
                </c:pt>
                <c:pt idx="2201">
                  <c:v>1.7992899999999999E-2</c:v>
                </c:pt>
                <c:pt idx="2202">
                  <c:v>1.79857E-2</c:v>
                </c:pt>
                <c:pt idx="2203">
                  <c:v>1.79969E-2</c:v>
                </c:pt>
                <c:pt idx="2204">
                  <c:v>1.7995000000000001E-2</c:v>
                </c:pt>
                <c:pt idx="2205">
                  <c:v>1.7981299999999999E-2</c:v>
                </c:pt>
                <c:pt idx="2206">
                  <c:v>1.7990599999999999E-2</c:v>
                </c:pt>
                <c:pt idx="2207">
                  <c:v>1.7998900000000002E-2</c:v>
                </c:pt>
                <c:pt idx="2208">
                  <c:v>1.8002000000000001E-2</c:v>
                </c:pt>
                <c:pt idx="2209">
                  <c:v>1.7998299999999998E-2</c:v>
                </c:pt>
                <c:pt idx="2210">
                  <c:v>1.79997E-2</c:v>
                </c:pt>
                <c:pt idx="2211">
                  <c:v>1.7993599999999998E-2</c:v>
                </c:pt>
                <c:pt idx="2212">
                  <c:v>1.8013899999999999E-2</c:v>
                </c:pt>
                <c:pt idx="2213">
                  <c:v>1.8016999999999998E-2</c:v>
                </c:pt>
                <c:pt idx="2214">
                  <c:v>1.8017700000000001E-2</c:v>
                </c:pt>
                <c:pt idx="2215">
                  <c:v>1.8013700000000001E-2</c:v>
                </c:pt>
                <c:pt idx="2216">
                  <c:v>1.8013899999999999E-2</c:v>
                </c:pt>
                <c:pt idx="2217">
                  <c:v>1.8016000000000001E-2</c:v>
                </c:pt>
                <c:pt idx="2218">
                  <c:v>1.8031700000000001E-2</c:v>
                </c:pt>
                <c:pt idx="2219">
                  <c:v>1.80196E-2</c:v>
                </c:pt>
                <c:pt idx="2220">
                  <c:v>1.8012899999999998E-2</c:v>
                </c:pt>
                <c:pt idx="2221">
                  <c:v>1.8012500000000001E-2</c:v>
                </c:pt>
                <c:pt idx="2222">
                  <c:v>1.8029900000000001E-2</c:v>
                </c:pt>
                <c:pt idx="2223">
                  <c:v>1.8020100000000001E-2</c:v>
                </c:pt>
                <c:pt idx="2224">
                  <c:v>1.80301E-2</c:v>
                </c:pt>
                <c:pt idx="2225">
                  <c:v>1.80249E-2</c:v>
                </c:pt>
                <c:pt idx="2226">
                  <c:v>1.8034000000000001E-2</c:v>
                </c:pt>
                <c:pt idx="2227">
                  <c:v>1.8018800000000001E-2</c:v>
                </c:pt>
                <c:pt idx="2228">
                  <c:v>1.8040500000000001E-2</c:v>
                </c:pt>
                <c:pt idx="2229">
                  <c:v>1.8032099999999999E-2</c:v>
                </c:pt>
                <c:pt idx="2230">
                  <c:v>1.80155E-2</c:v>
                </c:pt>
                <c:pt idx="2231">
                  <c:v>1.8026899999999998E-2</c:v>
                </c:pt>
                <c:pt idx="2232">
                  <c:v>1.8020100000000001E-2</c:v>
                </c:pt>
                <c:pt idx="2233">
                  <c:v>1.8024600000000002E-2</c:v>
                </c:pt>
                <c:pt idx="2234">
                  <c:v>1.80232E-2</c:v>
                </c:pt>
                <c:pt idx="2235">
                  <c:v>1.8018800000000001E-2</c:v>
                </c:pt>
                <c:pt idx="2236">
                  <c:v>1.8030999999999998E-2</c:v>
                </c:pt>
                <c:pt idx="2237">
                  <c:v>1.80092E-2</c:v>
                </c:pt>
                <c:pt idx="2238">
                  <c:v>1.8018200000000002E-2</c:v>
                </c:pt>
                <c:pt idx="2239">
                  <c:v>1.80301E-2</c:v>
                </c:pt>
                <c:pt idx="2240">
                  <c:v>1.80126E-2</c:v>
                </c:pt>
                <c:pt idx="2241">
                  <c:v>1.80208E-2</c:v>
                </c:pt>
                <c:pt idx="2242">
                  <c:v>1.8027899999999999E-2</c:v>
                </c:pt>
                <c:pt idx="2243">
                  <c:v>1.80004E-2</c:v>
                </c:pt>
                <c:pt idx="2244">
                  <c:v>1.80238E-2</c:v>
                </c:pt>
                <c:pt idx="2245">
                  <c:v>1.8016299999999999E-2</c:v>
                </c:pt>
                <c:pt idx="2246">
                  <c:v>1.80091E-2</c:v>
                </c:pt>
                <c:pt idx="2247">
                  <c:v>1.80086E-2</c:v>
                </c:pt>
                <c:pt idx="2248">
                  <c:v>1.8006899999999999E-2</c:v>
                </c:pt>
                <c:pt idx="2249">
                  <c:v>1.7996000000000002E-2</c:v>
                </c:pt>
                <c:pt idx="2250">
                  <c:v>1.8006999999999999E-2</c:v>
                </c:pt>
                <c:pt idx="2251">
                  <c:v>1.80173E-2</c:v>
                </c:pt>
                <c:pt idx="2252">
                  <c:v>1.80039E-2</c:v>
                </c:pt>
                <c:pt idx="2253">
                  <c:v>1.8008099999999999E-2</c:v>
                </c:pt>
                <c:pt idx="2254">
                  <c:v>1.80073E-2</c:v>
                </c:pt>
                <c:pt idx="2255">
                  <c:v>1.79986E-2</c:v>
                </c:pt>
                <c:pt idx="2256">
                  <c:v>1.7998199999999999E-2</c:v>
                </c:pt>
                <c:pt idx="2257">
                  <c:v>1.7984E-2</c:v>
                </c:pt>
                <c:pt idx="2258">
                  <c:v>1.7992600000000001E-2</c:v>
                </c:pt>
                <c:pt idx="2259">
                  <c:v>1.7991400000000001E-2</c:v>
                </c:pt>
                <c:pt idx="2260">
                  <c:v>1.7992299999999999E-2</c:v>
                </c:pt>
                <c:pt idx="2261">
                  <c:v>1.7977799999999999E-2</c:v>
                </c:pt>
                <c:pt idx="2262">
                  <c:v>1.7975100000000001E-2</c:v>
                </c:pt>
                <c:pt idx="2263">
                  <c:v>1.7966599999999999E-2</c:v>
                </c:pt>
                <c:pt idx="2264">
                  <c:v>1.7964899999999999E-2</c:v>
                </c:pt>
                <c:pt idx="2265">
                  <c:v>1.7961600000000001E-2</c:v>
                </c:pt>
                <c:pt idx="2266">
                  <c:v>1.796E-2</c:v>
                </c:pt>
                <c:pt idx="2267">
                  <c:v>1.7957799999999999E-2</c:v>
                </c:pt>
                <c:pt idx="2268">
                  <c:v>1.79466E-2</c:v>
                </c:pt>
                <c:pt idx="2269">
                  <c:v>1.79454E-2</c:v>
                </c:pt>
                <c:pt idx="2270">
                  <c:v>1.7945800000000001E-2</c:v>
                </c:pt>
                <c:pt idx="2271">
                  <c:v>1.79518E-2</c:v>
                </c:pt>
                <c:pt idx="2272">
                  <c:v>1.7946199999999999E-2</c:v>
                </c:pt>
                <c:pt idx="2273">
                  <c:v>1.7951100000000001E-2</c:v>
                </c:pt>
                <c:pt idx="2274">
                  <c:v>1.7949400000000001E-2</c:v>
                </c:pt>
                <c:pt idx="2275">
                  <c:v>1.79454E-2</c:v>
                </c:pt>
                <c:pt idx="2276">
                  <c:v>1.7946199999999999E-2</c:v>
                </c:pt>
                <c:pt idx="2277">
                  <c:v>1.7925900000000002E-2</c:v>
                </c:pt>
                <c:pt idx="2278">
                  <c:v>1.7937600000000001E-2</c:v>
                </c:pt>
                <c:pt idx="2279">
                  <c:v>1.7924800000000001E-2</c:v>
                </c:pt>
                <c:pt idx="2280">
                  <c:v>1.7934499999999999E-2</c:v>
                </c:pt>
                <c:pt idx="2281">
                  <c:v>1.7931900000000001E-2</c:v>
                </c:pt>
                <c:pt idx="2282">
                  <c:v>1.7923499999999998E-2</c:v>
                </c:pt>
                <c:pt idx="2283">
                  <c:v>1.79255E-2</c:v>
                </c:pt>
                <c:pt idx="2284">
                  <c:v>1.79343E-2</c:v>
                </c:pt>
                <c:pt idx="2285">
                  <c:v>1.79344E-2</c:v>
                </c:pt>
                <c:pt idx="2286">
                  <c:v>1.7923700000000001E-2</c:v>
                </c:pt>
                <c:pt idx="2287">
                  <c:v>1.7925300000000002E-2</c:v>
                </c:pt>
                <c:pt idx="2288">
                  <c:v>1.7913800000000001E-2</c:v>
                </c:pt>
                <c:pt idx="2289">
                  <c:v>1.79127E-2</c:v>
                </c:pt>
                <c:pt idx="2290">
                  <c:v>1.79227E-2</c:v>
                </c:pt>
                <c:pt idx="2291">
                  <c:v>1.7915299999999999E-2</c:v>
                </c:pt>
                <c:pt idx="2292">
                  <c:v>1.7916499999999998E-2</c:v>
                </c:pt>
                <c:pt idx="2293">
                  <c:v>1.7916100000000001E-2</c:v>
                </c:pt>
                <c:pt idx="2294">
                  <c:v>1.7914300000000001E-2</c:v>
                </c:pt>
                <c:pt idx="2295">
                  <c:v>1.7910499999999999E-2</c:v>
                </c:pt>
                <c:pt idx="2296">
                  <c:v>1.7911099999999999E-2</c:v>
                </c:pt>
                <c:pt idx="2297">
                  <c:v>1.79087E-2</c:v>
                </c:pt>
                <c:pt idx="2298">
                  <c:v>1.79115E-2</c:v>
                </c:pt>
                <c:pt idx="2299">
                  <c:v>1.7916600000000001E-2</c:v>
                </c:pt>
                <c:pt idx="2300">
                  <c:v>1.79098E-2</c:v>
                </c:pt>
                <c:pt idx="2301">
                  <c:v>1.79063E-2</c:v>
                </c:pt>
                <c:pt idx="2302">
                  <c:v>1.7905999999999998E-2</c:v>
                </c:pt>
                <c:pt idx="2303">
                  <c:v>1.79087E-2</c:v>
                </c:pt>
                <c:pt idx="2304">
                  <c:v>1.7904900000000001E-2</c:v>
                </c:pt>
                <c:pt idx="2305">
                  <c:v>1.7904699999999999E-2</c:v>
                </c:pt>
                <c:pt idx="2306">
                  <c:v>1.7907200000000002E-2</c:v>
                </c:pt>
                <c:pt idx="2307">
                  <c:v>1.7904E-2</c:v>
                </c:pt>
                <c:pt idx="2308">
                  <c:v>1.7903599999999999E-2</c:v>
                </c:pt>
                <c:pt idx="2309">
                  <c:v>1.79139E-2</c:v>
                </c:pt>
                <c:pt idx="2310">
                  <c:v>1.7918699999999999E-2</c:v>
                </c:pt>
                <c:pt idx="2311">
                  <c:v>1.7911199999999999E-2</c:v>
                </c:pt>
                <c:pt idx="2312">
                  <c:v>1.7914900000000001E-2</c:v>
                </c:pt>
                <c:pt idx="2313">
                  <c:v>1.7906100000000001E-2</c:v>
                </c:pt>
                <c:pt idx="2314">
                  <c:v>1.7917499999999999E-2</c:v>
                </c:pt>
                <c:pt idx="2315">
                  <c:v>1.7924699999999998E-2</c:v>
                </c:pt>
                <c:pt idx="2316">
                  <c:v>1.79203E-2</c:v>
                </c:pt>
                <c:pt idx="2317">
                  <c:v>1.7921699999999999E-2</c:v>
                </c:pt>
                <c:pt idx="2318">
                  <c:v>1.79192E-2</c:v>
                </c:pt>
                <c:pt idx="2319">
                  <c:v>1.7923399999999999E-2</c:v>
                </c:pt>
                <c:pt idx="2320">
                  <c:v>1.7934100000000001E-2</c:v>
                </c:pt>
                <c:pt idx="2321">
                  <c:v>1.7935199999999998E-2</c:v>
                </c:pt>
                <c:pt idx="2322">
                  <c:v>1.7927499999999999E-2</c:v>
                </c:pt>
                <c:pt idx="2323">
                  <c:v>1.79285E-2</c:v>
                </c:pt>
                <c:pt idx="2324">
                  <c:v>1.7938200000000001E-2</c:v>
                </c:pt>
                <c:pt idx="2325">
                  <c:v>1.7931900000000001E-2</c:v>
                </c:pt>
                <c:pt idx="2326">
                  <c:v>1.7936400000000002E-2</c:v>
                </c:pt>
                <c:pt idx="2327">
                  <c:v>1.7935799999999998E-2</c:v>
                </c:pt>
                <c:pt idx="2328">
                  <c:v>1.79454E-2</c:v>
                </c:pt>
                <c:pt idx="2329">
                  <c:v>1.7952300000000001E-2</c:v>
                </c:pt>
                <c:pt idx="2330">
                  <c:v>1.7946500000000001E-2</c:v>
                </c:pt>
                <c:pt idx="2331">
                  <c:v>1.7954999999999999E-2</c:v>
                </c:pt>
                <c:pt idx="2332">
                  <c:v>1.7953400000000001E-2</c:v>
                </c:pt>
                <c:pt idx="2333">
                  <c:v>1.7951100000000001E-2</c:v>
                </c:pt>
                <c:pt idx="2334">
                  <c:v>1.79489E-2</c:v>
                </c:pt>
                <c:pt idx="2335">
                  <c:v>1.79554E-2</c:v>
                </c:pt>
                <c:pt idx="2336">
                  <c:v>1.7954899999999999E-2</c:v>
                </c:pt>
                <c:pt idx="2337">
                  <c:v>1.79747E-2</c:v>
                </c:pt>
                <c:pt idx="2338">
                  <c:v>1.7956199999999999E-2</c:v>
                </c:pt>
                <c:pt idx="2339">
                  <c:v>1.7958700000000001E-2</c:v>
                </c:pt>
                <c:pt idx="2340">
                  <c:v>1.7967799999999999E-2</c:v>
                </c:pt>
                <c:pt idx="2341">
                  <c:v>1.79577E-2</c:v>
                </c:pt>
                <c:pt idx="2342">
                  <c:v>1.7986700000000001E-2</c:v>
                </c:pt>
                <c:pt idx="2343">
                  <c:v>1.7976700000000002E-2</c:v>
                </c:pt>
                <c:pt idx="2344">
                  <c:v>1.7977300000000002E-2</c:v>
                </c:pt>
                <c:pt idx="2345">
                  <c:v>1.7971500000000001E-2</c:v>
                </c:pt>
                <c:pt idx="2346">
                  <c:v>1.79845E-2</c:v>
                </c:pt>
                <c:pt idx="2347">
                  <c:v>1.79869E-2</c:v>
                </c:pt>
                <c:pt idx="2348">
                  <c:v>1.7995000000000001E-2</c:v>
                </c:pt>
                <c:pt idx="2349">
                  <c:v>1.7994799999999998E-2</c:v>
                </c:pt>
                <c:pt idx="2350">
                  <c:v>1.8002500000000001E-2</c:v>
                </c:pt>
                <c:pt idx="2351">
                  <c:v>1.8010100000000001E-2</c:v>
                </c:pt>
                <c:pt idx="2352">
                  <c:v>1.79975E-2</c:v>
                </c:pt>
                <c:pt idx="2353">
                  <c:v>1.79904E-2</c:v>
                </c:pt>
                <c:pt idx="2354">
                  <c:v>1.8001799999999998E-2</c:v>
                </c:pt>
                <c:pt idx="2355">
                  <c:v>1.7996700000000001E-2</c:v>
                </c:pt>
                <c:pt idx="2356">
                  <c:v>1.80067E-2</c:v>
                </c:pt>
                <c:pt idx="2357">
                  <c:v>1.80178E-2</c:v>
                </c:pt>
                <c:pt idx="2358">
                  <c:v>1.8006899999999999E-2</c:v>
                </c:pt>
                <c:pt idx="2359">
                  <c:v>1.8024399999999999E-2</c:v>
                </c:pt>
                <c:pt idx="2360">
                  <c:v>1.80074E-2</c:v>
                </c:pt>
                <c:pt idx="2361">
                  <c:v>1.8012E-2</c:v>
                </c:pt>
                <c:pt idx="2362">
                  <c:v>1.8009500000000001E-2</c:v>
                </c:pt>
                <c:pt idx="2363">
                  <c:v>1.8016399999999998E-2</c:v>
                </c:pt>
                <c:pt idx="2364">
                  <c:v>1.8009399999999998E-2</c:v>
                </c:pt>
                <c:pt idx="2365">
                  <c:v>1.8024399999999999E-2</c:v>
                </c:pt>
                <c:pt idx="2366">
                  <c:v>1.8013600000000001E-2</c:v>
                </c:pt>
                <c:pt idx="2367">
                  <c:v>1.8008300000000001E-2</c:v>
                </c:pt>
                <c:pt idx="2368">
                  <c:v>1.8039300000000001E-2</c:v>
                </c:pt>
                <c:pt idx="2369">
                  <c:v>1.8024700000000001E-2</c:v>
                </c:pt>
                <c:pt idx="2370">
                  <c:v>1.8020100000000001E-2</c:v>
                </c:pt>
                <c:pt idx="2371">
                  <c:v>1.8007599999999999E-2</c:v>
                </c:pt>
                <c:pt idx="2372">
                  <c:v>1.8018300000000001E-2</c:v>
                </c:pt>
                <c:pt idx="2373">
                  <c:v>1.8019799999999999E-2</c:v>
                </c:pt>
                <c:pt idx="2374">
                  <c:v>1.80032E-2</c:v>
                </c:pt>
                <c:pt idx="2375">
                  <c:v>1.8010399999999999E-2</c:v>
                </c:pt>
                <c:pt idx="2376">
                  <c:v>1.80185E-2</c:v>
                </c:pt>
                <c:pt idx="2377">
                  <c:v>1.80237E-2</c:v>
                </c:pt>
                <c:pt idx="2378">
                  <c:v>1.80086E-2</c:v>
                </c:pt>
                <c:pt idx="2379">
                  <c:v>1.80103E-2</c:v>
                </c:pt>
                <c:pt idx="2380">
                  <c:v>1.80144E-2</c:v>
                </c:pt>
                <c:pt idx="2381">
                  <c:v>1.8004099999999999E-2</c:v>
                </c:pt>
                <c:pt idx="2382">
                  <c:v>1.8016600000000001E-2</c:v>
                </c:pt>
                <c:pt idx="2383">
                  <c:v>1.7997900000000001E-2</c:v>
                </c:pt>
                <c:pt idx="2384">
                  <c:v>1.8010100000000001E-2</c:v>
                </c:pt>
                <c:pt idx="2385">
                  <c:v>1.8015900000000001E-2</c:v>
                </c:pt>
                <c:pt idx="2386">
                  <c:v>1.80032E-2</c:v>
                </c:pt>
                <c:pt idx="2387">
                  <c:v>1.8002899999999999E-2</c:v>
                </c:pt>
                <c:pt idx="2388">
                  <c:v>1.7992000000000001E-2</c:v>
                </c:pt>
                <c:pt idx="2389">
                  <c:v>1.7997599999999999E-2</c:v>
                </c:pt>
                <c:pt idx="2390">
                  <c:v>1.8007599999999999E-2</c:v>
                </c:pt>
                <c:pt idx="2391">
                  <c:v>1.7999399999999999E-2</c:v>
                </c:pt>
                <c:pt idx="2392">
                  <c:v>1.79892E-2</c:v>
                </c:pt>
                <c:pt idx="2393">
                  <c:v>1.8001099999999999E-2</c:v>
                </c:pt>
                <c:pt idx="2394">
                  <c:v>1.7990800000000001E-2</c:v>
                </c:pt>
                <c:pt idx="2395">
                  <c:v>1.79962E-2</c:v>
                </c:pt>
                <c:pt idx="2396">
                  <c:v>1.7983900000000001E-2</c:v>
                </c:pt>
                <c:pt idx="2397">
                  <c:v>1.79782E-2</c:v>
                </c:pt>
                <c:pt idx="2398">
                  <c:v>1.7984300000000002E-2</c:v>
                </c:pt>
                <c:pt idx="2399">
                  <c:v>1.7965800000000001E-2</c:v>
                </c:pt>
                <c:pt idx="2400">
                  <c:v>1.7963900000000001E-2</c:v>
                </c:pt>
                <c:pt idx="2401">
                  <c:v>1.7978399999999999E-2</c:v>
                </c:pt>
                <c:pt idx="2402">
                  <c:v>1.7964299999999999E-2</c:v>
                </c:pt>
                <c:pt idx="2403">
                  <c:v>1.7949E-2</c:v>
                </c:pt>
                <c:pt idx="2404">
                  <c:v>1.7957600000000001E-2</c:v>
                </c:pt>
                <c:pt idx="2405">
                  <c:v>1.79449E-2</c:v>
                </c:pt>
                <c:pt idx="2406">
                  <c:v>1.7949799999999998E-2</c:v>
                </c:pt>
                <c:pt idx="2407">
                  <c:v>1.79518E-2</c:v>
                </c:pt>
                <c:pt idx="2408">
                  <c:v>1.7949300000000001E-2</c:v>
                </c:pt>
                <c:pt idx="2409">
                  <c:v>1.7949E-2</c:v>
                </c:pt>
                <c:pt idx="2410">
                  <c:v>1.7937700000000001E-2</c:v>
                </c:pt>
                <c:pt idx="2411">
                  <c:v>1.7933500000000002E-2</c:v>
                </c:pt>
                <c:pt idx="2412">
                  <c:v>1.7925400000000001E-2</c:v>
                </c:pt>
                <c:pt idx="2413">
                  <c:v>1.7939E-2</c:v>
                </c:pt>
                <c:pt idx="2414">
                  <c:v>1.7928699999999999E-2</c:v>
                </c:pt>
                <c:pt idx="2415">
                  <c:v>1.7922E-2</c:v>
                </c:pt>
                <c:pt idx="2416">
                  <c:v>1.7921300000000001E-2</c:v>
                </c:pt>
                <c:pt idx="2417">
                  <c:v>1.7916000000000001E-2</c:v>
                </c:pt>
                <c:pt idx="2418">
                  <c:v>1.79349E-2</c:v>
                </c:pt>
                <c:pt idx="2419">
                  <c:v>1.7929E-2</c:v>
                </c:pt>
                <c:pt idx="2420">
                  <c:v>1.79261E-2</c:v>
                </c:pt>
                <c:pt idx="2421">
                  <c:v>1.7904699999999999E-2</c:v>
                </c:pt>
                <c:pt idx="2422">
                  <c:v>1.79162E-2</c:v>
                </c:pt>
                <c:pt idx="2423">
                  <c:v>1.7914099999999999E-2</c:v>
                </c:pt>
                <c:pt idx="2424">
                  <c:v>1.7899700000000001E-2</c:v>
                </c:pt>
                <c:pt idx="2425">
                  <c:v>1.79016E-2</c:v>
                </c:pt>
                <c:pt idx="2426">
                  <c:v>1.7897799999999998E-2</c:v>
                </c:pt>
                <c:pt idx="2427">
                  <c:v>1.7900300000000001E-2</c:v>
                </c:pt>
                <c:pt idx="2428">
                  <c:v>1.7888899999999999E-2</c:v>
                </c:pt>
                <c:pt idx="2429">
                  <c:v>1.7890099999999999E-2</c:v>
                </c:pt>
                <c:pt idx="2430">
                  <c:v>1.78941E-2</c:v>
                </c:pt>
                <c:pt idx="2431">
                  <c:v>1.7890400000000001E-2</c:v>
                </c:pt>
                <c:pt idx="2432">
                  <c:v>1.78812E-2</c:v>
                </c:pt>
                <c:pt idx="2433">
                  <c:v>1.7881899999999999E-2</c:v>
                </c:pt>
                <c:pt idx="2434">
                  <c:v>1.78812E-2</c:v>
                </c:pt>
                <c:pt idx="2435">
                  <c:v>1.78946E-2</c:v>
                </c:pt>
                <c:pt idx="2436">
                  <c:v>1.78736E-2</c:v>
                </c:pt>
                <c:pt idx="2437">
                  <c:v>1.7895600000000001E-2</c:v>
                </c:pt>
                <c:pt idx="2438">
                  <c:v>1.7875200000000001E-2</c:v>
                </c:pt>
                <c:pt idx="2439">
                  <c:v>1.7876900000000001E-2</c:v>
                </c:pt>
                <c:pt idx="2440">
                  <c:v>1.7877500000000001E-2</c:v>
                </c:pt>
                <c:pt idx="2441">
                  <c:v>1.7878999999999999E-2</c:v>
                </c:pt>
                <c:pt idx="2442">
                  <c:v>1.7870899999999999E-2</c:v>
                </c:pt>
                <c:pt idx="2443">
                  <c:v>1.788E-2</c:v>
                </c:pt>
                <c:pt idx="2444">
                  <c:v>1.78829E-2</c:v>
                </c:pt>
                <c:pt idx="2445">
                  <c:v>1.7868999999999999E-2</c:v>
                </c:pt>
                <c:pt idx="2446">
                  <c:v>1.789E-2</c:v>
                </c:pt>
                <c:pt idx="2447">
                  <c:v>1.7885000000000002E-2</c:v>
                </c:pt>
                <c:pt idx="2448">
                  <c:v>1.7880699999999999E-2</c:v>
                </c:pt>
                <c:pt idx="2449">
                  <c:v>1.78789E-2</c:v>
                </c:pt>
                <c:pt idx="2450">
                  <c:v>1.7867600000000001E-2</c:v>
                </c:pt>
                <c:pt idx="2451">
                  <c:v>1.7886300000000001E-2</c:v>
                </c:pt>
                <c:pt idx="2452">
                  <c:v>1.7874399999999999E-2</c:v>
                </c:pt>
                <c:pt idx="2453">
                  <c:v>1.7895299999999999E-2</c:v>
                </c:pt>
                <c:pt idx="2454">
                  <c:v>1.7887900000000002E-2</c:v>
                </c:pt>
                <c:pt idx="2455">
                  <c:v>1.7877799999999999E-2</c:v>
                </c:pt>
                <c:pt idx="2456">
                  <c:v>1.7891799999999999E-2</c:v>
                </c:pt>
                <c:pt idx="2457">
                  <c:v>1.7880400000000001E-2</c:v>
                </c:pt>
                <c:pt idx="2458">
                  <c:v>1.78952E-2</c:v>
                </c:pt>
                <c:pt idx="2459">
                  <c:v>1.79121E-2</c:v>
                </c:pt>
                <c:pt idx="2460">
                  <c:v>1.7894199999999999E-2</c:v>
                </c:pt>
                <c:pt idx="2461">
                  <c:v>1.79046E-2</c:v>
                </c:pt>
                <c:pt idx="2462">
                  <c:v>1.7894500000000001E-2</c:v>
                </c:pt>
                <c:pt idx="2463">
                  <c:v>1.7914900000000001E-2</c:v>
                </c:pt>
                <c:pt idx="2464">
                  <c:v>1.79156E-2</c:v>
                </c:pt>
                <c:pt idx="2465">
                  <c:v>1.7897699999999999E-2</c:v>
                </c:pt>
                <c:pt idx="2466">
                  <c:v>1.7912000000000001E-2</c:v>
                </c:pt>
                <c:pt idx="2467">
                  <c:v>1.7920200000000001E-2</c:v>
                </c:pt>
                <c:pt idx="2468">
                  <c:v>1.7923999999999999E-2</c:v>
                </c:pt>
                <c:pt idx="2469">
                  <c:v>1.7923000000000001E-2</c:v>
                </c:pt>
                <c:pt idx="2470">
                  <c:v>1.7930399999999999E-2</c:v>
                </c:pt>
                <c:pt idx="2471">
                  <c:v>1.79455E-2</c:v>
                </c:pt>
                <c:pt idx="2472">
                  <c:v>1.7944100000000001E-2</c:v>
                </c:pt>
                <c:pt idx="2473">
                  <c:v>1.7938300000000001E-2</c:v>
                </c:pt>
                <c:pt idx="2474">
                  <c:v>1.7940999999999999E-2</c:v>
                </c:pt>
                <c:pt idx="2475">
                  <c:v>1.7939E-2</c:v>
                </c:pt>
                <c:pt idx="2476">
                  <c:v>1.7944499999999999E-2</c:v>
                </c:pt>
                <c:pt idx="2477">
                  <c:v>1.7945599999999999E-2</c:v>
                </c:pt>
                <c:pt idx="2478">
                  <c:v>1.79419E-2</c:v>
                </c:pt>
                <c:pt idx="2479">
                  <c:v>1.7969599999999999E-2</c:v>
                </c:pt>
                <c:pt idx="2480">
                  <c:v>1.79536E-2</c:v>
                </c:pt>
                <c:pt idx="2481">
                  <c:v>1.7955700000000002E-2</c:v>
                </c:pt>
                <c:pt idx="2482">
                  <c:v>1.79636E-2</c:v>
                </c:pt>
                <c:pt idx="2483">
                  <c:v>1.7974899999999999E-2</c:v>
                </c:pt>
                <c:pt idx="2484">
                  <c:v>1.79782E-2</c:v>
                </c:pt>
                <c:pt idx="2485">
                  <c:v>1.7971600000000001E-2</c:v>
                </c:pt>
                <c:pt idx="2486">
                  <c:v>1.7979100000000001E-2</c:v>
                </c:pt>
                <c:pt idx="2487">
                  <c:v>1.79753E-2</c:v>
                </c:pt>
                <c:pt idx="2488">
                  <c:v>1.7983699999999998E-2</c:v>
                </c:pt>
                <c:pt idx="2489">
                  <c:v>1.7978500000000001E-2</c:v>
                </c:pt>
                <c:pt idx="2490">
                  <c:v>1.7996399999999999E-2</c:v>
                </c:pt>
                <c:pt idx="2491">
                  <c:v>1.7985000000000001E-2</c:v>
                </c:pt>
                <c:pt idx="2492">
                  <c:v>1.7981299999999999E-2</c:v>
                </c:pt>
                <c:pt idx="2493">
                  <c:v>1.8008699999999999E-2</c:v>
                </c:pt>
                <c:pt idx="2494">
                  <c:v>1.8003499999999999E-2</c:v>
                </c:pt>
                <c:pt idx="2495">
                  <c:v>1.8013999999999999E-2</c:v>
                </c:pt>
                <c:pt idx="2496">
                  <c:v>1.8001099999999999E-2</c:v>
                </c:pt>
                <c:pt idx="2497">
                  <c:v>1.8013399999999999E-2</c:v>
                </c:pt>
                <c:pt idx="2498">
                  <c:v>1.80115E-2</c:v>
                </c:pt>
                <c:pt idx="2499">
                  <c:v>1.8031499999999999E-2</c:v>
                </c:pt>
                <c:pt idx="2500">
                  <c:v>1.80085E-2</c:v>
                </c:pt>
                <c:pt idx="2501">
                  <c:v>1.80038E-2</c:v>
                </c:pt>
                <c:pt idx="2502">
                  <c:v>1.8015400000000001E-2</c:v>
                </c:pt>
                <c:pt idx="2503">
                  <c:v>1.80161E-2</c:v>
                </c:pt>
                <c:pt idx="2504">
                  <c:v>1.8029199999999999E-2</c:v>
                </c:pt>
                <c:pt idx="2505">
                  <c:v>1.8027399999999999E-2</c:v>
                </c:pt>
                <c:pt idx="2506">
                  <c:v>1.8033899999999999E-2</c:v>
                </c:pt>
                <c:pt idx="2507">
                  <c:v>1.80337E-2</c:v>
                </c:pt>
                <c:pt idx="2508">
                  <c:v>1.8025300000000001E-2</c:v>
                </c:pt>
                <c:pt idx="2509">
                  <c:v>1.8043099999999999E-2</c:v>
                </c:pt>
                <c:pt idx="2510">
                  <c:v>1.8035700000000002E-2</c:v>
                </c:pt>
                <c:pt idx="2511">
                  <c:v>1.8025099999999999E-2</c:v>
                </c:pt>
                <c:pt idx="2512">
                  <c:v>1.8034600000000001E-2</c:v>
                </c:pt>
                <c:pt idx="2513">
                  <c:v>1.8036699999999999E-2</c:v>
                </c:pt>
                <c:pt idx="2514">
                  <c:v>1.8029199999999999E-2</c:v>
                </c:pt>
                <c:pt idx="2515">
                  <c:v>1.8034100000000001E-2</c:v>
                </c:pt>
                <c:pt idx="2516">
                  <c:v>1.8024399999999999E-2</c:v>
                </c:pt>
                <c:pt idx="2517">
                  <c:v>1.8047299999999999E-2</c:v>
                </c:pt>
                <c:pt idx="2518">
                  <c:v>1.80377E-2</c:v>
                </c:pt>
                <c:pt idx="2519">
                  <c:v>1.80313E-2</c:v>
                </c:pt>
                <c:pt idx="2520">
                  <c:v>1.8038800000000001E-2</c:v>
                </c:pt>
                <c:pt idx="2521">
                  <c:v>1.8030500000000001E-2</c:v>
                </c:pt>
                <c:pt idx="2522">
                  <c:v>1.8042900000000001E-2</c:v>
                </c:pt>
                <c:pt idx="2523">
                  <c:v>1.80354E-2</c:v>
                </c:pt>
                <c:pt idx="2524">
                  <c:v>1.8029099999999999E-2</c:v>
                </c:pt>
                <c:pt idx="2525">
                  <c:v>1.8012199999999999E-2</c:v>
                </c:pt>
                <c:pt idx="2526">
                  <c:v>1.80296E-2</c:v>
                </c:pt>
                <c:pt idx="2527">
                  <c:v>1.8016500000000001E-2</c:v>
                </c:pt>
                <c:pt idx="2528">
                  <c:v>1.8020499999999998E-2</c:v>
                </c:pt>
                <c:pt idx="2529">
                  <c:v>1.8038999999999999E-2</c:v>
                </c:pt>
                <c:pt idx="2530">
                  <c:v>1.80308E-2</c:v>
                </c:pt>
                <c:pt idx="2531">
                  <c:v>1.8008400000000001E-2</c:v>
                </c:pt>
                <c:pt idx="2532">
                  <c:v>1.8015699999999999E-2</c:v>
                </c:pt>
                <c:pt idx="2533">
                  <c:v>1.8015099999999999E-2</c:v>
                </c:pt>
                <c:pt idx="2534">
                  <c:v>1.8004099999999999E-2</c:v>
                </c:pt>
                <c:pt idx="2535">
                  <c:v>1.8003000000000002E-2</c:v>
                </c:pt>
                <c:pt idx="2536">
                  <c:v>1.8011200000000002E-2</c:v>
                </c:pt>
                <c:pt idx="2537">
                  <c:v>1.8012500000000001E-2</c:v>
                </c:pt>
                <c:pt idx="2538">
                  <c:v>1.8015400000000001E-2</c:v>
                </c:pt>
                <c:pt idx="2539">
                  <c:v>1.8005899999999998E-2</c:v>
                </c:pt>
                <c:pt idx="2540">
                  <c:v>1.7995000000000001E-2</c:v>
                </c:pt>
                <c:pt idx="2541">
                  <c:v>1.7991299999999998E-2</c:v>
                </c:pt>
                <c:pt idx="2542">
                  <c:v>1.7981E-2</c:v>
                </c:pt>
                <c:pt idx="2543">
                  <c:v>1.79974E-2</c:v>
                </c:pt>
                <c:pt idx="2544">
                  <c:v>1.7988000000000001E-2</c:v>
                </c:pt>
                <c:pt idx="2545">
                  <c:v>1.7989000000000002E-2</c:v>
                </c:pt>
                <c:pt idx="2546">
                  <c:v>1.7994599999999999E-2</c:v>
                </c:pt>
                <c:pt idx="2547">
                  <c:v>1.7969200000000001E-2</c:v>
                </c:pt>
                <c:pt idx="2548">
                  <c:v>1.7982100000000001E-2</c:v>
                </c:pt>
                <c:pt idx="2549">
                  <c:v>1.7969599999999999E-2</c:v>
                </c:pt>
                <c:pt idx="2550">
                  <c:v>1.7979100000000001E-2</c:v>
                </c:pt>
                <c:pt idx="2551">
                  <c:v>1.79688E-2</c:v>
                </c:pt>
                <c:pt idx="2552">
                  <c:v>1.7960899999999998E-2</c:v>
                </c:pt>
                <c:pt idx="2553">
                  <c:v>1.7966699999999999E-2</c:v>
                </c:pt>
                <c:pt idx="2554">
                  <c:v>1.7962499999999999E-2</c:v>
                </c:pt>
                <c:pt idx="2555">
                  <c:v>1.7949E-2</c:v>
                </c:pt>
                <c:pt idx="2556">
                  <c:v>1.7959200000000002E-2</c:v>
                </c:pt>
                <c:pt idx="2557">
                  <c:v>1.79583E-2</c:v>
                </c:pt>
                <c:pt idx="2558">
                  <c:v>1.7947500000000002E-2</c:v>
                </c:pt>
                <c:pt idx="2559">
                  <c:v>1.7945099999999999E-2</c:v>
                </c:pt>
                <c:pt idx="2560">
                  <c:v>1.79379E-2</c:v>
                </c:pt>
                <c:pt idx="2561">
                  <c:v>1.7937499999999999E-2</c:v>
                </c:pt>
                <c:pt idx="2562">
                  <c:v>1.79414E-2</c:v>
                </c:pt>
                <c:pt idx="2563">
                  <c:v>1.7947000000000001E-2</c:v>
                </c:pt>
                <c:pt idx="2564">
                  <c:v>1.79372E-2</c:v>
                </c:pt>
                <c:pt idx="2565">
                  <c:v>1.7933999999999999E-2</c:v>
                </c:pt>
                <c:pt idx="2566">
                  <c:v>1.7924499999999999E-2</c:v>
                </c:pt>
                <c:pt idx="2567">
                  <c:v>1.7925E-2</c:v>
                </c:pt>
                <c:pt idx="2568">
                  <c:v>1.79198E-2</c:v>
                </c:pt>
                <c:pt idx="2569">
                  <c:v>1.7925099999999999E-2</c:v>
                </c:pt>
                <c:pt idx="2570">
                  <c:v>1.7918199999999999E-2</c:v>
                </c:pt>
                <c:pt idx="2571">
                  <c:v>1.7926500000000001E-2</c:v>
                </c:pt>
                <c:pt idx="2572">
                  <c:v>1.7917499999999999E-2</c:v>
                </c:pt>
                <c:pt idx="2573">
                  <c:v>1.7918400000000001E-2</c:v>
                </c:pt>
                <c:pt idx="2574">
                  <c:v>1.7921400000000001E-2</c:v>
                </c:pt>
                <c:pt idx="2575">
                  <c:v>1.7904400000000001E-2</c:v>
                </c:pt>
                <c:pt idx="2576">
                  <c:v>1.7909000000000001E-2</c:v>
                </c:pt>
                <c:pt idx="2577">
                  <c:v>1.7902999999999999E-2</c:v>
                </c:pt>
                <c:pt idx="2578">
                  <c:v>1.79133E-2</c:v>
                </c:pt>
                <c:pt idx="2579">
                  <c:v>1.78981E-2</c:v>
                </c:pt>
                <c:pt idx="2580">
                  <c:v>1.7903800000000001E-2</c:v>
                </c:pt>
                <c:pt idx="2581">
                  <c:v>1.7912999999999998E-2</c:v>
                </c:pt>
                <c:pt idx="2582">
                  <c:v>1.7894E-2</c:v>
                </c:pt>
                <c:pt idx="2583">
                  <c:v>1.78882E-2</c:v>
                </c:pt>
                <c:pt idx="2584">
                  <c:v>1.7898299999999999E-2</c:v>
                </c:pt>
                <c:pt idx="2585">
                  <c:v>1.79109E-2</c:v>
                </c:pt>
                <c:pt idx="2586">
                  <c:v>1.79004E-2</c:v>
                </c:pt>
                <c:pt idx="2587">
                  <c:v>1.7917099999999998E-2</c:v>
                </c:pt>
                <c:pt idx="2588">
                  <c:v>1.7915299999999999E-2</c:v>
                </c:pt>
                <c:pt idx="2589">
                  <c:v>1.7905500000000001E-2</c:v>
                </c:pt>
                <c:pt idx="2590">
                  <c:v>1.79022E-2</c:v>
                </c:pt>
                <c:pt idx="2591">
                  <c:v>1.7906700000000001E-2</c:v>
                </c:pt>
                <c:pt idx="2592">
                  <c:v>1.7892100000000001E-2</c:v>
                </c:pt>
                <c:pt idx="2593">
                  <c:v>1.7904699999999999E-2</c:v>
                </c:pt>
                <c:pt idx="2594">
                  <c:v>1.7908400000000001E-2</c:v>
                </c:pt>
                <c:pt idx="2595">
                  <c:v>1.7894899999999998E-2</c:v>
                </c:pt>
                <c:pt idx="2596">
                  <c:v>1.7907300000000001E-2</c:v>
                </c:pt>
                <c:pt idx="2597">
                  <c:v>1.7918799999999999E-2</c:v>
                </c:pt>
                <c:pt idx="2598">
                  <c:v>1.7906100000000001E-2</c:v>
                </c:pt>
                <c:pt idx="2599">
                  <c:v>1.79215E-2</c:v>
                </c:pt>
                <c:pt idx="2600">
                  <c:v>1.7913999999999999E-2</c:v>
                </c:pt>
                <c:pt idx="2601">
                  <c:v>1.7920999999999999E-2</c:v>
                </c:pt>
                <c:pt idx="2602">
                  <c:v>1.7919000000000001E-2</c:v>
                </c:pt>
                <c:pt idx="2603">
                  <c:v>1.79179E-2</c:v>
                </c:pt>
                <c:pt idx="2604">
                  <c:v>1.7909700000000001E-2</c:v>
                </c:pt>
                <c:pt idx="2605">
                  <c:v>1.79408E-2</c:v>
                </c:pt>
                <c:pt idx="2606">
                  <c:v>1.7912000000000001E-2</c:v>
                </c:pt>
                <c:pt idx="2607">
                  <c:v>1.79186E-2</c:v>
                </c:pt>
                <c:pt idx="2608">
                  <c:v>1.7940399999999999E-2</c:v>
                </c:pt>
                <c:pt idx="2609">
                  <c:v>1.7938900000000001E-2</c:v>
                </c:pt>
                <c:pt idx="2610">
                  <c:v>1.7924699999999998E-2</c:v>
                </c:pt>
                <c:pt idx="2611">
                  <c:v>1.79385E-2</c:v>
                </c:pt>
                <c:pt idx="2612">
                  <c:v>1.7929799999999999E-2</c:v>
                </c:pt>
                <c:pt idx="2613">
                  <c:v>1.79366E-2</c:v>
                </c:pt>
                <c:pt idx="2614">
                  <c:v>1.7942199999999998E-2</c:v>
                </c:pt>
                <c:pt idx="2615">
                  <c:v>1.79449E-2</c:v>
                </c:pt>
                <c:pt idx="2616">
                  <c:v>1.79495E-2</c:v>
                </c:pt>
                <c:pt idx="2617">
                  <c:v>1.7948499999999999E-2</c:v>
                </c:pt>
                <c:pt idx="2618">
                  <c:v>1.7964899999999999E-2</c:v>
                </c:pt>
                <c:pt idx="2619">
                  <c:v>1.79641E-2</c:v>
                </c:pt>
                <c:pt idx="2620">
                  <c:v>1.7954000000000001E-2</c:v>
                </c:pt>
                <c:pt idx="2621">
                  <c:v>1.7957999999999998E-2</c:v>
                </c:pt>
                <c:pt idx="2622">
                  <c:v>1.79811E-2</c:v>
                </c:pt>
                <c:pt idx="2623">
                  <c:v>1.7961600000000001E-2</c:v>
                </c:pt>
                <c:pt idx="2624">
                  <c:v>1.7984099999999999E-2</c:v>
                </c:pt>
                <c:pt idx="2625">
                  <c:v>1.7977699999999999E-2</c:v>
                </c:pt>
                <c:pt idx="2626">
                  <c:v>1.79875E-2</c:v>
                </c:pt>
                <c:pt idx="2627">
                  <c:v>1.7976700000000002E-2</c:v>
                </c:pt>
                <c:pt idx="2628">
                  <c:v>1.7990300000000001E-2</c:v>
                </c:pt>
                <c:pt idx="2629">
                  <c:v>1.7997900000000001E-2</c:v>
                </c:pt>
                <c:pt idx="2630">
                  <c:v>1.79899E-2</c:v>
                </c:pt>
                <c:pt idx="2631">
                  <c:v>1.8005899999999998E-2</c:v>
                </c:pt>
                <c:pt idx="2632">
                  <c:v>1.8006299999999999E-2</c:v>
                </c:pt>
                <c:pt idx="2633">
                  <c:v>1.8009899999999999E-2</c:v>
                </c:pt>
                <c:pt idx="2634">
                  <c:v>1.7998299999999998E-2</c:v>
                </c:pt>
                <c:pt idx="2635">
                  <c:v>1.8005899999999998E-2</c:v>
                </c:pt>
                <c:pt idx="2636">
                  <c:v>1.80085E-2</c:v>
                </c:pt>
                <c:pt idx="2637">
                  <c:v>1.8022E-2</c:v>
                </c:pt>
                <c:pt idx="2638">
                  <c:v>1.8031999999999999E-2</c:v>
                </c:pt>
                <c:pt idx="2639">
                  <c:v>1.8019E-2</c:v>
                </c:pt>
                <c:pt idx="2640">
                  <c:v>1.8024800000000001E-2</c:v>
                </c:pt>
                <c:pt idx="2641">
                  <c:v>1.8024800000000001E-2</c:v>
                </c:pt>
                <c:pt idx="2642">
                  <c:v>1.80255E-2</c:v>
                </c:pt>
                <c:pt idx="2643">
                  <c:v>1.8038200000000001E-2</c:v>
                </c:pt>
                <c:pt idx="2644">
                  <c:v>1.8024800000000001E-2</c:v>
                </c:pt>
                <c:pt idx="2645">
                  <c:v>1.80413E-2</c:v>
                </c:pt>
                <c:pt idx="2646">
                  <c:v>1.80254E-2</c:v>
                </c:pt>
                <c:pt idx="2647">
                  <c:v>1.8053E-2</c:v>
                </c:pt>
                <c:pt idx="2648">
                  <c:v>1.8047199999999999E-2</c:v>
                </c:pt>
                <c:pt idx="2649">
                  <c:v>1.8049800000000001E-2</c:v>
                </c:pt>
                <c:pt idx="2650">
                  <c:v>1.80383E-2</c:v>
                </c:pt>
                <c:pt idx="2651">
                  <c:v>1.80547E-2</c:v>
                </c:pt>
                <c:pt idx="2652">
                  <c:v>1.8047400000000002E-2</c:v>
                </c:pt>
                <c:pt idx="2653">
                  <c:v>1.8044000000000001E-2</c:v>
                </c:pt>
                <c:pt idx="2654">
                  <c:v>1.80517E-2</c:v>
                </c:pt>
                <c:pt idx="2655">
                  <c:v>1.8054500000000001E-2</c:v>
                </c:pt>
                <c:pt idx="2656">
                  <c:v>1.80558E-2</c:v>
                </c:pt>
                <c:pt idx="2657">
                  <c:v>1.80524E-2</c:v>
                </c:pt>
                <c:pt idx="2658">
                  <c:v>1.8050099999999999E-2</c:v>
                </c:pt>
                <c:pt idx="2659">
                  <c:v>1.8049800000000001E-2</c:v>
                </c:pt>
                <c:pt idx="2660">
                  <c:v>1.80436E-2</c:v>
                </c:pt>
                <c:pt idx="2661">
                  <c:v>1.8046599999999999E-2</c:v>
                </c:pt>
                <c:pt idx="2662">
                  <c:v>1.8041000000000001E-2</c:v>
                </c:pt>
                <c:pt idx="2663">
                  <c:v>1.8048499999999999E-2</c:v>
                </c:pt>
                <c:pt idx="2664">
                  <c:v>1.8044899999999999E-2</c:v>
                </c:pt>
                <c:pt idx="2665">
                  <c:v>1.80453E-2</c:v>
                </c:pt>
                <c:pt idx="2666">
                  <c:v>1.8046300000000001E-2</c:v>
                </c:pt>
                <c:pt idx="2667">
                  <c:v>1.8046199999999998E-2</c:v>
                </c:pt>
                <c:pt idx="2668">
                  <c:v>1.8044500000000002E-2</c:v>
                </c:pt>
                <c:pt idx="2669">
                  <c:v>1.8037000000000001E-2</c:v>
                </c:pt>
                <c:pt idx="2670">
                  <c:v>1.80343E-2</c:v>
                </c:pt>
                <c:pt idx="2671">
                  <c:v>1.80383E-2</c:v>
                </c:pt>
                <c:pt idx="2672">
                  <c:v>1.8017700000000001E-2</c:v>
                </c:pt>
                <c:pt idx="2673">
                  <c:v>1.8025300000000001E-2</c:v>
                </c:pt>
                <c:pt idx="2674">
                  <c:v>1.8029799999999999E-2</c:v>
                </c:pt>
                <c:pt idx="2675">
                  <c:v>1.8013399999999999E-2</c:v>
                </c:pt>
                <c:pt idx="2676">
                  <c:v>1.80138E-2</c:v>
                </c:pt>
                <c:pt idx="2677">
                  <c:v>1.8017100000000001E-2</c:v>
                </c:pt>
                <c:pt idx="2678">
                  <c:v>1.80115E-2</c:v>
                </c:pt>
                <c:pt idx="2679">
                  <c:v>1.8004300000000001E-2</c:v>
                </c:pt>
                <c:pt idx="2680">
                  <c:v>1.80127E-2</c:v>
                </c:pt>
                <c:pt idx="2681">
                  <c:v>1.7993599999999998E-2</c:v>
                </c:pt>
                <c:pt idx="2682">
                  <c:v>1.79881E-2</c:v>
                </c:pt>
                <c:pt idx="2683">
                  <c:v>1.80033E-2</c:v>
                </c:pt>
                <c:pt idx="2684">
                  <c:v>1.7982499999999998E-2</c:v>
                </c:pt>
                <c:pt idx="2685">
                  <c:v>1.7992600000000001E-2</c:v>
                </c:pt>
                <c:pt idx="2686">
                  <c:v>1.7965100000000001E-2</c:v>
                </c:pt>
                <c:pt idx="2687">
                  <c:v>1.79554E-2</c:v>
                </c:pt>
                <c:pt idx="2688">
                  <c:v>1.7970300000000002E-2</c:v>
                </c:pt>
                <c:pt idx="2689">
                  <c:v>1.7964500000000001E-2</c:v>
                </c:pt>
                <c:pt idx="2690">
                  <c:v>1.7956799999999998E-2</c:v>
                </c:pt>
                <c:pt idx="2691">
                  <c:v>1.79531E-2</c:v>
                </c:pt>
                <c:pt idx="2692">
                  <c:v>1.7933999999999999E-2</c:v>
                </c:pt>
                <c:pt idx="2693">
                  <c:v>1.79431E-2</c:v>
                </c:pt>
                <c:pt idx="2694">
                  <c:v>1.79232E-2</c:v>
                </c:pt>
                <c:pt idx="2695">
                  <c:v>1.7931200000000001E-2</c:v>
                </c:pt>
                <c:pt idx="2696">
                  <c:v>1.79215E-2</c:v>
                </c:pt>
                <c:pt idx="2697">
                  <c:v>1.7912899999999999E-2</c:v>
                </c:pt>
                <c:pt idx="2698">
                  <c:v>1.79122E-2</c:v>
                </c:pt>
                <c:pt idx="2699">
                  <c:v>1.7898399999999998E-2</c:v>
                </c:pt>
                <c:pt idx="2700">
                  <c:v>1.79022E-2</c:v>
                </c:pt>
                <c:pt idx="2701">
                  <c:v>1.7893200000000001E-2</c:v>
                </c:pt>
                <c:pt idx="2702">
                  <c:v>1.7889200000000001E-2</c:v>
                </c:pt>
                <c:pt idx="2703">
                  <c:v>1.7881299999999999E-2</c:v>
                </c:pt>
                <c:pt idx="2704">
                  <c:v>1.7864600000000001E-2</c:v>
                </c:pt>
                <c:pt idx="2705">
                  <c:v>1.7856500000000001E-2</c:v>
                </c:pt>
                <c:pt idx="2706">
                  <c:v>1.7860600000000001E-2</c:v>
                </c:pt>
                <c:pt idx="2707">
                  <c:v>1.7847600000000002E-2</c:v>
                </c:pt>
                <c:pt idx="2708">
                  <c:v>1.7857399999999999E-2</c:v>
                </c:pt>
                <c:pt idx="2709">
                  <c:v>1.7847399999999999E-2</c:v>
                </c:pt>
                <c:pt idx="2710">
                  <c:v>1.7843500000000002E-2</c:v>
                </c:pt>
                <c:pt idx="2711">
                  <c:v>1.7843700000000001E-2</c:v>
                </c:pt>
                <c:pt idx="2712">
                  <c:v>1.78373E-2</c:v>
                </c:pt>
                <c:pt idx="2713">
                  <c:v>1.78269E-2</c:v>
                </c:pt>
                <c:pt idx="2714">
                  <c:v>1.78222E-2</c:v>
                </c:pt>
                <c:pt idx="2715">
                  <c:v>1.7811799999999999E-2</c:v>
                </c:pt>
                <c:pt idx="2716">
                  <c:v>1.7811400000000002E-2</c:v>
                </c:pt>
                <c:pt idx="2717">
                  <c:v>1.7817300000000001E-2</c:v>
                </c:pt>
                <c:pt idx="2718">
                  <c:v>1.78175E-2</c:v>
                </c:pt>
                <c:pt idx="2719">
                  <c:v>1.78053E-2</c:v>
                </c:pt>
                <c:pt idx="2720">
                  <c:v>1.77959E-2</c:v>
                </c:pt>
                <c:pt idx="2721">
                  <c:v>1.78076E-2</c:v>
                </c:pt>
                <c:pt idx="2722">
                  <c:v>1.7805700000000001E-2</c:v>
                </c:pt>
                <c:pt idx="2723">
                  <c:v>1.7794299999999999E-2</c:v>
                </c:pt>
                <c:pt idx="2724">
                  <c:v>1.7784399999999999E-2</c:v>
                </c:pt>
                <c:pt idx="2725">
                  <c:v>1.77761E-2</c:v>
                </c:pt>
                <c:pt idx="2726">
                  <c:v>1.7790799999999999E-2</c:v>
                </c:pt>
                <c:pt idx="2727">
                  <c:v>1.7786199999999999E-2</c:v>
                </c:pt>
                <c:pt idx="2728">
                  <c:v>1.7786799999999998E-2</c:v>
                </c:pt>
                <c:pt idx="2729">
                  <c:v>1.7785499999999999E-2</c:v>
                </c:pt>
                <c:pt idx="2730">
                  <c:v>1.7785499999999999E-2</c:v>
                </c:pt>
                <c:pt idx="2731">
                  <c:v>1.7771700000000001E-2</c:v>
                </c:pt>
                <c:pt idx="2732">
                  <c:v>1.77796E-2</c:v>
                </c:pt>
                <c:pt idx="2733">
                  <c:v>1.7769099999999999E-2</c:v>
                </c:pt>
                <c:pt idx="2734">
                  <c:v>1.7767499999999999E-2</c:v>
                </c:pt>
                <c:pt idx="2735">
                  <c:v>1.7781499999999999E-2</c:v>
                </c:pt>
                <c:pt idx="2736">
                  <c:v>1.77848E-2</c:v>
                </c:pt>
                <c:pt idx="2737">
                  <c:v>1.7779799999999998E-2</c:v>
                </c:pt>
                <c:pt idx="2738">
                  <c:v>1.7778700000000001E-2</c:v>
                </c:pt>
                <c:pt idx="2739">
                  <c:v>1.7787899999999999E-2</c:v>
                </c:pt>
                <c:pt idx="2740">
                  <c:v>1.7780299999999999E-2</c:v>
                </c:pt>
                <c:pt idx="2741">
                  <c:v>1.7786900000000001E-2</c:v>
                </c:pt>
                <c:pt idx="2742">
                  <c:v>1.77947E-2</c:v>
                </c:pt>
                <c:pt idx="2743">
                  <c:v>1.78006E-2</c:v>
                </c:pt>
                <c:pt idx="2744">
                  <c:v>1.7786099999999999E-2</c:v>
                </c:pt>
                <c:pt idx="2745">
                  <c:v>1.7801500000000001E-2</c:v>
                </c:pt>
                <c:pt idx="2746">
                  <c:v>1.7803900000000001E-2</c:v>
                </c:pt>
                <c:pt idx="2747">
                  <c:v>1.7808399999999999E-2</c:v>
                </c:pt>
                <c:pt idx="2748">
                  <c:v>1.78117E-2</c:v>
                </c:pt>
                <c:pt idx="2749">
                  <c:v>1.7803800000000002E-2</c:v>
                </c:pt>
                <c:pt idx="2750">
                  <c:v>1.7824900000000001E-2</c:v>
                </c:pt>
                <c:pt idx="2751">
                  <c:v>1.78164E-2</c:v>
                </c:pt>
                <c:pt idx="2752">
                  <c:v>1.78321E-2</c:v>
                </c:pt>
                <c:pt idx="2753">
                  <c:v>1.7838199999999999E-2</c:v>
                </c:pt>
                <c:pt idx="2754">
                  <c:v>1.7843899999999999E-2</c:v>
                </c:pt>
                <c:pt idx="2755">
                  <c:v>1.7844200000000001E-2</c:v>
                </c:pt>
                <c:pt idx="2756">
                  <c:v>1.7863299999999999E-2</c:v>
                </c:pt>
                <c:pt idx="2757">
                  <c:v>1.7855900000000001E-2</c:v>
                </c:pt>
                <c:pt idx="2758">
                  <c:v>1.7861200000000001E-2</c:v>
                </c:pt>
                <c:pt idx="2759">
                  <c:v>1.7853000000000001E-2</c:v>
                </c:pt>
                <c:pt idx="2760">
                  <c:v>1.78601E-2</c:v>
                </c:pt>
                <c:pt idx="2761">
                  <c:v>1.78712E-2</c:v>
                </c:pt>
                <c:pt idx="2762">
                  <c:v>1.7885100000000001E-2</c:v>
                </c:pt>
                <c:pt idx="2763">
                  <c:v>1.78754E-2</c:v>
                </c:pt>
                <c:pt idx="2764">
                  <c:v>1.7904199999999999E-2</c:v>
                </c:pt>
                <c:pt idx="2765">
                  <c:v>1.78812E-2</c:v>
                </c:pt>
                <c:pt idx="2766">
                  <c:v>1.7902899999999999E-2</c:v>
                </c:pt>
                <c:pt idx="2767">
                  <c:v>1.79122E-2</c:v>
                </c:pt>
                <c:pt idx="2768">
                  <c:v>1.7922400000000002E-2</c:v>
                </c:pt>
                <c:pt idx="2769">
                  <c:v>1.7925199999999999E-2</c:v>
                </c:pt>
                <c:pt idx="2770">
                  <c:v>1.7928199999999998E-2</c:v>
                </c:pt>
                <c:pt idx="2771">
                  <c:v>1.7943000000000001E-2</c:v>
                </c:pt>
                <c:pt idx="2772">
                  <c:v>1.7952099999999999E-2</c:v>
                </c:pt>
                <c:pt idx="2773">
                  <c:v>1.7966900000000001E-2</c:v>
                </c:pt>
                <c:pt idx="2774">
                  <c:v>1.7959300000000001E-2</c:v>
                </c:pt>
                <c:pt idx="2775">
                  <c:v>1.7964999999999998E-2</c:v>
                </c:pt>
                <c:pt idx="2776">
                  <c:v>1.7980400000000001E-2</c:v>
                </c:pt>
                <c:pt idx="2777">
                  <c:v>1.7962499999999999E-2</c:v>
                </c:pt>
                <c:pt idx="2778">
                  <c:v>1.7996399999999999E-2</c:v>
                </c:pt>
                <c:pt idx="2779">
                  <c:v>1.79787E-2</c:v>
                </c:pt>
                <c:pt idx="2780">
                  <c:v>1.8008300000000001E-2</c:v>
                </c:pt>
                <c:pt idx="2781">
                  <c:v>1.8002799999999999E-2</c:v>
                </c:pt>
                <c:pt idx="2782">
                  <c:v>1.8017999999999999E-2</c:v>
                </c:pt>
                <c:pt idx="2783">
                  <c:v>1.8017600000000002E-2</c:v>
                </c:pt>
                <c:pt idx="2784">
                  <c:v>1.80109E-2</c:v>
                </c:pt>
                <c:pt idx="2785">
                  <c:v>1.80255E-2</c:v>
                </c:pt>
                <c:pt idx="2786">
                  <c:v>1.8024100000000001E-2</c:v>
                </c:pt>
                <c:pt idx="2787">
                  <c:v>1.80343E-2</c:v>
                </c:pt>
                <c:pt idx="2788">
                  <c:v>1.8032300000000001E-2</c:v>
                </c:pt>
                <c:pt idx="2789">
                  <c:v>1.80489E-2</c:v>
                </c:pt>
                <c:pt idx="2790">
                  <c:v>1.8050699999999999E-2</c:v>
                </c:pt>
                <c:pt idx="2791">
                  <c:v>1.8063200000000001E-2</c:v>
                </c:pt>
                <c:pt idx="2792">
                  <c:v>1.8061500000000001E-2</c:v>
                </c:pt>
                <c:pt idx="2793">
                  <c:v>1.80594E-2</c:v>
                </c:pt>
                <c:pt idx="2794">
                  <c:v>1.80623E-2</c:v>
                </c:pt>
                <c:pt idx="2795">
                  <c:v>1.8075999999999998E-2</c:v>
                </c:pt>
                <c:pt idx="2796">
                  <c:v>1.8081E-2</c:v>
                </c:pt>
                <c:pt idx="2797">
                  <c:v>1.8076200000000001E-2</c:v>
                </c:pt>
                <c:pt idx="2798">
                  <c:v>1.8078500000000001E-2</c:v>
                </c:pt>
                <c:pt idx="2799">
                  <c:v>1.8068600000000001E-2</c:v>
                </c:pt>
                <c:pt idx="2800">
                  <c:v>1.8092799999999999E-2</c:v>
                </c:pt>
                <c:pt idx="2801">
                  <c:v>1.8081400000000001E-2</c:v>
                </c:pt>
                <c:pt idx="2802">
                  <c:v>1.80804E-2</c:v>
                </c:pt>
                <c:pt idx="2803">
                  <c:v>1.80939E-2</c:v>
                </c:pt>
                <c:pt idx="2804">
                  <c:v>1.80926E-2</c:v>
                </c:pt>
                <c:pt idx="2805">
                  <c:v>1.8095400000000001E-2</c:v>
                </c:pt>
                <c:pt idx="2806">
                  <c:v>1.8096500000000001E-2</c:v>
                </c:pt>
                <c:pt idx="2807">
                  <c:v>1.80898E-2</c:v>
                </c:pt>
                <c:pt idx="2808">
                  <c:v>1.8094599999999999E-2</c:v>
                </c:pt>
                <c:pt idx="2809">
                  <c:v>1.81049E-2</c:v>
                </c:pt>
                <c:pt idx="2810">
                  <c:v>1.8102500000000001E-2</c:v>
                </c:pt>
                <c:pt idx="2811">
                  <c:v>1.80938E-2</c:v>
                </c:pt>
                <c:pt idx="2812">
                  <c:v>1.8085199999999999E-2</c:v>
                </c:pt>
                <c:pt idx="2813">
                  <c:v>1.80967E-2</c:v>
                </c:pt>
                <c:pt idx="2814">
                  <c:v>1.80968E-2</c:v>
                </c:pt>
                <c:pt idx="2815">
                  <c:v>1.8093000000000001E-2</c:v>
                </c:pt>
                <c:pt idx="2816">
                  <c:v>1.8091699999999999E-2</c:v>
                </c:pt>
                <c:pt idx="2817">
                  <c:v>1.8100100000000001E-2</c:v>
                </c:pt>
                <c:pt idx="2818">
                  <c:v>1.80874E-2</c:v>
                </c:pt>
                <c:pt idx="2819">
                  <c:v>1.8085799999999999E-2</c:v>
                </c:pt>
                <c:pt idx="2820">
                  <c:v>1.8077300000000001E-2</c:v>
                </c:pt>
                <c:pt idx="2821">
                  <c:v>1.8081699999999999E-2</c:v>
                </c:pt>
                <c:pt idx="2822">
                  <c:v>1.80693E-2</c:v>
                </c:pt>
                <c:pt idx="2823">
                  <c:v>1.80717E-2</c:v>
                </c:pt>
                <c:pt idx="2824">
                  <c:v>1.8071400000000001E-2</c:v>
                </c:pt>
                <c:pt idx="2825">
                  <c:v>1.8076499999999999E-2</c:v>
                </c:pt>
                <c:pt idx="2826">
                  <c:v>1.8070099999999999E-2</c:v>
                </c:pt>
                <c:pt idx="2827">
                  <c:v>1.8058399999999999E-2</c:v>
                </c:pt>
                <c:pt idx="2828">
                  <c:v>1.8049599999999999E-2</c:v>
                </c:pt>
                <c:pt idx="2829">
                  <c:v>1.8065299999999999E-2</c:v>
                </c:pt>
                <c:pt idx="2830">
                  <c:v>1.80511E-2</c:v>
                </c:pt>
                <c:pt idx="2831">
                  <c:v>1.80512E-2</c:v>
                </c:pt>
                <c:pt idx="2832">
                  <c:v>1.80494E-2</c:v>
                </c:pt>
                <c:pt idx="2833">
                  <c:v>1.8043099999999999E-2</c:v>
                </c:pt>
                <c:pt idx="2834">
                  <c:v>1.80249E-2</c:v>
                </c:pt>
                <c:pt idx="2835">
                  <c:v>1.8032599999999999E-2</c:v>
                </c:pt>
                <c:pt idx="2836">
                  <c:v>1.8022199999999999E-2</c:v>
                </c:pt>
                <c:pt idx="2837">
                  <c:v>1.8028099999999998E-2</c:v>
                </c:pt>
                <c:pt idx="2838">
                  <c:v>1.8021800000000001E-2</c:v>
                </c:pt>
                <c:pt idx="2839">
                  <c:v>1.80132E-2</c:v>
                </c:pt>
                <c:pt idx="2840">
                  <c:v>1.8023999999999998E-2</c:v>
                </c:pt>
                <c:pt idx="2841">
                  <c:v>1.8011900000000001E-2</c:v>
                </c:pt>
                <c:pt idx="2842">
                  <c:v>1.8012500000000001E-2</c:v>
                </c:pt>
                <c:pt idx="2843">
                  <c:v>1.7997599999999999E-2</c:v>
                </c:pt>
                <c:pt idx="2844">
                  <c:v>1.8000200000000001E-2</c:v>
                </c:pt>
                <c:pt idx="2845">
                  <c:v>1.7983900000000001E-2</c:v>
                </c:pt>
                <c:pt idx="2846">
                  <c:v>1.79822E-2</c:v>
                </c:pt>
                <c:pt idx="2847">
                  <c:v>1.7989100000000001E-2</c:v>
                </c:pt>
                <c:pt idx="2848">
                  <c:v>1.7979999999999999E-2</c:v>
                </c:pt>
                <c:pt idx="2849">
                  <c:v>1.79805E-2</c:v>
                </c:pt>
                <c:pt idx="2850">
                  <c:v>1.7981799999999999E-2</c:v>
                </c:pt>
                <c:pt idx="2851">
                  <c:v>1.7959599999999999E-2</c:v>
                </c:pt>
                <c:pt idx="2852">
                  <c:v>1.7954100000000001E-2</c:v>
                </c:pt>
                <c:pt idx="2853">
                  <c:v>1.79565E-2</c:v>
                </c:pt>
                <c:pt idx="2854">
                  <c:v>1.79537E-2</c:v>
                </c:pt>
                <c:pt idx="2855">
                  <c:v>1.7972200000000001E-2</c:v>
                </c:pt>
                <c:pt idx="2856">
                  <c:v>1.79461E-2</c:v>
                </c:pt>
                <c:pt idx="2857">
                  <c:v>1.7933899999999999E-2</c:v>
                </c:pt>
                <c:pt idx="2858">
                  <c:v>1.7941200000000001E-2</c:v>
                </c:pt>
                <c:pt idx="2859">
                  <c:v>1.7934100000000001E-2</c:v>
                </c:pt>
                <c:pt idx="2860">
                  <c:v>1.7935699999999999E-2</c:v>
                </c:pt>
                <c:pt idx="2861">
                  <c:v>1.79378E-2</c:v>
                </c:pt>
                <c:pt idx="2862">
                  <c:v>1.7939199999999999E-2</c:v>
                </c:pt>
                <c:pt idx="2863">
                  <c:v>1.79344E-2</c:v>
                </c:pt>
                <c:pt idx="2864">
                  <c:v>1.7922299999999999E-2</c:v>
                </c:pt>
                <c:pt idx="2865">
                  <c:v>1.7919899999999999E-2</c:v>
                </c:pt>
                <c:pt idx="2866">
                  <c:v>1.7918E-2</c:v>
                </c:pt>
                <c:pt idx="2867">
                  <c:v>1.79238E-2</c:v>
                </c:pt>
                <c:pt idx="2868">
                  <c:v>1.7907300000000001E-2</c:v>
                </c:pt>
                <c:pt idx="2869">
                  <c:v>1.79069E-2</c:v>
                </c:pt>
                <c:pt idx="2870">
                  <c:v>1.7907200000000002E-2</c:v>
                </c:pt>
                <c:pt idx="2871">
                  <c:v>1.7921800000000002E-2</c:v>
                </c:pt>
                <c:pt idx="2872">
                  <c:v>1.7910700000000002E-2</c:v>
                </c:pt>
                <c:pt idx="2873">
                  <c:v>1.7902499999999998E-2</c:v>
                </c:pt>
                <c:pt idx="2874">
                  <c:v>1.7891899999999999E-2</c:v>
                </c:pt>
                <c:pt idx="2875">
                  <c:v>1.7907599999999999E-2</c:v>
                </c:pt>
                <c:pt idx="2876">
                  <c:v>1.7905399999999998E-2</c:v>
                </c:pt>
                <c:pt idx="2877">
                  <c:v>1.7908199999999999E-2</c:v>
                </c:pt>
                <c:pt idx="2878">
                  <c:v>1.7902299999999999E-2</c:v>
                </c:pt>
                <c:pt idx="2879">
                  <c:v>1.78963E-2</c:v>
                </c:pt>
                <c:pt idx="2880">
                  <c:v>1.7904400000000001E-2</c:v>
                </c:pt>
                <c:pt idx="2881">
                  <c:v>1.78928E-2</c:v>
                </c:pt>
                <c:pt idx="2882">
                  <c:v>1.7904900000000001E-2</c:v>
                </c:pt>
                <c:pt idx="2883">
                  <c:v>1.7901500000000001E-2</c:v>
                </c:pt>
                <c:pt idx="2884">
                  <c:v>1.7892399999999999E-2</c:v>
                </c:pt>
                <c:pt idx="2885">
                  <c:v>1.78969E-2</c:v>
                </c:pt>
                <c:pt idx="2886">
                  <c:v>1.7895600000000001E-2</c:v>
                </c:pt>
                <c:pt idx="2887">
                  <c:v>1.78934E-2</c:v>
                </c:pt>
                <c:pt idx="2888">
                  <c:v>1.7910300000000001E-2</c:v>
                </c:pt>
                <c:pt idx="2889">
                  <c:v>1.79017E-2</c:v>
                </c:pt>
                <c:pt idx="2890">
                  <c:v>1.7902600000000001E-2</c:v>
                </c:pt>
                <c:pt idx="2891">
                  <c:v>1.78987E-2</c:v>
                </c:pt>
                <c:pt idx="2892">
                  <c:v>1.7909399999999999E-2</c:v>
                </c:pt>
                <c:pt idx="2893">
                  <c:v>1.7901299999999998E-2</c:v>
                </c:pt>
                <c:pt idx="2894">
                  <c:v>1.7904099999999999E-2</c:v>
                </c:pt>
                <c:pt idx="2895">
                  <c:v>1.7903599999999999E-2</c:v>
                </c:pt>
                <c:pt idx="2896">
                  <c:v>1.79092E-2</c:v>
                </c:pt>
                <c:pt idx="2897">
                  <c:v>1.7908199999999999E-2</c:v>
                </c:pt>
                <c:pt idx="2898">
                  <c:v>1.7909999999999999E-2</c:v>
                </c:pt>
                <c:pt idx="2899">
                  <c:v>1.79314E-2</c:v>
                </c:pt>
                <c:pt idx="2900">
                  <c:v>1.7922E-2</c:v>
                </c:pt>
                <c:pt idx="2901">
                  <c:v>1.7923499999999998E-2</c:v>
                </c:pt>
                <c:pt idx="2902">
                  <c:v>1.79163E-2</c:v>
                </c:pt>
                <c:pt idx="2903">
                  <c:v>1.7936199999999999E-2</c:v>
                </c:pt>
                <c:pt idx="2904">
                  <c:v>1.7934700000000001E-2</c:v>
                </c:pt>
                <c:pt idx="2905">
                  <c:v>1.7937600000000001E-2</c:v>
                </c:pt>
                <c:pt idx="2906">
                  <c:v>1.79315E-2</c:v>
                </c:pt>
                <c:pt idx="2907">
                  <c:v>1.7931900000000001E-2</c:v>
                </c:pt>
                <c:pt idx="2908">
                  <c:v>1.79401E-2</c:v>
                </c:pt>
                <c:pt idx="2909">
                  <c:v>1.79571E-2</c:v>
                </c:pt>
                <c:pt idx="2910">
                  <c:v>1.7945300000000001E-2</c:v>
                </c:pt>
                <c:pt idx="2911">
                  <c:v>1.79308E-2</c:v>
                </c:pt>
                <c:pt idx="2912">
                  <c:v>1.7939699999999999E-2</c:v>
                </c:pt>
                <c:pt idx="2913">
                  <c:v>1.7963099999999999E-2</c:v>
                </c:pt>
                <c:pt idx="2914">
                  <c:v>1.7970400000000001E-2</c:v>
                </c:pt>
                <c:pt idx="2915">
                  <c:v>1.79741E-2</c:v>
                </c:pt>
                <c:pt idx="2916">
                  <c:v>1.7965100000000001E-2</c:v>
                </c:pt>
                <c:pt idx="2917">
                  <c:v>1.79629E-2</c:v>
                </c:pt>
                <c:pt idx="2918">
                  <c:v>1.7980099999999999E-2</c:v>
                </c:pt>
                <c:pt idx="2919">
                  <c:v>1.7972100000000001E-2</c:v>
                </c:pt>
                <c:pt idx="2920">
                  <c:v>1.7970099999999999E-2</c:v>
                </c:pt>
                <c:pt idx="2921">
                  <c:v>1.7971600000000001E-2</c:v>
                </c:pt>
                <c:pt idx="2922">
                  <c:v>1.7972399999999999E-2</c:v>
                </c:pt>
                <c:pt idx="2923">
                  <c:v>1.7978000000000001E-2</c:v>
                </c:pt>
                <c:pt idx="2924">
                  <c:v>1.79904E-2</c:v>
                </c:pt>
                <c:pt idx="2925">
                  <c:v>1.7984199999999999E-2</c:v>
                </c:pt>
                <c:pt idx="2926">
                  <c:v>1.8000599999999999E-2</c:v>
                </c:pt>
                <c:pt idx="2927">
                  <c:v>1.7994799999999998E-2</c:v>
                </c:pt>
                <c:pt idx="2928">
                  <c:v>1.7986499999999999E-2</c:v>
                </c:pt>
                <c:pt idx="2929">
                  <c:v>1.7985899999999999E-2</c:v>
                </c:pt>
                <c:pt idx="2930">
                  <c:v>1.80045E-2</c:v>
                </c:pt>
                <c:pt idx="2931">
                  <c:v>1.8006500000000002E-2</c:v>
                </c:pt>
                <c:pt idx="2932">
                  <c:v>1.8010399999999999E-2</c:v>
                </c:pt>
                <c:pt idx="2933">
                  <c:v>1.8001300000000001E-2</c:v>
                </c:pt>
                <c:pt idx="2934">
                  <c:v>1.8013399999999999E-2</c:v>
                </c:pt>
                <c:pt idx="2935">
                  <c:v>1.8007100000000002E-2</c:v>
                </c:pt>
                <c:pt idx="2936">
                  <c:v>1.80108E-2</c:v>
                </c:pt>
                <c:pt idx="2937">
                  <c:v>1.80178E-2</c:v>
                </c:pt>
                <c:pt idx="2938">
                  <c:v>1.80162E-2</c:v>
                </c:pt>
                <c:pt idx="2939">
                  <c:v>1.8010999999999999E-2</c:v>
                </c:pt>
                <c:pt idx="2940">
                  <c:v>1.8017200000000001E-2</c:v>
                </c:pt>
                <c:pt idx="2941">
                  <c:v>1.8012E-2</c:v>
                </c:pt>
                <c:pt idx="2942">
                  <c:v>1.8013399999999999E-2</c:v>
                </c:pt>
                <c:pt idx="2943">
                  <c:v>1.8011699999999999E-2</c:v>
                </c:pt>
                <c:pt idx="2944">
                  <c:v>1.8021700000000002E-2</c:v>
                </c:pt>
                <c:pt idx="2945">
                  <c:v>1.8011599999999999E-2</c:v>
                </c:pt>
                <c:pt idx="2946">
                  <c:v>1.8021599999999999E-2</c:v>
                </c:pt>
                <c:pt idx="2947">
                  <c:v>1.8029900000000001E-2</c:v>
                </c:pt>
                <c:pt idx="2948">
                  <c:v>1.8015900000000001E-2</c:v>
                </c:pt>
                <c:pt idx="2949">
                  <c:v>1.80091E-2</c:v>
                </c:pt>
                <c:pt idx="2950">
                  <c:v>1.80254E-2</c:v>
                </c:pt>
                <c:pt idx="2951">
                  <c:v>1.8018699999999999E-2</c:v>
                </c:pt>
                <c:pt idx="2952">
                  <c:v>1.80184E-2</c:v>
                </c:pt>
                <c:pt idx="2953">
                  <c:v>1.8003499999999999E-2</c:v>
                </c:pt>
                <c:pt idx="2954">
                  <c:v>1.8015699999999999E-2</c:v>
                </c:pt>
                <c:pt idx="2955">
                  <c:v>1.8009399999999998E-2</c:v>
                </c:pt>
                <c:pt idx="2956">
                  <c:v>1.8009000000000001E-2</c:v>
                </c:pt>
                <c:pt idx="2957">
                  <c:v>1.7988899999999999E-2</c:v>
                </c:pt>
                <c:pt idx="2958">
                  <c:v>1.7986100000000001E-2</c:v>
                </c:pt>
                <c:pt idx="2959">
                  <c:v>1.79823E-2</c:v>
                </c:pt>
                <c:pt idx="2960">
                  <c:v>1.7970300000000002E-2</c:v>
                </c:pt>
                <c:pt idx="2961">
                  <c:v>1.7957999999999998E-2</c:v>
                </c:pt>
                <c:pt idx="2962">
                  <c:v>1.7963699999999999E-2</c:v>
                </c:pt>
                <c:pt idx="2963">
                  <c:v>1.7958999999999999E-2</c:v>
                </c:pt>
                <c:pt idx="2964">
                  <c:v>1.7950600000000001E-2</c:v>
                </c:pt>
                <c:pt idx="2965">
                  <c:v>1.7958200000000001E-2</c:v>
                </c:pt>
                <c:pt idx="2966">
                  <c:v>1.79408E-2</c:v>
                </c:pt>
                <c:pt idx="2967">
                  <c:v>1.7918300000000002E-2</c:v>
                </c:pt>
                <c:pt idx="2968">
                  <c:v>1.7921699999999999E-2</c:v>
                </c:pt>
                <c:pt idx="2969">
                  <c:v>1.7910100000000002E-2</c:v>
                </c:pt>
                <c:pt idx="2970">
                  <c:v>1.7915899999999998E-2</c:v>
                </c:pt>
                <c:pt idx="2971">
                  <c:v>1.78946E-2</c:v>
                </c:pt>
                <c:pt idx="2972">
                  <c:v>1.7902899999999999E-2</c:v>
                </c:pt>
                <c:pt idx="2973">
                  <c:v>1.7887900000000002E-2</c:v>
                </c:pt>
                <c:pt idx="2974">
                  <c:v>1.7888600000000001E-2</c:v>
                </c:pt>
                <c:pt idx="2975">
                  <c:v>1.7901400000000001E-2</c:v>
                </c:pt>
                <c:pt idx="2976">
                  <c:v>1.788E-2</c:v>
                </c:pt>
                <c:pt idx="2977">
                  <c:v>1.78706E-2</c:v>
                </c:pt>
                <c:pt idx="2978">
                  <c:v>1.7887500000000001E-2</c:v>
                </c:pt>
                <c:pt idx="2979">
                  <c:v>1.78718E-2</c:v>
                </c:pt>
                <c:pt idx="2980">
                  <c:v>1.7868999999999999E-2</c:v>
                </c:pt>
                <c:pt idx="2981">
                  <c:v>1.7855900000000001E-2</c:v>
                </c:pt>
                <c:pt idx="2982">
                  <c:v>1.7861100000000001E-2</c:v>
                </c:pt>
                <c:pt idx="2983">
                  <c:v>1.78607E-2</c:v>
                </c:pt>
                <c:pt idx="2984">
                  <c:v>1.7863E-2</c:v>
                </c:pt>
                <c:pt idx="2985">
                  <c:v>1.7854600000000002E-2</c:v>
                </c:pt>
                <c:pt idx="2986">
                  <c:v>1.7862800000000002E-2</c:v>
                </c:pt>
                <c:pt idx="2987">
                  <c:v>1.7854100000000001E-2</c:v>
                </c:pt>
                <c:pt idx="2988">
                  <c:v>1.7855300000000001E-2</c:v>
                </c:pt>
                <c:pt idx="2989">
                  <c:v>1.7854399999999999E-2</c:v>
                </c:pt>
                <c:pt idx="2990">
                  <c:v>1.7852900000000001E-2</c:v>
                </c:pt>
                <c:pt idx="2991">
                  <c:v>1.7863E-2</c:v>
                </c:pt>
                <c:pt idx="2992">
                  <c:v>1.78637E-2</c:v>
                </c:pt>
                <c:pt idx="2993">
                  <c:v>1.7866900000000002E-2</c:v>
                </c:pt>
                <c:pt idx="2994">
                  <c:v>1.7859099999999999E-2</c:v>
                </c:pt>
                <c:pt idx="2995">
                  <c:v>1.78549E-2</c:v>
                </c:pt>
                <c:pt idx="2996">
                  <c:v>1.7857399999999999E-2</c:v>
                </c:pt>
                <c:pt idx="2997">
                  <c:v>1.7857399999999999E-2</c:v>
                </c:pt>
                <c:pt idx="2998">
                  <c:v>1.78672E-2</c:v>
                </c:pt>
                <c:pt idx="2999">
                  <c:v>1.78742E-2</c:v>
                </c:pt>
                <c:pt idx="3000">
                  <c:v>1.7876400000000001E-2</c:v>
                </c:pt>
                <c:pt idx="3001">
                  <c:v>1.7863799999999999E-2</c:v>
                </c:pt>
                <c:pt idx="3002">
                  <c:v>1.7866900000000002E-2</c:v>
                </c:pt>
                <c:pt idx="3003">
                  <c:v>1.78742E-2</c:v>
                </c:pt>
                <c:pt idx="3004">
                  <c:v>1.78783E-2</c:v>
                </c:pt>
                <c:pt idx="3005">
                  <c:v>1.78922E-2</c:v>
                </c:pt>
                <c:pt idx="3006">
                  <c:v>1.7893200000000001E-2</c:v>
                </c:pt>
                <c:pt idx="3007">
                  <c:v>1.7890900000000001E-2</c:v>
                </c:pt>
                <c:pt idx="3008">
                  <c:v>1.7894799999999999E-2</c:v>
                </c:pt>
                <c:pt idx="3009">
                  <c:v>1.7895899999999999E-2</c:v>
                </c:pt>
                <c:pt idx="3010">
                  <c:v>1.7903499999999999E-2</c:v>
                </c:pt>
                <c:pt idx="3011">
                  <c:v>1.7923700000000001E-2</c:v>
                </c:pt>
                <c:pt idx="3012">
                  <c:v>1.7911400000000001E-2</c:v>
                </c:pt>
                <c:pt idx="3013">
                  <c:v>1.7936199999999999E-2</c:v>
                </c:pt>
                <c:pt idx="3014">
                  <c:v>1.7921699999999999E-2</c:v>
                </c:pt>
                <c:pt idx="3015">
                  <c:v>1.7932900000000002E-2</c:v>
                </c:pt>
                <c:pt idx="3016">
                  <c:v>1.7936500000000001E-2</c:v>
                </c:pt>
                <c:pt idx="3017">
                  <c:v>1.7947500000000002E-2</c:v>
                </c:pt>
                <c:pt idx="3018">
                  <c:v>1.79495E-2</c:v>
                </c:pt>
                <c:pt idx="3019">
                  <c:v>1.79653E-2</c:v>
                </c:pt>
                <c:pt idx="3020">
                  <c:v>1.7967199999999999E-2</c:v>
                </c:pt>
                <c:pt idx="3021">
                  <c:v>1.7980699999999999E-2</c:v>
                </c:pt>
                <c:pt idx="3022">
                  <c:v>1.79752E-2</c:v>
                </c:pt>
                <c:pt idx="3023">
                  <c:v>1.7986599999999998E-2</c:v>
                </c:pt>
                <c:pt idx="3024">
                  <c:v>1.7987099999999999E-2</c:v>
                </c:pt>
                <c:pt idx="3025">
                  <c:v>1.79845E-2</c:v>
                </c:pt>
                <c:pt idx="3026">
                  <c:v>1.8003600000000002E-2</c:v>
                </c:pt>
                <c:pt idx="3027">
                  <c:v>1.8004900000000001E-2</c:v>
                </c:pt>
                <c:pt idx="3028">
                  <c:v>1.8004300000000001E-2</c:v>
                </c:pt>
                <c:pt idx="3029">
                  <c:v>1.8006299999999999E-2</c:v>
                </c:pt>
                <c:pt idx="3030">
                  <c:v>1.80243E-2</c:v>
                </c:pt>
                <c:pt idx="3031">
                  <c:v>1.8034600000000001E-2</c:v>
                </c:pt>
                <c:pt idx="3032">
                  <c:v>1.80331E-2</c:v>
                </c:pt>
                <c:pt idx="3033">
                  <c:v>1.8026899999999998E-2</c:v>
                </c:pt>
                <c:pt idx="3034">
                  <c:v>1.8036799999999999E-2</c:v>
                </c:pt>
                <c:pt idx="3035">
                  <c:v>1.8047000000000001E-2</c:v>
                </c:pt>
                <c:pt idx="3036">
                  <c:v>1.8050799999999999E-2</c:v>
                </c:pt>
                <c:pt idx="3037">
                  <c:v>1.8050299999999998E-2</c:v>
                </c:pt>
                <c:pt idx="3038">
                  <c:v>1.80454E-2</c:v>
                </c:pt>
                <c:pt idx="3039">
                  <c:v>1.80606E-2</c:v>
                </c:pt>
                <c:pt idx="3040">
                  <c:v>1.8064E-2</c:v>
                </c:pt>
                <c:pt idx="3041">
                  <c:v>1.8065999999999999E-2</c:v>
                </c:pt>
                <c:pt idx="3042">
                  <c:v>1.8071E-2</c:v>
                </c:pt>
                <c:pt idx="3043">
                  <c:v>1.80506E-2</c:v>
                </c:pt>
                <c:pt idx="3044">
                  <c:v>1.8063300000000001E-2</c:v>
                </c:pt>
                <c:pt idx="3045">
                  <c:v>1.8074900000000001E-2</c:v>
                </c:pt>
                <c:pt idx="3046">
                  <c:v>1.8072000000000001E-2</c:v>
                </c:pt>
                <c:pt idx="3047">
                  <c:v>1.8084099999999999E-2</c:v>
                </c:pt>
                <c:pt idx="3048">
                  <c:v>1.8082399999999998E-2</c:v>
                </c:pt>
                <c:pt idx="3049">
                  <c:v>1.80863E-2</c:v>
                </c:pt>
                <c:pt idx="3050">
                  <c:v>1.8087599999999999E-2</c:v>
                </c:pt>
                <c:pt idx="3051">
                  <c:v>1.8085E-2</c:v>
                </c:pt>
                <c:pt idx="3052">
                  <c:v>1.8082299999999999E-2</c:v>
                </c:pt>
                <c:pt idx="3053">
                  <c:v>1.80885E-2</c:v>
                </c:pt>
                <c:pt idx="3054">
                  <c:v>1.8085299999999999E-2</c:v>
                </c:pt>
                <c:pt idx="3055">
                  <c:v>1.8092400000000002E-2</c:v>
                </c:pt>
                <c:pt idx="3056">
                  <c:v>1.8092500000000001E-2</c:v>
                </c:pt>
                <c:pt idx="3057">
                  <c:v>1.8079600000000001E-2</c:v>
                </c:pt>
                <c:pt idx="3058">
                  <c:v>1.8087700000000002E-2</c:v>
                </c:pt>
                <c:pt idx="3059">
                  <c:v>1.80728E-2</c:v>
                </c:pt>
                <c:pt idx="3060">
                  <c:v>1.8068299999999999E-2</c:v>
                </c:pt>
                <c:pt idx="3061">
                  <c:v>1.8082399999999998E-2</c:v>
                </c:pt>
                <c:pt idx="3062">
                  <c:v>1.8072499999999998E-2</c:v>
                </c:pt>
                <c:pt idx="3063">
                  <c:v>1.80716E-2</c:v>
                </c:pt>
                <c:pt idx="3064">
                  <c:v>1.8063300000000001E-2</c:v>
                </c:pt>
                <c:pt idx="3065">
                  <c:v>1.8081300000000002E-2</c:v>
                </c:pt>
                <c:pt idx="3066">
                  <c:v>1.8071E-2</c:v>
                </c:pt>
                <c:pt idx="3067">
                  <c:v>1.8066599999999999E-2</c:v>
                </c:pt>
                <c:pt idx="3068">
                  <c:v>1.80769E-2</c:v>
                </c:pt>
                <c:pt idx="3069">
                  <c:v>1.8073499999999999E-2</c:v>
                </c:pt>
                <c:pt idx="3070">
                  <c:v>1.8078400000000001E-2</c:v>
                </c:pt>
                <c:pt idx="3071">
                  <c:v>1.8050500000000001E-2</c:v>
                </c:pt>
                <c:pt idx="3072">
                  <c:v>1.80628E-2</c:v>
                </c:pt>
                <c:pt idx="3073">
                  <c:v>1.8049599999999999E-2</c:v>
                </c:pt>
                <c:pt idx="3074">
                  <c:v>1.80587E-2</c:v>
                </c:pt>
                <c:pt idx="3075">
                  <c:v>1.8049900000000001E-2</c:v>
                </c:pt>
                <c:pt idx="3076">
                  <c:v>1.8046599999999999E-2</c:v>
                </c:pt>
                <c:pt idx="3077">
                  <c:v>1.80587E-2</c:v>
                </c:pt>
                <c:pt idx="3078">
                  <c:v>1.8035099999999998E-2</c:v>
                </c:pt>
                <c:pt idx="3079">
                  <c:v>1.8036699999999999E-2</c:v>
                </c:pt>
                <c:pt idx="3080">
                  <c:v>1.80365E-2</c:v>
                </c:pt>
                <c:pt idx="3081">
                  <c:v>1.8045800000000001E-2</c:v>
                </c:pt>
                <c:pt idx="3082">
                  <c:v>1.8039199999999998E-2</c:v>
                </c:pt>
                <c:pt idx="3083">
                  <c:v>1.8027700000000001E-2</c:v>
                </c:pt>
                <c:pt idx="3084">
                  <c:v>1.80219E-2</c:v>
                </c:pt>
                <c:pt idx="3085">
                  <c:v>1.8023399999999998E-2</c:v>
                </c:pt>
                <c:pt idx="3086">
                  <c:v>1.80289E-2</c:v>
                </c:pt>
                <c:pt idx="3087">
                  <c:v>1.8027600000000001E-2</c:v>
                </c:pt>
                <c:pt idx="3088">
                  <c:v>1.80302E-2</c:v>
                </c:pt>
                <c:pt idx="3089">
                  <c:v>1.8012199999999999E-2</c:v>
                </c:pt>
                <c:pt idx="3090">
                  <c:v>1.8022400000000001E-2</c:v>
                </c:pt>
                <c:pt idx="3091">
                  <c:v>1.8024600000000002E-2</c:v>
                </c:pt>
                <c:pt idx="3092">
                  <c:v>1.8016399999999998E-2</c:v>
                </c:pt>
                <c:pt idx="3093">
                  <c:v>1.8011900000000001E-2</c:v>
                </c:pt>
                <c:pt idx="3094">
                  <c:v>1.8010999999999999E-2</c:v>
                </c:pt>
                <c:pt idx="3095">
                  <c:v>1.8012500000000001E-2</c:v>
                </c:pt>
                <c:pt idx="3096">
                  <c:v>1.8017700000000001E-2</c:v>
                </c:pt>
                <c:pt idx="3097">
                  <c:v>1.8001400000000001E-2</c:v>
                </c:pt>
                <c:pt idx="3098">
                  <c:v>1.8000599999999999E-2</c:v>
                </c:pt>
                <c:pt idx="3099">
                  <c:v>1.8003700000000001E-2</c:v>
                </c:pt>
                <c:pt idx="3100">
                  <c:v>1.8008900000000001E-2</c:v>
                </c:pt>
                <c:pt idx="3101">
                  <c:v>1.80062E-2</c:v>
                </c:pt>
                <c:pt idx="3102">
                  <c:v>1.8005699999999999E-2</c:v>
                </c:pt>
                <c:pt idx="3103">
                  <c:v>1.80108E-2</c:v>
                </c:pt>
                <c:pt idx="3104">
                  <c:v>1.80045E-2</c:v>
                </c:pt>
                <c:pt idx="3105">
                  <c:v>1.80155E-2</c:v>
                </c:pt>
                <c:pt idx="3106">
                  <c:v>1.8005E-2</c:v>
                </c:pt>
                <c:pt idx="3107">
                  <c:v>1.7996399999999999E-2</c:v>
                </c:pt>
                <c:pt idx="3108">
                  <c:v>1.8004699999999998E-2</c:v>
                </c:pt>
                <c:pt idx="3109">
                  <c:v>1.8002799999999999E-2</c:v>
                </c:pt>
                <c:pt idx="3110">
                  <c:v>1.80155E-2</c:v>
                </c:pt>
                <c:pt idx="3111">
                  <c:v>1.8006100000000001E-2</c:v>
                </c:pt>
                <c:pt idx="3112">
                  <c:v>1.8010700000000001E-2</c:v>
                </c:pt>
                <c:pt idx="3113">
                  <c:v>1.7992500000000002E-2</c:v>
                </c:pt>
                <c:pt idx="3114">
                  <c:v>1.80127E-2</c:v>
                </c:pt>
                <c:pt idx="3115">
                  <c:v>1.80114E-2</c:v>
                </c:pt>
                <c:pt idx="3116">
                  <c:v>1.79956E-2</c:v>
                </c:pt>
                <c:pt idx="3117">
                  <c:v>1.8005500000000001E-2</c:v>
                </c:pt>
                <c:pt idx="3118">
                  <c:v>1.8002000000000001E-2</c:v>
                </c:pt>
                <c:pt idx="3119">
                  <c:v>1.79981E-2</c:v>
                </c:pt>
                <c:pt idx="3120">
                  <c:v>1.8006899999999999E-2</c:v>
                </c:pt>
                <c:pt idx="3121">
                  <c:v>1.79986E-2</c:v>
                </c:pt>
                <c:pt idx="3122">
                  <c:v>1.8027000000000001E-2</c:v>
                </c:pt>
                <c:pt idx="3123">
                  <c:v>1.8014200000000001E-2</c:v>
                </c:pt>
                <c:pt idx="3124">
                  <c:v>1.8009799999999999E-2</c:v>
                </c:pt>
                <c:pt idx="3125">
                  <c:v>1.8015300000000001E-2</c:v>
                </c:pt>
                <c:pt idx="3126">
                  <c:v>1.8016600000000001E-2</c:v>
                </c:pt>
                <c:pt idx="3127">
                  <c:v>1.8022400000000001E-2</c:v>
                </c:pt>
                <c:pt idx="3128">
                  <c:v>1.8011300000000001E-2</c:v>
                </c:pt>
                <c:pt idx="3129">
                  <c:v>1.8017200000000001E-2</c:v>
                </c:pt>
                <c:pt idx="3130">
                  <c:v>1.80167E-2</c:v>
                </c:pt>
                <c:pt idx="3131">
                  <c:v>1.8022900000000001E-2</c:v>
                </c:pt>
                <c:pt idx="3132">
                  <c:v>1.8019400000000001E-2</c:v>
                </c:pt>
                <c:pt idx="3133">
                  <c:v>1.8021599999999999E-2</c:v>
                </c:pt>
                <c:pt idx="3134">
                  <c:v>1.8013399999999999E-2</c:v>
                </c:pt>
                <c:pt idx="3135">
                  <c:v>1.8021499999999999E-2</c:v>
                </c:pt>
                <c:pt idx="3136">
                  <c:v>1.8020499999999998E-2</c:v>
                </c:pt>
                <c:pt idx="3137">
                  <c:v>1.8021599999999999E-2</c:v>
                </c:pt>
                <c:pt idx="3138">
                  <c:v>1.8012899999999998E-2</c:v>
                </c:pt>
                <c:pt idx="3139">
                  <c:v>1.8030899999999999E-2</c:v>
                </c:pt>
                <c:pt idx="3140">
                  <c:v>1.8038700000000001E-2</c:v>
                </c:pt>
                <c:pt idx="3141">
                  <c:v>1.8022699999999999E-2</c:v>
                </c:pt>
                <c:pt idx="3142">
                  <c:v>1.8032900000000001E-2</c:v>
                </c:pt>
                <c:pt idx="3143">
                  <c:v>1.8032599999999999E-2</c:v>
                </c:pt>
                <c:pt idx="3144">
                  <c:v>1.80219E-2</c:v>
                </c:pt>
                <c:pt idx="3145">
                  <c:v>1.80237E-2</c:v>
                </c:pt>
                <c:pt idx="3146">
                  <c:v>1.8017399999999999E-2</c:v>
                </c:pt>
                <c:pt idx="3147">
                  <c:v>1.8023899999999999E-2</c:v>
                </c:pt>
                <c:pt idx="3148">
                  <c:v>1.80319E-2</c:v>
                </c:pt>
                <c:pt idx="3149">
                  <c:v>1.8016600000000001E-2</c:v>
                </c:pt>
                <c:pt idx="3150">
                  <c:v>1.8030600000000001E-2</c:v>
                </c:pt>
                <c:pt idx="3151">
                  <c:v>1.8021800000000001E-2</c:v>
                </c:pt>
                <c:pt idx="3152">
                  <c:v>1.8015900000000001E-2</c:v>
                </c:pt>
                <c:pt idx="3153">
                  <c:v>1.8026799999999999E-2</c:v>
                </c:pt>
                <c:pt idx="3154">
                  <c:v>1.8027899999999999E-2</c:v>
                </c:pt>
                <c:pt idx="3155">
                  <c:v>1.8021700000000002E-2</c:v>
                </c:pt>
                <c:pt idx="3156">
                  <c:v>1.8022199999999999E-2</c:v>
                </c:pt>
                <c:pt idx="3157">
                  <c:v>1.8026299999999999E-2</c:v>
                </c:pt>
                <c:pt idx="3158">
                  <c:v>1.8024999999999999E-2</c:v>
                </c:pt>
                <c:pt idx="3159">
                  <c:v>1.8030500000000001E-2</c:v>
                </c:pt>
                <c:pt idx="3160">
                  <c:v>1.80185E-2</c:v>
                </c:pt>
                <c:pt idx="3161">
                  <c:v>1.8014800000000001E-2</c:v>
                </c:pt>
                <c:pt idx="3162">
                  <c:v>1.8022E-2</c:v>
                </c:pt>
                <c:pt idx="3163">
                  <c:v>1.8024200000000001E-2</c:v>
                </c:pt>
                <c:pt idx="3164">
                  <c:v>1.8013899999999999E-2</c:v>
                </c:pt>
                <c:pt idx="3165">
                  <c:v>1.8015400000000001E-2</c:v>
                </c:pt>
                <c:pt idx="3166">
                  <c:v>1.8029699999999999E-2</c:v>
                </c:pt>
                <c:pt idx="3167">
                  <c:v>1.8019400000000001E-2</c:v>
                </c:pt>
                <c:pt idx="3168">
                  <c:v>1.8023999999999998E-2</c:v>
                </c:pt>
                <c:pt idx="3169">
                  <c:v>1.8032599999999999E-2</c:v>
                </c:pt>
                <c:pt idx="3170">
                  <c:v>1.80331E-2</c:v>
                </c:pt>
                <c:pt idx="3171">
                  <c:v>1.8023999999999998E-2</c:v>
                </c:pt>
                <c:pt idx="3172">
                  <c:v>1.80237E-2</c:v>
                </c:pt>
                <c:pt idx="3173">
                  <c:v>1.8018699999999999E-2</c:v>
                </c:pt>
                <c:pt idx="3174">
                  <c:v>1.80343E-2</c:v>
                </c:pt>
                <c:pt idx="3175">
                  <c:v>1.8009600000000001E-2</c:v>
                </c:pt>
                <c:pt idx="3176">
                  <c:v>1.8034499999999998E-2</c:v>
                </c:pt>
                <c:pt idx="3177">
                  <c:v>1.80348E-2</c:v>
                </c:pt>
                <c:pt idx="3178">
                  <c:v>1.8036199999999999E-2</c:v>
                </c:pt>
                <c:pt idx="3179">
                  <c:v>1.8029E-2</c:v>
                </c:pt>
                <c:pt idx="3180">
                  <c:v>1.80249E-2</c:v>
                </c:pt>
                <c:pt idx="3181">
                  <c:v>1.8028200000000001E-2</c:v>
                </c:pt>
                <c:pt idx="3182">
                  <c:v>1.80266E-2</c:v>
                </c:pt>
                <c:pt idx="3183">
                  <c:v>1.8033799999999999E-2</c:v>
                </c:pt>
                <c:pt idx="3184">
                  <c:v>1.80143E-2</c:v>
                </c:pt>
                <c:pt idx="3185">
                  <c:v>1.8020100000000001E-2</c:v>
                </c:pt>
                <c:pt idx="3186">
                  <c:v>1.80278E-2</c:v>
                </c:pt>
                <c:pt idx="3187">
                  <c:v>1.8039300000000001E-2</c:v>
                </c:pt>
                <c:pt idx="3188">
                  <c:v>1.8006100000000001E-2</c:v>
                </c:pt>
                <c:pt idx="3189">
                  <c:v>1.80308E-2</c:v>
                </c:pt>
                <c:pt idx="3190">
                  <c:v>1.8027100000000001E-2</c:v>
                </c:pt>
                <c:pt idx="3191">
                  <c:v>1.8022300000000002E-2</c:v>
                </c:pt>
                <c:pt idx="3192">
                  <c:v>1.8006299999999999E-2</c:v>
                </c:pt>
                <c:pt idx="3193">
                  <c:v>1.8006000000000001E-2</c:v>
                </c:pt>
                <c:pt idx="3194">
                  <c:v>1.8011099999999999E-2</c:v>
                </c:pt>
                <c:pt idx="3195">
                  <c:v>1.8023999999999998E-2</c:v>
                </c:pt>
                <c:pt idx="3196">
                  <c:v>1.8021800000000001E-2</c:v>
                </c:pt>
                <c:pt idx="3197">
                  <c:v>1.80067E-2</c:v>
                </c:pt>
                <c:pt idx="3198">
                  <c:v>1.80067E-2</c:v>
                </c:pt>
                <c:pt idx="3199">
                  <c:v>1.7998699999999999E-2</c:v>
                </c:pt>
                <c:pt idx="3200">
                  <c:v>1.8010600000000002E-2</c:v>
                </c:pt>
                <c:pt idx="3201">
                  <c:v>1.8007200000000001E-2</c:v>
                </c:pt>
                <c:pt idx="3202">
                  <c:v>1.80038E-2</c:v>
                </c:pt>
                <c:pt idx="3203">
                  <c:v>1.8002500000000001E-2</c:v>
                </c:pt>
                <c:pt idx="3204">
                  <c:v>1.79945E-2</c:v>
                </c:pt>
                <c:pt idx="3205">
                  <c:v>1.79939E-2</c:v>
                </c:pt>
                <c:pt idx="3206">
                  <c:v>1.79922E-2</c:v>
                </c:pt>
                <c:pt idx="3207">
                  <c:v>1.7991299999999998E-2</c:v>
                </c:pt>
                <c:pt idx="3208">
                  <c:v>1.7994300000000001E-2</c:v>
                </c:pt>
                <c:pt idx="3209">
                  <c:v>1.7991799999999999E-2</c:v>
                </c:pt>
                <c:pt idx="3210">
                  <c:v>1.79858E-2</c:v>
                </c:pt>
                <c:pt idx="3211">
                  <c:v>1.79683E-2</c:v>
                </c:pt>
                <c:pt idx="3212">
                  <c:v>1.79782E-2</c:v>
                </c:pt>
                <c:pt idx="3213">
                  <c:v>1.7969499999999999E-2</c:v>
                </c:pt>
                <c:pt idx="3214">
                  <c:v>1.79823E-2</c:v>
                </c:pt>
                <c:pt idx="3215">
                  <c:v>1.7956099999999999E-2</c:v>
                </c:pt>
                <c:pt idx="3216">
                  <c:v>1.7970699999999999E-2</c:v>
                </c:pt>
                <c:pt idx="3217">
                  <c:v>1.7965600000000002E-2</c:v>
                </c:pt>
                <c:pt idx="3218">
                  <c:v>1.7968899999999999E-2</c:v>
                </c:pt>
                <c:pt idx="3219">
                  <c:v>1.79588E-2</c:v>
                </c:pt>
                <c:pt idx="3220">
                  <c:v>1.7963300000000001E-2</c:v>
                </c:pt>
                <c:pt idx="3221">
                  <c:v>1.7960500000000001E-2</c:v>
                </c:pt>
                <c:pt idx="3222">
                  <c:v>1.7966800000000002E-2</c:v>
                </c:pt>
                <c:pt idx="3223">
                  <c:v>1.79565E-2</c:v>
                </c:pt>
                <c:pt idx="3224">
                  <c:v>1.7949900000000001E-2</c:v>
                </c:pt>
                <c:pt idx="3225">
                  <c:v>1.79461E-2</c:v>
                </c:pt>
                <c:pt idx="3226">
                  <c:v>1.7950199999999999E-2</c:v>
                </c:pt>
                <c:pt idx="3227">
                  <c:v>1.79401E-2</c:v>
                </c:pt>
                <c:pt idx="3228">
                  <c:v>1.7941599999999999E-2</c:v>
                </c:pt>
                <c:pt idx="3229">
                  <c:v>1.7948499999999999E-2</c:v>
                </c:pt>
                <c:pt idx="3230">
                  <c:v>1.79366E-2</c:v>
                </c:pt>
                <c:pt idx="3231">
                  <c:v>1.79337E-2</c:v>
                </c:pt>
                <c:pt idx="3232">
                  <c:v>1.79426E-2</c:v>
                </c:pt>
                <c:pt idx="3233">
                  <c:v>1.79524E-2</c:v>
                </c:pt>
                <c:pt idx="3234">
                  <c:v>1.7943500000000001E-2</c:v>
                </c:pt>
                <c:pt idx="3235">
                  <c:v>1.7943799999999999E-2</c:v>
                </c:pt>
                <c:pt idx="3236">
                  <c:v>1.7928300000000001E-2</c:v>
                </c:pt>
                <c:pt idx="3237">
                  <c:v>1.7938599999999999E-2</c:v>
                </c:pt>
                <c:pt idx="3238">
                  <c:v>1.7927499999999999E-2</c:v>
                </c:pt>
                <c:pt idx="3239">
                  <c:v>1.7933500000000002E-2</c:v>
                </c:pt>
                <c:pt idx="3240">
                  <c:v>1.7934200000000001E-2</c:v>
                </c:pt>
                <c:pt idx="3241">
                  <c:v>1.79104E-2</c:v>
                </c:pt>
                <c:pt idx="3242">
                  <c:v>1.7922299999999999E-2</c:v>
                </c:pt>
                <c:pt idx="3243">
                  <c:v>1.7928599999999999E-2</c:v>
                </c:pt>
                <c:pt idx="3244">
                  <c:v>1.79366E-2</c:v>
                </c:pt>
                <c:pt idx="3245">
                  <c:v>1.79267E-2</c:v>
                </c:pt>
                <c:pt idx="3246">
                  <c:v>1.7929400000000002E-2</c:v>
                </c:pt>
                <c:pt idx="3247">
                  <c:v>1.7929799999999999E-2</c:v>
                </c:pt>
                <c:pt idx="3248">
                  <c:v>1.79192E-2</c:v>
                </c:pt>
                <c:pt idx="3249">
                  <c:v>1.7913800000000001E-2</c:v>
                </c:pt>
                <c:pt idx="3250">
                  <c:v>1.7912600000000001E-2</c:v>
                </c:pt>
                <c:pt idx="3251">
                  <c:v>1.79315E-2</c:v>
                </c:pt>
                <c:pt idx="3252">
                  <c:v>1.7912399999999998E-2</c:v>
                </c:pt>
                <c:pt idx="3253">
                  <c:v>1.7913999999999999E-2</c:v>
                </c:pt>
                <c:pt idx="3254">
                  <c:v>1.79204E-2</c:v>
                </c:pt>
                <c:pt idx="3255">
                  <c:v>1.79121E-2</c:v>
                </c:pt>
                <c:pt idx="3256">
                  <c:v>1.7923000000000001E-2</c:v>
                </c:pt>
                <c:pt idx="3257">
                  <c:v>1.79157E-2</c:v>
                </c:pt>
                <c:pt idx="3258">
                  <c:v>1.7927200000000001E-2</c:v>
                </c:pt>
                <c:pt idx="3259">
                  <c:v>1.7909499999999998E-2</c:v>
                </c:pt>
                <c:pt idx="3260">
                  <c:v>1.7903200000000001E-2</c:v>
                </c:pt>
                <c:pt idx="3261">
                  <c:v>1.7920200000000001E-2</c:v>
                </c:pt>
                <c:pt idx="3262">
                  <c:v>1.7912399999999998E-2</c:v>
                </c:pt>
                <c:pt idx="3263">
                  <c:v>1.7920100000000001E-2</c:v>
                </c:pt>
                <c:pt idx="3264">
                  <c:v>1.7905399999999998E-2</c:v>
                </c:pt>
                <c:pt idx="3265">
                  <c:v>1.79191E-2</c:v>
                </c:pt>
                <c:pt idx="3266">
                  <c:v>1.79127E-2</c:v>
                </c:pt>
                <c:pt idx="3267">
                  <c:v>1.7911900000000001E-2</c:v>
                </c:pt>
                <c:pt idx="3268">
                  <c:v>1.7907099999999999E-2</c:v>
                </c:pt>
                <c:pt idx="3269">
                  <c:v>1.7920100000000001E-2</c:v>
                </c:pt>
                <c:pt idx="3270">
                  <c:v>1.79268E-2</c:v>
                </c:pt>
                <c:pt idx="3271">
                  <c:v>1.79174E-2</c:v>
                </c:pt>
                <c:pt idx="3272">
                  <c:v>1.7910800000000001E-2</c:v>
                </c:pt>
                <c:pt idx="3273">
                  <c:v>1.7924200000000001E-2</c:v>
                </c:pt>
                <c:pt idx="3274">
                  <c:v>1.7918900000000001E-2</c:v>
                </c:pt>
                <c:pt idx="3275">
                  <c:v>1.79239E-2</c:v>
                </c:pt>
                <c:pt idx="3276">
                  <c:v>1.7928800000000002E-2</c:v>
                </c:pt>
                <c:pt idx="3277">
                  <c:v>1.7919500000000001E-2</c:v>
                </c:pt>
                <c:pt idx="3278">
                  <c:v>1.79309E-2</c:v>
                </c:pt>
                <c:pt idx="3279">
                  <c:v>1.79239E-2</c:v>
                </c:pt>
                <c:pt idx="3280">
                  <c:v>1.79203E-2</c:v>
                </c:pt>
                <c:pt idx="3281">
                  <c:v>1.79262E-2</c:v>
                </c:pt>
                <c:pt idx="3282">
                  <c:v>1.79373E-2</c:v>
                </c:pt>
                <c:pt idx="3283">
                  <c:v>1.7932099999999999E-2</c:v>
                </c:pt>
                <c:pt idx="3284">
                  <c:v>1.7934599999999998E-2</c:v>
                </c:pt>
                <c:pt idx="3285">
                  <c:v>1.7933600000000001E-2</c:v>
                </c:pt>
                <c:pt idx="3286">
                  <c:v>1.79384E-2</c:v>
                </c:pt>
                <c:pt idx="3287">
                  <c:v>1.7933899999999999E-2</c:v>
                </c:pt>
                <c:pt idx="3288">
                  <c:v>1.7947299999999999E-2</c:v>
                </c:pt>
                <c:pt idx="3289">
                  <c:v>1.7934499999999999E-2</c:v>
                </c:pt>
                <c:pt idx="3290">
                  <c:v>1.7951399999999999E-2</c:v>
                </c:pt>
                <c:pt idx="3291">
                  <c:v>1.7942799999999998E-2</c:v>
                </c:pt>
                <c:pt idx="3292">
                  <c:v>1.7932099999999999E-2</c:v>
                </c:pt>
                <c:pt idx="3293">
                  <c:v>1.7946E-2</c:v>
                </c:pt>
                <c:pt idx="3294">
                  <c:v>1.7960899999999998E-2</c:v>
                </c:pt>
                <c:pt idx="3295">
                  <c:v>1.7947000000000001E-2</c:v>
                </c:pt>
                <c:pt idx="3296">
                  <c:v>1.79623E-2</c:v>
                </c:pt>
                <c:pt idx="3297">
                  <c:v>1.79548E-2</c:v>
                </c:pt>
                <c:pt idx="3298">
                  <c:v>1.7957899999999999E-2</c:v>
                </c:pt>
                <c:pt idx="3299">
                  <c:v>1.7958499999999999E-2</c:v>
                </c:pt>
                <c:pt idx="3300">
                  <c:v>1.7964600000000001E-2</c:v>
                </c:pt>
                <c:pt idx="3301">
                  <c:v>1.7963199999999999E-2</c:v>
                </c:pt>
                <c:pt idx="3302">
                  <c:v>1.7965499999999999E-2</c:v>
                </c:pt>
                <c:pt idx="3303">
                  <c:v>1.7965399999999999E-2</c:v>
                </c:pt>
                <c:pt idx="3304">
                  <c:v>1.7963400000000001E-2</c:v>
                </c:pt>
                <c:pt idx="3305">
                  <c:v>1.7967299999999999E-2</c:v>
                </c:pt>
                <c:pt idx="3306">
                  <c:v>1.79741E-2</c:v>
                </c:pt>
                <c:pt idx="3307">
                  <c:v>1.7983800000000001E-2</c:v>
                </c:pt>
                <c:pt idx="3308">
                  <c:v>1.8001E-2</c:v>
                </c:pt>
                <c:pt idx="3309">
                  <c:v>1.7989700000000001E-2</c:v>
                </c:pt>
                <c:pt idx="3310">
                  <c:v>1.7990300000000001E-2</c:v>
                </c:pt>
                <c:pt idx="3311">
                  <c:v>1.79945E-2</c:v>
                </c:pt>
                <c:pt idx="3312">
                  <c:v>1.7995899999999999E-2</c:v>
                </c:pt>
                <c:pt idx="3313">
                  <c:v>1.8016000000000001E-2</c:v>
                </c:pt>
                <c:pt idx="3314">
                  <c:v>1.8012299999999998E-2</c:v>
                </c:pt>
                <c:pt idx="3315">
                  <c:v>1.80092E-2</c:v>
                </c:pt>
                <c:pt idx="3316">
                  <c:v>1.80278E-2</c:v>
                </c:pt>
                <c:pt idx="3317">
                  <c:v>1.8000700000000001E-2</c:v>
                </c:pt>
                <c:pt idx="3318">
                  <c:v>1.8013100000000001E-2</c:v>
                </c:pt>
                <c:pt idx="3319">
                  <c:v>1.8022400000000001E-2</c:v>
                </c:pt>
                <c:pt idx="3320">
                  <c:v>1.8025099999999999E-2</c:v>
                </c:pt>
                <c:pt idx="3321">
                  <c:v>1.80448E-2</c:v>
                </c:pt>
                <c:pt idx="3322">
                  <c:v>1.80255E-2</c:v>
                </c:pt>
                <c:pt idx="3323">
                  <c:v>1.80407E-2</c:v>
                </c:pt>
                <c:pt idx="3324">
                  <c:v>1.8034399999999999E-2</c:v>
                </c:pt>
                <c:pt idx="3325">
                  <c:v>1.80301E-2</c:v>
                </c:pt>
                <c:pt idx="3326">
                  <c:v>1.8035599999999999E-2</c:v>
                </c:pt>
                <c:pt idx="3327">
                  <c:v>1.8047299999999999E-2</c:v>
                </c:pt>
                <c:pt idx="3328">
                  <c:v>1.8047899999999999E-2</c:v>
                </c:pt>
                <c:pt idx="3329">
                  <c:v>1.8049300000000001E-2</c:v>
                </c:pt>
                <c:pt idx="3330">
                  <c:v>1.80576E-2</c:v>
                </c:pt>
                <c:pt idx="3331">
                  <c:v>1.8046E-2</c:v>
                </c:pt>
                <c:pt idx="3332">
                  <c:v>1.80611E-2</c:v>
                </c:pt>
                <c:pt idx="3333">
                  <c:v>1.8061000000000001E-2</c:v>
                </c:pt>
                <c:pt idx="3334">
                  <c:v>1.8067300000000001E-2</c:v>
                </c:pt>
                <c:pt idx="3335">
                  <c:v>1.8053099999999999E-2</c:v>
                </c:pt>
                <c:pt idx="3336">
                  <c:v>1.8050500000000001E-2</c:v>
                </c:pt>
                <c:pt idx="3337">
                  <c:v>1.8071E-2</c:v>
                </c:pt>
                <c:pt idx="3338">
                  <c:v>1.8059599999999999E-2</c:v>
                </c:pt>
                <c:pt idx="3339">
                  <c:v>1.8063599999999999E-2</c:v>
                </c:pt>
                <c:pt idx="3340">
                  <c:v>1.8067900000000001E-2</c:v>
                </c:pt>
                <c:pt idx="3341">
                  <c:v>1.8044399999999999E-2</c:v>
                </c:pt>
                <c:pt idx="3342">
                  <c:v>1.8065600000000001E-2</c:v>
                </c:pt>
                <c:pt idx="3343">
                  <c:v>1.8051999999999999E-2</c:v>
                </c:pt>
                <c:pt idx="3344">
                  <c:v>1.8065399999999999E-2</c:v>
                </c:pt>
                <c:pt idx="3345">
                  <c:v>1.80517E-2</c:v>
                </c:pt>
                <c:pt idx="3346">
                  <c:v>1.8058600000000001E-2</c:v>
                </c:pt>
                <c:pt idx="3347">
                  <c:v>1.80716E-2</c:v>
                </c:pt>
                <c:pt idx="3348">
                  <c:v>1.80629E-2</c:v>
                </c:pt>
                <c:pt idx="3349">
                  <c:v>1.80675E-2</c:v>
                </c:pt>
                <c:pt idx="3350">
                  <c:v>1.8058100000000001E-2</c:v>
                </c:pt>
                <c:pt idx="3351">
                  <c:v>1.8058100000000001E-2</c:v>
                </c:pt>
                <c:pt idx="3352">
                  <c:v>1.8064400000000001E-2</c:v>
                </c:pt>
                <c:pt idx="3353">
                  <c:v>1.8063699999999999E-2</c:v>
                </c:pt>
                <c:pt idx="3354">
                  <c:v>1.8065399999999999E-2</c:v>
                </c:pt>
                <c:pt idx="3355">
                  <c:v>1.8068600000000001E-2</c:v>
                </c:pt>
                <c:pt idx="3356">
                  <c:v>1.8058299999999999E-2</c:v>
                </c:pt>
                <c:pt idx="3357">
                  <c:v>1.8058399999999999E-2</c:v>
                </c:pt>
                <c:pt idx="3358">
                  <c:v>1.8054600000000001E-2</c:v>
                </c:pt>
                <c:pt idx="3359">
                  <c:v>1.80453E-2</c:v>
                </c:pt>
                <c:pt idx="3360">
                  <c:v>1.8054600000000001E-2</c:v>
                </c:pt>
                <c:pt idx="3361">
                  <c:v>1.80559E-2</c:v>
                </c:pt>
                <c:pt idx="3362">
                  <c:v>1.8047799999999999E-2</c:v>
                </c:pt>
                <c:pt idx="3363">
                  <c:v>1.80547E-2</c:v>
                </c:pt>
                <c:pt idx="3364">
                  <c:v>1.8050199999999999E-2</c:v>
                </c:pt>
                <c:pt idx="3365">
                  <c:v>1.80459E-2</c:v>
                </c:pt>
                <c:pt idx="3366">
                  <c:v>1.8041100000000001E-2</c:v>
                </c:pt>
                <c:pt idx="3367">
                  <c:v>1.80349E-2</c:v>
                </c:pt>
                <c:pt idx="3368">
                  <c:v>1.8039300000000001E-2</c:v>
                </c:pt>
                <c:pt idx="3369">
                  <c:v>1.8053799999999998E-2</c:v>
                </c:pt>
                <c:pt idx="3370">
                  <c:v>1.8052200000000001E-2</c:v>
                </c:pt>
                <c:pt idx="3371">
                  <c:v>1.8034600000000001E-2</c:v>
                </c:pt>
                <c:pt idx="3372">
                  <c:v>1.80255E-2</c:v>
                </c:pt>
                <c:pt idx="3373">
                  <c:v>1.8024800000000001E-2</c:v>
                </c:pt>
                <c:pt idx="3374">
                  <c:v>1.8019199999999999E-2</c:v>
                </c:pt>
                <c:pt idx="3375">
                  <c:v>1.8021599999999999E-2</c:v>
                </c:pt>
                <c:pt idx="3376">
                  <c:v>1.8031599999999998E-2</c:v>
                </c:pt>
                <c:pt idx="3377">
                  <c:v>1.80371E-2</c:v>
                </c:pt>
                <c:pt idx="3378">
                  <c:v>1.80249E-2</c:v>
                </c:pt>
                <c:pt idx="3379">
                  <c:v>1.8020000000000001E-2</c:v>
                </c:pt>
                <c:pt idx="3380">
                  <c:v>1.80232E-2</c:v>
                </c:pt>
                <c:pt idx="3381">
                  <c:v>1.8009500000000001E-2</c:v>
                </c:pt>
                <c:pt idx="3382">
                  <c:v>1.8016399999999998E-2</c:v>
                </c:pt>
                <c:pt idx="3383">
                  <c:v>1.80184E-2</c:v>
                </c:pt>
                <c:pt idx="3384">
                  <c:v>1.8016999999999998E-2</c:v>
                </c:pt>
                <c:pt idx="3385">
                  <c:v>1.7999600000000001E-2</c:v>
                </c:pt>
                <c:pt idx="3386">
                  <c:v>1.80161E-2</c:v>
                </c:pt>
                <c:pt idx="3387">
                  <c:v>1.8005E-2</c:v>
                </c:pt>
                <c:pt idx="3388">
                  <c:v>1.80155E-2</c:v>
                </c:pt>
                <c:pt idx="3389">
                  <c:v>1.8012199999999999E-2</c:v>
                </c:pt>
                <c:pt idx="3390">
                  <c:v>1.79939E-2</c:v>
                </c:pt>
                <c:pt idx="3391">
                  <c:v>1.7999000000000001E-2</c:v>
                </c:pt>
                <c:pt idx="3392">
                  <c:v>1.8003600000000002E-2</c:v>
                </c:pt>
                <c:pt idx="3393">
                  <c:v>1.80073E-2</c:v>
                </c:pt>
                <c:pt idx="3394">
                  <c:v>1.8010399999999999E-2</c:v>
                </c:pt>
                <c:pt idx="3395">
                  <c:v>1.8001199999999998E-2</c:v>
                </c:pt>
                <c:pt idx="3396">
                  <c:v>1.8004300000000001E-2</c:v>
                </c:pt>
                <c:pt idx="3397">
                  <c:v>1.8021800000000001E-2</c:v>
                </c:pt>
                <c:pt idx="3398">
                  <c:v>1.8015E-2</c:v>
                </c:pt>
                <c:pt idx="3399">
                  <c:v>1.8009299999999999E-2</c:v>
                </c:pt>
                <c:pt idx="3400">
                  <c:v>1.8005E-2</c:v>
                </c:pt>
                <c:pt idx="3401">
                  <c:v>1.8015300000000001E-2</c:v>
                </c:pt>
                <c:pt idx="3402">
                  <c:v>1.80032E-2</c:v>
                </c:pt>
                <c:pt idx="3403">
                  <c:v>1.8005199999999999E-2</c:v>
                </c:pt>
                <c:pt idx="3404">
                  <c:v>1.8009399999999998E-2</c:v>
                </c:pt>
                <c:pt idx="3405">
                  <c:v>1.8003600000000002E-2</c:v>
                </c:pt>
                <c:pt idx="3406">
                  <c:v>1.8013100000000001E-2</c:v>
                </c:pt>
                <c:pt idx="3407">
                  <c:v>1.79998E-2</c:v>
                </c:pt>
                <c:pt idx="3408">
                  <c:v>1.80138E-2</c:v>
                </c:pt>
                <c:pt idx="3409">
                  <c:v>1.8005699999999999E-2</c:v>
                </c:pt>
                <c:pt idx="3410">
                  <c:v>1.8011599999999999E-2</c:v>
                </c:pt>
                <c:pt idx="3411">
                  <c:v>1.80073E-2</c:v>
                </c:pt>
                <c:pt idx="3412">
                  <c:v>1.8017499999999999E-2</c:v>
                </c:pt>
                <c:pt idx="3413">
                  <c:v>1.8016000000000001E-2</c:v>
                </c:pt>
                <c:pt idx="3414">
                  <c:v>1.8028300000000001E-2</c:v>
                </c:pt>
                <c:pt idx="3415">
                  <c:v>1.80161E-2</c:v>
                </c:pt>
                <c:pt idx="3416">
                  <c:v>1.8017100000000001E-2</c:v>
                </c:pt>
                <c:pt idx="3417">
                  <c:v>1.8004599999999999E-2</c:v>
                </c:pt>
                <c:pt idx="3418">
                  <c:v>1.8029300000000002E-2</c:v>
                </c:pt>
                <c:pt idx="3419">
                  <c:v>1.8027499999999998E-2</c:v>
                </c:pt>
                <c:pt idx="3420">
                  <c:v>1.8023600000000001E-2</c:v>
                </c:pt>
                <c:pt idx="3421">
                  <c:v>1.8017100000000001E-2</c:v>
                </c:pt>
                <c:pt idx="3422">
                  <c:v>1.80202E-2</c:v>
                </c:pt>
                <c:pt idx="3423">
                  <c:v>1.8019299999999999E-2</c:v>
                </c:pt>
                <c:pt idx="3424">
                  <c:v>1.80249E-2</c:v>
                </c:pt>
                <c:pt idx="3425">
                  <c:v>1.80267E-2</c:v>
                </c:pt>
                <c:pt idx="3426">
                  <c:v>1.8046599999999999E-2</c:v>
                </c:pt>
                <c:pt idx="3427">
                  <c:v>1.8034399999999999E-2</c:v>
                </c:pt>
                <c:pt idx="3428">
                  <c:v>1.8039599999999999E-2</c:v>
                </c:pt>
                <c:pt idx="3429">
                  <c:v>1.8023399999999998E-2</c:v>
                </c:pt>
                <c:pt idx="3430">
                  <c:v>1.80232E-2</c:v>
                </c:pt>
                <c:pt idx="3431">
                  <c:v>1.8038100000000001E-2</c:v>
                </c:pt>
                <c:pt idx="3432">
                  <c:v>1.8029400000000001E-2</c:v>
                </c:pt>
                <c:pt idx="3433">
                  <c:v>1.8047400000000002E-2</c:v>
                </c:pt>
                <c:pt idx="3434">
                  <c:v>1.80406E-2</c:v>
                </c:pt>
                <c:pt idx="3435">
                  <c:v>1.8033400000000002E-2</c:v>
                </c:pt>
                <c:pt idx="3436">
                  <c:v>1.8037600000000001E-2</c:v>
                </c:pt>
                <c:pt idx="3437">
                  <c:v>1.8029300000000002E-2</c:v>
                </c:pt>
                <c:pt idx="3438">
                  <c:v>1.80308E-2</c:v>
                </c:pt>
                <c:pt idx="3439">
                  <c:v>1.8043E-2</c:v>
                </c:pt>
                <c:pt idx="3440">
                  <c:v>1.8040400000000002E-2</c:v>
                </c:pt>
                <c:pt idx="3441">
                  <c:v>1.8035099999999998E-2</c:v>
                </c:pt>
                <c:pt idx="3442">
                  <c:v>1.8039199999999998E-2</c:v>
                </c:pt>
                <c:pt idx="3443">
                  <c:v>1.8040899999999999E-2</c:v>
                </c:pt>
                <c:pt idx="3444">
                  <c:v>1.8027000000000001E-2</c:v>
                </c:pt>
                <c:pt idx="3445">
                  <c:v>1.8035800000000001E-2</c:v>
                </c:pt>
                <c:pt idx="3446">
                  <c:v>1.80295E-2</c:v>
                </c:pt>
                <c:pt idx="3447">
                  <c:v>1.80336E-2</c:v>
                </c:pt>
                <c:pt idx="3448">
                  <c:v>1.8036400000000001E-2</c:v>
                </c:pt>
                <c:pt idx="3449">
                  <c:v>1.80254E-2</c:v>
                </c:pt>
                <c:pt idx="3450">
                  <c:v>1.8027100000000001E-2</c:v>
                </c:pt>
                <c:pt idx="3451">
                  <c:v>1.8029400000000001E-2</c:v>
                </c:pt>
                <c:pt idx="3452">
                  <c:v>1.8020700000000001E-2</c:v>
                </c:pt>
                <c:pt idx="3453">
                  <c:v>1.8027499999999998E-2</c:v>
                </c:pt>
                <c:pt idx="3454">
                  <c:v>1.8025900000000001E-2</c:v>
                </c:pt>
                <c:pt idx="3455">
                  <c:v>1.8004599999999999E-2</c:v>
                </c:pt>
                <c:pt idx="3456">
                  <c:v>1.8028200000000001E-2</c:v>
                </c:pt>
                <c:pt idx="3457">
                  <c:v>1.80103E-2</c:v>
                </c:pt>
                <c:pt idx="3458">
                  <c:v>1.80155E-2</c:v>
                </c:pt>
                <c:pt idx="3459">
                  <c:v>1.80086E-2</c:v>
                </c:pt>
                <c:pt idx="3460">
                  <c:v>1.8016000000000001E-2</c:v>
                </c:pt>
                <c:pt idx="3461">
                  <c:v>1.8003399999999999E-2</c:v>
                </c:pt>
                <c:pt idx="3462">
                  <c:v>1.79975E-2</c:v>
                </c:pt>
                <c:pt idx="3463">
                  <c:v>1.8013700000000001E-2</c:v>
                </c:pt>
                <c:pt idx="3464">
                  <c:v>1.80044E-2</c:v>
                </c:pt>
                <c:pt idx="3465">
                  <c:v>1.7998199999999999E-2</c:v>
                </c:pt>
                <c:pt idx="3466">
                  <c:v>1.79968E-2</c:v>
                </c:pt>
                <c:pt idx="3467">
                  <c:v>1.7991699999999999E-2</c:v>
                </c:pt>
                <c:pt idx="3468">
                  <c:v>1.7999299999999999E-2</c:v>
                </c:pt>
                <c:pt idx="3469">
                  <c:v>1.7984E-2</c:v>
                </c:pt>
                <c:pt idx="3470">
                  <c:v>1.79753E-2</c:v>
                </c:pt>
                <c:pt idx="3471">
                  <c:v>1.79758E-2</c:v>
                </c:pt>
                <c:pt idx="3472">
                  <c:v>1.7990200000000001E-2</c:v>
                </c:pt>
                <c:pt idx="3473">
                  <c:v>1.7984300000000002E-2</c:v>
                </c:pt>
                <c:pt idx="3474">
                  <c:v>1.7975000000000001E-2</c:v>
                </c:pt>
                <c:pt idx="3475">
                  <c:v>1.7978299999999999E-2</c:v>
                </c:pt>
                <c:pt idx="3476">
                  <c:v>1.7973300000000001E-2</c:v>
                </c:pt>
                <c:pt idx="3477">
                  <c:v>1.79642E-2</c:v>
                </c:pt>
                <c:pt idx="3478">
                  <c:v>1.7968399999999999E-2</c:v>
                </c:pt>
                <c:pt idx="3479">
                  <c:v>1.7963799999999999E-2</c:v>
                </c:pt>
                <c:pt idx="3480">
                  <c:v>1.7956400000000001E-2</c:v>
                </c:pt>
                <c:pt idx="3481">
                  <c:v>1.7962200000000001E-2</c:v>
                </c:pt>
                <c:pt idx="3482">
                  <c:v>1.7947500000000002E-2</c:v>
                </c:pt>
                <c:pt idx="3483">
                  <c:v>1.7943500000000001E-2</c:v>
                </c:pt>
                <c:pt idx="3484">
                  <c:v>1.7953E-2</c:v>
                </c:pt>
                <c:pt idx="3485">
                  <c:v>1.7930499999999999E-2</c:v>
                </c:pt>
                <c:pt idx="3486">
                  <c:v>1.7932699999999999E-2</c:v>
                </c:pt>
                <c:pt idx="3487">
                  <c:v>1.7937100000000001E-2</c:v>
                </c:pt>
                <c:pt idx="3488">
                  <c:v>1.7937100000000001E-2</c:v>
                </c:pt>
                <c:pt idx="3489">
                  <c:v>1.7923600000000001E-2</c:v>
                </c:pt>
                <c:pt idx="3490">
                  <c:v>1.7915E-2</c:v>
                </c:pt>
                <c:pt idx="3491">
                  <c:v>1.79022E-2</c:v>
                </c:pt>
                <c:pt idx="3492">
                  <c:v>1.7914800000000002E-2</c:v>
                </c:pt>
                <c:pt idx="3493">
                  <c:v>1.79075E-2</c:v>
                </c:pt>
                <c:pt idx="3494">
                  <c:v>1.7912299999999999E-2</c:v>
                </c:pt>
                <c:pt idx="3495">
                  <c:v>1.7914900000000001E-2</c:v>
                </c:pt>
                <c:pt idx="3496">
                  <c:v>1.7913700000000001E-2</c:v>
                </c:pt>
                <c:pt idx="3497">
                  <c:v>1.7908E-2</c:v>
                </c:pt>
                <c:pt idx="3498">
                  <c:v>1.78935E-2</c:v>
                </c:pt>
                <c:pt idx="3499">
                  <c:v>1.7896800000000001E-2</c:v>
                </c:pt>
                <c:pt idx="3500">
                  <c:v>1.7897199999999999E-2</c:v>
                </c:pt>
                <c:pt idx="3501">
                  <c:v>1.7898899999999999E-2</c:v>
                </c:pt>
                <c:pt idx="3502">
                  <c:v>1.7894799999999999E-2</c:v>
                </c:pt>
                <c:pt idx="3503">
                  <c:v>1.7900099999999999E-2</c:v>
                </c:pt>
                <c:pt idx="3504">
                  <c:v>1.7893599999999999E-2</c:v>
                </c:pt>
                <c:pt idx="3505">
                  <c:v>1.7890099999999999E-2</c:v>
                </c:pt>
                <c:pt idx="3506">
                  <c:v>1.7885600000000001E-2</c:v>
                </c:pt>
                <c:pt idx="3507">
                  <c:v>1.78882E-2</c:v>
                </c:pt>
                <c:pt idx="3508">
                  <c:v>1.78829E-2</c:v>
                </c:pt>
                <c:pt idx="3509">
                  <c:v>1.787E-2</c:v>
                </c:pt>
                <c:pt idx="3510">
                  <c:v>1.7877400000000002E-2</c:v>
                </c:pt>
                <c:pt idx="3511">
                  <c:v>1.78976E-2</c:v>
                </c:pt>
                <c:pt idx="3512">
                  <c:v>1.7884000000000001E-2</c:v>
                </c:pt>
                <c:pt idx="3513">
                  <c:v>1.78858E-2</c:v>
                </c:pt>
                <c:pt idx="3514">
                  <c:v>1.7895000000000001E-2</c:v>
                </c:pt>
                <c:pt idx="3515">
                  <c:v>1.78754E-2</c:v>
                </c:pt>
                <c:pt idx="3516">
                  <c:v>1.7882499999999999E-2</c:v>
                </c:pt>
                <c:pt idx="3517">
                  <c:v>1.7879800000000001E-2</c:v>
                </c:pt>
                <c:pt idx="3518">
                  <c:v>1.7890900000000001E-2</c:v>
                </c:pt>
                <c:pt idx="3519">
                  <c:v>1.78858E-2</c:v>
                </c:pt>
                <c:pt idx="3520">
                  <c:v>1.7891399999999998E-2</c:v>
                </c:pt>
                <c:pt idx="3521">
                  <c:v>1.78776E-2</c:v>
                </c:pt>
                <c:pt idx="3522">
                  <c:v>1.79028E-2</c:v>
                </c:pt>
                <c:pt idx="3523">
                  <c:v>1.7890400000000001E-2</c:v>
                </c:pt>
                <c:pt idx="3524">
                  <c:v>1.7891399999999998E-2</c:v>
                </c:pt>
                <c:pt idx="3525">
                  <c:v>1.7896499999999999E-2</c:v>
                </c:pt>
                <c:pt idx="3526">
                  <c:v>1.7892499999999999E-2</c:v>
                </c:pt>
                <c:pt idx="3527">
                  <c:v>1.7904900000000001E-2</c:v>
                </c:pt>
                <c:pt idx="3528">
                  <c:v>1.7913499999999999E-2</c:v>
                </c:pt>
                <c:pt idx="3529">
                  <c:v>1.7911400000000001E-2</c:v>
                </c:pt>
                <c:pt idx="3530">
                  <c:v>1.7916899999999999E-2</c:v>
                </c:pt>
                <c:pt idx="3531">
                  <c:v>1.7905500000000001E-2</c:v>
                </c:pt>
                <c:pt idx="3532">
                  <c:v>1.7912399999999998E-2</c:v>
                </c:pt>
                <c:pt idx="3533">
                  <c:v>1.7916600000000001E-2</c:v>
                </c:pt>
                <c:pt idx="3534">
                  <c:v>1.7924499999999999E-2</c:v>
                </c:pt>
                <c:pt idx="3535">
                  <c:v>1.7925199999999999E-2</c:v>
                </c:pt>
                <c:pt idx="3536">
                  <c:v>1.7932199999999999E-2</c:v>
                </c:pt>
                <c:pt idx="3537">
                  <c:v>1.7919999999999998E-2</c:v>
                </c:pt>
                <c:pt idx="3538">
                  <c:v>1.7933399999999999E-2</c:v>
                </c:pt>
                <c:pt idx="3539">
                  <c:v>1.79291E-2</c:v>
                </c:pt>
                <c:pt idx="3540">
                  <c:v>1.7951600000000002E-2</c:v>
                </c:pt>
                <c:pt idx="3541">
                  <c:v>1.7946199999999999E-2</c:v>
                </c:pt>
                <c:pt idx="3542">
                  <c:v>1.7964500000000001E-2</c:v>
                </c:pt>
                <c:pt idx="3543">
                  <c:v>1.79443E-2</c:v>
                </c:pt>
                <c:pt idx="3544">
                  <c:v>1.7958100000000001E-2</c:v>
                </c:pt>
                <c:pt idx="3545">
                  <c:v>1.79612E-2</c:v>
                </c:pt>
                <c:pt idx="3546">
                  <c:v>1.79723E-2</c:v>
                </c:pt>
                <c:pt idx="3547">
                  <c:v>1.7967799999999999E-2</c:v>
                </c:pt>
                <c:pt idx="3548">
                  <c:v>1.7962599999999999E-2</c:v>
                </c:pt>
                <c:pt idx="3549">
                  <c:v>1.79822E-2</c:v>
                </c:pt>
                <c:pt idx="3550">
                  <c:v>1.7988400000000002E-2</c:v>
                </c:pt>
                <c:pt idx="3551">
                  <c:v>1.7988199999999999E-2</c:v>
                </c:pt>
                <c:pt idx="3552">
                  <c:v>1.7989100000000001E-2</c:v>
                </c:pt>
                <c:pt idx="3553">
                  <c:v>1.7995000000000001E-2</c:v>
                </c:pt>
                <c:pt idx="3554">
                  <c:v>1.7994799999999998E-2</c:v>
                </c:pt>
                <c:pt idx="3555">
                  <c:v>1.7998699999999999E-2</c:v>
                </c:pt>
                <c:pt idx="3556">
                  <c:v>1.8010600000000002E-2</c:v>
                </c:pt>
                <c:pt idx="3557">
                  <c:v>1.7993700000000001E-2</c:v>
                </c:pt>
                <c:pt idx="3558">
                  <c:v>1.80156E-2</c:v>
                </c:pt>
                <c:pt idx="3559">
                  <c:v>1.8022199999999999E-2</c:v>
                </c:pt>
                <c:pt idx="3560">
                  <c:v>1.8025900000000001E-2</c:v>
                </c:pt>
                <c:pt idx="3561">
                  <c:v>1.8030500000000001E-2</c:v>
                </c:pt>
                <c:pt idx="3562">
                  <c:v>1.80453E-2</c:v>
                </c:pt>
                <c:pt idx="3563">
                  <c:v>1.80295E-2</c:v>
                </c:pt>
                <c:pt idx="3564">
                  <c:v>1.8039400000000001E-2</c:v>
                </c:pt>
                <c:pt idx="3565">
                  <c:v>1.8048000000000002E-2</c:v>
                </c:pt>
                <c:pt idx="3566">
                  <c:v>1.8044999999999999E-2</c:v>
                </c:pt>
                <c:pt idx="3567">
                  <c:v>1.8044500000000002E-2</c:v>
                </c:pt>
                <c:pt idx="3568">
                  <c:v>1.8052599999999999E-2</c:v>
                </c:pt>
                <c:pt idx="3569">
                  <c:v>1.80593E-2</c:v>
                </c:pt>
                <c:pt idx="3570">
                  <c:v>1.80646E-2</c:v>
                </c:pt>
                <c:pt idx="3571">
                  <c:v>1.8063200000000001E-2</c:v>
                </c:pt>
                <c:pt idx="3572">
                  <c:v>1.8061199999999999E-2</c:v>
                </c:pt>
                <c:pt idx="3573">
                  <c:v>1.8065100000000001E-2</c:v>
                </c:pt>
                <c:pt idx="3574">
                  <c:v>1.8062600000000002E-2</c:v>
                </c:pt>
                <c:pt idx="3575">
                  <c:v>1.80535E-2</c:v>
                </c:pt>
                <c:pt idx="3576">
                  <c:v>1.80757E-2</c:v>
                </c:pt>
                <c:pt idx="3577">
                  <c:v>1.80582E-2</c:v>
                </c:pt>
                <c:pt idx="3578">
                  <c:v>1.8075299999999999E-2</c:v>
                </c:pt>
                <c:pt idx="3579">
                  <c:v>1.8079399999999999E-2</c:v>
                </c:pt>
                <c:pt idx="3580">
                  <c:v>1.80828E-2</c:v>
                </c:pt>
                <c:pt idx="3581">
                  <c:v>1.8076999999999999E-2</c:v>
                </c:pt>
                <c:pt idx="3582">
                  <c:v>1.80588E-2</c:v>
                </c:pt>
                <c:pt idx="3583">
                  <c:v>1.8073800000000001E-2</c:v>
                </c:pt>
                <c:pt idx="3584">
                  <c:v>1.8078799999999999E-2</c:v>
                </c:pt>
                <c:pt idx="3585">
                  <c:v>1.8084099999999999E-2</c:v>
                </c:pt>
                <c:pt idx="3586">
                  <c:v>1.80687E-2</c:v>
                </c:pt>
                <c:pt idx="3587">
                  <c:v>1.8069600000000002E-2</c:v>
                </c:pt>
                <c:pt idx="3588">
                  <c:v>1.80798E-2</c:v>
                </c:pt>
                <c:pt idx="3589">
                  <c:v>1.8083200000000001E-2</c:v>
                </c:pt>
                <c:pt idx="3590">
                  <c:v>1.8065000000000001E-2</c:v>
                </c:pt>
                <c:pt idx="3591">
                  <c:v>1.8069100000000001E-2</c:v>
                </c:pt>
                <c:pt idx="3592">
                  <c:v>1.8079700000000001E-2</c:v>
                </c:pt>
                <c:pt idx="3593">
                  <c:v>1.8069200000000001E-2</c:v>
                </c:pt>
                <c:pt idx="3594">
                  <c:v>1.8083100000000001E-2</c:v>
                </c:pt>
                <c:pt idx="3595">
                  <c:v>1.8055600000000002E-2</c:v>
                </c:pt>
                <c:pt idx="3596">
                  <c:v>1.8071E-2</c:v>
                </c:pt>
                <c:pt idx="3597">
                  <c:v>1.8075899999999999E-2</c:v>
                </c:pt>
                <c:pt idx="3598">
                  <c:v>1.8067300000000001E-2</c:v>
                </c:pt>
                <c:pt idx="3599">
                  <c:v>1.8068299999999999E-2</c:v>
                </c:pt>
                <c:pt idx="3600">
                  <c:v>1.80494E-2</c:v>
                </c:pt>
                <c:pt idx="3601">
                  <c:v>1.80722E-2</c:v>
                </c:pt>
                <c:pt idx="3602">
                  <c:v>1.8058600000000001E-2</c:v>
                </c:pt>
                <c:pt idx="3603">
                  <c:v>1.8043300000000002E-2</c:v>
                </c:pt>
                <c:pt idx="3604">
                  <c:v>1.8062700000000001E-2</c:v>
                </c:pt>
                <c:pt idx="3605">
                  <c:v>1.8064400000000001E-2</c:v>
                </c:pt>
                <c:pt idx="3606">
                  <c:v>1.8046099999999999E-2</c:v>
                </c:pt>
                <c:pt idx="3607">
                  <c:v>1.8044000000000001E-2</c:v>
                </c:pt>
                <c:pt idx="3608">
                  <c:v>1.8056599999999999E-2</c:v>
                </c:pt>
                <c:pt idx="3609">
                  <c:v>1.8031800000000001E-2</c:v>
                </c:pt>
                <c:pt idx="3610">
                  <c:v>1.8031599999999998E-2</c:v>
                </c:pt>
                <c:pt idx="3611">
                  <c:v>1.8029400000000001E-2</c:v>
                </c:pt>
                <c:pt idx="3612">
                  <c:v>1.8036799999999999E-2</c:v>
                </c:pt>
                <c:pt idx="3613">
                  <c:v>1.8040199999999999E-2</c:v>
                </c:pt>
                <c:pt idx="3614">
                  <c:v>1.8038700000000001E-2</c:v>
                </c:pt>
                <c:pt idx="3615">
                  <c:v>1.8056900000000001E-2</c:v>
                </c:pt>
                <c:pt idx="3616">
                  <c:v>1.8031200000000001E-2</c:v>
                </c:pt>
                <c:pt idx="3617">
                  <c:v>1.80365E-2</c:v>
                </c:pt>
                <c:pt idx="3618">
                  <c:v>1.8022099999999999E-2</c:v>
                </c:pt>
                <c:pt idx="3619">
                  <c:v>1.8012899999999998E-2</c:v>
                </c:pt>
                <c:pt idx="3620">
                  <c:v>1.8021200000000001E-2</c:v>
                </c:pt>
                <c:pt idx="3621">
                  <c:v>1.80342E-2</c:v>
                </c:pt>
                <c:pt idx="3622">
                  <c:v>1.8014200000000001E-2</c:v>
                </c:pt>
                <c:pt idx="3623">
                  <c:v>1.8024100000000001E-2</c:v>
                </c:pt>
                <c:pt idx="3624">
                  <c:v>1.8013600000000001E-2</c:v>
                </c:pt>
                <c:pt idx="3625">
                  <c:v>1.8020700000000001E-2</c:v>
                </c:pt>
                <c:pt idx="3626">
                  <c:v>1.8007599999999999E-2</c:v>
                </c:pt>
                <c:pt idx="3627">
                  <c:v>1.8012400000000001E-2</c:v>
                </c:pt>
                <c:pt idx="3628">
                  <c:v>1.8023000000000001E-2</c:v>
                </c:pt>
                <c:pt idx="3629">
                  <c:v>1.8001799999999998E-2</c:v>
                </c:pt>
                <c:pt idx="3630">
                  <c:v>1.7999600000000001E-2</c:v>
                </c:pt>
                <c:pt idx="3631">
                  <c:v>1.8004300000000001E-2</c:v>
                </c:pt>
                <c:pt idx="3632">
                  <c:v>1.80161E-2</c:v>
                </c:pt>
                <c:pt idx="3633">
                  <c:v>1.80108E-2</c:v>
                </c:pt>
                <c:pt idx="3634">
                  <c:v>1.80009E-2</c:v>
                </c:pt>
                <c:pt idx="3635">
                  <c:v>1.7999899999999999E-2</c:v>
                </c:pt>
                <c:pt idx="3636">
                  <c:v>1.79956E-2</c:v>
                </c:pt>
                <c:pt idx="3637">
                  <c:v>1.8001300000000001E-2</c:v>
                </c:pt>
                <c:pt idx="3638">
                  <c:v>1.8004800000000001E-2</c:v>
                </c:pt>
                <c:pt idx="3639">
                  <c:v>1.80068E-2</c:v>
                </c:pt>
                <c:pt idx="3640">
                  <c:v>1.7982600000000001E-2</c:v>
                </c:pt>
                <c:pt idx="3641">
                  <c:v>1.79957E-2</c:v>
                </c:pt>
                <c:pt idx="3642">
                  <c:v>1.7983900000000001E-2</c:v>
                </c:pt>
                <c:pt idx="3643">
                  <c:v>1.7998E-2</c:v>
                </c:pt>
                <c:pt idx="3644">
                  <c:v>1.7988400000000002E-2</c:v>
                </c:pt>
                <c:pt idx="3645">
                  <c:v>1.7993100000000001E-2</c:v>
                </c:pt>
                <c:pt idx="3646">
                  <c:v>1.80003E-2</c:v>
                </c:pt>
                <c:pt idx="3647">
                  <c:v>1.7997900000000001E-2</c:v>
                </c:pt>
                <c:pt idx="3648">
                  <c:v>1.7986599999999998E-2</c:v>
                </c:pt>
                <c:pt idx="3649">
                  <c:v>1.7991799999999999E-2</c:v>
                </c:pt>
                <c:pt idx="3650">
                  <c:v>1.7989100000000001E-2</c:v>
                </c:pt>
                <c:pt idx="3651">
                  <c:v>1.80039E-2</c:v>
                </c:pt>
                <c:pt idx="3652">
                  <c:v>1.7986700000000001E-2</c:v>
                </c:pt>
                <c:pt idx="3653">
                  <c:v>1.8000599999999999E-2</c:v>
                </c:pt>
                <c:pt idx="3654">
                  <c:v>1.79834E-2</c:v>
                </c:pt>
                <c:pt idx="3655">
                  <c:v>1.7998299999999998E-2</c:v>
                </c:pt>
                <c:pt idx="3656">
                  <c:v>1.8008E-2</c:v>
                </c:pt>
                <c:pt idx="3657">
                  <c:v>1.7988000000000001E-2</c:v>
                </c:pt>
                <c:pt idx="3658">
                  <c:v>1.8001400000000001E-2</c:v>
                </c:pt>
                <c:pt idx="3659">
                  <c:v>1.7998500000000001E-2</c:v>
                </c:pt>
                <c:pt idx="3660">
                  <c:v>1.8004699999999998E-2</c:v>
                </c:pt>
                <c:pt idx="3661">
                  <c:v>1.8008E-2</c:v>
                </c:pt>
                <c:pt idx="3662">
                  <c:v>1.7983599999999999E-2</c:v>
                </c:pt>
                <c:pt idx="3663">
                  <c:v>1.79822E-2</c:v>
                </c:pt>
                <c:pt idx="3664">
                  <c:v>1.8004200000000001E-2</c:v>
                </c:pt>
                <c:pt idx="3665">
                  <c:v>1.8000100000000002E-2</c:v>
                </c:pt>
                <c:pt idx="3666">
                  <c:v>1.8007599999999999E-2</c:v>
                </c:pt>
                <c:pt idx="3667">
                  <c:v>1.8002299999999999E-2</c:v>
                </c:pt>
                <c:pt idx="3668">
                  <c:v>1.7996999999999999E-2</c:v>
                </c:pt>
                <c:pt idx="3669">
                  <c:v>1.7992399999999999E-2</c:v>
                </c:pt>
                <c:pt idx="3670">
                  <c:v>1.7989100000000001E-2</c:v>
                </c:pt>
                <c:pt idx="3671">
                  <c:v>1.80126E-2</c:v>
                </c:pt>
                <c:pt idx="3672">
                  <c:v>1.8012799999999999E-2</c:v>
                </c:pt>
                <c:pt idx="3673">
                  <c:v>1.8015900000000001E-2</c:v>
                </c:pt>
                <c:pt idx="3674">
                  <c:v>1.8022400000000001E-2</c:v>
                </c:pt>
                <c:pt idx="3675">
                  <c:v>1.8007800000000001E-2</c:v>
                </c:pt>
                <c:pt idx="3676">
                  <c:v>1.80109E-2</c:v>
                </c:pt>
                <c:pt idx="3677">
                  <c:v>1.8018699999999999E-2</c:v>
                </c:pt>
                <c:pt idx="3678">
                  <c:v>1.80074E-2</c:v>
                </c:pt>
                <c:pt idx="3679">
                  <c:v>1.80161E-2</c:v>
                </c:pt>
                <c:pt idx="3680">
                  <c:v>1.80073E-2</c:v>
                </c:pt>
                <c:pt idx="3681">
                  <c:v>1.8006100000000001E-2</c:v>
                </c:pt>
                <c:pt idx="3682">
                  <c:v>1.8015199999999999E-2</c:v>
                </c:pt>
                <c:pt idx="3683">
                  <c:v>1.8009600000000001E-2</c:v>
                </c:pt>
                <c:pt idx="3684">
                  <c:v>1.8015400000000001E-2</c:v>
                </c:pt>
                <c:pt idx="3685">
                  <c:v>1.80203E-2</c:v>
                </c:pt>
                <c:pt idx="3686">
                  <c:v>1.8027999999999999E-2</c:v>
                </c:pt>
                <c:pt idx="3687">
                  <c:v>1.8011900000000001E-2</c:v>
                </c:pt>
                <c:pt idx="3688">
                  <c:v>1.8023600000000001E-2</c:v>
                </c:pt>
                <c:pt idx="3689">
                  <c:v>1.80167E-2</c:v>
                </c:pt>
                <c:pt idx="3690">
                  <c:v>1.8015E-2</c:v>
                </c:pt>
                <c:pt idx="3691">
                  <c:v>1.8009500000000001E-2</c:v>
                </c:pt>
                <c:pt idx="3692">
                  <c:v>1.8011900000000001E-2</c:v>
                </c:pt>
                <c:pt idx="3693">
                  <c:v>1.80254E-2</c:v>
                </c:pt>
                <c:pt idx="3694">
                  <c:v>1.8026299999999999E-2</c:v>
                </c:pt>
                <c:pt idx="3695">
                  <c:v>1.8014800000000001E-2</c:v>
                </c:pt>
                <c:pt idx="3696">
                  <c:v>1.8020999999999999E-2</c:v>
                </c:pt>
                <c:pt idx="3697">
                  <c:v>1.8020100000000001E-2</c:v>
                </c:pt>
                <c:pt idx="3698">
                  <c:v>1.8012E-2</c:v>
                </c:pt>
                <c:pt idx="3699">
                  <c:v>1.8014100000000002E-2</c:v>
                </c:pt>
                <c:pt idx="3700">
                  <c:v>1.8026299999999999E-2</c:v>
                </c:pt>
                <c:pt idx="3701">
                  <c:v>1.8027899999999999E-2</c:v>
                </c:pt>
                <c:pt idx="3702">
                  <c:v>1.8018800000000001E-2</c:v>
                </c:pt>
                <c:pt idx="3703">
                  <c:v>1.80149E-2</c:v>
                </c:pt>
                <c:pt idx="3704">
                  <c:v>1.8007200000000001E-2</c:v>
                </c:pt>
                <c:pt idx="3705">
                  <c:v>1.8020700000000001E-2</c:v>
                </c:pt>
                <c:pt idx="3706">
                  <c:v>1.8007700000000001E-2</c:v>
                </c:pt>
                <c:pt idx="3707">
                  <c:v>1.8009399999999998E-2</c:v>
                </c:pt>
                <c:pt idx="3708">
                  <c:v>1.80062E-2</c:v>
                </c:pt>
                <c:pt idx="3709">
                  <c:v>1.80092E-2</c:v>
                </c:pt>
                <c:pt idx="3710">
                  <c:v>1.8007100000000002E-2</c:v>
                </c:pt>
                <c:pt idx="3711">
                  <c:v>1.8008300000000001E-2</c:v>
                </c:pt>
                <c:pt idx="3712">
                  <c:v>1.8001799999999998E-2</c:v>
                </c:pt>
                <c:pt idx="3713">
                  <c:v>1.80097E-2</c:v>
                </c:pt>
                <c:pt idx="3714">
                  <c:v>1.8015699999999999E-2</c:v>
                </c:pt>
                <c:pt idx="3715">
                  <c:v>1.7983900000000001E-2</c:v>
                </c:pt>
                <c:pt idx="3716">
                  <c:v>1.7992299999999999E-2</c:v>
                </c:pt>
                <c:pt idx="3717">
                  <c:v>1.7994099999999999E-2</c:v>
                </c:pt>
                <c:pt idx="3718">
                  <c:v>1.80033E-2</c:v>
                </c:pt>
                <c:pt idx="3719">
                  <c:v>1.7998E-2</c:v>
                </c:pt>
                <c:pt idx="3720">
                  <c:v>1.79851E-2</c:v>
                </c:pt>
                <c:pt idx="3721">
                  <c:v>1.7989100000000001E-2</c:v>
                </c:pt>
                <c:pt idx="3722">
                  <c:v>1.79921E-2</c:v>
                </c:pt>
                <c:pt idx="3723">
                  <c:v>1.7975999999999999E-2</c:v>
                </c:pt>
                <c:pt idx="3724">
                  <c:v>1.79799E-2</c:v>
                </c:pt>
                <c:pt idx="3725">
                  <c:v>1.79788E-2</c:v>
                </c:pt>
                <c:pt idx="3726">
                  <c:v>1.7968499999999998E-2</c:v>
                </c:pt>
                <c:pt idx="3727">
                  <c:v>1.7978399999999999E-2</c:v>
                </c:pt>
                <c:pt idx="3728">
                  <c:v>1.7975499999999998E-2</c:v>
                </c:pt>
                <c:pt idx="3729">
                  <c:v>1.79671E-2</c:v>
                </c:pt>
                <c:pt idx="3730">
                  <c:v>1.7971299999999999E-2</c:v>
                </c:pt>
                <c:pt idx="3731">
                  <c:v>1.7972999999999999E-2</c:v>
                </c:pt>
                <c:pt idx="3732">
                  <c:v>1.7944999999999999E-2</c:v>
                </c:pt>
                <c:pt idx="3733">
                  <c:v>1.79607E-2</c:v>
                </c:pt>
                <c:pt idx="3734">
                  <c:v>1.79495E-2</c:v>
                </c:pt>
                <c:pt idx="3735">
                  <c:v>1.7958700000000001E-2</c:v>
                </c:pt>
                <c:pt idx="3736">
                  <c:v>1.79437E-2</c:v>
                </c:pt>
                <c:pt idx="3737">
                  <c:v>1.7951700000000001E-2</c:v>
                </c:pt>
                <c:pt idx="3738">
                  <c:v>1.79472E-2</c:v>
                </c:pt>
                <c:pt idx="3739">
                  <c:v>1.7958200000000001E-2</c:v>
                </c:pt>
                <c:pt idx="3740">
                  <c:v>1.7948800000000001E-2</c:v>
                </c:pt>
                <c:pt idx="3741">
                  <c:v>1.7937499999999999E-2</c:v>
                </c:pt>
                <c:pt idx="3742">
                  <c:v>1.7952099999999999E-2</c:v>
                </c:pt>
                <c:pt idx="3743">
                  <c:v>1.7932400000000001E-2</c:v>
                </c:pt>
                <c:pt idx="3744">
                  <c:v>1.7921099999999999E-2</c:v>
                </c:pt>
                <c:pt idx="3745">
                  <c:v>1.7936500000000001E-2</c:v>
                </c:pt>
                <c:pt idx="3746">
                  <c:v>1.79226E-2</c:v>
                </c:pt>
                <c:pt idx="3747">
                  <c:v>1.7922E-2</c:v>
                </c:pt>
                <c:pt idx="3748">
                  <c:v>1.79093E-2</c:v>
                </c:pt>
                <c:pt idx="3749">
                  <c:v>1.79315E-2</c:v>
                </c:pt>
                <c:pt idx="3750">
                  <c:v>1.7922299999999999E-2</c:v>
                </c:pt>
                <c:pt idx="3751">
                  <c:v>1.79204E-2</c:v>
                </c:pt>
                <c:pt idx="3752">
                  <c:v>1.79233E-2</c:v>
                </c:pt>
                <c:pt idx="3753">
                  <c:v>1.7915400000000001E-2</c:v>
                </c:pt>
                <c:pt idx="3754">
                  <c:v>1.7922299999999999E-2</c:v>
                </c:pt>
                <c:pt idx="3755">
                  <c:v>1.7915E-2</c:v>
                </c:pt>
                <c:pt idx="3756">
                  <c:v>1.7909600000000001E-2</c:v>
                </c:pt>
                <c:pt idx="3757">
                  <c:v>1.7918099999999999E-2</c:v>
                </c:pt>
                <c:pt idx="3758">
                  <c:v>1.7906200000000001E-2</c:v>
                </c:pt>
                <c:pt idx="3759">
                  <c:v>1.7898600000000001E-2</c:v>
                </c:pt>
                <c:pt idx="3760">
                  <c:v>1.7909600000000001E-2</c:v>
                </c:pt>
                <c:pt idx="3761">
                  <c:v>1.7902499999999998E-2</c:v>
                </c:pt>
                <c:pt idx="3762">
                  <c:v>1.7913200000000001E-2</c:v>
                </c:pt>
                <c:pt idx="3763">
                  <c:v>1.7904699999999999E-2</c:v>
                </c:pt>
                <c:pt idx="3764">
                  <c:v>1.7909600000000001E-2</c:v>
                </c:pt>
                <c:pt idx="3765">
                  <c:v>1.79151E-2</c:v>
                </c:pt>
                <c:pt idx="3766">
                  <c:v>1.7908199999999999E-2</c:v>
                </c:pt>
                <c:pt idx="3767">
                  <c:v>1.7906100000000001E-2</c:v>
                </c:pt>
                <c:pt idx="3768">
                  <c:v>1.7895600000000001E-2</c:v>
                </c:pt>
                <c:pt idx="3769">
                  <c:v>1.79092E-2</c:v>
                </c:pt>
                <c:pt idx="3770">
                  <c:v>1.7893800000000001E-2</c:v>
                </c:pt>
                <c:pt idx="3771">
                  <c:v>1.7915E-2</c:v>
                </c:pt>
                <c:pt idx="3772">
                  <c:v>1.7895399999999999E-2</c:v>
                </c:pt>
                <c:pt idx="3773">
                  <c:v>1.7900300000000001E-2</c:v>
                </c:pt>
                <c:pt idx="3774">
                  <c:v>1.7913100000000001E-2</c:v>
                </c:pt>
                <c:pt idx="3775">
                  <c:v>1.7913499999999999E-2</c:v>
                </c:pt>
                <c:pt idx="3776">
                  <c:v>1.7900099999999999E-2</c:v>
                </c:pt>
                <c:pt idx="3777">
                  <c:v>1.7909899999999999E-2</c:v>
                </c:pt>
                <c:pt idx="3778">
                  <c:v>1.7907900000000001E-2</c:v>
                </c:pt>
                <c:pt idx="3779">
                  <c:v>1.7906700000000001E-2</c:v>
                </c:pt>
                <c:pt idx="3780">
                  <c:v>1.7904199999999999E-2</c:v>
                </c:pt>
                <c:pt idx="3781">
                  <c:v>1.7901299999999998E-2</c:v>
                </c:pt>
                <c:pt idx="3782">
                  <c:v>1.7907200000000002E-2</c:v>
                </c:pt>
                <c:pt idx="3783">
                  <c:v>1.7907099999999999E-2</c:v>
                </c:pt>
                <c:pt idx="3784">
                  <c:v>1.7907599999999999E-2</c:v>
                </c:pt>
                <c:pt idx="3785">
                  <c:v>1.7917800000000001E-2</c:v>
                </c:pt>
                <c:pt idx="3786">
                  <c:v>1.7919600000000001E-2</c:v>
                </c:pt>
                <c:pt idx="3787">
                  <c:v>1.7933600000000001E-2</c:v>
                </c:pt>
                <c:pt idx="3788">
                  <c:v>1.7923600000000001E-2</c:v>
                </c:pt>
                <c:pt idx="3789">
                  <c:v>1.7928699999999999E-2</c:v>
                </c:pt>
                <c:pt idx="3790">
                  <c:v>1.79267E-2</c:v>
                </c:pt>
                <c:pt idx="3791">
                  <c:v>1.7932400000000001E-2</c:v>
                </c:pt>
                <c:pt idx="3792">
                  <c:v>1.7935799999999998E-2</c:v>
                </c:pt>
                <c:pt idx="3793">
                  <c:v>1.7936000000000001E-2</c:v>
                </c:pt>
                <c:pt idx="3794">
                  <c:v>1.79408E-2</c:v>
                </c:pt>
                <c:pt idx="3795">
                  <c:v>1.79401E-2</c:v>
                </c:pt>
                <c:pt idx="3796">
                  <c:v>1.7947500000000002E-2</c:v>
                </c:pt>
                <c:pt idx="3797">
                  <c:v>1.7940399999999999E-2</c:v>
                </c:pt>
                <c:pt idx="3798">
                  <c:v>1.7938099999999998E-2</c:v>
                </c:pt>
                <c:pt idx="3799">
                  <c:v>1.7942199999999998E-2</c:v>
                </c:pt>
                <c:pt idx="3800">
                  <c:v>1.79594E-2</c:v>
                </c:pt>
                <c:pt idx="3801">
                  <c:v>1.7957799999999999E-2</c:v>
                </c:pt>
                <c:pt idx="3802">
                  <c:v>1.79495E-2</c:v>
                </c:pt>
                <c:pt idx="3803">
                  <c:v>1.7954100000000001E-2</c:v>
                </c:pt>
                <c:pt idx="3804">
                  <c:v>1.7959900000000001E-2</c:v>
                </c:pt>
                <c:pt idx="3805">
                  <c:v>1.79606E-2</c:v>
                </c:pt>
                <c:pt idx="3806">
                  <c:v>1.7966200000000002E-2</c:v>
                </c:pt>
                <c:pt idx="3807">
                  <c:v>1.7970300000000002E-2</c:v>
                </c:pt>
                <c:pt idx="3808">
                  <c:v>1.7979100000000001E-2</c:v>
                </c:pt>
                <c:pt idx="3809">
                  <c:v>1.79799E-2</c:v>
                </c:pt>
                <c:pt idx="3810">
                  <c:v>1.7993700000000001E-2</c:v>
                </c:pt>
                <c:pt idx="3811">
                  <c:v>1.7972399999999999E-2</c:v>
                </c:pt>
                <c:pt idx="3812">
                  <c:v>1.7987E-2</c:v>
                </c:pt>
                <c:pt idx="3813">
                  <c:v>1.7994199999999998E-2</c:v>
                </c:pt>
                <c:pt idx="3814">
                  <c:v>1.7979700000000001E-2</c:v>
                </c:pt>
                <c:pt idx="3815">
                  <c:v>1.7989499999999999E-2</c:v>
                </c:pt>
                <c:pt idx="3816">
                  <c:v>1.80045E-2</c:v>
                </c:pt>
                <c:pt idx="3817">
                  <c:v>1.7990800000000001E-2</c:v>
                </c:pt>
                <c:pt idx="3818">
                  <c:v>1.8003499999999999E-2</c:v>
                </c:pt>
                <c:pt idx="3819">
                  <c:v>1.7998500000000001E-2</c:v>
                </c:pt>
                <c:pt idx="3820">
                  <c:v>1.8015699999999999E-2</c:v>
                </c:pt>
                <c:pt idx="3821">
                  <c:v>1.8011200000000002E-2</c:v>
                </c:pt>
                <c:pt idx="3822">
                  <c:v>1.8024499999999999E-2</c:v>
                </c:pt>
                <c:pt idx="3823">
                  <c:v>1.80214E-2</c:v>
                </c:pt>
                <c:pt idx="3824">
                  <c:v>1.8016399999999998E-2</c:v>
                </c:pt>
                <c:pt idx="3825">
                  <c:v>1.8024700000000001E-2</c:v>
                </c:pt>
                <c:pt idx="3826">
                  <c:v>1.80208E-2</c:v>
                </c:pt>
                <c:pt idx="3827">
                  <c:v>1.80202E-2</c:v>
                </c:pt>
                <c:pt idx="3828">
                  <c:v>1.8017700000000001E-2</c:v>
                </c:pt>
                <c:pt idx="3829">
                  <c:v>1.8026899999999998E-2</c:v>
                </c:pt>
                <c:pt idx="3830">
                  <c:v>1.8038200000000001E-2</c:v>
                </c:pt>
                <c:pt idx="3831">
                  <c:v>1.8032099999999999E-2</c:v>
                </c:pt>
                <c:pt idx="3832">
                  <c:v>1.8031999999999999E-2</c:v>
                </c:pt>
                <c:pt idx="3833">
                  <c:v>1.8032599999999999E-2</c:v>
                </c:pt>
                <c:pt idx="3834">
                  <c:v>1.80284E-2</c:v>
                </c:pt>
                <c:pt idx="3835">
                  <c:v>1.80494E-2</c:v>
                </c:pt>
                <c:pt idx="3836">
                  <c:v>1.80442E-2</c:v>
                </c:pt>
                <c:pt idx="3837">
                  <c:v>1.80535E-2</c:v>
                </c:pt>
                <c:pt idx="3838">
                  <c:v>1.8047000000000001E-2</c:v>
                </c:pt>
                <c:pt idx="3839">
                  <c:v>1.8047799999999999E-2</c:v>
                </c:pt>
                <c:pt idx="3840">
                  <c:v>1.8046900000000001E-2</c:v>
                </c:pt>
                <c:pt idx="3841">
                  <c:v>1.8045599999999998E-2</c:v>
                </c:pt>
                <c:pt idx="3842">
                  <c:v>1.8053799999999998E-2</c:v>
                </c:pt>
                <c:pt idx="3843">
                  <c:v>1.8047500000000001E-2</c:v>
                </c:pt>
                <c:pt idx="3844">
                  <c:v>1.8046400000000001E-2</c:v>
                </c:pt>
                <c:pt idx="3845">
                  <c:v>1.8056200000000001E-2</c:v>
                </c:pt>
                <c:pt idx="3846">
                  <c:v>1.8060699999999999E-2</c:v>
                </c:pt>
                <c:pt idx="3847">
                  <c:v>1.8065600000000001E-2</c:v>
                </c:pt>
                <c:pt idx="3848">
                  <c:v>1.80634E-2</c:v>
                </c:pt>
                <c:pt idx="3849">
                  <c:v>1.80681E-2</c:v>
                </c:pt>
                <c:pt idx="3850">
                  <c:v>1.8069600000000002E-2</c:v>
                </c:pt>
                <c:pt idx="3851">
                  <c:v>1.8062999999999999E-2</c:v>
                </c:pt>
                <c:pt idx="3852">
                  <c:v>1.8059700000000001E-2</c:v>
                </c:pt>
                <c:pt idx="3853">
                  <c:v>1.8052599999999999E-2</c:v>
                </c:pt>
                <c:pt idx="3854">
                  <c:v>1.8064199999999999E-2</c:v>
                </c:pt>
                <c:pt idx="3855">
                  <c:v>1.80606E-2</c:v>
                </c:pt>
                <c:pt idx="3856">
                  <c:v>1.8053099999999999E-2</c:v>
                </c:pt>
                <c:pt idx="3857">
                  <c:v>1.8060400000000001E-2</c:v>
                </c:pt>
                <c:pt idx="3858">
                  <c:v>1.8068799999999999E-2</c:v>
                </c:pt>
                <c:pt idx="3859">
                  <c:v>1.8070099999999999E-2</c:v>
                </c:pt>
                <c:pt idx="3860">
                  <c:v>1.80623E-2</c:v>
                </c:pt>
                <c:pt idx="3861">
                  <c:v>1.8068399999999998E-2</c:v>
                </c:pt>
                <c:pt idx="3862">
                  <c:v>1.8067699999999999E-2</c:v>
                </c:pt>
                <c:pt idx="3863">
                  <c:v>1.80733E-2</c:v>
                </c:pt>
                <c:pt idx="3864">
                  <c:v>1.8054799999999999E-2</c:v>
                </c:pt>
                <c:pt idx="3865">
                  <c:v>1.8070900000000001E-2</c:v>
                </c:pt>
                <c:pt idx="3866">
                  <c:v>1.80681E-2</c:v>
                </c:pt>
                <c:pt idx="3867">
                  <c:v>1.80698E-2</c:v>
                </c:pt>
                <c:pt idx="3868">
                  <c:v>1.8071500000000001E-2</c:v>
                </c:pt>
                <c:pt idx="3869">
                  <c:v>1.80571E-2</c:v>
                </c:pt>
                <c:pt idx="3870">
                  <c:v>1.80518E-2</c:v>
                </c:pt>
                <c:pt idx="3871">
                  <c:v>1.8062100000000001E-2</c:v>
                </c:pt>
                <c:pt idx="3872">
                  <c:v>1.8062999999999999E-2</c:v>
                </c:pt>
                <c:pt idx="3873">
                  <c:v>1.80641E-2</c:v>
                </c:pt>
                <c:pt idx="3874">
                  <c:v>1.8062000000000002E-2</c:v>
                </c:pt>
                <c:pt idx="3875">
                  <c:v>1.8067900000000001E-2</c:v>
                </c:pt>
                <c:pt idx="3876">
                  <c:v>1.8054600000000001E-2</c:v>
                </c:pt>
                <c:pt idx="3877">
                  <c:v>1.8070599999999999E-2</c:v>
                </c:pt>
                <c:pt idx="3878">
                  <c:v>1.8064199999999999E-2</c:v>
                </c:pt>
                <c:pt idx="3879">
                  <c:v>1.80588E-2</c:v>
                </c:pt>
                <c:pt idx="3880">
                  <c:v>1.8053199999999998E-2</c:v>
                </c:pt>
                <c:pt idx="3881">
                  <c:v>1.8071299999999998E-2</c:v>
                </c:pt>
                <c:pt idx="3882">
                  <c:v>1.8061600000000001E-2</c:v>
                </c:pt>
                <c:pt idx="3883">
                  <c:v>1.80606E-2</c:v>
                </c:pt>
                <c:pt idx="3884">
                  <c:v>1.8056099999999999E-2</c:v>
                </c:pt>
                <c:pt idx="3885">
                  <c:v>1.8057900000000002E-2</c:v>
                </c:pt>
                <c:pt idx="3886">
                  <c:v>1.8042099999999998E-2</c:v>
                </c:pt>
                <c:pt idx="3887">
                  <c:v>1.8045499999999999E-2</c:v>
                </c:pt>
                <c:pt idx="3888">
                  <c:v>1.8054899999999999E-2</c:v>
                </c:pt>
                <c:pt idx="3889">
                  <c:v>1.8045100000000001E-2</c:v>
                </c:pt>
                <c:pt idx="3890">
                  <c:v>1.80418E-2</c:v>
                </c:pt>
                <c:pt idx="3891">
                  <c:v>1.8044600000000001E-2</c:v>
                </c:pt>
                <c:pt idx="3892">
                  <c:v>1.80536E-2</c:v>
                </c:pt>
                <c:pt idx="3893">
                  <c:v>1.8044899999999999E-2</c:v>
                </c:pt>
                <c:pt idx="3894">
                  <c:v>1.8055499999999999E-2</c:v>
                </c:pt>
                <c:pt idx="3895">
                  <c:v>1.80365E-2</c:v>
                </c:pt>
                <c:pt idx="3896">
                  <c:v>1.80512E-2</c:v>
                </c:pt>
                <c:pt idx="3897">
                  <c:v>1.8051600000000001E-2</c:v>
                </c:pt>
                <c:pt idx="3898">
                  <c:v>1.8048700000000001E-2</c:v>
                </c:pt>
                <c:pt idx="3899">
                  <c:v>1.8032800000000002E-2</c:v>
                </c:pt>
                <c:pt idx="3900">
                  <c:v>1.80547E-2</c:v>
                </c:pt>
                <c:pt idx="3901">
                  <c:v>1.8028099999999998E-2</c:v>
                </c:pt>
                <c:pt idx="3902">
                  <c:v>1.8055000000000002E-2</c:v>
                </c:pt>
                <c:pt idx="3903">
                  <c:v>1.8023399999999998E-2</c:v>
                </c:pt>
                <c:pt idx="3904">
                  <c:v>1.8036300000000002E-2</c:v>
                </c:pt>
                <c:pt idx="3905">
                  <c:v>1.80564E-2</c:v>
                </c:pt>
                <c:pt idx="3906">
                  <c:v>1.8036199999999999E-2</c:v>
                </c:pt>
                <c:pt idx="3907">
                  <c:v>1.8040899999999999E-2</c:v>
                </c:pt>
                <c:pt idx="3908">
                  <c:v>1.8034399999999999E-2</c:v>
                </c:pt>
                <c:pt idx="3909">
                  <c:v>1.8042900000000001E-2</c:v>
                </c:pt>
                <c:pt idx="3910">
                  <c:v>1.80325E-2</c:v>
                </c:pt>
                <c:pt idx="3911">
                  <c:v>1.80425E-2</c:v>
                </c:pt>
                <c:pt idx="3912">
                  <c:v>1.80384E-2</c:v>
                </c:pt>
                <c:pt idx="3913">
                  <c:v>1.8021300000000001E-2</c:v>
                </c:pt>
                <c:pt idx="3914">
                  <c:v>1.8032099999999999E-2</c:v>
                </c:pt>
                <c:pt idx="3915">
                  <c:v>1.80232E-2</c:v>
                </c:pt>
                <c:pt idx="3916">
                  <c:v>1.8022199999999999E-2</c:v>
                </c:pt>
                <c:pt idx="3917">
                  <c:v>1.8033400000000002E-2</c:v>
                </c:pt>
                <c:pt idx="3918">
                  <c:v>1.8019799999999999E-2</c:v>
                </c:pt>
                <c:pt idx="3919">
                  <c:v>1.8021200000000001E-2</c:v>
                </c:pt>
                <c:pt idx="3920">
                  <c:v>1.8019899999999998E-2</c:v>
                </c:pt>
                <c:pt idx="3921">
                  <c:v>1.8027600000000001E-2</c:v>
                </c:pt>
                <c:pt idx="3922">
                  <c:v>1.8023999999999998E-2</c:v>
                </c:pt>
                <c:pt idx="3923">
                  <c:v>1.8010499999999999E-2</c:v>
                </c:pt>
                <c:pt idx="3924">
                  <c:v>1.8016899999999999E-2</c:v>
                </c:pt>
                <c:pt idx="3925">
                  <c:v>1.8021499999999999E-2</c:v>
                </c:pt>
                <c:pt idx="3926">
                  <c:v>1.8027499999999998E-2</c:v>
                </c:pt>
                <c:pt idx="3927">
                  <c:v>1.8011200000000002E-2</c:v>
                </c:pt>
                <c:pt idx="3928">
                  <c:v>1.8016600000000001E-2</c:v>
                </c:pt>
                <c:pt idx="3929">
                  <c:v>1.8008400000000001E-2</c:v>
                </c:pt>
                <c:pt idx="3930">
                  <c:v>1.80015E-2</c:v>
                </c:pt>
                <c:pt idx="3931">
                  <c:v>1.8013000000000001E-2</c:v>
                </c:pt>
                <c:pt idx="3932">
                  <c:v>1.8007599999999999E-2</c:v>
                </c:pt>
                <c:pt idx="3933">
                  <c:v>1.8016299999999999E-2</c:v>
                </c:pt>
                <c:pt idx="3934">
                  <c:v>1.8015E-2</c:v>
                </c:pt>
                <c:pt idx="3935">
                  <c:v>1.79986E-2</c:v>
                </c:pt>
                <c:pt idx="3936">
                  <c:v>1.8001900000000001E-2</c:v>
                </c:pt>
                <c:pt idx="3937">
                  <c:v>1.80085E-2</c:v>
                </c:pt>
                <c:pt idx="3938">
                  <c:v>1.8008300000000001E-2</c:v>
                </c:pt>
                <c:pt idx="3939">
                  <c:v>1.7993599999999998E-2</c:v>
                </c:pt>
                <c:pt idx="3940">
                  <c:v>1.80015E-2</c:v>
                </c:pt>
                <c:pt idx="3941">
                  <c:v>1.7999399999999999E-2</c:v>
                </c:pt>
                <c:pt idx="3942">
                  <c:v>1.79968E-2</c:v>
                </c:pt>
                <c:pt idx="3943">
                  <c:v>1.8002299999999999E-2</c:v>
                </c:pt>
                <c:pt idx="3944">
                  <c:v>1.7997699999999998E-2</c:v>
                </c:pt>
                <c:pt idx="3945">
                  <c:v>1.8000700000000001E-2</c:v>
                </c:pt>
                <c:pt idx="3946">
                  <c:v>1.79975E-2</c:v>
                </c:pt>
                <c:pt idx="3947">
                  <c:v>1.7984199999999999E-2</c:v>
                </c:pt>
                <c:pt idx="3948">
                  <c:v>1.7985899999999999E-2</c:v>
                </c:pt>
                <c:pt idx="3949">
                  <c:v>1.7984699999999999E-2</c:v>
                </c:pt>
                <c:pt idx="3950">
                  <c:v>1.7995000000000001E-2</c:v>
                </c:pt>
                <c:pt idx="3951">
                  <c:v>1.7981299999999999E-2</c:v>
                </c:pt>
                <c:pt idx="3952">
                  <c:v>1.7986100000000001E-2</c:v>
                </c:pt>
                <c:pt idx="3953">
                  <c:v>1.7973699999999999E-2</c:v>
                </c:pt>
                <c:pt idx="3954">
                  <c:v>1.7962100000000002E-2</c:v>
                </c:pt>
                <c:pt idx="3955">
                  <c:v>1.79794E-2</c:v>
                </c:pt>
                <c:pt idx="3956">
                  <c:v>1.7979499999999999E-2</c:v>
                </c:pt>
                <c:pt idx="3957">
                  <c:v>1.7986700000000001E-2</c:v>
                </c:pt>
                <c:pt idx="3958">
                  <c:v>1.7969099999999998E-2</c:v>
                </c:pt>
                <c:pt idx="3959">
                  <c:v>1.7969099999999998E-2</c:v>
                </c:pt>
                <c:pt idx="3960">
                  <c:v>1.7965600000000002E-2</c:v>
                </c:pt>
                <c:pt idx="3961">
                  <c:v>1.7961899999999999E-2</c:v>
                </c:pt>
                <c:pt idx="3962">
                  <c:v>1.7966900000000001E-2</c:v>
                </c:pt>
                <c:pt idx="3963">
                  <c:v>1.7968000000000001E-2</c:v>
                </c:pt>
                <c:pt idx="3964">
                  <c:v>1.79741E-2</c:v>
                </c:pt>
                <c:pt idx="3965">
                  <c:v>1.7968100000000001E-2</c:v>
                </c:pt>
                <c:pt idx="3966">
                  <c:v>1.7958600000000002E-2</c:v>
                </c:pt>
                <c:pt idx="3967">
                  <c:v>1.7957999999999998E-2</c:v>
                </c:pt>
                <c:pt idx="3968">
                  <c:v>1.7945099999999999E-2</c:v>
                </c:pt>
                <c:pt idx="3969">
                  <c:v>1.7947299999999999E-2</c:v>
                </c:pt>
                <c:pt idx="3970">
                  <c:v>1.7957600000000001E-2</c:v>
                </c:pt>
                <c:pt idx="3971">
                  <c:v>1.7949799999999998E-2</c:v>
                </c:pt>
                <c:pt idx="3972">
                  <c:v>1.7955800000000001E-2</c:v>
                </c:pt>
                <c:pt idx="3973">
                  <c:v>1.7934599999999998E-2</c:v>
                </c:pt>
                <c:pt idx="3974">
                  <c:v>1.7947600000000001E-2</c:v>
                </c:pt>
                <c:pt idx="3975">
                  <c:v>1.7939E-2</c:v>
                </c:pt>
                <c:pt idx="3976">
                  <c:v>1.7955100000000002E-2</c:v>
                </c:pt>
                <c:pt idx="3977">
                  <c:v>1.79495E-2</c:v>
                </c:pt>
                <c:pt idx="3978">
                  <c:v>1.7930399999999999E-2</c:v>
                </c:pt>
                <c:pt idx="3979">
                  <c:v>1.7934200000000001E-2</c:v>
                </c:pt>
                <c:pt idx="3980">
                  <c:v>1.7933399999999999E-2</c:v>
                </c:pt>
                <c:pt idx="3981">
                  <c:v>1.79361E-2</c:v>
                </c:pt>
                <c:pt idx="3982">
                  <c:v>1.7935400000000001E-2</c:v>
                </c:pt>
                <c:pt idx="3983">
                  <c:v>1.79221E-2</c:v>
                </c:pt>
                <c:pt idx="3984">
                  <c:v>1.7919399999999999E-2</c:v>
                </c:pt>
                <c:pt idx="3985">
                  <c:v>1.79297E-2</c:v>
                </c:pt>
                <c:pt idx="3986">
                  <c:v>1.7924900000000001E-2</c:v>
                </c:pt>
                <c:pt idx="3987">
                  <c:v>1.7922299999999999E-2</c:v>
                </c:pt>
                <c:pt idx="3988">
                  <c:v>1.7923999999999999E-2</c:v>
                </c:pt>
                <c:pt idx="3989">
                  <c:v>1.7916899999999999E-2</c:v>
                </c:pt>
                <c:pt idx="3990">
                  <c:v>1.7918300000000002E-2</c:v>
                </c:pt>
                <c:pt idx="3991">
                  <c:v>1.7914800000000002E-2</c:v>
                </c:pt>
                <c:pt idx="3992">
                  <c:v>1.7908400000000001E-2</c:v>
                </c:pt>
                <c:pt idx="3993">
                  <c:v>1.79239E-2</c:v>
                </c:pt>
                <c:pt idx="3994">
                  <c:v>1.7916999999999999E-2</c:v>
                </c:pt>
                <c:pt idx="3995">
                  <c:v>1.79115E-2</c:v>
                </c:pt>
                <c:pt idx="3996">
                  <c:v>1.7919000000000001E-2</c:v>
                </c:pt>
                <c:pt idx="3997">
                  <c:v>1.7915899999999998E-2</c:v>
                </c:pt>
                <c:pt idx="3998">
                  <c:v>1.79115E-2</c:v>
                </c:pt>
                <c:pt idx="3999">
                  <c:v>1.79104E-2</c:v>
                </c:pt>
                <c:pt idx="4000">
                  <c:v>1.7918699999999999E-2</c:v>
                </c:pt>
                <c:pt idx="4001">
                  <c:v>1.7906999999999999E-2</c:v>
                </c:pt>
                <c:pt idx="4002">
                  <c:v>1.7917300000000001E-2</c:v>
                </c:pt>
                <c:pt idx="4003">
                  <c:v>1.79017E-2</c:v>
                </c:pt>
                <c:pt idx="4004">
                  <c:v>1.7910499999999999E-2</c:v>
                </c:pt>
                <c:pt idx="4005">
                  <c:v>1.7913800000000001E-2</c:v>
                </c:pt>
                <c:pt idx="4006">
                  <c:v>1.7902600000000001E-2</c:v>
                </c:pt>
                <c:pt idx="4007">
                  <c:v>1.7911300000000002E-2</c:v>
                </c:pt>
                <c:pt idx="4008">
                  <c:v>1.7908299999999999E-2</c:v>
                </c:pt>
                <c:pt idx="4009">
                  <c:v>1.7903200000000001E-2</c:v>
                </c:pt>
                <c:pt idx="4010">
                  <c:v>1.79121E-2</c:v>
                </c:pt>
                <c:pt idx="4011">
                  <c:v>1.7904900000000001E-2</c:v>
                </c:pt>
                <c:pt idx="4012">
                  <c:v>1.7904900000000001E-2</c:v>
                </c:pt>
                <c:pt idx="4013">
                  <c:v>1.7914699999999999E-2</c:v>
                </c:pt>
                <c:pt idx="4014">
                  <c:v>1.7916700000000001E-2</c:v>
                </c:pt>
                <c:pt idx="4015">
                  <c:v>1.79121E-2</c:v>
                </c:pt>
                <c:pt idx="4016">
                  <c:v>1.7918699999999999E-2</c:v>
                </c:pt>
                <c:pt idx="4017">
                  <c:v>1.7911E-2</c:v>
                </c:pt>
                <c:pt idx="4018">
                  <c:v>1.79145E-2</c:v>
                </c:pt>
                <c:pt idx="4019">
                  <c:v>1.79127E-2</c:v>
                </c:pt>
                <c:pt idx="4020">
                  <c:v>1.7914599999999999E-2</c:v>
                </c:pt>
                <c:pt idx="4021">
                  <c:v>1.79268E-2</c:v>
                </c:pt>
                <c:pt idx="4022">
                  <c:v>1.7918699999999999E-2</c:v>
                </c:pt>
                <c:pt idx="4023">
                  <c:v>1.7913100000000001E-2</c:v>
                </c:pt>
                <c:pt idx="4024">
                  <c:v>1.79186E-2</c:v>
                </c:pt>
                <c:pt idx="4025">
                  <c:v>1.7926600000000001E-2</c:v>
                </c:pt>
                <c:pt idx="4026">
                  <c:v>1.7928300000000001E-2</c:v>
                </c:pt>
                <c:pt idx="4027">
                  <c:v>1.79238E-2</c:v>
                </c:pt>
                <c:pt idx="4028">
                  <c:v>1.79366E-2</c:v>
                </c:pt>
                <c:pt idx="4029">
                  <c:v>1.79337E-2</c:v>
                </c:pt>
                <c:pt idx="4030">
                  <c:v>1.7930399999999999E-2</c:v>
                </c:pt>
                <c:pt idx="4031">
                  <c:v>1.7933999999999999E-2</c:v>
                </c:pt>
                <c:pt idx="4032">
                  <c:v>1.79355E-2</c:v>
                </c:pt>
                <c:pt idx="4033">
                  <c:v>1.79419E-2</c:v>
                </c:pt>
                <c:pt idx="4034">
                  <c:v>1.79442E-2</c:v>
                </c:pt>
                <c:pt idx="4035">
                  <c:v>1.7948499999999999E-2</c:v>
                </c:pt>
                <c:pt idx="4036">
                  <c:v>1.7947000000000001E-2</c:v>
                </c:pt>
                <c:pt idx="4037">
                  <c:v>1.7944700000000001E-2</c:v>
                </c:pt>
                <c:pt idx="4038">
                  <c:v>1.7949400000000001E-2</c:v>
                </c:pt>
                <c:pt idx="4039">
                  <c:v>1.79589E-2</c:v>
                </c:pt>
                <c:pt idx="4040">
                  <c:v>1.7963799999999999E-2</c:v>
                </c:pt>
                <c:pt idx="4041">
                  <c:v>1.7962200000000001E-2</c:v>
                </c:pt>
                <c:pt idx="4042">
                  <c:v>1.7968100000000001E-2</c:v>
                </c:pt>
                <c:pt idx="4043">
                  <c:v>1.7963199999999999E-2</c:v>
                </c:pt>
                <c:pt idx="4044">
                  <c:v>1.7970300000000002E-2</c:v>
                </c:pt>
                <c:pt idx="4045">
                  <c:v>1.7979499999999999E-2</c:v>
                </c:pt>
                <c:pt idx="4046">
                  <c:v>1.7979499999999999E-2</c:v>
                </c:pt>
                <c:pt idx="4047">
                  <c:v>1.7977199999999999E-2</c:v>
                </c:pt>
                <c:pt idx="4048">
                  <c:v>1.79851E-2</c:v>
                </c:pt>
                <c:pt idx="4049">
                  <c:v>1.79851E-2</c:v>
                </c:pt>
                <c:pt idx="4050">
                  <c:v>1.7982600000000001E-2</c:v>
                </c:pt>
                <c:pt idx="4051">
                  <c:v>1.7991299999999998E-2</c:v>
                </c:pt>
                <c:pt idx="4052">
                  <c:v>1.7984300000000002E-2</c:v>
                </c:pt>
                <c:pt idx="4053">
                  <c:v>1.7998699999999999E-2</c:v>
                </c:pt>
                <c:pt idx="4054">
                  <c:v>1.7999500000000002E-2</c:v>
                </c:pt>
                <c:pt idx="4055">
                  <c:v>1.8000499999999999E-2</c:v>
                </c:pt>
                <c:pt idx="4056">
                  <c:v>1.8005199999999999E-2</c:v>
                </c:pt>
                <c:pt idx="4057">
                  <c:v>1.80039E-2</c:v>
                </c:pt>
                <c:pt idx="4058">
                  <c:v>1.8016600000000001E-2</c:v>
                </c:pt>
                <c:pt idx="4059">
                  <c:v>1.8016000000000001E-2</c:v>
                </c:pt>
                <c:pt idx="4060">
                  <c:v>1.8015199999999999E-2</c:v>
                </c:pt>
                <c:pt idx="4061">
                  <c:v>1.80121E-2</c:v>
                </c:pt>
                <c:pt idx="4062">
                  <c:v>1.8015099999999999E-2</c:v>
                </c:pt>
                <c:pt idx="4063">
                  <c:v>1.8041100000000001E-2</c:v>
                </c:pt>
                <c:pt idx="4064">
                  <c:v>1.8029E-2</c:v>
                </c:pt>
                <c:pt idx="4065">
                  <c:v>1.80302E-2</c:v>
                </c:pt>
                <c:pt idx="4066">
                  <c:v>1.80348E-2</c:v>
                </c:pt>
                <c:pt idx="4067">
                  <c:v>1.80302E-2</c:v>
                </c:pt>
                <c:pt idx="4068">
                  <c:v>1.8027899999999999E-2</c:v>
                </c:pt>
                <c:pt idx="4069">
                  <c:v>1.8033400000000002E-2</c:v>
                </c:pt>
                <c:pt idx="4070">
                  <c:v>1.8042800000000001E-2</c:v>
                </c:pt>
                <c:pt idx="4071">
                  <c:v>1.8043199999999999E-2</c:v>
                </c:pt>
                <c:pt idx="4072">
                  <c:v>1.80401E-2</c:v>
                </c:pt>
                <c:pt idx="4073">
                  <c:v>1.80447E-2</c:v>
                </c:pt>
                <c:pt idx="4074">
                  <c:v>1.8053300000000001E-2</c:v>
                </c:pt>
                <c:pt idx="4075">
                  <c:v>1.8046800000000002E-2</c:v>
                </c:pt>
                <c:pt idx="4076">
                  <c:v>1.8061000000000001E-2</c:v>
                </c:pt>
                <c:pt idx="4077">
                  <c:v>1.8058100000000001E-2</c:v>
                </c:pt>
                <c:pt idx="4078">
                  <c:v>1.8053E-2</c:v>
                </c:pt>
                <c:pt idx="4079">
                  <c:v>1.80571E-2</c:v>
                </c:pt>
                <c:pt idx="4080">
                  <c:v>1.8051399999999999E-2</c:v>
                </c:pt>
                <c:pt idx="4081">
                  <c:v>1.8043199999999999E-2</c:v>
                </c:pt>
                <c:pt idx="4082">
                  <c:v>1.8041999999999999E-2</c:v>
                </c:pt>
                <c:pt idx="4083">
                  <c:v>1.8059200000000001E-2</c:v>
                </c:pt>
                <c:pt idx="4084">
                  <c:v>1.8056900000000001E-2</c:v>
                </c:pt>
                <c:pt idx="4085">
                  <c:v>1.8055700000000001E-2</c:v>
                </c:pt>
                <c:pt idx="4086">
                  <c:v>1.80617E-2</c:v>
                </c:pt>
                <c:pt idx="4087">
                  <c:v>1.8071199999999999E-2</c:v>
                </c:pt>
                <c:pt idx="4088">
                  <c:v>1.8061000000000001E-2</c:v>
                </c:pt>
                <c:pt idx="4089">
                  <c:v>1.8056900000000001E-2</c:v>
                </c:pt>
                <c:pt idx="4090">
                  <c:v>1.8050699999999999E-2</c:v>
                </c:pt>
                <c:pt idx="4091">
                  <c:v>1.8058299999999999E-2</c:v>
                </c:pt>
                <c:pt idx="4092">
                  <c:v>1.8066599999999999E-2</c:v>
                </c:pt>
                <c:pt idx="4093">
                  <c:v>1.80722E-2</c:v>
                </c:pt>
                <c:pt idx="4094">
                  <c:v>1.8057E-2</c:v>
                </c:pt>
                <c:pt idx="4095">
                  <c:v>1.8072000000000001E-2</c:v>
                </c:pt>
                <c:pt idx="4096">
                  <c:v>1.8059800000000001E-2</c:v>
                </c:pt>
                <c:pt idx="4097">
                  <c:v>1.8066599999999999E-2</c:v>
                </c:pt>
                <c:pt idx="4098">
                  <c:v>1.8059700000000001E-2</c:v>
                </c:pt>
                <c:pt idx="4099">
                  <c:v>1.80511E-2</c:v>
                </c:pt>
                <c:pt idx="4100">
                  <c:v>1.8067699999999999E-2</c:v>
                </c:pt>
                <c:pt idx="4101">
                  <c:v>1.8057E-2</c:v>
                </c:pt>
                <c:pt idx="4102">
                  <c:v>1.80705E-2</c:v>
                </c:pt>
                <c:pt idx="4103">
                  <c:v>1.8061500000000001E-2</c:v>
                </c:pt>
                <c:pt idx="4104">
                  <c:v>1.8072700000000001E-2</c:v>
                </c:pt>
                <c:pt idx="4105">
                  <c:v>1.8065399999999999E-2</c:v>
                </c:pt>
                <c:pt idx="4106">
                  <c:v>1.80635E-2</c:v>
                </c:pt>
                <c:pt idx="4107">
                  <c:v>1.80734E-2</c:v>
                </c:pt>
                <c:pt idx="4108">
                  <c:v>1.8059599999999999E-2</c:v>
                </c:pt>
                <c:pt idx="4109">
                  <c:v>1.8049099999999998E-2</c:v>
                </c:pt>
                <c:pt idx="4110">
                  <c:v>1.80793E-2</c:v>
                </c:pt>
                <c:pt idx="4111">
                  <c:v>1.8059499999999999E-2</c:v>
                </c:pt>
                <c:pt idx="4112">
                  <c:v>1.8058100000000001E-2</c:v>
                </c:pt>
                <c:pt idx="4113">
                  <c:v>1.8067300000000001E-2</c:v>
                </c:pt>
                <c:pt idx="4114">
                  <c:v>1.8056800000000001E-2</c:v>
                </c:pt>
                <c:pt idx="4115">
                  <c:v>1.8053900000000001E-2</c:v>
                </c:pt>
                <c:pt idx="4116">
                  <c:v>1.8038800000000001E-2</c:v>
                </c:pt>
                <c:pt idx="4117">
                  <c:v>1.8043400000000001E-2</c:v>
                </c:pt>
                <c:pt idx="4118">
                  <c:v>1.8043699999999999E-2</c:v>
                </c:pt>
                <c:pt idx="4119">
                  <c:v>1.80511E-2</c:v>
                </c:pt>
                <c:pt idx="4120">
                  <c:v>1.80524E-2</c:v>
                </c:pt>
                <c:pt idx="4121">
                  <c:v>1.8040400000000002E-2</c:v>
                </c:pt>
                <c:pt idx="4122">
                  <c:v>1.8053799999999998E-2</c:v>
                </c:pt>
                <c:pt idx="4123">
                  <c:v>1.8052599999999999E-2</c:v>
                </c:pt>
                <c:pt idx="4124">
                  <c:v>1.8046599999999999E-2</c:v>
                </c:pt>
                <c:pt idx="4125">
                  <c:v>1.8035499999999999E-2</c:v>
                </c:pt>
                <c:pt idx="4126">
                  <c:v>1.8033299999999999E-2</c:v>
                </c:pt>
                <c:pt idx="4127">
                  <c:v>1.8035800000000001E-2</c:v>
                </c:pt>
                <c:pt idx="4128">
                  <c:v>1.8050799999999999E-2</c:v>
                </c:pt>
                <c:pt idx="4129">
                  <c:v>1.8034999999999999E-2</c:v>
                </c:pt>
                <c:pt idx="4130">
                  <c:v>1.8027600000000001E-2</c:v>
                </c:pt>
                <c:pt idx="4131">
                  <c:v>1.8028800000000001E-2</c:v>
                </c:pt>
                <c:pt idx="4132">
                  <c:v>1.8034700000000001E-2</c:v>
                </c:pt>
                <c:pt idx="4133">
                  <c:v>1.8024800000000001E-2</c:v>
                </c:pt>
                <c:pt idx="4134">
                  <c:v>1.8038700000000001E-2</c:v>
                </c:pt>
                <c:pt idx="4135">
                  <c:v>1.80232E-2</c:v>
                </c:pt>
                <c:pt idx="4136">
                  <c:v>1.8028300000000001E-2</c:v>
                </c:pt>
                <c:pt idx="4137">
                  <c:v>1.8029799999999999E-2</c:v>
                </c:pt>
                <c:pt idx="4138">
                  <c:v>1.8007700000000001E-2</c:v>
                </c:pt>
                <c:pt idx="4139">
                  <c:v>1.8032900000000001E-2</c:v>
                </c:pt>
                <c:pt idx="4140">
                  <c:v>1.8021599999999999E-2</c:v>
                </c:pt>
                <c:pt idx="4141">
                  <c:v>1.8020000000000001E-2</c:v>
                </c:pt>
                <c:pt idx="4142">
                  <c:v>1.8027000000000001E-2</c:v>
                </c:pt>
                <c:pt idx="4143">
                  <c:v>1.8006299999999999E-2</c:v>
                </c:pt>
                <c:pt idx="4144">
                  <c:v>1.8016999999999998E-2</c:v>
                </c:pt>
                <c:pt idx="4145">
                  <c:v>1.8016500000000001E-2</c:v>
                </c:pt>
                <c:pt idx="4146">
                  <c:v>1.8024800000000001E-2</c:v>
                </c:pt>
                <c:pt idx="4147">
                  <c:v>1.8014100000000002E-2</c:v>
                </c:pt>
                <c:pt idx="4148">
                  <c:v>1.8010399999999999E-2</c:v>
                </c:pt>
                <c:pt idx="4149">
                  <c:v>1.8009000000000001E-2</c:v>
                </c:pt>
                <c:pt idx="4150">
                  <c:v>1.8012899999999998E-2</c:v>
                </c:pt>
                <c:pt idx="4151">
                  <c:v>1.80074E-2</c:v>
                </c:pt>
                <c:pt idx="4152">
                  <c:v>1.8004200000000001E-2</c:v>
                </c:pt>
                <c:pt idx="4153">
                  <c:v>1.8015E-2</c:v>
                </c:pt>
                <c:pt idx="4154">
                  <c:v>1.8006299999999999E-2</c:v>
                </c:pt>
                <c:pt idx="4155">
                  <c:v>1.80045E-2</c:v>
                </c:pt>
                <c:pt idx="4156">
                  <c:v>1.8011200000000002E-2</c:v>
                </c:pt>
                <c:pt idx="4157">
                  <c:v>1.8013399999999999E-2</c:v>
                </c:pt>
                <c:pt idx="4158">
                  <c:v>1.80127E-2</c:v>
                </c:pt>
                <c:pt idx="4159">
                  <c:v>1.80056E-2</c:v>
                </c:pt>
                <c:pt idx="4160">
                  <c:v>1.80091E-2</c:v>
                </c:pt>
                <c:pt idx="4161">
                  <c:v>1.7990300000000001E-2</c:v>
                </c:pt>
                <c:pt idx="4162">
                  <c:v>1.79904E-2</c:v>
                </c:pt>
                <c:pt idx="4163">
                  <c:v>1.7991400000000001E-2</c:v>
                </c:pt>
                <c:pt idx="4164">
                  <c:v>1.7995299999999999E-2</c:v>
                </c:pt>
                <c:pt idx="4165">
                  <c:v>1.7994199999999998E-2</c:v>
                </c:pt>
                <c:pt idx="4166">
                  <c:v>1.79998E-2</c:v>
                </c:pt>
                <c:pt idx="4167">
                  <c:v>1.7999299999999999E-2</c:v>
                </c:pt>
                <c:pt idx="4168">
                  <c:v>1.8004599999999999E-2</c:v>
                </c:pt>
                <c:pt idx="4169">
                  <c:v>1.7992999999999999E-2</c:v>
                </c:pt>
                <c:pt idx="4170">
                  <c:v>1.79956E-2</c:v>
                </c:pt>
                <c:pt idx="4171">
                  <c:v>1.7990599999999999E-2</c:v>
                </c:pt>
                <c:pt idx="4172">
                  <c:v>1.79899E-2</c:v>
                </c:pt>
                <c:pt idx="4173">
                  <c:v>1.79752E-2</c:v>
                </c:pt>
                <c:pt idx="4174">
                  <c:v>1.79934E-2</c:v>
                </c:pt>
                <c:pt idx="4175">
                  <c:v>1.7992299999999999E-2</c:v>
                </c:pt>
                <c:pt idx="4176">
                  <c:v>1.7998400000000001E-2</c:v>
                </c:pt>
                <c:pt idx="4177">
                  <c:v>1.79893E-2</c:v>
                </c:pt>
                <c:pt idx="4178">
                  <c:v>1.7987699999999999E-2</c:v>
                </c:pt>
                <c:pt idx="4179">
                  <c:v>1.79998E-2</c:v>
                </c:pt>
                <c:pt idx="4180">
                  <c:v>1.79939E-2</c:v>
                </c:pt>
                <c:pt idx="4181">
                  <c:v>1.7972100000000001E-2</c:v>
                </c:pt>
                <c:pt idx="4182">
                  <c:v>1.7979800000000001E-2</c:v>
                </c:pt>
                <c:pt idx="4183">
                  <c:v>1.7981899999999999E-2</c:v>
                </c:pt>
                <c:pt idx="4184">
                  <c:v>1.79782E-2</c:v>
                </c:pt>
                <c:pt idx="4185">
                  <c:v>1.79828E-2</c:v>
                </c:pt>
                <c:pt idx="4186">
                  <c:v>1.79676E-2</c:v>
                </c:pt>
                <c:pt idx="4187">
                  <c:v>1.7989499999999999E-2</c:v>
                </c:pt>
                <c:pt idx="4188">
                  <c:v>1.7980900000000001E-2</c:v>
                </c:pt>
                <c:pt idx="4189">
                  <c:v>1.7965499999999999E-2</c:v>
                </c:pt>
                <c:pt idx="4190">
                  <c:v>1.7987900000000001E-2</c:v>
                </c:pt>
                <c:pt idx="4191">
                  <c:v>1.79863E-2</c:v>
                </c:pt>
                <c:pt idx="4192">
                  <c:v>1.7984900000000002E-2</c:v>
                </c:pt>
                <c:pt idx="4193">
                  <c:v>1.7979499999999999E-2</c:v>
                </c:pt>
                <c:pt idx="4194">
                  <c:v>1.79723E-2</c:v>
                </c:pt>
                <c:pt idx="4195">
                  <c:v>1.7973300000000001E-2</c:v>
                </c:pt>
                <c:pt idx="4196">
                  <c:v>1.7977099999999999E-2</c:v>
                </c:pt>
                <c:pt idx="4197">
                  <c:v>1.7977099999999999E-2</c:v>
                </c:pt>
                <c:pt idx="4198">
                  <c:v>1.7968999999999999E-2</c:v>
                </c:pt>
                <c:pt idx="4199">
                  <c:v>1.7969499999999999E-2</c:v>
                </c:pt>
                <c:pt idx="4200">
                  <c:v>1.7965399999999999E-2</c:v>
                </c:pt>
                <c:pt idx="4201">
                  <c:v>1.7968499999999998E-2</c:v>
                </c:pt>
                <c:pt idx="4202">
                  <c:v>1.7979100000000001E-2</c:v>
                </c:pt>
                <c:pt idx="4203">
                  <c:v>1.7968000000000001E-2</c:v>
                </c:pt>
                <c:pt idx="4204">
                  <c:v>1.7969700000000002E-2</c:v>
                </c:pt>
                <c:pt idx="4205">
                  <c:v>1.79787E-2</c:v>
                </c:pt>
                <c:pt idx="4206">
                  <c:v>1.79641E-2</c:v>
                </c:pt>
                <c:pt idx="4207">
                  <c:v>1.7969599999999999E-2</c:v>
                </c:pt>
                <c:pt idx="4208">
                  <c:v>1.7964299999999999E-2</c:v>
                </c:pt>
                <c:pt idx="4209">
                  <c:v>1.7966599999999999E-2</c:v>
                </c:pt>
                <c:pt idx="4210">
                  <c:v>1.7963E-2</c:v>
                </c:pt>
                <c:pt idx="4211">
                  <c:v>1.7963400000000001E-2</c:v>
                </c:pt>
                <c:pt idx="4212">
                  <c:v>1.79699E-2</c:v>
                </c:pt>
                <c:pt idx="4213">
                  <c:v>1.7960799999999999E-2</c:v>
                </c:pt>
                <c:pt idx="4214">
                  <c:v>1.7962100000000002E-2</c:v>
                </c:pt>
                <c:pt idx="4215">
                  <c:v>1.7959800000000001E-2</c:v>
                </c:pt>
                <c:pt idx="4216">
                  <c:v>1.7963900000000001E-2</c:v>
                </c:pt>
                <c:pt idx="4217">
                  <c:v>1.79607E-2</c:v>
                </c:pt>
                <c:pt idx="4218">
                  <c:v>1.7959900000000001E-2</c:v>
                </c:pt>
                <c:pt idx="4219">
                  <c:v>1.79636E-2</c:v>
                </c:pt>
                <c:pt idx="4220">
                  <c:v>1.7957799999999999E-2</c:v>
                </c:pt>
                <c:pt idx="4221">
                  <c:v>1.7952699999999999E-2</c:v>
                </c:pt>
                <c:pt idx="4222">
                  <c:v>1.7957600000000001E-2</c:v>
                </c:pt>
                <c:pt idx="4223">
                  <c:v>1.79588E-2</c:v>
                </c:pt>
                <c:pt idx="4224">
                  <c:v>1.7965800000000001E-2</c:v>
                </c:pt>
                <c:pt idx="4225">
                  <c:v>1.79647E-2</c:v>
                </c:pt>
                <c:pt idx="4226">
                  <c:v>1.7957500000000001E-2</c:v>
                </c:pt>
                <c:pt idx="4227">
                  <c:v>1.7953899999999998E-2</c:v>
                </c:pt>
                <c:pt idx="4228">
                  <c:v>1.7963099999999999E-2</c:v>
                </c:pt>
                <c:pt idx="4229">
                  <c:v>1.7963400000000001E-2</c:v>
                </c:pt>
                <c:pt idx="4230">
                  <c:v>1.7964500000000001E-2</c:v>
                </c:pt>
                <c:pt idx="4231">
                  <c:v>1.7959900000000001E-2</c:v>
                </c:pt>
                <c:pt idx="4232">
                  <c:v>1.7958700000000001E-2</c:v>
                </c:pt>
                <c:pt idx="4233">
                  <c:v>1.7955800000000001E-2</c:v>
                </c:pt>
                <c:pt idx="4234">
                  <c:v>1.7951399999999999E-2</c:v>
                </c:pt>
                <c:pt idx="4235">
                  <c:v>1.7955800000000001E-2</c:v>
                </c:pt>
                <c:pt idx="4236">
                  <c:v>1.7946199999999999E-2</c:v>
                </c:pt>
                <c:pt idx="4237">
                  <c:v>1.7955700000000002E-2</c:v>
                </c:pt>
                <c:pt idx="4238">
                  <c:v>1.7947100000000001E-2</c:v>
                </c:pt>
                <c:pt idx="4239">
                  <c:v>1.7952200000000001E-2</c:v>
                </c:pt>
                <c:pt idx="4240">
                  <c:v>1.7949099999999999E-2</c:v>
                </c:pt>
                <c:pt idx="4241">
                  <c:v>1.79484E-2</c:v>
                </c:pt>
                <c:pt idx="4242">
                  <c:v>1.7948200000000001E-2</c:v>
                </c:pt>
                <c:pt idx="4243">
                  <c:v>1.7953E-2</c:v>
                </c:pt>
                <c:pt idx="4244">
                  <c:v>1.7946899999999998E-2</c:v>
                </c:pt>
                <c:pt idx="4245">
                  <c:v>1.79542E-2</c:v>
                </c:pt>
                <c:pt idx="4246">
                  <c:v>1.7954100000000001E-2</c:v>
                </c:pt>
                <c:pt idx="4247">
                  <c:v>1.79536E-2</c:v>
                </c:pt>
                <c:pt idx="4248">
                  <c:v>1.7948100000000002E-2</c:v>
                </c:pt>
                <c:pt idx="4249">
                  <c:v>1.7944399999999999E-2</c:v>
                </c:pt>
                <c:pt idx="4250">
                  <c:v>1.79449E-2</c:v>
                </c:pt>
                <c:pt idx="4251">
                  <c:v>1.7943899999999999E-2</c:v>
                </c:pt>
                <c:pt idx="4252">
                  <c:v>1.7946400000000001E-2</c:v>
                </c:pt>
                <c:pt idx="4253">
                  <c:v>1.79495E-2</c:v>
                </c:pt>
                <c:pt idx="4254">
                  <c:v>1.79513E-2</c:v>
                </c:pt>
                <c:pt idx="4255">
                  <c:v>1.79407E-2</c:v>
                </c:pt>
                <c:pt idx="4256">
                  <c:v>1.7939E-2</c:v>
                </c:pt>
                <c:pt idx="4257">
                  <c:v>1.7946899999999998E-2</c:v>
                </c:pt>
                <c:pt idx="4258">
                  <c:v>1.7943799999999999E-2</c:v>
                </c:pt>
                <c:pt idx="4259">
                  <c:v>1.7951999999999999E-2</c:v>
                </c:pt>
                <c:pt idx="4260">
                  <c:v>1.7957399999999998E-2</c:v>
                </c:pt>
                <c:pt idx="4261">
                  <c:v>1.79461E-2</c:v>
                </c:pt>
                <c:pt idx="4262">
                  <c:v>1.7948499999999999E-2</c:v>
                </c:pt>
                <c:pt idx="4263">
                  <c:v>1.7956900000000001E-2</c:v>
                </c:pt>
                <c:pt idx="4264">
                  <c:v>1.79507E-2</c:v>
                </c:pt>
                <c:pt idx="4265">
                  <c:v>1.79537E-2</c:v>
                </c:pt>
                <c:pt idx="4266">
                  <c:v>1.7958200000000001E-2</c:v>
                </c:pt>
                <c:pt idx="4267">
                  <c:v>1.79483E-2</c:v>
                </c:pt>
                <c:pt idx="4268">
                  <c:v>1.7949400000000001E-2</c:v>
                </c:pt>
                <c:pt idx="4269">
                  <c:v>1.79519E-2</c:v>
                </c:pt>
                <c:pt idx="4270">
                  <c:v>1.7951600000000002E-2</c:v>
                </c:pt>
                <c:pt idx="4271">
                  <c:v>1.79537E-2</c:v>
                </c:pt>
                <c:pt idx="4272">
                  <c:v>1.7952200000000001E-2</c:v>
                </c:pt>
                <c:pt idx="4273">
                  <c:v>1.7963900000000001E-2</c:v>
                </c:pt>
                <c:pt idx="4274">
                  <c:v>1.7964399999999998E-2</c:v>
                </c:pt>
                <c:pt idx="4275">
                  <c:v>1.7955800000000001E-2</c:v>
                </c:pt>
                <c:pt idx="4276">
                  <c:v>1.7959699999999999E-2</c:v>
                </c:pt>
                <c:pt idx="4277">
                  <c:v>1.7961499999999998E-2</c:v>
                </c:pt>
                <c:pt idx="4278">
                  <c:v>1.7961399999999999E-2</c:v>
                </c:pt>
                <c:pt idx="4279">
                  <c:v>1.7967799999999999E-2</c:v>
                </c:pt>
                <c:pt idx="4280">
                  <c:v>1.7964399999999998E-2</c:v>
                </c:pt>
                <c:pt idx="4281">
                  <c:v>1.79677E-2</c:v>
                </c:pt>
                <c:pt idx="4282">
                  <c:v>1.7961299999999999E-2</c:v>
                </c:pt>
                <c:pt idx="4283">
                  <c:v>1.7961700000000001E-2</c:v>
                </c:pt>
                <c:pt idx="4284">
                  <c:v>1.79688E-2</c:v>
                </c:pt>
                <c:pt idx="4285">
                  <c:v>1.7965999999999999E-2</c:v>
                </c:pt>
                <c:pt idx="4286">
                  <c:v>1.7976200000000001E-2</c:v>
                </c:pt>
                <c:pt idx="4287">
                  <c:v>1.7969700000000002E-2</c:v>
                </c:pt>
                <c:pt idx="4288">
                  <c:v>1.7969200000000001E-2</c:v>
                </c:pt>
                <c:pt idx="4289">
                  <c:v>1.7974500000000001E-2</c:v>
                </c:pt>
                <c:pt idx="4290">
                  <c:v>1.7977099999999999E-2</c:v>
                </c:pt>
                <c:pt idx="4291">
                  <c:v>1.79746E-2</c:v>
                </c:pt>
                <c:pt idx="4292">
                  <c:v>1.7980400000000001E-2</c:v>
                </c:pt>
                <c:pt idx="4293">
                  <c:v>1.7980199999999998E-2</c:v>
                </c:pt>
                <c:pt idx="4294">
                  <c:v>1.7982000000000001E-2</c:v>
                </c:pt>
                <c:pt idx="4295">
                  <c:v>1.7981899999999999E-2</c:v>
                </c:pt>
                <c:pt idx="4296">
                  <c:v>1.7982499999999998E-2</c:v>
                </c:pt>
                <c:pt idx="4297">
                  <c:v>1.7993100000000001E-2</c:v>
                </c:pt>
                <c:pt idx="4298">
                  <c:v>1.7981500000000001E-2</c:v>
                </c:pt>
                <c:pt idx="4299">
                  <c:v>1.7984799999999999E-2</c:v>
                </c:pt>
                <c:pt idx="4300">
                  <c:v>1.79957E-2</c:v>
                </c:pt>
                <c:pt idx="4301">
                  <c:v>1.7989999999999999E-2</c:v>
                </c:pt>
                <c:pt idx="4302">
                  <c:v>1.7989999999999999E-2</c:v>
                </c:pt>
                <c:pt idx="4303">
                  <c:v>1.7992899999999999E-2</c:v>
                </c:pt>
                <c:pt idx="4304">
                  <c:v>1.8000800000000001E-2</c:v>
                </c:pt>
                <c:pt idx="4305">
                  <c:v>1.7994599999999999E-2</c:v>
                </c:pt>
                <c:pt idx="4306">
                  <c:v>1.7997800000000001E-2</c:v>
                </c:pt>
                <c:pt idx="4307">
                  <c:v>1.7994E-2</c:v>
                </c:pt>
                <c:pt idx="4308">
                  <c:v>1.7995500000000001E-2</c:v>
                </c:pt>
                <c:pt idx="4309">
                  <c:v>1.8001E-2</c:v>
                </c:pt>
                <c:pt idx="4310">
                  <c:v>1.79968E-2</c:v>
                </c:pt>
                <c:pt idx="4311">
                  <c:v>1.8008699999999999E-2</c:v>
                </c:pt>
                <c:pt idx="4312">
                  <c:v>1.7999500000000002E-2</c:v>
                </c:pt>
                <c:pt idx="4313">
                  <c:v>1.7996499999999999E-2</c:v>
                </c:pt>
                <c:pt idx="4314">
                  <c:v>1.7999299999999999E-2</c:v>
                </c:pt>
                <c:pt idx="4315">
                  <c:v>1.79992E-2</c:v>
                </c:pt>
                <c:pt idx="4316">
                  <c:v>1.8006999999999999E-2</c:v>
                </c:pt>
                <c:pt idx="4317">
                  <c:v>1.7993200000000001E-2</c:v>
                </c:pt>
                <c:pt idx="4318">
                  <c:v>1.8008300000000001E-2</c:v>
                </c:pt>
                <c:pt idx="4319">
                  <c:v>1.8012899999999998E-2</c:v>
                </c:pt>
                <c:pt idx="4320">
                  <c:v>1.8003999999999999E-2</c:v>
                </c:pt>
                <c:pt idx="4321">
                  <c:v>1.8010999999999999E-2</c:v>
                </c:pt>
                <c:pt idx="4322">
                  <c:v>1.8008400000000001E-2</c:v>
                </c:pt>
                <c:pt idx="4323">
                  <c:v>1.8010399999999999E-2</c:v>
                </c:pt>
                <c:pt idx="4324">
                  <c:v>1.7999399999999999E-2</c:v>
                </c:pt>
                <c:pt idx="4325">
                  <c:v>1.8010999999999999E-2</c:v>
                </c:pt>
                <c:pt idx="4326">
                  <c:v>1.8012199999999999E-2</c:v>
                </c:pt>
                <c:pt idx="4327">
                  <c:v>1.8016899999999999E-2</c:v>
                </c:pt>
                <c:pt idx="4328">
                  <c:v>1.80138E-2</c:v>
                </c:pt>
                <c:pt idx="4329">
                  <c:v>1.8009399999999998E-2</c:v>
                </c:pt>
                <c:pt idx="4330">
                  <c:v>1.80091E-2</c:v>
                </c:pt>
                <c:pt idx="4331">
                  <c:v>1.80097E-2</c:v>
                </c:pt>
                <c:pt idx="4332">
                  <c:v>1.8008799999999998E-2</c:v>
                </c:pt>
                <c:pt idx="4333">
                  <c:v>1.8004200000000001E-2</c:v>
                </c:pt>
                <c:pt idx="4334">
                  <c:v>1.80009E-2</c:v>
                </c:pt>
                <c:pt idx="4335">
                  <c:v>1.8012299999999998E-2</c:v>
                </c:pt>
                <c:pt idx="4336">
                  <c:v>1.80114E-2</c:v>
                </c:pt>
                <c:pt idx="4337">
                  <c:v>1.8011800000000001E-2</c:v>
                </c:pt>
                <c:pt idx="4338">
                  <c:v>1.80108E-2</c:v>
                </c:pt>
                <c:pt idx="4339">
                  <c:v>1.8013100000000001E-2</c:v>
                </c:pt>
                <c:pt idx="4340">
                  <c:v>1.80161E-2</c:v>
                </c:pt>
                <c:pt idx="4341">
                  <c:v>1.8016799999999999E-2</c:v>
                </c:pt>
                <c:pt idx="4342">
                  <c:v>1.8012500000000001E-2</c:v>
                </c:pt>
                <c:pt idx="4343">
                  <c:v>1.8008099999999999E-2</c:v>
                </c:pt>
                <c:pt idx="4344">
                  <c:v>1.8008400000000001E-2</c:v>
                </c:pt>
                <c:pt idx="4345">
                  <c:v>1.8010700000000001E-2</c:v>
                </c:pt>
                <c:pt idx="4346">
                  <c:v>1.8011800000000001E-2</c:v>
                </c:pt>
                <c:pt idx="4347">
                  <c:v>1.8016799999999999E-2</c:v>
                </c:pt>
                <c:pt idx="4348">
                  <c:v>1.8014499999999999E-2</c:v>
                </c:pt>
                <c:pt idx="4349">
                  <c:v>1.8009899999999999E-2</c:v>
                </c:pt>
                <c:pt idx="4350">
                  <c:v>1.8015799999999998E-2</c:v>
                </c:pt>
                <c:pt idx="4351">
                  <c:v>1.8013399999999999E-2</c:v>
                </c:pt>
                <c:pt idx="4352">
                  <c:v>1.8006999999999999E-2</c:v>
                </c:pt>
                <c:pt idx="4353">
                  <c:v>1.8018099999999999E-2</c:v>
                </c:pt>
                <c:pt idx="4354">
                  <c:v>1.8019E-2</c:v>
                </c:pt>
                <c:pt idx="4355">
                  <c:v>1.8023000000000001E-2</c:v>
                </c:pt>
                <c:pt idx="4356">
                  <c:v>1.8018800000000001E-2</c:v>
                </c:pt>
                <c:pt idx="4357">
                  <c:v>1.80109E-2</c:v>
                </c:pt>
                <c:pt idx="4358">
                  <c:v>1.8020899999999999E-2</c:v>
                </c:pt>
                <c:pt idx="4359">
                  <c:v>1.8012500000000001E-2</c:v>
                </c:pt>
                <c:pt idx="4360">
                  <c:v>1.80156E-2</c:v>
                </c:pt>
                <c:pt idx="4361">
                  <c:v>1.8018699999999999E-2</c:v>
                </c:pt>
                <c:pt idx="4362">
                  <c:v>1.8018599999999999E-2</c:v>
                </c:pt>
                <c:pt idx="4363">
                  <c:v>1.8020000000000001E-2</c:v>
                </c:pt>
                <c:pt idx="4364">
                  <c:v>1.8019E-2</c:v>
                </c:pt>
                <c:pt idx="4365">
                  <c:v>1.80138E-2</c:v>
                </c:pt>
                <c:pt idx="4366">
                  <c:v>1.8025599999999999E-2</c:v>
                </c:pt>
                <c:pt idx="4367">
                  <c:v>1.80167E-2</c:v>
                </c:pt>
                <c:pt idx="4368">
                  <c:v>1.80196E-2</c:v>
                </c:pt>
                <c:pt idx="4369">
                  <c:v>1.80284E-2</c:v>
                </c:pt>
                <c:pt idx="4370">
                  <c:v>1.8024499999999999E-2</c:v>
                </c:pt>
                <c:pt idx="4371">
                  <c:v>1.8021200000000001E-2</c:v>
                </c:pt>
                <c:pt idx="4372">
                  <c:v>1.80232E-2</c:v>
                </c:pt>
                <c:pt idx="4373">
                  <c:v>1.80295E-2</c:v>
                </c:pt>
                <c:pt idx="4374">
                  <c:v>1.8033E-2</c:v>
                </c:pt>
                <c:pt idx="4375">
                  <c:v>1.80261E-2</c:v>
                </c:pt>
                <c:pt idx="4376">
                  <c:v>1.80214E-2</c:v>
                </c:pt>
                <c:pt idx="4377">
                  <c:v>1.8030000000000001E-2</c:v>
                </c:pt>
                <c:pt idx="4378">
                  <c:v>1.80273E-2</c:v>
                </c:pt>
                <c:pt idx="4379">
                  <c:v>1.8032099999999999E-2</c:v>
                </c:pt>
                <c:pt idx="4380">
                  <c:v>1.8035099999999998E-2</c:v>
                </c:pt>
                <c:pt idx="4381">
                  <c:v>1.8042599999999999E-2</c:v>
                </c:pt>
                <c:pt idx="4382">
                  <c:v>1.8033799999999999E-2</c:v>
                </c:pt>
                <c:pt idx="4383">
                  <c:v>1.8039400000000001E-2</c:v>
                </c:pt>
                <c:pt idx="4384">
                  <c:v>1.8029400000000001E-2</c:v>
                </c:pt>
                <c:pt idx="4385">
                  <c:v>1.8037500000000001E-2</c:v>
                </c:pt>
                <c:pt idx="4386">
                  <c:v>1.8027600000000001E-2</c:v>
                </c:pt>
                <c:pt idx="4387">
                  <c:v>1.8036900000000002E-2</c:v>
                </c:pt>
                <c:pt idx="4388">
                  <c:v>1.8047500000000001E-2</c:v>
                </c:pt>
                <c:pt idx="4389">
                  <c:v>1.80389E-2</c:v>
                </c:pt>
                <c:pt idx="4390">
                  <c:v>1.8042200000000001E-2</c:v>
                </c:pt>
                <c:pt idx="4391">
                  <c:v>1.8039800000000002E-2</c:v>
                </c:pt>
                <c:pt idx="4392">
                  <c:v>1.8029400000000001E-2</c:v>
                </c:pt>
                <c:pt idx="4393">
                  <c:v>1.8039400000000001E-2</c:v>
                </c:pt>
                <c:pt idx="4394">
                  <c:v>1.80524E-2</c:v>
                </c:pt>
                <c:pt idx="4395">
                  <c:v>1.8041999999999999E-2</c:v>
                </c:pt>
                <c:pt idx="4396">
                  <c:v>1.8055000000000002E-2</c:v>
                </c:pt>
                <c:pt idx="4397">
                  <c:v>1.8040799999999999E-2</c:v>
                </c:pt>
                <c:pt idx="4398">
                  <c:v>1.8055600000000002E-2</c:v>
                </c:pt>
                <c:pt idx="4399">
                  <c:v>1.8054899999999999E-2</c:v>
                </c:pt>
                <c:pt idx="4400">
                  <c:v>1.8055399999999999E-2</c:v>
                </c:pt>
                <c:pt idx="4401">
                  <c:v>1.8061799999999999E-2</c:v>
                </c:pt>
                <c:pt idx="4402">
                  <c:v>1.8048100000000001E-2</c:v>
                </c:pt>
                <c:pt idx="4403">
                  <c:v>1.8046599999999999E-2</c:v>
                </c:pt>
                <c:pt idx="4404">
                  <c:v>1.8056200000000001E-2</c:v>
                </c:pt>
                <c:pt idx="4405">
                  <c:v>1.8042200000000001E-2</c:v>
                </c:pt>
                <c:pt idx="4406">
                  <c:v>1.8061399999999998E-2</c:v>
                </c:pt>
                <c:pt idx="4407">
                  <c:v>1.8064299999999998E-2</c:v>
                </c:pt>
                <c:pt idx="4408">
                  <c:v>1.805E-2</c:v>
                </c:pt>
                <c:pt idx="4409">
                  <c:v>1.8063800000000001E-2</c:v>
                </c:pt>
                <c:pt idx="4410">
                  <c:v>1.8053099999999999E-2</c:v>
                </c:pt>
                <c:pt idx="4411">
                  <c:v>1.8054199999999999E-2</c:v>
                </c:pt>
                <c:pt idx="4412">
                  <c:v>1.8051600000000001E-2</c:v>
                </c:pt>
                <c:pt idx="4413">
                  <c:v>1.8054199999999999E-2</c:v>
                </c:pt>
                <c:pt idx="4414">
                  <c:v>1.80529E-2</c:v>
                </c:pt>
                <c:pt idx="4415">
                  <c:v>1.8047799999999999E-2</c:v>
                </c:pt>
                <c:pt idx="4416">
                  <c:v>1.8063599999999999E-2</c:v>
                </c:pt>
                <c:pt idx="4417">
                  <c:v>1.8060900000000001E-2</c:v>
                </c:pt>
                <c:pt idx="4418">
                  <c:v>1.8046699999999999E-2</c:v>
                </c:pt>
                <c:pt idx="4419">
                  <c:v>1.8054799999999999E-2</c:v>
                </c:pt>
                <c:pt idx="4420">
                  <c:v>1.8053E-2</c:v>
                </c:pt>
                <c:pt idx="4421">
                  <c:v>1.8052200000000001E-2</c:v>
                </c:pt>
                <c:pt idx="4422">
                  <c:v>1.80512E-2</c:v>
                </c:pt>
                <c:pt idx="4423">
                  <c:v>1.8061199999999999E-2</c:v>
                </c:pt>
                <c:pt idx="4424">
                  <c:v>1.80582E-2</c:v>
                </c:pt>
                <c:pt idx="4425">
                  <c:v>1.8051500000000002E-2</c:v>
                </c:pt>
                <c:pt idx="4426">
                  <c:v>1.8051600000000001E-2</c:v>
                </c:pt>
                <c:pt idx="4427">
                  <c:v>1.80517E-2</c:v>
                </c:pt>
                <c:pt idx="4428">
                  <c:v>1.8046699999999999E-2</c:v>
                </c:pt>
                <c:pt idx="4429">
                  <c:v>1.8045800000000001E-2</c:v>
                </c:pt>
                <c:pt idx="4430">
                  <c:v>1.80512E-2</c:v>
                </c:pt>
                <c:pt idx="4431">
                  <c:v>1.8049699999999998E-2</c:v>
                </c:pt>
                <c:pt idx="4432">
                  <c:v>1.80518E-2</c:v>
                </c:pt>
                <c:pt idx="4433">
                  <c:v>1.8043199999999999E-2</c:v>
                </c:pt>
                <c:pt idx="4434">
                  <c:v>1.8044999999999999E-2</c:v>
                </c:pt>
                <c:pt idx="4435">
                  <c:v>1.8041999999999999E-2</c:v>
                </c:pt>
                <c:pt idx="4436">
                  <c:v>1.8038499999999999E-2</c:v>
                </c:pt>
                <c:pt idx="4437">
                  <c:v>1.8029E-2</c:v>
                </c:pt>
                <c:pt idx="4438">
                  <c:v>1.80418E-2</c:v>
                </c:pt>
                <c:pt idx="4439">
                  <c:v>1.80319E-2</c:v>
                </c:pt>
                <c:pt idx="4440">
                  <c:v>1.80267E-2</c:v>
                </c:pt>
                <c:pt idx="4441">
                  <c:v>1.8022400000000001E-2</c:v>
                </c:pt>
                <c:pt idx="4442">
                  <c:v>1.80389E-2</c:v>
                </c:pt>
                <c:pt idx="4443">
                  <c:v>1.8024200000000001E-2</c:v>
                </c:pt>
                <c:pt idx="4444">
                  <c:v>1.8022400000000001E-2</c:v>
                </c:pt>
                <c:pt idx="4445">
                  <c:v>1.8021800000000001E-2</c:v>
                </c:pt>
                <c:pt idx="4446">
                  <c:v>1.8026799999999999E-2</c:v>
                </c:pt>
                <c:pt idx="4447">
                  <c:v>1.8018099999999999E-2</c:v>
                </c:pt>
                <c:pt idx="4448">
                  <c:v>1.8015900000000001E-2</c:v>
                </c:pt>
                <c:pt idx="4449">
                  <c:v>1.8017200000000001E-2</c:v>
                </c:pt>
                <c:pt idx="4450">
                  <c:v>1.80108E-2</c:v>
                </c:pt>
                <c:pt idx="4451">
                  <c:v>1.8001E-2</c:v>
                </c:pt>
                <c:pt idx="4452">
                  <c:v>1.7993700000000001E-2</c:v>
                </c:pt>
                <c:pt idx="4453">
                  <c:v>1.8001E-2</c:v>
                </c:pt>
                <c:pt idx="4454">
                  <c:v>1.7996700000000001E-2</c:v>
                </c:pt>
                <c:pt idx="4455">
                  <c:v>1.7986100000000001E-2</c:v>
                </c:pt>
                <c:pt idx="4456">
                  <c:v>1.7988899999999999E-2</c:v>
                </c:pt>
                <c:pt idx="4457">
                  <c:v>1.7988500000000001E-2</c:v>
                </c:pt>
                <c:pt idx="4458">
                  <c:v>1.79886E-2</c:v>
                </c:pt>
                <c:pt idx="4459">
                  <c:v>1.7979999999999999E-2</c:v>
                </c:pt>
                <c:pt idx="4460">
                  <c:v>1.7972999999999999E-2</c:v>
                </c:pt>
                <c:pt idx="4461">
                  <c:v>1.7969200000000001E-2</c:v>
                </c:pt>
                <c:pt idx="4462">
                  <c:v>1.7970699999999999E-2</c:v>
                </c:pt>
                <c:pt idx="4463">
                  <c:v>1.79688E-2</c:v>
                </c:pt>
                <c:pt idx="4464">
                  <c:v>1.79677E-2</c:v>
                </c:pt>
                <c:pt idx="4465">
                  <c:v>1.79594E-2</c:v>
                </c:pt>
                <c:pt idx="4466">
                  <c:v>1.7961100000000001E-2</c:v>
                </c:pt>
                <c:pt idx="4467">
                  <c:v>1.7958200000000001E-2</c:v>
                </c:pt>
                <c:pt idx="4468">
                  <c:v>1.79512E-2</c:v>
                </c:pt>
                <c:pt idx="4469">
                  <c:v>1.7952300000000001E-2</c:v>
                </c:pt>
                <c:pt idx="4470">
                  <c:v>1.7938800000000001E-2</c:v>
                </c:pt>
                <c:pt idx="4471">
                  <c:v>1.7945099999999999E-2</c:v>
                </c:pt>
                <c:pt idx="4472">
                  <c:v>1.7934499999999999E-2</c:v>
                </c:pt>
                <c:pt idx="4473">
                  <c:v>1.7933299999999999E-2</c:v>
                </c:pt>
                <c:pt idx="4474">
                  <c:v>1.7936299999999999E-2</c:v>
                </c:pt>
                <c:pt idx="4475">
                  <c:v>1.7921699999999999E-2</c:v>
                </c:pt>
                <c:pt idx="4476">
                  <c:v>1.79296E-2</c:v>
                </c:pt>
                <c:pt idx="4477">
                  <c:v>1.7928099999999999E-2</c:v>
                </c:pt>
                <c:pt idx="4478">
                  <c:v>1.7913800000000001E-2</c:v>
                </c:pt>
                <c:pt idx="4479">
                  <c:v>1.7919999999999998E-2</c:v>
                </c:pt>
                <c:pt idx="4480">
                  <c:v>1.7908899999999998E-2</c:v>
                </c:pt>
                <c:pt idx="4481">
                  <c:v>1.7913700000000001E-2</c:v>
                </c:pt>
                <c:pt idx="4482">
                  <c:v>1.79139E-2</c:v>
                </c:pt>
                <c:pt idx="4483">
                  <c:v>1.7916600000000001E-2</c:v>
                </c:pt>
                <c:pt idx="4484">
                  <c:v>1.7909700000000001E-2</c:v>
                </c:pt>
                <c:pt idx="4485">
                  <c:v>1.7903100000000002E-2</c:v>
                </c:pt>
                <c:pt idx="4486">
                  <c:v>1.79039E-2</c:v>
                </c:pt>
                <c:pt idx="4487">
                  <c:v>1.7899600000000002E-2</c:v>
                </c:pt>
                <c:pt idx="4488">
                  <c:v>1.7899600000000002E-2</c:v>
                </c:pt>
                <c:pt idx="4489">
                  <c:v>1.78941E-2</c:v>
                </c:pt>
                <c:pt idx="4490">
                  <c:v>1.78922E-2</c:v>
                </c:pt>
                <c:pt idx="4491">
                  <c:v>1.78871E-2</c:v>
                </c:pt>
                <c:pt idx="4492">
                  <c:v>1.7894899999999998E-2</c:v>
                </c:pt>
                <c:pt idx="4493">
                  <c:v>1.7893099999999999E-2</c:v>
                </c:pt>
                <c:pt idx="4494">
                  <c:v>1.7883699999999999E-2</c:v>
                </c:pt>
                <c:pt idx="4495">
                  <c:v>1.7886699999999998E-2</c:v>
                </c:pt>
                <c:pt idx="4496">
                  <c:v>1.7888299999999999E-2</c:v>
                </c:pt>
                <c:pt idx="4497">
                  <c:v>1.7881500000000002E-2</c:v>
                </c:pt>
                <c:pt idx="4498">
                  <c:v>1.78876E-2</c:v>
                </c:pt>
                <c:pt idx="4499">
                  <c:v>1.7883699999999999E-2</c:v>
                </c:pt>
                <c:pt idx="4500">
                  <c:v>1.7880900000000002E-2</c:v>
                </c:pt>
                <c:pt idx="4501">
                  <c:v>1.78853E-2</c:v>
                </c:pt>
                <c:pt idx="4502">
                  <c:v>1.7882200000000001E-2</c:v>
                </c:pt>
                <c:pt idx="4503">
                  <c:v>1.7878499999999999E-2</c:v>
                </c:pt>
                <c:pt idx="4504">
                  <c:v>1.7876199999999998E-2</c:v>
                </c:pt>
                <c:pt idx="4505">
                  <c:v>1.7880900000000002E-2</c:v>
                </c:pt>
                <c:pt idx="4506">
                  <c:v>1.7886699999999998E-2</c:v>
                </c:pt>
                <c:pt idx="4507">
                  <c:v>1.7881299999999999E-2</c:v>
                </c:pt>
                <c:pt idx="4508">
                  <c:v>1.7888299999999999E-2</c:v>
                </c:pt>
                <c:pt idx="4509">
                  <c:v>1.78829E-2</c:v>
                </c:pt>
                <c:pt idx="4510">
                  <c:v>1.7883799999999998E-2</c:v>
                </c:pt>
                <c:pt idx="4511">
                  <c:v>1.7891500000000001E-2</c:v>
                </c:pt>
                <c:pt idx="4512">
                  <c:v>1.78941E-2</c:v>
                </c:pt>
                <c:pt idx="4513">
                  <c:v>1.7888000000000001E-2</c:v>
                </c:pt>
                <c:pt idx="4514">
                  <c:v>1.7891199999999999E-2</c:v>
                </c:pt>
                <c:pt idx="4515">
                  <c:v>1.78865E-2</c:v>
                </c:pt>
                <c:pt idx="4516">
                  <c:v>1.78958E-2</c:v>
                </c:pt>
                <c:pt idx="4517">
                  <c:v>1.7897699999999999E-2</c:v>
                </c:pt>
                <c:pt idx="4518">
                  <c:v>1.7900900000000001E-2</c:v>
                </c:pt>
                <c:pt idx="4519">
                  <c:v>1.78964E-2</c:v>
                </c:pt>
                <c:pt idx="4520">
                  <c:v>1.79011E-2</c:v>
                </c:pt>
                <c:pt idx="4521">
                  <c:v>1.7905999999999998E-2</c:v>
                </c:pt>
                <c:pt idx="4522">
                  <c:v>1.7905999999999998E-2</c:v>
                </c:pt>
                <c:pt idx="4523">
                  <c:v>1.7909100000000001E-2</c:v>
                </c:pt>
                <c:pt idx="4524">
                  <c:v>1.7914300000000001E-2</c:v>
                </c:pt>
                <c:pt idx="4525">
                  <c:v>1.7911900000000001E-2</c:v>
                </c:pt>
                <c:pt idx="4526">
                  <c:v>1.7917800000000001E-2</c:v>
                </c:pt>
                <c:pt idx="4527">
                  <c:v>1.7922400000000002E-2</c:v>
                </c:pt>
                <c:pt idx="4528">
                  <c:v>1.7928300000000001E-2</c:v>
                </c:pt>
                <c:pt idx="4529">
                  <c:v>1.79296E-2</c:v>
                </c:pt>
                <c:pt idx="4530">
                  <c:v>1.7933000000000001E-2</c:v>
                </c:pt>
                <c:pt idx="4531">
                  <c:v>1.79326E-2</c:v>
                </c:pt>
                <c:pt idx="4532">
                  <c:v>1.79349E-2</c:v>
                </c:pt>
                <c:pt idx="4533">
                  <c:v>1.7937700000000001E-2</c:v>
                </c:pt>
                <c:pt idx="4534">
                  <c:v>1.7938800000000001E-2</c:v>
                </c:pt>
                <c:pt idx="4535">
                  <c:v>1.7944499999999999E-2</c:v>
                </c:pt>
                <c:pt idx="4536">
                  <c:v>1.7947899999999999E-2</c:v>
                </c:pt>
                <c:pt idx="4537">
                  <c:v>1.79636E-2</c:v>
                </c:pt>
                <c:pt idx="4538">
                  <c:v>1.7958600000000002E-2</c:v>
                </c:pt>
                <c:pt idx="4539">
                  <c:v>1.79648E-2</c:v>
                </c:pt>
                <c:pt idx="4540">
                  <c:v>1.7961700000000001E-2</c:v>
                </c:pt>
                <c:pt idx="4541">
                  <c:v>1.7967899999999998E-2</c:v>
                </c:pt>
                <c:pt idx="4542">
                  <c:v>1.7963199999999999E-2</c:v>
                </c:pt>
                <c:pt idx="4543">
                  <c:v>1.7974500000000001E-2</c:v>
                </c:pt>
                <c:pt idx="4544">
                  <c:v>1.7976099999999998E-2</c:v>
                </c:pt>
                <c:pt idx="4545">
                  <c:v>1.7978500000000001E-2</c:v>
                </c:pt>
                <c:pt idx="4546">
                  <c:v>1.7982100000000001E-2</c:v>
                </c:pt>
                <c:pt idx="4547">
                  <c:v>1.7983300000000001E-2</c:v>
                </c:pt>
                <c:pt idx="4548">
                  <c:v>1.7995500000000001E-2</c:v>
                </c:pt>
                <c:pt idx="4549">
                  <c:v>1.7988199999999999E-2</c:v>
                </c:pt>
                <c:pt idx="4550">
                  <c:v>1.79939E-2</c:v>
                </c:pt>
                <c:pt idx="4551">
                  <c:v>1.7999100000000001E-2</c:v>
                </c:pt>
                <c:pt idx="4552">
                  <c:v>1.8003600000000002E-2</c:v>
                </c:pt>
                <c:pt idx="4553">
                  <c:v>1.80044E-2</c:v>
                </c:pt>
                <c:pt idx="4554">
                  <c:v>1.8004800000000001E-2</c:v>
                </c:pt>
                <c:pt idx="4555">
                  <c:v>1.8005400000000001E-2</c:v>
                </c:pt>
                <c:pt idx="4556">
                  <c:v>1.8015699999999999E-2</c:v>
                </c:pt>
                <c:pt idx="4557">
                  <c:v>1.8012899999999998E-2</c:v>
                </c:pt>
                <c:pt idx="4558">
                  <c:v>1.8019799999999999E-2</c:v>
                </c:pt>
                <c:pt idx="4559">
                  <c:v>1.8022E-2</c:v>
                </c:pt>
                <c:pt idx="4560">
                  <c:v>1.8025200000000002E-2</c:v>
                </c:pt>
                <c:pt idx="4561">
                  <c:v>1.8033799999999999E-2</c:v>
                </c:pt>
                <c:pt idx="4562">
                  <c:v>1.8024499999999999E-2</c:v>
                </c:pt>
                <c:pt idx="4563">
                  <c:v>1.8028700000000002E-2</c:v>
                </c:pt>
                <c:pt idx="4564">
                  <c:v>1.8036799999999999E-2</c:v>
                </c:pt>
                <c:pt idx="4565">
                  <c:v>1.8032699999999999E-2</c:v>
                </c:pt>
                <c:pt idx="4566">
                  <c:v>1.80406E-2</c:v>
                </c:pt>
                <c:pt idx="4567">
                  <c:v>1.8038999999999999E-2</c:v>
                </c:pt>
                <c:pt idx="4568">
                  <c:v>1.8037399999999999E-2</c:v>
                </c:pt>
                <c:pt idx="4569">
                  <c:v>1.8039900000000001E-2</c:v>
                </c:pt>
                <c:pt idx="4570">
                  <c:v>1.8042099999999998E-2</c:v>
                </c:pt>
                <c:pt idx="4571">
                  <c:v>1.8048100000000001E-2</c:v>
                </c:pt>
                <c:pt idx="4572">
                  <c:v>1.8042300000000001E-2</c:v>
                </c:pt>
                <c:pt idx="4573">
                  <c:v>1.8045599999999998E-2</c:v>
                </c:pt>
                <c:pt idx="4574">
                  <c:v>1.80454E-2</c:v>
                </c:pt>
                <c:pt idx="4575">
                  <c:v>1.80512E-2</c:v>
                </c:pt>
                <c:pt idx="4576">
                  <c:v>1.80476E-2</c:v>
                </c:pt>
                <c:pt idx="4577">
                  <c:v>1.8061600000000001E-2</c:v>
                </c:pt>
                <c:pt idx="4578">
                  <c:v>1.8051899999999999E-2</c:v>
                </c:pt>
                <c:pt idx="4579">
                  <c:v>1.8051399999999999E-2</c:v>
                </c:pt>
                <c:pt idx="4580">
                  <c:v>1.8062100000000001E-2</c:v>
                </c:pt>
                <c:pt idx="4581">
                  <c:v>1.80536E-2</c:v>
                </c:pt>
                <c:pt idx="4582">
                  <c:v>1.8058999999999999E-2</c:v>
                </c:pt>
                <c:pt idx="4583">
                  <c:v>1.8057799999999999E-2</c:v>
                </c:pt>
                <c:pt idx="4584">
                  <c:v>1.8054400000000002E-2</c:v>
                </c:pt>
                <c:pt idx="4585">
                  <c:v>1.8055600000000002E-2</c:v>
                </c:pt>
                <c:pt idx="4586">
                  <c:v>1.8053199999999998E-2</c:v>
                </c:pt>
                <c:pt idx="4587">
                  <c:v>1.8062499999999999E-2</c:v>
                </c:pt>
                <c:pt idx="4588">
                  <c:v>1.8054899999999999E-2</c:v>
                </c:pt>
                <c:pt idx="4589">
                  <c:v>1.8058000000000001E-2</c:v>
                </c:pt>
                <c:pt idx="4590">
                  <c:v>1.80622E-2</c:v>
                </c:pt>
                <c:pt idx="4591">
                  <c:v>1.8055600000000002E-2</c:v>
                </c:pt>
                <c:pt idx="4592">
                  <c:v>1.8066200000000001E-2</c:v>
                </c:pt>
                <c:pt idx="4593">
                  <c:v>1.8057699999999999E-2</c:v>
                </c:pt>
                <c:pt idx="4594">
                  <c:v>1.80535E-2</c:v>
                </c:pt>
                <c:pt idx="4595">
                  <c:v>1.80635E-2</c:v>
                </c:pt>
                <c:pt idx="4596">
                  <c:v>1.80552E-2</c:v>
                </c:pt>
                <c:pt idx="4597">
                  <c:v>1.8056900000000001E-2</c:v>
                </c:pt>
                <c:pt idx="4598">
                  <c:v>1.8047500000000001E-2</c:v>
                </c:pt>
                <c:pt idx="4599">
                  <c:v>1.8050799999999999E-2</c:v>
                </c:pt>
                <c:pt idx="4600">
                  <c:v>1.80541E-2</c:v>
                </c:pt>
                <c:pt idx="4601">
                  <c:v>1.8049800000000001E-2</c:v>
                </c:pt>
                <c:pt idx="4602">
                  <c:v>1.80553E-2</c:v>
                </c:pt>
                <c:pt idx="4603">
                  <c:v>1.8046599999999999E-2</c:v>
                </c:pt>
                <c:pt idx="4604">
                  <c:v>1.8052700000000001E-2</c:v>
                </c:pt>
                <c:pt idx="4605">
                  <c:v>1.8054799999999999E-2</c:v>
                </c:pt>
                <c:pt idx="4606">
                  <c:v>1.8060400000000001E-2</c:v>
                </c:pt>
                <c:pt idx="4607">
                  <c:v>1.8056300000000001E-2</c:v>
                </c:pt>
                <c:pt idx="4608">
                  <c:v>1.8051299999999999E-2</c:v>
                </c:pt>
                <c:pt idx="4609">
                  <c:v>1.8050400000000001E-2</c:v>
                </c:pt>
                <c:pt idx="4610">
                  <c:v>1.8043300000000002E-2</c:v>
                </c:pt>
                <c:pt idx="4611">
                  <c:v>1.8050400000000001E-2</c:v>
                </c:pt>
                <c:pt idx="4612">
                  <c:v>1.8048999999999999E-2</c:v>
                </c:pt>
                <c:pt idx="4613">
                  <c:v>1.8051500000000002E-2</c:v>
                </c:pt>
                <c:pt idx="4614">
                  <c:v>1.8041999999999999E-2</c:v>
                </c:pt>
                <c:pt idx="4615">
                  <c:v>1.8048399999999999E-2</c:v>
                </c:pt>
                <c:pt idx="4616">
                  <c:v>1.8047000000000001E-2</c:v>
                </c:pt>
                <c:pt idx="4617">
                  <c:v>1.80517E-2</c:v>
                </c:pt>
                <c:pt idx="4618">
                  <c:v>1.8038599999999998E-2</c:v>
                </c:pt>
                <c:pt idx="4619">
                  <c:v>1.8043199999999999E-2</c:v>
                </c:pt>
                <c:pt idx="4620">
                  <c:v>1.8043E-2</c:v>
                </c:pt>
                <c:pt idx="4621">
                  <c:v>1.8044899999999999E-2</c:v>
                </c:pt>
                <c:pt idx="4622">
                  <c:v>1.80389E-2</c:v>
                </c:pt>
                <c:pt idx="4623">
                  <c:v>1.8047400000000002E-2</c:v>
                </c:pt>
                <c:pt idx="4624">
                  <c:v>1.8039900000000001E-2</c:v>
                </c:pt>
                <c:pt idx="4625">
                  <c:v>1.8037000000000001E-2</c:v>
                </c:pt>
                <c:pt idx="4626">
                  <c:v>1.80471E-2</c:v>
                </c:pt>
                <c:pt idx="4627">
                  <c:v>1.8045100000000001E-2</c:v>
                </c:pt>
                <c:pt idx="4628">
                  <c:v>1.80314E-2</c:v>
                </c:pt>
                <c:pt idx="4629">
                  <c:v>1.8036099999999999E-2</c:v>
                </c:pt>
                <c:pt idx="4630">
                  <c:v>1.8043300000000002E-2</c:v>
                </c:pt>
                <c:pt idx="4631">
                  <c:v>1.8044500000000002E-2</c:v>
                </c:pt>
                <c:pt idx="4632">
                  <c:v>1.8047400000000002E-2</c:v>
                </c:pt>
                <c:pt idx="4633">
                  <c:v>1.80366E-2</c:v>
                </c:pt>
                <c:pt idx="4634">
                  <c:v>1.80342E-2</c:v>
                </c:pt>
                <c:pt idx="4635">
                  <c:v>1.8041000000000001E-2</c:v>
                </c:pt>
                <c:pt idx="4636">
                  <c:v>1.8048999999999999E-2</c:v>
                </c:pt>
                <c:pt idx="4637">
                  <c:v>1.8034499999999998E-2</c:v>
                </c:pt>
                <c:pt idx="4638">
                  <c:v>1.8036400000000001E-2</c:v>
                </c:pt>
                <c:pt idx="4639">
                  <c:v>1.80395E-2</c:v>
                </c:pt>
                <c:pt idx="4640">
                  <c:v>1.8035800000000001E-2</c:v>
                </c:pt>
                <c:pt idx="4641">
                  <c:v>1.8042900000000001E-2</c:v>
                </c:pt>
                <c:pt idx="4642">
                  <c:v>1.8034600000000001E-2</c:v>
                </c:pt>
                <c:pt idx="4643">
                  <c:v>1.8037899999999999E-2</c:v>
                </c:pt>
                <c:pt idx="4644">
                  <c:v>1.8027600000000001E-2</c:v>
                </c:pt>
                <c:pt idx="4645">
                  <c:v>1.8028800000000001E-2</c:v>
                </c:pt>
                <c:pt idx="4646">
                  <c:v>1.8040899999999999E-2</c:v>
                </c:pt>
                <c:pt idx="4647">
                  <c:v>1.8043500000000001E-2</c:v>
                </c:pt>
                <c:pt idx="4648">
                  <c:v>1.8041999999999999E-2</c:v>
                </c:pt>
                <c:pt idx="4649">
                  <c:v>1.80406E-2</c:v>
                </c:pt>
                <c:pt idx="4650">
                  <c:v>1.8037999999999998E-2</c:v>
                </c:pt>
                <c:pt idx="4651">
                  <c:v>1.8035099999999998E-2</c:v>
                </c:pt>
                <c:pt idx="4652">
                  <c:v>1.8041000000000001E-2</c:v>
                </c:pt>
                <c:pt idx="4653">
                  <c:v>1.8034700000000001E-2</c:v>
                </c:pt>
                <c:pt idx="4654">
                  <c:v>1.8038200000000001E-2</c:v>
                </c:pt>
                <c:pt idx="4655">
                  <c:v>1.8038800000000001E-2</c:v>
                </c:pt>
                <c:pt idx="4656">
                  <c:v>1.8030899999999999E-2</c:v>
                </c:pt>
                <c:pt idx="4657">
                  <c:v>1.80366E-2</c:v>
                </c:pt>
                <c:pt idx="4658">
                  <c:v>1.8036699999999999E-2</c:v>
                </c:pt>
                <c:pt idx="4659">
                  <c:v>1.80313E-2</c:v>
                </c:pt>
                <c:pt idx="4660">
                  <c:v>1.8037000000000001E-2</c:v>
                </c:pt>
                <c:pt idx="4661">
                  <c:v>1.8027100000000001E-2</c:v>
                </c:pt>
                <c:pt idx="4662">
                  <c:v>1.8023299999999999E-2</c:v>
                </c:pt>
                <c:pt idx="4663">
                  <c:v>1.8029099999999999E-2</c:v>
                </c:pt>
                <c:pt idx="4664">
                  <c:v>1.80231E-2</c:v>
                </c:pt>
                <c:pt idx="4665">
                  <c:v>1.8030500000000001E-2</c:v>
                </c:pt>
                <c:pt idx="4666">
                  <c:v>1.8036699999999999E-2</c:v>
                </c:pt>
                <c:pt idx="4667">
                  <c:v>1.8029E-2</c:v>
                </c:pt>
                <c:pt idx="4668">
                  <c:v>1.80261E-2</c:v>
                </c:pt>
                <c:pt idx="4669">
                  <c:v>1.8028499999999999E-2</c:v>
                </c:pt>
                <c:pt idx="4670">
                  <c:v>1.8025599999999999E-2</c:v>
                </c:pt>
                <c:pt idx="4671">
                  <c:v>1.80243E-2</c:v>
                </c:pt>
                <c:pt idx="4672">
                  <c:v>1.8029E-2</c:v>
                </c:pt>
                <c:pt idx="4673">
                  <c:v>1.8019199999999999E-2</c:v>
                </c:pt>
                <c:pt idx="4674">
                  <c:v>1.80185E-2</c:v>
                </c:pt>
                <c:pt idx="4675">
                  <c:v>1.8016899999999999E-2</c:v>
                </c:pt>
                <c:pt idx="4676">
                  <c:v>1.8015099999999999E-2</c:v>
                </c:pt>
                <c:pt idx="4677">
                  <c:v>1.8009799999999999E-2</c:v>
                </c:pt>
                <c:pt idx="4678">
                  <c:v>1.8015900000000001E-2</c:v>
                </c:pt>
                <c:pt idx="4679">
                  <c:v>1.8009799999999999E-2</c:v>
                </c:pt>
                <c:pt idx="4680">
                  <c:v>1.80149E-2</c:v>
                </c:pt>
                <c:pt idx="4681">
                  <c:v>1.80115E-2</c:v>
                </c:pt>
                <c:pt idx="4682">
                  <c:v>1.8002799999999999E-2</c:v>
                </c:pt>
                <c:pt idx="4683">
                  <c:v>1.80003E-2</c:v>
                </c:pt>
                <c:pt idx="4684">
                  <c:v>1.7998699999999999E-2</c:v>
                </c:pt>
                <c:pt idx="4685">
                  <c:v>1.7998799999999999E-2</c:v>
                </c:pt>
                <c:pt idx="4686">
                  <c:v>1.8000599999999999E-2</c:v>
                </c:pt>
                <c:pt idx="4687">
                  <c:v>1.7996399999999999E-2</c:v>
                </c:pt>
                <c:pt idx="4688">
                  <c:v>1.7992600000000001E-2</c:v>
                </c:pt>
                <c:pt idx="4689">
                  <c:v>1.7989600000000001E-2</c:v>
                </c:pt>
                <c:pt idx="4690">
                  <c:v>1.7990900000000001E-2</c:v>
                </c:pt>
                <c:pt idx="4691">
                  <c:v>1.7994599999999999E-2</c:v>
                </c:pt>
                <c:pt idx="4692">
                  <c:v>1.7978899999999999E-2</c:v>
                </c:pt>
                <c:pt idx="4693">
                  <c:v>1.7986700000000001E-2</c:v>
                </c:pt>
                <c:pt idx="4694">
                  <c:v>1.79822E-2</c:v>
                </c:pt>
                <c:pt idx="4695">
                  <c:v>1.7977799999999999E-2</c:v>
                </c:pt>
                <c:pt idx="4696">
                  <c:v>1.7968499999999998E-2</c:v>
                </c:pt>
                <c:pt idx="4697">
                  <c:v>1.79718E-2</c:v>
                </c:pt>
                <c:pt idx="4698">
                  <c:v>1.7972599999999998E-2</c:v>
                </c:pt>
                <c:pt idx="4699">
                  <c:v>1.79677E-2</c:v>
                </c:pt>
                <c:pt idx="4700">
                  <c:v>1.7968000000000001E-2</c:v>
                </c:pt>
                <c:pt idx="4701">
                  <c:v>1.7965200000000001E-2</c:v>
                </c:pt>
                <c:pt idx="4702">
                  <c:v>1.7954399999999999E-2</c:v>
                </c:pt>
                <c:pt idx="4703">
                  <c:v>1.79518E-2</c:v>
                </c:pt>
                <c:pt idx="4704">
                  <c:v>1.79536E-2</c:v>
                </c:pt>
                <c:pt idx="4705">
                  <c:v>1.7958600000000002E-2</c:v>
                </c:pt>
                <c:pt idx="4706">
                  <c:v>1.79489E-2</c:v>
                </c:pt>
                <c:pt idx="4707">
                  <c:v>1.79455E-2</c:v>
                </c:pt>
                <c:pt idx="4708">
                  <c:v>1.7944000000000002E-2</c:v>
                </c:pt>
                <c:pt idx="4709">
                  <c:v>1.7943199999999999E-2</c:v>
                </c:pt>
                <c:pt idx="4710">
                  <c:v>1.7943000000000001E-2</c:v>
                </c:pt>
                <c:pt idx="4711">
                  <c:v>1.7938300000000001E-2</c:v>
                </c:pt>
                <c:pt idx="4712">
                  <c:v>1.7937100000000001E-2</c:v>
                </c:pt>
                <c:pt idx="4713">
                  <c:v>1.79343E-2</c:v>
                </c:pt>
                <c:pt idx="4714">
                  <c:v>1.7929299999999999E-2</c:v>
                </c:pt>
                <c:pt idx="4715">
                  <c:v>1.7930000000000001E-2</c:v>
                </c:pt>
                <c:pt idx="4716">
                  <c:v>1.79267E-2</c:v>
                </c:pt>
                <c:pt idx="4717">
                  <c:v>1.7931699999999998E-2</c:v>
                </c:pt>
                <c:pt idx="4718">
                  <c:v>1.7927200000000001E-2</c:v>
                </c:pt>
                <c:pt idx="4719">
                  <c:v>1.7924800000000001E-2</c:v>
                </c:pt>
                <c:pt idx="4720">
                  <c:v>1.7919399999999999E-2</c:v>
                </c:pt>
                <c:pt idx="4721">
                  <c:v>1.7918400000000001E-2</c:v>
                </c:pt>
                <c:pt idx="4722">
                  <c:v>1.7919899999999999E-2</c:v>
                </c:pt>
                <c:pt idx="4723">
                  <c:v>1.7911900000000001E-2</c:v>
                </c:pt>
                <c:pt idx="4724">
                  <c:v>1.79128E-2</c:v>
                </c:pt>
                <c:pt idx="4725">
                  <c:v>1.79128E-2</c:v>
                </c:pt>
                <c:pt idx="4726">
                  <c:v>1.7907900000000001E-2</c:v>
                </c:pt>
                <c:pt idx="4727">
                  <c:v>1.79116E-2</c:v>
                </c:pt>
                <c:pt idx="4728">
                  <c:v>1.79075E-2</c:v>
                </c:pt>
                <c:pt idx="4729">
                  <c:v>1.7908899999999998E-2</c:v>
                </c:pt>
                <c:pt idx="4730">
                  <c:v>1.7910499999999999E-2</c:v>
                </c:pt>
                <c:pt idx="4731">
                  <c:v>1.7903599999999999E-2</c:v>
                </c:pt>
                <c:pt idx="4732">
                  <c:v>1.7905399999999998E-2</c:v>
                </c:pt>
                <c:pt idx="4733">
                  <c:v>1.7906100000000001E-2</c:v>
                </c:pt>
                <c:pt idx="4734">
                  <c:v>1.7904699999999999E-2</c:v>
                </c:pt>
                <c:pt idx="4735">
                  <c:v>1.7906700000000001E-2</c:v>
                </c:pt>
                <c:pt idx="4736">
                  <c:v>1.7902399999999999E-2</c:v>
                </c:pt>
                <c:pt idx="4737">
                  <c:v>1.7908899999999998E-2</c:v>
                </c:pt>
                <c:pt idx="4738">
                  <c:v>1.7904400000000001E-2</c:v>
                </c:pt>
                <c:pt idx="4739">
                  <c:v>1.7899399999999999E-2</c:v>
                </c:pt>
                <c:pt idx="4740">
                  <c:v>1.79063E-2</c:v>
                </c:pt>
                <c:pt idx="4741">
                  <c:v>1.7906100000000001E-2</c:v>
                </c:pt>
                <c:pt idx="4742">
                  <c:v>1.7904799999999998E-2</c:v>
                </c:pt>
                <c:pt idx="4743">
                  <c:v>1.79052E-2</c:v>
                </c:pt>
                <c:pt idx="4744">
                  <c:v>1.7905799999999999E-2</c:v>
                </c:pt>
                <c:pt idx="4745">
                  <c:v>1.79063E-2</c:v>
                </c:pt>
                <c:pt idx="4746">
                  <c:v>1.7906499999999999E-2</c:v>
                </c:pt>
                <c:pt idx="4747">
                  <c:v>1.7905899999999999E-2</c:v>
                </c:pt>
                <c:pt idx="4748">
                  <c:v>1.7908400000000001E-2</c:v>
                </c:pt>
                <c:pt idx="4749">
                  <c:v>1.7908899999999998E-2</c:v>
                </c:pt>
                <c:pt idx="4750">
                  <c:v>1.79109E-2</c:v>
                </c:pt>
                <c:pt idx="4751">
                  <c:v>1.7916600000000001E-2</c:v>
                </c:pt>
                <c:pt idx="4752">
                  <c:v>1.7914900000000001E-2</c:v>
                </c:pt>
                <c:pt idx="4753">
                  <c:v>1.7920599999999998E-2</c:v>
                </c:pt>
                <c:pt idx="4754">
                  <c:v>1.7915199999999999E-2</c:v>
                </c:pt>
                <c:pt idx="4755">
                  <c:v>1.7917499999999999E-2</c:v>
                </c:pt>
                <c:pt idx="4756">
                  <c:v>1.7920499999999999E-2</c:v>
                </c:pt>
                <c:pt idx="4757">
                  <c:v>1.7922400000000002E-2</c:v>
                </c:pt>
                <c:pt idx="4758">
                  <c:v>1.7923700000000001E-2</c:v>
                </c:pt>
                <c:pt idx="4759">
                  <c:v>1.7930600000000001E-2</c:v>
                </c:pt>
                <c:pt idx="4760">
                  <c:v>1.7925799999999999E-2</c:v>
                </c:pt>
                <c:pt idx="4761">
                  <c:v>1.7931699999999998E-2</c:v>
                </c:pt>
                <c:pt idx="4762">
                  <c:v>1.7936299999999999E-2</c:v>
                </c:pt>
                <c:pt idx="4763">
                  <c:v>1.7938900000000001E-2</c:v>
                </c:pt>
                <c:pt idx="4764">
                  <c:v>1.7938800000000001E-2</c:v>
                </c:pt>
                <c:pt idx="4765">
                  <c:v>1.7939299999999998E-2</c:v>
                </c:pt>
                <c:pt idx="4766">
                  <c:v>1.7946500000000001E-2</c:v>
                </c:pt>
                <c:pt idx="4767">
                  <c:v>1.7949699999999999E-2</c:v>
                </c:pt>
                <c:pt idx="4768">
                  <c:v>1.7948599999999999E-2</c:v>
                </c:pt>
                <c:pt idx="4769">
                  <c:v>1.7949699999999999E-2</c:v>
                </c:pt>
                <c:pt idx="4770">
                  <c:v>1.7956900000000001E-2</c:v>
                </c:pt>
                <c:pt idx="4771">
                  <c:v>1.7957399999999998E-2</c:v>
                </c:pt>
                <c:pt idx="4772">
                  <c:v>1.7962700000000002E-2</c:v>
                </c:pt>
                <c:pt idx="4773">
                  <c:v>1.7962499999999999E-2</c:v>
                </c:pt>
                <c:pt idx="4774">
                  <c:v>1.7963699999999999E-2</c:v>
                </c:pt>
                <c:pt idx="4775">
                  <c:v>1.7968899999999999E-2</c:v>
                </c:pt>
                <c:pt idx="4776">
                  <c:v>1.7974500000000001E-2</c:v>
                </c:pt>
                <c:pt idx="4777">
                  <c:v>1.7973200000000002E-2</c:v>
                </c:pt>
                <c:pt idx="4778">
                  <c:v>1.7981500000000001E-2</c:v>
                </c:pt>
                <c:pt idx="4779">
                  <c:v>1.7980199999999998E-2</c:v>
                </c:pt>
                <c:pt idx="4780">
                  <c:v>1.7982600000000001E-2</c:v>
                </c:pt>
                <c:pt idx="4781">
                  <c:v>1.7989600000000001E-2</c:v>
                </c:pt>
                <c:pt idx="4782">
                  <c:v>1.7987400000000001E-2</c:v>
                </c:pt>
                <c:pt idx="4783">
                  <c:v>1.7992399999999999E-2</c:v>
                </c:pt>
                <c:pt idx="4784">
                  <c:v>1.7996499999999999E-2</c:v>
                </c:pt>
                <c:pt idx="4785">
                  <c:v>1.7998299999999998E-2</c:v>
                </c:pt>
                <c:pt idx="4786">
                  <c:v>1.79986E-2</c:v>
                </c:pt>
                <c:pt idx="4787">
                  <c:v>1.8002000000000001E-2</c:v>
                </c:pt>
                <c:pt idx="4788">
                  <c:v>1.80056E-2</c:v>
                </c:pt>
                <c:pt idx="4789">
                  <c:v>1.8007100000000002E-2</c:v>
                </c:pt>
                <c:pt idx="4790">
                  <c:v>1.8007800000000001E-2</c:v>
                </c:pt>
                <c:pt idx="4791">
                  <c:v>1.8008199999999999E-2</c:v>
                </c:pt>
                <c:pt idx="4792">
                  <c:v>1.8017100000000001E-2</c:v>
                </c:pt>
                <c:pt idx="4793">
                  <c:v>1.8016999999999998E-2</c:v>
                </c:pt>
                <c:pt idx="4794">
                  <c:v>1.8018300000000001E-2</c:v>
                </c:pt>
                <c:pt idx="4795">
                  <c:v>1.80225E-2</c:v>
                </c:pt>
                <c:pt idx="4796">
                  <c:v>1.8022400000000001E-2</c:v>
                </c:pt>
                <c:pt idx="4797">
                  <c:v>1.8023899999999999E-2</c:v>
                </c:pt>
                <c:pt idx="4798">
                  <c:v>1.80284E-2</c:v>
                </c:pt>
                <c:pt idx="4799">
                  <c:v>1.8025599999999999E-2</c:v>
                </c:pt>
                <c:pt idx="4800">
                  <c:v>1.80308E-2</c:v>
                </c:pt>
                <c:pt idx="4801">
                  <c:v>1.8032800000000002E-2</c:v>
                </c:pt>
                <c:pt idx="4802">
                  <c:v>1.80383E-2</c:v>
                </c:pt>
                <c:pt idx="4803">
                  <c:v>1.8029199999999999E-2</c:v>
                </c:pt>
                <c:pt idx="4804">
                  <c:v>1.8035300000000001E-2</c:v>
                </c:pt>
                <c:pt idx="4805">
                  <c:v>1.8037399999999999E-2</c:v>
                </c:pt>
                <c:pt idx="4806">
                  <c:v>1.80372E-2</c:v>
                </c:pt>
                <c:pt idx="4807">
                  <c:v>1.8040500000000001E-2</c:v>
                </c:pt>
                <c:pt idx="4808">
                  <c:v>1.804E-2</c:v>
                </c:pt>
                <c:pt idx="4809">
                  <c:v>1.80419E-2</c:v>
                </c:pt>
                <c:pt idx="4810">
                  <c:v>1.8038999999999999E-2</c:v>
                </c:pt>
                <c:pt idx="4811">
                  <c:v>1.80407E-2</c:v>
                </c:pt>
                <c:pt idx="4812">
                  <c:v>1.80454E-2</c:v>
                </c:pt>
                <c:pt idx="4813">
                  <c:v>1.8042300000000001E-2</c:v>
                </c:pt>
                <c:pt idx="4814">
                  <c:v>1.8044000000000001E-2</c:v>
                </c:pt>
                <c:pt idx="4815">
                  <c:v>1.8041600000000001E-2</c:v>
                </c:pt>
                <c:pt idx="4816">
                  <c:v>1.8043900000000002E-2</c:v>
                </c:pt>
                <c:pt idx="4817">
                  <c:v>1.8045100000000001E-2</c:v>
                </c:pt>
                <c:pt idx="4818">
                  <c:v>1.80425E-2</c:v>
                </c:pt>
                <c:pt idx="4819">
                  <c:v>1.8046099999999999E-2</c:v>
                </c:pt>
                <c:pt idx="4820">
                  <c:v>1.8045100000000001E-2</c:v>
                </c:pt>
                <c:pt idx="4821">
                  <c:v>1.8042599999999999E-2</c:v>
                </c:pt>
                <c:pt idx="4822">
                  <c:v>1.8043799999999999E-2</c:v>
                </c:pt>
                <c:pt idx="4823">
                  <c:v>1.8042300000000001E-2</c:v>
                </c:pt>
                <c:pt idx="4824">
                  <c:v>1.80489E-2</c:v>
                </c:pt>
                <c:pt idx="4825">
                  <c:v>1.8040799999999999E-2</c:v>
                </c:pt>
                <c:pt idx="4826">
                  <c:v>1.80407E-2</c:v>
                </c:pt>
                <c:pt idx="4827">
                  <c:v>1.8042900000000001E-2</c:v>
                </c:pt>
                <c:pt idx="4828">
                  <c:v>1.8040899999999999E-2</c:v>
                </c:pt>
                <c:pt idx="4829">
                  <c:v>1.80418E-2</c:v>
                </c:pt>
                <c:pt idx="4830">
                  <c:v>1.8043E-2</c:v>
                </c:pt>
                <c:pt idx="4831">
                  <c:v>1.8039099999999999E-2</c:v>
                </c:pt>
                <c:pt idx="4832">
                  <c:v>1.8040899999999999E-2</c:v>
                </c:pt>
                <c:pt idx="4833">
                  <c:v>1.8038200000000001E-2</c:v>
                </c:pt>
                <c:pt idx="4834">
                  <c:v>1.8037999999999998E-2</c:v>
                </c:pt>
                <c:pt idx="4835">
                  <c:v>1.80343E-2</c:v>
                </c:pt>
                <c:pt idx="4836">
                  <c:v>1.8038599999999998E-2</c:v>
                </c:pt>
                <c:pt idx="4837">
                  <c:v>1.8032099999999999E-2</c:v>
                </c:pt>
                <c:pt idx="4838">
                  <c:v>1.8034700000000001E-2</c:v>
                </c:pt>
                <c:pt idx="4839">
                  <c:v>1.8032300000000001E-2</c:v>
                </c:pt>
                <c:pt idx="4840">
                  <c:v>1.8032099999999999E-2</c:v>
                </c:pt>
                <c:pt idx="4841">
                  <c:v>1.8032699999999999E-2</c:v>
                </c:pt>
                <c:pt idx="4842">
                  <c:v>1.8032699999999999E-2</c:v>
                </c:pt>
                <c:pt idx="4843">
                  <c:v>1.8030999999999998E-2</c:v>
                </c:pt>
                <c:pt idx="4844">
                  <c:v>1.8026299999999999E-2</c:v>
                </c:pt>
                <c:pt idx="4845">
                  <c:v>1.8021700000000002E-2</c:v>
                </c:pt>
                <c:pt idx="4846">
                  <c:v>1.8024999999999999E-2</c:v>
                </c:pt>
                <c:pt idx="4847">
                  <c:v>1.8021599999999999E-2</c:v>
                </c:pt>
                <c:pt idx="4848">
                  <c:v>1.8027999999999999E-2</c:v>
                </c:pt>
                <c:pt idx="4849">
                  <c:v>1.80214E-2</c:v>
                </c:pt>
                <c:pt idx="4850">
                  <c:v>1.80179E-2</c:v>
                </c:pt>
                <c:pt idx="4851">
                  <c:v>1.8012500000000001E-2</c:v>
                </c:pt>
                <c:pt idx="4852">
                  <c:v>1.8026E-2</c:v>
                </c:pt>
                <c:pt idx="4853">
                  <c:v>1.80178E-2</c:v>
                </c:pt>
                <c:pt idx="4854">
                  <c:v>1.8013399999999999E-2</c:v>
                </c:pt>
                <c:pt idx="4855">
                  <c:v>1.8011800000000001E-2</c:v>
                </c:pt>
                <c:pt idx="4856">
                  <c:v>1.80208E-2</c:v>
                </c:pt>
                <c:pt idx="4857">
                  <c:v>1.8017399999999999E-2</c:v>
                </c:pt>
                <c:pt idx="4858">
                  <c:v>1.8014200000000001E-2</c:v>
                </c:pt>
                <c:pt idx="4859">
                  <c:v>1.8013899999999999E-2</c:v>
                </c:pt>
                <c:pt idx="4860">
                  <c:v>1.8016799999999999E-2</c:v>
                </c:pt>
                <c:pt idx="4861">
                  <c:v>1.80038E-2</c:v>
                </c:pt>
                <c:pt idx="4862">
                  <c:v>1.8013000000000001E-2</c:v>
                </c:pt>
                <c:pt idx="4863">
                  <c:v>1.8014200000000001E-2</c:v>
                </c:pt>
                <c:pt idx="4864">
                  <c:v>1.8014100000000002E-2</c:v>
                </c:pt>
                <c:pt idx="4865">
                  <c:v>1.80079E-2</c:v>
                </c:pt>
                <c:pt idx="4866">
                  <c:v>1.8012E-2</c:v>
                </c:pt>
                <c:pt idx="4867">
                  <c:v>1.8003399999999999E-2</c:v>
                </c:pt>
                <c:pt idx="4868">
                  <c:v>1.80132E-2</c:v>
                </c:pt>
                <c:pt idx="4869">
                  <c:v>1.80086E-2</c:v>
                </c:pt>
                <c:pt idx="4870">
                  <c:v>1.8015699999999999E-2</c:v>
                </c:pt>
                <c:pt idx="4871">
                  <c:v>1.80067E-2</c:v>
                </c:pt>
                <c:pt idx="4872">
                  <c:v>1.80027E-2</c:v>
                </c:pt>
                <c:pt idx="4873">
                  <c:v>1.7999299999999999E-2</c:v>
                </c:pt>
                <c:pt idx="4874">
                  <c:v>1.8002500000000001E-2</c:v>
                </c:pt>
                <c:pt idx="4875">
                  <c:v>1.8009600000000001E-2</c:v>
                </c:pt>
                <c:pt idx="4876">
                  <c:v>1.80097E-2</c:v>
                </c:pt>
                <c:pt idx="4877">
                  <c:v>1.80051E-2</c:v>
                </c:pt>
                <c:pt idx="4878">
                  <c:v>1.8013700000000001E-2</c:v>
                </c:pt>
                <c:pt idx="4879">
                  <c:v>1.8003999999999999E-2</c:v>
                </c:pt>
                <c:pt idx="4880">
                  <c:v>1.8000499999999999E-2</c:v>
                </c:pt>
                <c:pt idx="4881">
                  <c:v>1.80073E-2</c:v>
                </c:pt>
                <c:pt idx="4882">
                  <c:v>1.8010000000000002E-2</c:v>
                </c:pt>
                <c:pt idx="4883">
                  <c:v>1.8007599999999999E-2</c:v>
                </c:pt>
                <c:pt idx="4884">
                  <c:v>1.80127E-2</c:v>
                </c:pt>
                <c:pt idx="4885">
                  <c:v>1.8002299999999999E-2</c:v>
                </c:pt>
                <c:pt idx="4886">
                  <c:v>1.8006100000000001E-2</c:v>
                </c:pt>
                <c:pt idx="4887">
                  <c:v>1.8009399999999998E-2</c:v>
                </c:pt>
                <c:pt idx="4888">
                  <c:v>1.8002899999999999E-2</c:v>
                </c:pt>
                <c:pt idx="4889">
                  <c:v>1.8007599999999999E-2</c:v>
                </c:pt>
                <c:pt idx="4890">
                  <c:v>1.8000499999999999E-2</c:v>
                </c:pt>
                <c:pt idx="4891">
                  <c:v>1.8002799999999999E-2</c:v>
                </c:pt>
                <c:pt idx="4892">
                  <c:v>1.8008400000000001E-2</c:v>
                </c:pt>
                <c:pt idx="4893">
                  <c:v>1.80044E-2</c:v>
                </c:pt>
                <c:pt idx="4894">
                  <c:v>1.80103E-2</c:v>
                </c:pt>
                <c:pt idx="4895">
                  <c:v>1.8013299999999999E-2</c:v>
                </c:pt>
                <c:pt idx="4896">
                  <c:v>1.8012400000000001E-2</c:v>
                </c:pt>
                <c:pt idx="4897">
                  <c:v>1.8013600000000001E-2</c:v>
                </c:pt>
                <c:pt idx="4898">
                  <c:v>1.80091E-2</c:v>
                </c:pt>
                <c:pt idx="4899">
                  <c:v>1.80202E-2</c:v>
                </c:pt>
                <c:pt idx="4900">
                  <c:v>1.8017100000000001E-2</c:v>
                </c:pt>
                <c:pt idx="4901">
                  <c:v>1.80108E-2</c:v>
                </c:pt>
                <c:pt idx="4902">
                  <c:v>1.8015900000000001E-2</c:v>
                </c:pt>
                <c:pt idx="4903">
                  <c:v>1.8019500000000001E-2</c:v>
                </c:pt>
                <c:pt idx="4904">
                  <c:v>1.8016000000000001E-2</c:v>
                </c:pt>
                <c:pt idx="4905">
                  <c:v>1.8017999999999999E-2</c:v>
                </c:pt>
                <c:pt idx="4906">
                  <c:v>1.8019899999999998E-2</c:v>
                </c:pt>
                <c:pt idx="4907">
                  <c:v>1.8026E-2</c:v>
                </c:pt>
                <c:pt idx="4908">
                  <c:v>1.8022099999999999E-2</c:v>
                </c:pt>
                <c:pt idx="4909">
                  <c:v>1.8024600000000002E-2</c:v>
                </c:pt>
                <c:pt idx="4910">
                  <c:v>1.80295E-2</c:v>
                </c:pt>
                <c:pt idx="4911">
                  <c:v>1.8022699999999999E-2</c:v>
                </c:pt>
                <c:pt idx="4912">
                  <c:v>1.8025699999999999E-2</c:v>
                </c:pt>
                <c:pt idx="4913">
                  <c:v>1.8024700000000001E-2</c:v>
                </c:pt>
                <c:pt idx="4914">
                  <c:v>1.8024100000000001E-2</c:v>
                </c:pt>
                <c:pt idx="4915">
                  <c:v>1.8030999999999998E-2</c:v>
                </c:pt>
                <c:pt idx="4916">
                  <c:v>1.80255E-2</c:v>
                </c:pt>
                <c:pt idx="4917">
                  <c:v>1.8026899999999998E-2</c:v>
                </c:pt>
                <c:pt idx="4918">
                  <c:v>1.8031599999999998E-2</c:v>
                </c:pt>
                <c:pt idx="4919">
                  <c:v>1.8035499999999999E-2</c:v>
                </c:pt>
                <c:pt idx="4920">
                  <c:v>1.8038599999999998E-2</c:v>
                </c:pt>
                <c:pt idx="4921">
                  <c:v>1.80267E-2</c:v>
                </c:pt>
                <c:pt idx="4922">
                  <c:v>1.8036E-2</c:v>
                </c:pt>
                <c:pt idx="4923">
                  <c:v>1.8035300000000001E-2</c:v>
                </c:pt>
                <c:pt idx="4924">
                  <c:v>1.80296E-2</c:v>
                </c:pt>
                <c:pt idx="4925">
                  <c:v>1.8041100000000001E-2</c:v>
                </c:pt>
                <c:pt idx="4926">
                  <c:v>1.8034999999999999E-2</c:v>
                </c:pt>
                <c:pt idx="4927">
                  <c:v>1.8029099999999999E-2</c:v>
                </c:pt>
                <c:pt idx="4928">
                  <c:v>1.80331E-2</c:v>
                </c:pt>
                <c:pt idx="4929">
                  <c:v>1.80389E-2</c:v>
                </c:pt>
                <c:pt idx="4930">
                  <c:v>1.8038100000000001E-2</c:v>
                </c:pt>
                <c:pt idx="4931">
                  <c:v>1.8036E-2</c:v>
                </c:pt>
                <c:pt idx="4932">
                  <c:v>1.8037899999999999E-2</c:v>
                </c:pt>
                <c:pt idx="4933">
                  <c:v>1.8040400000000002E-2</c:v>
                </c:pt>
                <c:pt idx="4934">
                  <c:v>1.8031599999999998E-2</c:v>
                </c:pt>
                <c:pt idx="4935">
                  <c:v>1.80342E-2</c:v>
                </c:pt>
                <c:pt idx="4936">
                  <c:v>1.8032099999999999E-2</c:v>
                </c:pt>
                <c:pt idx="4937">
                  <c:v>1.8031100000000001E-2</c:v>
                </c:pt>
                <c:pt idx="4938">
                  <c:v>1.8032699999999999E-2</c:v>
                </c:pt>
                <c:pt idx="4939">
                  <c:v>1.80336E-2</c:v>
                </c:pt>
                <c:pt idx="4940">
                  <c:v>1.8031499999999999E-2</c:v>
                </c:pt>
                <c:pt idx="4941">
                  <c:v>1.8028300000000001E-2</c:v>
                </c:pt>
                <c:pt idx="4942">
                  <c:v>1.80296E-2</c:v>
                </c:pt>
                <c:pt idx="4943">
                  <c:v>1.80289E-2</c:v>
                </c:pt>
                <c:pt idx="4944">
                  <c:v>1.8028200000000001E-2</c:v>
                </c:pt>
                <c:pt idx="4945">
                  <c:v>1.80295E-2</c:v>
                </c:pt>
                <c:pt idx="4946">
                  <c:v>1.80225E-2</c:v>
                </c:pt>
                <c:pt idx="4947">
                  <c:v>1.8017600000000002E-2</c:v>
                </c:pt>
                <c:pt idx="4948">
                  <c:v>1.8025300000000001E-2</c:v>
                </c:pt>
                <c:pt idx="4949">
                  <c:v>1.8023000000000001E-2</c:v>
                </c:pt>
                <c:pt idx="4950">
                  <c:v>1.80178E-2</c:v>
                </c:pt>
                <c:pt idx="4951">
                  <c:v>1.8019400000000001E-2</c:v>
                </c:pt>
                <c:pt idx="4952">
                  <c:v>1.8011200000000002E-2</c:v>
                </c:pt>
                <c:pt idx="4953">
                  <c:v>1.80073E-2</c:v>
                </c:pt>
                <c:pt idx="4954">
                  <c:v>1.8009500000000001E-2</c:v>
                </c:pt>
                <c:pt idx="4955">
                  <c:v>1.8015E-2</c:v>
                </c:pt>
                <c:pt idx="4956">
                  <c:v>1.8011800000000001E-2</c:v>
                </c:pt>
                <c:pt idx="4957">
                  <c:v>1.8006100000000001E-2</c:v>
                </c:pt>
                <c:pt idx="4958">
                  <c:v>1.80056E-2</c:v>
                </c:pt>
                <c:pt idx="4959">
                  <c:v>1.8002600000000001E-2</c:v>
                </c:pt>
                <c:pt idx="4960">
                  <c:v>1.8003499999999999E-2</c:v>
                </c:pt>
                <c:pt idx="4961">
                  <c:v>1.8001199999999998E-2</c:v>
                </c:pt>
                <c:pt idx="4962">
                  <c:v>1.7996399999999999E-2</c:v>
                </c:pt>
                <c:pt idx="4963">
                  <c:v>1.7991199999999999E-2</c:v>
                </c:pt>
                <c:pt idx="4964">
                  <c:v>1.7990599999999999E-2</c:v>
                </c:pt>
                <c:pt idx="4965">
                  <c:v>1.7985299999999999E-2</c:v>
                </c:pt>
                <c:pt idx="4966">
                  <c:v>1.7990300000000001E-2</c:v>
                </c:pt>
                <c:pt idx="4967">
                  <c:v>1.7983499999999999E-2</c:v>
                </c:pt>
                <c:pt idx="4968">
                  <c:v>1.7980199999999998E-2</c:v>
                </c:pt>
                <c:pt idx="4969">
                  <c:v>1.7979800000000001E-2</c:v>
                </c:pt>
                <c:pt idx="4970">
                  <c:v>1.7975000000000001E-2</c:v>
                </c:pt>
                <c:pt idx="4971">
                  <c:v>1.7972200000000001E-2</c:v>
                </c:pt>
                <c:pt idx="4972">
                  <c:v>1.7971000000000001E-2</c:v>
                </c:pt>
                <c:pt idx="4973">
                  <c:v>1.7971000000000001E-2</c:v>
                </c:pt>
                <c:pt idx="4974">
                  <c:v>1.7965200000000001E-2</c:v>
                </c:pt>
                <c:pt idx="4975">
                  <c:v>1.7962100000000002E-2</c:v>
                </c:pt>
                <c:pt idx="4976">
                  <c:v>1.7959099999999999E-2</c:v>
                </c:pt>
                <c:pt idx="4977">
                  <c:v>1.7958200000000001E-2</c:v>
                </c:pt>
                <c:pt idx="4978">
                  <c:v>1.79548E-2</c:v>
                </c:pt>
                <c:pt idx="4979">
                  <c:v>1.7952900000000001E-2</c:v>
                </c:pt>
                <c:pt idx="4980">
                  <c:v>1.79501E-2</c:v>
                </c:pt>
                <c:pt idx="4981">
                  <c:v>1.7946400000000001E-2</c:v>
                </c:pt>
                <c:pt idx="4982">
                  <c:v>1.79431E-2</c:v>
                </c:pt>
                <c:pt idx="4983">
                  <c:v>1.79407E-2</c:v>
                </c:pt>
                <c:pt idx="4984">
                  <c:v>1.79384E-2</c:v>
                </c:pt>
                <c:pt idx="4985">
                  <c:v>1.7938200000000001E-2</c:v>
                </c:pt>
                <c:pt idx="4986">
                  <c:v>1.79338E-2</c:v>
                </c:pt>
                <c:pt idx="4987">
                  <c:v>1.7932400000000001E-2</c:v>
                </c:pt>
                <c:pt idx="4988">
                  <c:v>1.7930600000000001E-2</c:v>
                </c:pt>
                <c:pt idx="4989">
                  <c:v>1.79274E-2</c:v>
                </c:pt>
                <c:pt idx="4990">
                  <c:v>1.7922400000000002E-2</c:v>
                </c:pt>
                <c:pt idx="4991">
                  <c:v>1.7921699999999999E-2</c:v>
                </c:pt>
                <c:pt idx="4992">
                  <c:v>1.7920499999999999E-2</c:v>
                </c:pt>
                <c:pt idx="4993">
                  <c:v>1.7919500000000001E-2</c:v>
                </c:pt>
                <c:pt idx="4994">
                  <c:v>1.79156E-2</c:v>
                </c:pt>
                <c:pt idx="4995">
                  <c:v>1.7913800000000001E-2</c:v>
                </c:pt>
                <c:pt idx="4996">
                  <c:v>1.7913700000000001E-2</c:v>
                </c:pt>
                <c:pt idx="4997">
                  <c:v>1.79109E-2</c:v>
                </c:pt>
                <c:pt idx="4998">
                  <c:v>1.7910200000000001E-2</c:v>
                </c:pt>
                <c:pt idx="4999">
                  <c:v>1.7906600000000002E-2</c:v>
                </c:pt>
                <c:pt idx="5000">
                  <c:v>1.79075E-2</c:v>
                </c:pt>
                <c:pt idx="5001">
                  <c:v>1.79057E-2</c:v>
                </c:pt>
                <c:pt idx="5002">
                  <c:v>1.79034E-2</c:v>
                </c:pt>
                <c:pt idx="5003">
                  <c:v>1.7901299999999998E-2</c:v>
                </c:pt>
                <c:pt idx="5004">
                  <c:v>1.79016E-2</c:v>
                </c:pt>
                <c:pt idx="5005">
                  <c:v>1.7900800000000001E-2</c:v>
                </c:pt>
                <c:pt idx="5006">
                  <c:v>1.7900599999999999E-2</c:v>
                </c:pt>
                <c:pt idx="5007">
                  <c:v>1.7899499999999999E-2</c:v>
                </c:pt>
                <c:pt idx="5008">
                  <c:v>1.7898399999999998E-2</c:v>
                </c:pt>
                <c:pt idx="5009">
                  <c:v>1.7897400000000001E-2</c:v>
                </c:pt>
                <c:pt idx="5010">
                  <c:v>1.7897900000000001E-2</c:v>
                </c:pt>
                <c:pt idx="5011">
                  <c:v>1.7898000000000001E-2</c:v>
                </c:pt>
                <c:pt idx="5012">
                  <c:v>1.7897799999999998E-2</c:v>
                </c:pt>
                <c:pt idx="5013">
                  <c:v>1.78975E-2</c:v>
                </c:pt>
                <c:pt idx="5014">
                  <c:v>1.7897900000000001E-2</c:v>
                </c:pt>
                <c:pt idx="5015">
                  <c:v>1.7897400000000001E-2</c:v>
                </c:pt>
                <c:pt idx="5016">
                  <c:v>1.7898299999999999E-2</c:v>
                </c:pt>
                <c:pt idx="5017">
                  <c:v>1.7899000000000002E-2</c:v>
                </c:pt>
                <c:pt idx="5018">
                  <c:v>1.7899200000000001E-2</c:v>
                </c:pt>
                <c:pt idx="5019">
                  <c:v>1.7900200000000002E-2</c:v>
                </c:pt>
                <c:pt idx="5020">
                  <c:v>1.7900599999999999E-2</c:v>
                </c:pt>
                <c:pt idx="5021">
                  <c:v>1.7901799999999999E-2</c:v>
                </c:pt>
                <c:pt idx="5022">
                  <c:v>1.7902700000000001E-2</c:v>
                </c:pt>
                <c:pt idx="5023">
                  <c:v>1.7904400000000001E-2</c:v>
                </c:pt>
                <c:pt idx="5024">
                  <c:v>1.7905299999999999E-2</c:v>
                </c:pt>
                <c:pt idx="5025">
                  <c:v>1.79074E-2</c:v>
                </c:pt>
                <c:pt idx="5026">
                  <c:v>1.7908400000000001E-2</c:v>
                </c:pt>
                <c:pt idx="5027">
                  <c:v>1.7909999999999999E-2</c:v>
                </c:pt>
                <c:pt idx="5028">
                  <c:v>1.7911799999999999E-2</c:v>
                </c:pt>
                <c:pt idx="5029">
                  <c:v>1.7913700000000001E-2</c:v>
                </c:pt>
                <c:pt idx="5030">
                  <c:v>1.79157E-2</c:v>
                </c:pt>
                <c:pt idx="5031">
                  <c:v>1.7917599999999999E-2</c:v>
                </c:pt>
                <c:pt idx="5032">
                  <c:v>1.7920100000000001E-2</c:v>
                </c:pt>
                <c:pt idx="5033">
                  <c:v>1.79221E-2</c:v>
                </c:pt>
                <c:pt idx="5034">
                  <c:v>1.79244E-2</c:v>
                </c:pt>
                <c:pt idx="5035">
                  <c:v>1.79267E-2</c:v>
                </c:pt>
                <c:pt idx="5036">
                  <c:v>1.7929500000000001E-2</c:v>
                </c:pt>
                <c:pt idx="5037">
                  <c:v>1.7931599999999999E-2</c:v>
                </c:pt>
                <c:pt idx="5038">
                  <c:v>1.7934200000000001E-2</c:v>
                </c:pt>
                <c:pt idx="5039">
                  <c:v>1.7937000000000002E-2</c:v>
                </c:pt>
                <c:pt idx="5040">
                  <c:v>1.7939900000000002E-2</c:v>
                </c:pt>
                <c:pt idx="5041">
                  <c:v>1.7942699999999999E-2</c:v>
                </c:pt>
                <c:pt idx="5042">
                  <c:v>1.7944999999999999E-2</c:v>
                </c:pt>
                <c:pt idx="5043">
                  <c:v>1.7947899999999999E-2</c:v>
                </c:pt>
                <c:pt idx="5044">
                  <c:v>1.7950600000000001E-2</c:v>
                </c:pt>
                <c:pt idx="5045">
                  <c:v>1.79542E-2</c:v>
                </c:pt>
                <c:pt idx="5046">
                  <c:v>1.7956799999999998E-2</c:v>
                </c:pt>
                <c:pt idx="5047">
                  <c:v>1.796E-2</c:v>
                </c:pt>
                <c:pt idx="5048">
                  <c:v>1.79629E-2</c:v>
                </c:pt>
                <c:pt idx="5049">
                  <c:v>1.7965700000000001E-2</c:v>
                </c:pt>
                <c:pt idx="5050">
                  <c:v>1.7969800000000001E-2</c:v>
                </c:pt>
                <c:pt idx="5051">
                  <c:v>1.79712E-2</c:v>
                </c:pt>
                <c:pt idx="5052">
                  <c:v>1.7975100000000001E-2</c:v>
                </c:pt>
                <c:pt idx="5053">
                  <c:v>1.79782E-2</c:v>
                </c:pt>
                <c:pt idx="5054">
                  <c:v>1.7981E-2</c:v>
                </c:pt>
                <c:pt idx="5055">
                  <c:v>1.7983599999999999E-2</c:v>
                </c:pt>
                <c:pt idx="5056">
                  <c:v>1.7987099999999999E-2</c:v>
                </c:pt>
                <c:pt idx="5057">
                  <c:v>1.7990200000000001E-2</c:v>
                </c:pt>
                <c:pt idx="5058">
                  <c:v>1.7992299999999999E-2</c:v>
                </c:pt>
                <c:pt idx="5059">
                  <c:v>1.7996499999999999E-2</c:v>
                </c:pt>
                <c:pt idx="5060">
                  <c:v>1.7998699999999999E-2</c:v>
                </c:pt>
                <c:pt idx="5061">
                  <c:v>1.8002199999999999E-2</c:v>
                </c:pt>
                <c:pt idx="5062">
                  <c:v>1.8003700000000001E-2</c:v>
                </c:pt>
                <c:pt idx="5063">
                  <c:v>1.8007800000000001E-2</c:v>
                </c:pt>
                <c:pt idx="5064">
                  <c:v>1.8010399999999999E-2</c:v>
                </c:pt>
                <c:pt idx="5065">
                  <c:v>1.8011300000000001E-2</c:v>
                </c:pt>
                <c:pt idx="5066">
                  <c:v>1.8015E-2</c:v>
                </c:pt>
                <c:pt idx="5067">
                  <c:v>1.80178E-2</c:v>
                </c:pt>
                <c:pt idx="5068">
                  <c:v>1.8020700000000001E-2</c:v>
                </c:pt>
                <c:pt idx="5069">
                  <c:v>1.8022300000000002E-2</c:v>
                </c:pt>
                <c:pt idx="5070">
                  <c:v>1.8026799999999999E-2</c:v>
                </c:pt>
                <c:pt idx="5071">
                  <c:v>1.8026899999999998E-2</c:v>
                </c:pt>
                <c:pt idx="5072">
                  <c:v>1.8027899999999999E-2</c:v>
                </c:pt>
                <c:pt idx="5073">
                  <c:v>1.80331E-2</c:v>
                </c:pt>
                <c:pt idx="5074">
                  <c:v>1.80331E-2</c:v>
                </c:pt>
                <c:pt idx="5075">
                  <c:v>1.8034100000000001E-2</c:v>
                </c:pt>
                <c:pt idx="5076">
                  <c:v>1.80384E-2</c:v>
                </c:pt>
                <c:pt idx="5077">
                  <c:v>1.80412E-2</c:v>
                </c:pt>
                <c:pt idx="5078">
                  <c:v>1.80406E-2</c:v>
                </c:pt>
                <c:pt idx="5079">
                  <c:v>1.8043300000000002E-2</c:v>
                </c:pt>
                <c:pt idx="5080">
                  <c:v>1.8046699999999999E-2</c:v>
                </c:pt>
                <c:pt idx="5081">
                  <c:v>1.8046900000000001E-2</c:v>
                </c:pt>
                <c:pt idx="5082">
                  <c:v>1.80488E-2</c:v>
                </c:pt>
                <c:pt idx="5083">
                  <c:v>1.805E-2</c:v>
                </c:pt>
                <c:pt idx="5084">
                  <c:v>1.8052200000000001E-2</c:v>
                </c:pt>
                <c:pt idx="5085">
                  <c:v>1.80506E-2</c:v>
                </c:pt>
                <c:pt idx="5086">
                  <c:v>1.8053099999999999E-2</c:v>
                </c:pt>
                <c:pt idx="5087">
                  <c:v>1.8055100000000001E-2</c:v>
                </c:pt>
                <c:pt idx="5088">
                  <c:v>1.8053900000000001E-2</c:v>
                </c:pt>
                <c:pt idx="5089">
                  <c:v>1.8055600000000002E-2</c:v>
                </c:pt>
                <c:pt idx="5090">
                  <c:v>1.8055499999999999E-2</c:v>
                </c:pt>
                <c:pt idx="5091">
                  <c:v>1.8055399999999999E-2</c:v>
                </c:pt>
                <c:pt idx="5092">
                  <c:v>1.80599E-2</c:v>
                </c:pt>
                <c:pt idx="5093">
                  <c:v>1.8059599999999999E-2</c:v>
                </c:pt>
                <c:pt idx="5094">
                  <c:v>1.8060699999999999E-2</c:v>
                </c:pt>
                <c:pt idx="5095">
                  <c:v>1.8057199999999999E-2</c:v>
                </c:pt>
                <c:pt idx="5096">
                  <c:v>1.80593E-2</c:v>
                </c:pt>
                <c:pt idx="5097">
                  <c:v>1.80641E-2</c:v>
                </c:pt>
                <c:pt idx="5098">
                  <c:v>1.8061399999999998E-2</c:v>
                </c:pt>
                <c:pt idx="5099">
                  <c:v>1.8061000000000001E-2</c:v>
                </c:pt>
                <c:pt idx="5100">
                  <c:v>1.80588E-2</c:v>
                </c:pt>
                <c:pt idx="5101">
                  <c:v>1.8059599999999999E-2</c:v>
                </c:pt>
                <c:pt idx="5102">
                  <c:v>1.8063900000000001E-2</c:v>
                </c:pt>
                <c:pt idx="5103">
                  <c:v>1.8059100000000002E-2</c:v>
                </c:pt>
                <c:pt idx="5104">
                  <c:v>1.80663E-2</c:v>
                </c:pt>
                <c:pt idx="5105">
                  <c:v>1.8058500000000002E-2</c:v>
                </c:pt>
                <c:pt idx="5106">
                  <c:v>1.8064299999999998E-2</c:v>
                </c:pt>
                <c:pt idx="5107">
                  <c:v>1.8064299999999998E-2</c:v>
                </c:pt>
                <c:pt idx="5108">
                  <c:v>1.80593E-2</c:v>
                </c:pt>
                <c:pt idx="5109">
                  <c:v>1.8058100000000001E-2</c:v>
                </c:pt>
                <c:pt idx="5110">
                  <c:v>1.80588E-2</c:v>
                </c:pt>
                <c:pt idx="5111">
                  <c:v>1.8060099999999999E-2</c:v>
                </c:pt>
                <c:pt idx="5112">
                  <c:v>1.8057500000000001E-2</c:v>
                </c:pt>
                <c:pt idx="5113">
                  <c:v>1.8056800000000001E-2</c:v>
                </c:pt>
                <c:pt idx="5114">
                  <c:v>1.8057299999999998E-2</c:v>
                </c:pt>
                <c:pt idx="5115">
                  <c:v>1.80588E-2</c:v>
                </c:pt>
                <c:pt idx="5116">
                  <c:v>1.8059800000000001E-2</c:v>
                </c:pt>
                <c:pt idx="5117">
                  <c:v>1.8053799999999998E-2</c:v>
                </c:pt>
                <c:pt idx="5118">
                  <c:v>1.8053799999999998E-2</c:v>
                </c:pt>
                <c:pt idx="5119">
                  <c:v>1.8055499999999999E-2</c:v>
                </c:pt>
                <c:pt idx="5120">
                  <c:v>1.80558E-2</c:v>
                </c:pt>
                <c:pt idx="5121">
                  <c:v>1.8056099999999999E-2</c:v>
                </c:pt>
                <c:pt idx="5122">
                  <c:v>1.80547E-2</c:v>
                </c:pt>
                <c:pt idx="5123">
                  <c:v>1.8053199999999998E-2</c:v>
                </c:pt>
                <c:pt idx="5124">
                  <c:v>1.8054500000000001E-2</c:v>
                </c:pt>
                <c:pt idx="5125">
                  <c:v>1.8058299999999999E-2</c:v>
                </c:pt>
                <c:pt idx="5126">
                  <c:v>1.8051000000000001E-2</c:v>
                </c:pt>
                <c:pt idx="5127">
                  <c:v>1.8050500000000001E-2</c:v>
                </c:pt>
                <c:pt idx="5128">
                  <c:v>1.80488E-2</c:v>
                </c:pt>
                <c:pt idx="5129">
                  <c:v>1.8048499999999999E-2</c:v>
                </c:pt>
                <c:pt idx="5130">
                  <c:v>1.8048700000000001E-2</c:v>
                </c:pt>
                <c:pt idx="5131">
                  <c:v>1.8049599999999999E-2</c:v>
                </c:pt>
                <c:pt idx="5132">
                  <c:v>1.8049599999999999E-2</c:v>
                </c:pt>
                <c:pt idx="5133">
                  <c:v>1.8049300000000001E-2</c:v>
                </c:pt>
                <c:pt idx="5134">
                  <c:v>1.8047299999999999E-2</c:v>
                </c:pt>
                <c:pt idx="5135">
                  <c:v>1.80441E-2</c:v>
                </c:pt>
                <c:pt idx="5136">
                  <c:v>1.8043199999999999E-2</c:v>
                </c:pt>
                <c:pt idx="5137">
                  <c:v>1.8047899999999999E-2</c:v>
                </c:pt>
                <c:pt idx="5138">
                  <c:v>1.8043500000000001E-2</c:v>
                </c:pt>
                <c:pt idx="5139">
                  <c:v>1.8044899999999999E-2</c:v>
                </c:pt>
                <c:pt idx="5140">
                  <c:v>1.80419E-2</c:v>
                </c:pt>
                <c:pt idx="5141">
                  <c:v>1.80453E-2</c:v>
                </c:pt>
                <c:pt idx="5142">
                  <c:v>1.8044299999999999E-2</c:v>
                </c:pt>
                <c:pt idx="5143">
                  <c:v>1.8042900000000001E-2</c:v>
                </c:pt>
                <c:pt idx="5144">
                  <c:v>1.8042599999999999E-2</c:v>
                </c:pt>
                <c:pt idx="5145">
                  <c:v>1.8035499999999999E-2</c:v>
                </c:pt>
                <c:pt idx="5146">
                  <c:v>1.8038999999999999E-2</c:v>
                </c:pt>
                <c:pt idx="5147">
                  <c:v>1.8040899999999999E-2</c:v>
                </c:pt>
                <c:pt idx="5148">
                  <c:v>1.8034399999999999E-2</c:v>
                </c:pt>
                <c:pt idx="5149">
                  <c:v>1.80372E-2</c:v>
                </c:pt>
                <c:pt idx="5150">
                  <c:v>1.8038499999999999E-2</c:v>
                </c:pt>
                <c:pt idx="5151">
                  <c:v>1.8035099999999998E-2</c:v>
                </c:pt>
                <c:pt idx="5152">
                  <c:v>1.8040500000000001E-2</c:v>
                </c:pt>
                <c:pt idx="5153">
                  <c:v>1.80365E-2</c:v>
                </c:pt>
                <c:pt idx="5154">
                  <c:v>1.8035599999999999E-2</c:v>
                </c:pt>
                <c:pt idx="5155">
                  <c:v>1.80395E-2</c:v>
                </c:pt>
                <c:pt idx="5156">
                  <c:v>1.8034600000000001E-2</c:v>
                </c:pt>
                <c:pt idx="5157">
                  <c:v>1.8031700000000001E-2</c:v>
                </c:pt>
                <c:pt idx="5158">
                  <c:v>1.8033299999999999E-2</c:v>
                </c:pt>
                <c:pt idx="5159">
                  <c:v>1.80319E-2</c:v>
                </c:pt>
                <c:pt idx="5160">
                  <c:v>1.8029799999999999E-2</c:v>
                </c:pt>
                <c:pt idx="5161">
                  <c:v>1.80307E-2</c:v>
                </c:pt>
                <c:pt idx="5162">
                  <c:v>1.8030899999999999E-2</c:v>
                </c:pt>
                <c:pt idx="5163">
                  <c:v>1.8026799999999999E-2</c:v>
                </c:pt>
                <c:pt idx="5164">
                  <c:v>1.8026500000000001E-2</c:v>
                </c:pt>
                <c:pt idx="5165">
                  <c:v>1.8026799999999999E-2</c:v>
                </c:pt>
                <c:pt idx="5166">
                  <c:v>1.8030000000000001E-2</c:v>
                </c:pt>
                <c:pt idx="5167">
                  <c:v>1.8024200000000001E-2</c:v>
                </c:pt>
                <c:pt idx="5168">
                  <c:v>1.8026500000000001E-2</c:v>
                </c:pt>
                <c:pt idx="5169">
                  <c:v>1.80237E-2</c:v>
                </c:pt>
                <c:pt idx="5170">
                  <c:v>1.8022799999999999E-2</c:v>
                </c:pt>
                <c:pt idx="5171">
                  <c:v>1.8020700000000001E-2</c:v>
                </c:pt>
                <c:pt idx="5172">
                  <c:v>1.80191E-2</c:v>
                </c:pt>
                <c:pt idx="5173">
                  <c:v>1.8022E-2</c:v>
                </c:pt>
                <c:pt idx="5174">
                  <c:v>1.8015699999999999E-2</c:v>
                </c:pt>
                <c:pt idx="5175">
                  <c:v>1.8019899999999998E-2</c:v>
                </c:pt>
                <c:pt idx="5176">
                  <c:v>1.80197E-2</c:v>
                </c:pt>
                <c:pt idx="5177">
                  <c:v>1.80155E-2</c:v>
                </c:pt>
                <c:pt idx="5178">
                  <c:v>1.8015300000000001E-2</c:v>
                </c:pt>
                <c:pt idx="5179">
                  <c:v>1.8011200000000002E-2</c:v>
                </c:pt>
                <c:pt idx="5180">
                  <c:v>1.80109E-2</c:v>
                </c:pt>
                <c:pt idx="5181">
                  <c:v>1.80068E-2</c:v>
                </c:pt>
                <c:pt idx="5182">
                  <c:v>1.8008799999999998E-2</c:v>
                </c:pt>
                <c:pt idx="5183">
                  <c:v>1.8004900000000001E-2</c:v>
                </c:pt>
                <c:pt idx="5184">
                  <c:v>1.8005199999999999E-2</c:v>
                </c:pt>
                <c:pt idx="5185">
                  <c:v>1.8001900000000001E-2</c:v>
                </c:pt>
                <c:pt idx="5186">
                  <c:v>1.8003100000000001E-2</c:v>
                </c:pt>
                <c:pt idx="5187">
                  <c:v>1.8001400000000001E-2</c:v>
                </c:pt>
                <c:pt idx="5188">
                  <c:v>1.80003E-2</c:v>
                </c:pt>
                <c:pt idx="5189">
                  <c:v>1.7995199999999999E-2</c:v>
                </c:pt>
                <c:pt idx="5190">
                  <c:v>1.7995299999999999E-2</c:v>
                </c:pt>
                <c:pt idx="5191">
                  <c:v>1.7993700000000001E-2</c:v>
                </c:pt>
                <c:pt idx="5192">
                  <c:v>1.7991900000000002E-2</c:v>
                </c:pt>
                <c:pt idx="5193">
                  <c:v>1.7988199999999999E-2</c:v>
                </c:pt>
                <c:pt idx="5194">
                  <c:v>1.7988199999999999E-2</c:v>
                </c:pt>
                <c:pt idx="5195">
                  <c:v>1.7986599999999998E-2</c:v>
                </c:pt>
                <c:pt idx="5196">
                  <c:v>1.79828E-2</c:v>
                </c:pt>
                <c:pt idx="5197">
                  <c:v>1.7983300000000001E-2</c:v>
                </c:pt>
                <c:pt idx="5198">
                  <c:v>1.7979499999999999E-2</c:v>
                </c:pt>
                <c:pt idx="5199">
                  <c:v>1.79793E-2</c:v>
                </c:pt>
                <c:pt idx="5200">
                  <c:v>1.7976800000000001E-2</c:v>
                </c:pt>
                <c:pt idx="5201">
                  <c:v>1.79747E-2</c:v>
                </c:pt>
                <c:pt idx="5202">
                  <c:v>1.7971299999999999E-2</c:v>
                </c:pt>
                <c:pt idx="5203">
                  <c:v>1.7970300000000002E-2</c:v>
                </c:pt>
                <c:pt idx="5204">
                  <c:v>1.79676E-2</c:v>
                </c:pt>
                <c:pt idx="5205">
                  <c:v>1.7966200000000002E-2</c:v>
                </c:pt>
                <c:pt idx="5206">
                  <c:v>1.7963099999999999E-2</c:v>
                </c:pt>
                <c:pt idx="5207">
                  <c:v>1.7960799999999999E-2</c:v>
                </c:pt>
                <c:pt idx="5208">
                  <c:v>1.7958399999999999E-2</c:v>
                </c:pt>
                <c:pt idx="5209">
                  <c:v>1.7956300000000001E-2</c:v>
                </c:pt>
                <c:pt idx="5210">
                  <c:v>1.7954100000000001E-2</c:v>
                </c:pt>
                <c:pt idx="5211">
                  <c:v>1.7952599999999999E-2</c:v>
                </c:pt>
                <c:pt idx="5212">
                  <c:v>1.7950299999999999E-2</c:v>
                </c:pt>
                <c:pt idx="5213">
                  <c:v>1.7947899999999999E-2</c:v>
                </c:pt>
                <c:pt idx="5214">
                  <c:v>1.7945300000000001E-2</c:v>
                </c:pt>
                <c:pt idx="5215">
                  <c:v>1.79437E-2</c:v>
                </c:pt>
                <c:pt idx="5216">
                  <c:v>1.79413E-2</c:v>
                </c:pt>
                <c:pt idx="5217">
                  <c:v>1.7939E-2</c:v>
                </c:pt>
                <c:pt idx="5218">
                  <c:v>1.7936899999999999E-2</c:v>
                </c:pt>
                <c:pt idx="5219">
                  <c:v>1.7934800000000001E-2</c:v>
                </c:pt>
                <c:pt idx="5220">
                  <c:v>1.79326E-2</c:v>
                </c:pt>
                <c:pt idx="5221">
                  <c:v>1.7930600000000001E-2</c:v>
                </c:pt>
                <c:pt idx="5222">
                  <c:v>1.7928300000000001E-2</c:v>
                </c:pt>
                <c:pt idx="5223">
                  <c:v>1.7926500000000001E-2</c:v>
                </c:pt>
                <c:pt idx="5224">
                  <c:v>1.7924499999999999E-2</c:v>
                </c:pt>
                <c:pt idx="5225">
                  <c:v>1.7922799999999999E-2</c:v>
                </c:pt>
                <c:pt idx="5226">
                  <c:v>1.79203E-2</c:v>
                </c:pt>
                <c:pt idx="5227">
                  <c:v>1.7918900000000001E-2</c:v>
                </c:pt>
                <c:pt idx="5228">
                  <c:v>1.7916999999999999E-2</c:v>
                </c:pt>
                <c:pt idx="5229">
                  <c:v>1.7915E-2</c:v>
                </c:pt>
                <c:pt idx="5230">
                  <c:v>1.7913800000000001E-2</c:v>
                </c:pt>
                <c:pt idx="5231">
                  <c:v>1.7911799999999999E-2</c:v>
                </c:pt>
                <c:pt idx="5232">
                  <c:v>1.7909899999999999E-2</c:v>
                </c:pt>
                <c:pt idx="5233">
                  <c:v>1.7908400000000001E-2</c:v>
                </c:pt>
                <c:pt idx="5234">
                  <c:v>1.7908400000000001E-2</c:v>
                </c:pt>
                <c:pt idx="5235">
                  <c:v>1.7905999999999998E-2</c:v>
                </c:pt>
                <c:pt idx="5236">
                  <c:v>1.7903700000000002E-2</c:v>
                </c:pt>
                <c:pt idx="5237">
                  <c:v>1.79033E-2</c:v>
                </c:pt>
                <c:pt idx="5238">
                  <c:v>1.7902100000000001E-2</c:v>
                </c:pt>
                <c:pt idx="5239">
                  <c:v>1.7902299999999999E-2</c:v>
                </c:pt>
                <c:pt idx="5240">
                  <c:v>1.7901799999999999E-2</c:v>
                </c:pt>
                <c:pt idx="5241">
                  <c:v>1.7900800000000001E-2</c:v>
                </c:pt>
                <c:pt idx="5242">
                  <c:v>1.7900200000000002E-2</c:v>
                </c:pt>
                <c:pt idx="5243">
                  <c:v>1.78999E-2</c:v>
                </c:pt>
                <c:pt idx="5244">
                  <c:v>1.78987E-2</c:v>
                </c:pt>
                <c:pt idx="5245">
                  <c:v>1.7898299999999999E-2</c:v>
                </c:pt>
                <c:pt idx="5246">
                  <c:v>1.7898500000000001E-2</c:v>
                </c:pt>
                <c:pt idx="5247">
                  <c:v>1.7898799999999999E-2</c:v>
                </c:pt>
                <c:pt idx="5248">
                  <c:v>1.7897400000000001E-2</c:v>
                </c:pt>
                <c:pt idx="5249">
                  <c:v>1.7895899999999999E-2</c:v>
                </c:pt>
                <c:pt idx="5250">
                  <c:v>1.7899200000000001E-2</c:v>
                </c:pt>
                <c:pt idx="5251">
                  <c:v>1.7898500000000001E-2</c:v>
                </c:pt>
                <c:pt idx="5252">
                  <c:v>1.7898399999999998E-2</c:v>
                </c:pt>
                <c:pt idx="5253">
                  <c:v>1.7899200000000001E-2</c:v>
                </c:pt>
                <c:pt idx="5254">
                  <c:v>1.7899399999999999E-2</c:v>
                </c:pt>
                <c:pt idx="5255">
                  <c:v>1.7900200000000002E-2</c:v>
                </c:pt>
                <c:pt idx="5256">
                  <c:v>1.7903599999999999E-2</c:v>
                </c:pt>
                <c:pt idx="5257">
                  <c:v>1.7902100000000001E-2</c:v>
                </c:pt>
                <c:pt idx="5258">
                  <c:v>1.7903700000000002E-2</c:v>
                </c:pt>
                <c:pt idx="5259">
                  <c:v>1.7903800000000001E-2</c:v>
                </c:pt>
                <c:pt idx="5260">
                  <c:v>1.7905799999999999E-2</c:v>
                </c:pt>
                <c:pt idx="5261">
                  <c:v>1.7908400000000001E-2</c:v>
                </c:pt>
                <c:pt idx="5262">
                  <c:v>1.7910599999999999E-2</c:v>
                </c:pt>
                <c:pt idx="5263">
                  <c:v>1.7909399999999999E-2</c:v>
                </c:pt>
                <c:pt idx="5264">
                  <c:v>1.7912899999999999E-2</c:v>
                </c:pt>
                <c:pt idx="5265">
                  <c:v>1.7915799999999999E-2</c:v>
                </c:pt>
                <c:pt idx="5266">
                  <c:v>1.7917099999999998E-2</c:v>
                </c:pt>
                <c:pt idx="5267">
                  <c:v>1.7918699999999999E-2</c:v>
                </c:pt>
                <c:pt idx="5268">
                  <c:v>1.7922400000000002E-2</c:v>
                </c:pt>
                <c:pt idx="5269">
                  <c:v>1.7925199999999999E-2</c:v>
                </c:pt>
                <c:pt idx="5270">
                  <c:v>1.79267E-2</c:v>
                </c:pt>
                <c:pt idx="5271">
                  <c:v>1.7928800000000002E-2</c:v>
                </c:pt>
                <c:pt idx="5272">
                  <c:v>1.7931300000000001E-2</c:v>
                </c:pt>
                <c:pt idx="5273">
                  <c:v>1.7933899999999999E-2</c:v>
                </c:pt>
                <c:pt idx="5274">
                  <c:v>1.7934200000000001E-2</c:v>
                </c:pt>
                <c:pt idx="5275">
                  <c:v>1.7939299999999998E-2</c:v>
                </c:pt>
                <c:pt idx="5276">
                  <c:v>1.7941599999999999E-2</c:v>
                </c:pt>
                <c:pt idx="5277">
                  <c:v>1.7945300000000001E-2</c:v>
                </c:pt>
                <c:pt idx="5278">
                  <c:v>1.7950199999999999E-2</c:v>
                </c:pt>
                <c:pt idx="5279">
                  <c:v>1.7951700000000001E-2</c:v>
                </c:pt>
                <c:pt idx="5280">
                  <c:v>1.79531E-2</c:v>
                </c:pt>
                <c:pt idx="5281">
                  <c:v>1.79566E-2</c:v>
                </c:pt>
                <c:pt idx="5282">
                  <c:v>1.7959900000000001E-2</c:v>
                </c:pt>
                <c:pt idx="5283">
                  <c:v>1.7964600000000001E-2</c:v>
                </c:pt>
                <c:pt idx="5284">
                  <c:v>1.79647E-2</c:v>
                </c:pt>
                <c:pt idx="5285">
                  <c:v>1.7970199999999999E-2</c:v>
                </c:pt>
                <c:pt idx="5286">
                  <c:v>1.79729E-2</c:v>
                </c:pt>
                <c:pt idx="5287">
                  <c:v>1.7976900000000001E-2</c:v>
                </c:pt>
                <c:pt idx="5288">
                  <c:v>1.7977400000000001E-2</c:v>
                </c:pt>
                <c:pt idx="5289">
                  <c:v>1.7982700000000001E-2</c:v>
                </c:pt>
                <c:pt idx="5290">
                  <c:v>1.7984099999999999E-2</c:v>
                </c:pt>
                <c:pt idx="5291">
                  <c:v>1.7987800000000002E-2</c:v>
                </c:pt>
                <c:pt idx="5292">
                  <c:v>1.79905E-2</c:v>
                </c:pt>
                <c:pt idx="5293">
                  <c:v>1.79945E-2</c:v>
                </c:pt>
                <c:pt idx="5294">
                  <c:v>1.7998900000000002E-2</c:v>
                </c:pt>
                <c:pt idx="5295">
                  <c:v>1.80015E-2</c:v>
                </c:pt>
                <c:pt idx="5296">
                  <c:v>1.80033E-2</c:v>
                </c:pt>
                <c:pt idx="5297">
                  <c:v>1.80073E-2</c:v>
                </c:pt>
                <c:pt idx="5298">
                  <c:v>1.8010100000000001E-2</c:v>
                </c:pt>
                <c:pt idx="5299">
                  <c:v>1.8012400000000001E-2</c:v>
                </c:pt>
                <c:pt idx="5300">
                  <c:v>1.8015900000000001E-2</c:v>
                </c:pt>
                <c:pt idx="5301">
                  <c:v>1.8018099999999999E-2</c:v>
                </c:pt>
                <c:pt idx="5302">
                  <c:v>1.8021599999999999E-2</c:v>
                </c:pt>
                <c:pt idx="5303">
                  <c:v>1.8026500000000001E-2</c:v>
                </c:pt>
                <c:pt idx="5304">
                  <c:v>1.80272E-2</c:v>
                </c:pt>
                <c:pt idx="5305">
                  <c:v>1.80301E-2</c:v>
                </c:pt>
                <c:pt idx="5306">
                  <c:v>1.8032400000000001E-2</c:v>
                </c:pt>
                <c:pt idx="5307">
                  <c:v>1.80343E-2</c:v>
                </c:pt>
                <c:pt idx="5308">
                  <c:v>1.8036900000000002E-2</c:v>
                </c:pt>
                <c:pt idx="5309">
                  <c:v>1.8039300000000001E-2</c:v>
                </c:pt>
                <c:pt idx="5310">
                  <c:v>1.8042200000000001E-2</c:v>
                </c:pt>
                <c:pt idx="5311">
                  <c:v>1.8043199999999999E-2</c:v>
                </c:pt>
                <c:pt idx="5312">
                  <c:v>1.80453E-2</c:v>
                </c:pt>
                <c:pt idx="5313">
                  <c:v>1.8047500000000001E-2</c:v>
                </c:pt>
                <c:pt idx="5314">
                  <c:v>1.8049200000000001E-2</c:v>
                </c:pt>
                <c:pt idx="5315">
                  <c:v>1.80512E-2</c:v>
                </c:pt>
                <c:pt idx="5316">
                  <c:v>1.8052700000000001E-2</c:v>
                </c:pt>
                <c:pt idx="5317">
                  <c:v>1.8054000000000001E-2</c:v>
                </c:pt>
                <c:pt idx="5318">
                  <c:v>1.8055100000000001E-2</c:v>
                </c:pt>
                <c:pt idx="5319">
                  <c:v>1.8056599999999999E-2</c:v>
                </c:pt>
                <c:pt idx="5320">
                  <c:v>1.8057799999999999E-2</c:v>
                </c:pt>
                <c:pt idx="5321">
                  <c:v>1.8058899999999999E-2</c:v>
                </c:pt>
                <c:pt idx="5322">
                  <c:v>1.80599E-2</c:v>
                </c:pt>
                <c:pt idx="5323">
                  <c:v>1.8061000000000001E-2</c:v>
                </c:pt>
                <c:pt idx="5324">
                  <c:v>1.8061799999999999E-2</c:v>
                </c:pt>
                <c:pt idx="5325">
                  <c:v>1.8062100000000001E-2</c:v>
                </c:pt>
                <c:pt idx="5326">
                  <c:v>1.8062999999999999E-2</c:v>
                </c:pt>
                <c:pt idx="5327">
                  <c:v>1.8063200000000001E-2</c:v>
                </c:pt>
                <c:pt idx="5328">
                  <c:v>1.80635E-2</c:v>
                </c:pt>
                <c:pt idx="5329">
                  <c:v>1.8064500000000001E-2</c:v>
                </c:pt>
                <c:pt idx="5330">
                  <c:v>1.8065100000000001E-2</c:v>
                </c:pt>
                <c:pt idx="5331">
                  <c:v>1.8065000000000001E-2</c:v>
                </c:pt>
                <c:pt idx="5332">
                  <c:v>1.8064799999999999E-2</c:v>
                </c:pt>
                <c:pt idx="5333">
                  <c:v>1.8064299999999998E-2</c:v>
                </c:pt>
                <c:pt idx="5334">
                  <c:v>1.80658E-2</c:v>
                </c:pt>
                <c:pt idx="5335">
                  <c:v>1.8063699999999999E-2</c:v>
                </c:pt>
                <c:pt idx="5336">
                  <c:v>1.8064299999999998E-2</c:v>
                </c:pt>
                <c:pt idx="5337">
                  <c:v>1.8063200000000001E-2</c:v>
                </c:pt>
                <c:pt idx="5338">
                  <c:v>1.80629E-2</c:v>
                </c:pt>
                <c:pt idx="5339">
                  <c:v>1.80628E-2</c:v>
                </c:pt>
                <c:pt idx="5340">
                  <c:v>1.80622E-2</c:v>
                </c:pt>
                <c:pt idx="5341">
                  <c:v>1.80623E-2</c:v>
                </c:pt>
                <c:pt idx="5342">
                  <c:v>1.8061899999999999E-2</c:v>
                </c:pt>
                <c:pt idx="5343">
                  <c:v>1.80606E-2</c:v>
                </c:pt>
                <c:pt idx="5344">
                  <c:v>1.8060400000000001E-2</c:v>
                </c:pt>
                <c:pt idx="5345">
                  <c:v>1.8059100000000002E-2</c:v>
                </c:pt>
                <c:pt idx="5346">
                  <c:v>1.80593E-2</c:v>
                </c:pt>
                <c:pt idx="5347">
                  <c:v>1.8058100000000001E-2</c:v>
                </c:pt>
                <c:pt idx="5348">
                  <c:v>1.8056599999999999E-2</c:v>
                </c:pt>
                <c:pt idx="5349">
                  <c:v>1.80547E-2</c:v>
                </c:pt>
                <c:pt idx="5350">
                  <c:v>1.8055100000000001E-2</c:v>
                </c:pt>
                <c:pt idx="5351">
                  <c:v>1.80547E-2</c:v>
                </c:pt>
                <c:pt idx="5352">
                  <c:v>1.80529E-2</c:v>
                </c:pt>
                <c:pt idx="5353">
                  <c:v>1.80524E-2</c:v>
                </c:pt>
                <c:pt idx="5354">
                  <c:v>1.80506E-2</c:v>
                </c:pt>
                <c:pt idx="5355">
                  <c:v>1.8050299999999998E-2</c:v>
                </c:pt>
                <c:pt idx="5356">
                  <c:v>1.8048000000000002E-2</c:v>
                </c:pt>
                <c:pt idx="5357">
                  <c:v>1.8048000000000002E-2</c:v>
                </c:pt>
                <c:pt idx="5358">
                  <c:v>1.8044399999999999E-2</c:v>
                </c:pt>
                <c:pt idx="5359">
                  <c:v>1.8043099999999999E-2</c:v>
                </c:pt>
                <c:pt idx="5360">
                  <c:v>1.80418E-2</c:v>
                </c:pt>
                <c:pt idx="5361">
                  <c:v>1.8040899999999999E-2</c:v>
                </c:pt>
                <c:pt idx="5362">
                  <c:v>1.80412E-2</c:v>
                </c:pt>
                <c:pt idx="5363">
                  <c:v>1.8040299999999999E-2</c:v>
                </c:pt>
                <c:pt idx="5364">
                  <c:v>1.8037600000000001E-2</c:v>
                </c:pt>
                <c:pt idx="5365">
                  <c:v>1.8036400000000001E-2</c:v>
                </c:pt>
                <c:pt idx="5366">
                  <c:v>1.80366E-2</c:v>
                </c:pt>
                <c:pt idx="5367">
                  <c:v>1.8033500000000001E-2</c:v>
                </c:pt>
                <c:pt idx="5368">
                  <c:v>1.8032099999999999E-2</c:v>
                </c:pt>
                <c:pt idx="5369">
                  <c:v>1.8033400000000002E-2</c:v>
                </c:pt>
                <c:pt idx="5370">
                  <c:v>1.8030000000000001E-2</c:v>
                </c:pt>
                <c:pt idx="5371">
                  <c:v>1.8029099999999999E-2</c:v>
                </c:pt>
                <c:pt idx="5372">
                  <c:v>1.8027700000000001E-2</c:v>
                </c:pt>
                <c:pt idx="5373">
                  <c:v>1.8028200000000001E-2</c:v>
                </c:pt>
                <c:pt idx="5374">
                  <c:v>1.8026899999999998E-2</c:v>
                </c:pt>
                <c:pt idx="5375">
                  <c:v>1.8024800000000001E-2</c:v>
                </c:pt>
                <c:pt idx="5376">
                  <c:v>1.8023500000000001E-2</c:v>
                </c:pt>
                <c:pt idx="5377">
                  <c:v>1.8022E-2</c:v>
                </c:pt>
                <c:pt idx="5378">
                  <c:v>1.8019799999999999E-2</c:v>
                </c:pt>
                <c:pt idx="5379">
                  <c:v>1.80197E-2</c:v>
                </c:pt>
                <c:pt idx="5380">
                  <c:v>1.80184E-2</c:v>
                </c:pt>
                <c:pt idx="5381">
                  <c:v>1.8020100000000001E-2</c:v>
                </c:pt>
                <c:pt idx="5382">
                  <c:v>1.8017399999999999E-2</c:v>
                </c:pt>
                <c:pt idx="5383">
                  <c:v>1.8015400000000001E-2</c:v>
                </c:pt>
                <c:pt idx="5384">
                  <c:v>1.8014100000000002E-2</c:v>
                </c:pt>
                <c:pt idx="5385">
                  <c:v>1.80126E-2</c:v>
                </c:pt>
                <c:pt idx="5386">
                  <c:v>1.80126E-2</c:v>
                </c:pt>
                <c:pt idx="5387">
                  <c:v>1.8010499999999999E-2</c:v>
                </c:pt>
                <c:pt idx="5388">
                  <c:v>1.8013700000000001E-2</c:v>
                </c:pt>
                <c:pt idx="5389">
                  <c:v>1.8012400000000001E-2</c:v>
                </c:pt>
                <c:pt idx="5390">
                  <c:v>1.8010200000000001E-2</c:v>
                </c:pt>
                <c:pt idx="5391">
                  <c:v>1.8010399999999999E-2</c:v>
                </c:pt>
                <c:pt idx="5392">
                  <c:v>1.80092E-2</c:v>
                </c:pt>
                <c:pt idx="5393">
                  <c:v>1.8008E-2</c:v>
                </c:pt>
                <c:pt idx="5394">
                  <c:v>1.8008E-2</c:v>
                </c:pt>
                <c:pt idx="5395">
                  <c:v>1.8006899999999999E-2</c:v>
                </c:pt>
                <c:pt idx="5396">
                  <c:v>1.8005799999999999E-2</c:v>
                </c:pt>
                <c:pt idx="5397">
                  <c:v>1.8005899999999998E-2</c:v>
                </c:pt>
                <c:pt idx="5398">
                  <c:v>1.8005400000000001E-2</c:v>
                </c:pt>
                <c:pt idx="5399">
                  <c:v>1.8004200000000001E-2</c:v>
                </c:pt>
                <c:pt idx="5400">
                  <c:v>1.8003600000000002E-2</c:v>
                </c:pt>
                <c:pt idx="5401">
                  <c:v>1.80039E-2</c:v>
                </c:pt>
                <c:pt idx="5402">
                  <c:v>1.8003100000000001E-2</c:v>
                </c:pt>
                <c:pt idx="5403">
                  <c:v>1.8001400000000001E-2</c:v>
                </c:pt>
                <c:pt idx="5404">
                  <c:v>1.8001400000000001E-2</c:v>
                </c:pt>
                <c:pt idx="5405">
                  <c:v>1.8001E-2</c:v>
                </c:pt>
                <c:pt idx="5406">
                  <c:v>1.8000700000000001E-2</c:v>
                </c:pt>
                <c:pt idx="5407">
                  <c:v>1.8000700000000001E-2</c:v>
                </c:pt>
                <c:pt idx="5408">
                  <c:v>1.8000200000000001E-2</c:v>
                </c:pt>
                <c:pt idx="5409">
                  <c:v>1.80009E-2</c:v>
                </c:pt>
                <c:pt idx="5410">
                  <c:v>1.8000599999999999E-2</c:v>
                </c:pt>
                <c:pt idx="5411">
                  <c:v>1.8000100000000002E-2</c:v>
                </c:pt>
                <c:pt idx="5412">
                  <c:v>1.7998799999999999E-2</c:v>
                </c:pt>
                <c:pt idx="5413">
                  <c:v>1.7998799999999999E-2</c:v>
                </c:pt>
                <c:pt idx="5414">
                  <c:v>1.7998500000000001E-2</c:v>
                </c:pt>
                <c:pt idx="5415">
                  <c:v>1.7998500000000001E-2</c:v>
                </c:pt>
                <c:pt idx="5416">
                  <c:v>1.7998199999999999E-2</c:v>
                </c:pt>
                <c:pt idx="5417">
                  <c:v>1.7998E-2</c:v>
                </c:pt>
                <c:pt idx="5418">
                  <c:v>1.7998299999999998E-2</c:v>
                </c:pt>
                <c:pt idx="5419">
                  <c:v>1.7998400000000001E-2</c:v>
                </c:pt>
                <c:pt idx="5420">
                  <c:v>1.79981E-2</c:v>
                </c:pt>
                <c:pt idx="5421">
                  <c:v>1.79975E-2</c:v>
                </c:pt>
                <c:pt idx="5422">
                  <c:v>1.7997599999999999E-2</c:v>
                </c:pt>
                <c:pt idx="5423">
                  <c:v>1.79969E-2</c:v>
                </c:pt>
                <c:pt idx="5424">
                  <c:v>1.7997300000000001E-2</c:v>
                </c:pt>
                <c:pt idx="5425">
                  <c:v>1.7996700000000001E-2</c:v>
                </c:pt>
                <c:pt idx="5426">
                  <c:v>1.7997300000000001E-2</c:v>
                </c:pt>
                <c:pt idx="5427">
                  <c:v>1.7997200000000001E-2</c:v>
                </c:pt>
                <c:pt idx="5428">
                  <c:v>1.7996499999999999E-2</c:v>
                </c:pt>
                <c:pt idx="5429">
                  <c:v>1.7996399999999999E-2</c:v>
                </c:pt>
                <c:pt idx="5430">
                  <c:v>1.7996499999999999E-2</c:v>
                </c:pt>
                <c:pt idx="5431">
                  <c:v>1.7996100000000001E-2</c:v>
                </c:pt>
                <c:pt idx="5432">
                  <c:v>1.7996100000000001E-2</c:v>
                </c:pt>
                <c:pt idx="5433">
                  <c:v>1.7995799999999999E-2</c:v>
                </c:pt>
                <c:pt idx="5434">
                  <c:v>1.79957E-2</c:v>
                </c:pt>
                <c:pt idx="5435">
                  <c:v>1.7995500000000001E-2</c:v>
                </c:pt>
                <c:pt idx="5436">
                  <c:v>1.7995299999999999E-2</c:v>
                </c:pt>
                <c:pt idx="5437">
                  <c:v>1.79951E-2</c:v>
                </c:pt>
                <c:pt idx="5438">
                  <c:v>1.7994900000000001E-2</c:v>
                </c:pt>
                <c:pt idx="5439">
                  <c:v>1.7994599999999999E-2</c:v>
                </c:pt>
                <c:pt idx="5440">
                  <c:v>1.79945E-2</c:v>
                </c:pt>
                <c:pt idx="5441">
                  <c:v>1.7994199999999998E-2</c:v>
                </c:pt>
                <c:pt idx="5442">
                  <c:v>1.7993599999999998E-2</c:v>
                </c:pt>
                <c:pt idx="5443">
                  <c:v>1.79934E-2</c:v>
                </c:pt>
                <c:pt idx="5444">
                  <c:v>1.7993100000000001E-2</c:v>
                </c:pt>
                <c:pt idx="5445">
                  <c:v>1.7992000000000001E-2</c:v>
                </c:pt>
                <c:pt idx="5446">
                  <c:v>1.79922E-2</c:v>
                </c:pt>
                <c:pt idx="5447">
                  <c:v>1.7991799999999999E-2</c:v>
                </c:pt>
                <c:pt idx="5448">
                  <c:v>1.7990900000000001E-2</c:v>
                </c:pt>
                <c:pt idx="5449">
                  <c:v>1.7990300000000001E-2</c:v>
                </c:pt>
                <c:pt idx="5450">
                  <c:v>1.7990300000000001E-2</c:v>
                </c:pt>
                <c:pt idx="5451">
                  <c:v>1.79898E-2</c:v>
                </c:pt>
                <c:pt idx="5452">
                  <c:v>1.7989700000000001E-2</c:v>
                </c:pt>
                <c:pt idx="5453">
                  <c:v>1.7987900000000001E-2</c:v>
                </c:pt>
                <c:pt idx="5454">
                  <c:v>1.7987699999999999E-2</c:v>
                </c:pt>
                <c:pt idx="5455">
                  <c:v>1.79881E-2</c:v>
                </c:pt>
                <c:pt idx="5456">
                  <c:v>1.79858E-2</c:v>
                </c:pt>
                <c:pt idx="5457">
                  <c:v>1.79845E-2</c:v>
                </c:pt>
                <c:pt idx="5458">
                  <c:v>1.79863E-2</c:v>
                </c:pt>
                <c:pt idx="5459">
                  <c:v>1.7983300000000001E-2</c:v>
                </c:pt>
                <c:pt idx="5460">
                  <c:v>1.79829E-2</c:v>
                </c:pt>
                <c:pt idx="5461">
                  <c:v>1.79816E-2</c:v>
                </c:pt>
                <c:pt idx="5462">
                  <c:v>1.7982399999999999E-2</c:v>
                </c:pt>
                <c:pt idx="5463">
                  <c:v>1.7980800000000002E-2</c:v>
                </c:pt>
                <c:pt idx="5464">
                  <c:v>1.79787E-2</c:v>
                </c:pt>
                <c:pt idx="5465">
                  <c:v>1.7977099999999999E-2</c:v>
                </c:pt>
                <c:pt idx="5466">
                  <c:v>1.79781E-2</c:v>
                </c:pt>
                <c:pt idx="5467">
                  <c:v>1.7976300000000001E-2</c:v>
                </c:pt>
                <c:pt idx="5468">
                  <c:v>1.79775E-2</c:v>
                </c:pt>
                <c:pt idx="5469">
                  <c:v>1.7974899999999999E-2</c:v>
                </c:pt>
                <c:pt idx="5470">
                  <c:v>1.7972700000000001E-2</c:v>
                </c:pt>
                <c:pt idx="5471">
                  <c:v>1.79723E-2</c:v>
                </c:pt>
                <c:pt idx="5472">
                  <c:v>1.7969800000000001E-2</c:v>
                </c:pt>
                <c:pt idx="5473">
                  <c:v>1.79706E-2</c:v>
                </c:pt>
                <c:pt idx="5474">
                  <c:v>1.7967299999999999E-2</c:v>
                </c:pt>
                <c:pt idx="5475">
                  <c:v>1.7967299999999999E-2</c:v>
                </c:pt>
                <c:pt idx="5476">
                  <c:v>1.7966900000000001E-2</c:v>
                </c:pt>
                <c:pt idx="5477">
                  <c:v>1.7965999999999999E-2</c:v>
                </c:pt>
                <c:pt idx="5478">
                  <c:v>1.79642E-2</c:v>
                </c:pt>
                <c:pt idx="5479">
                  <c:v>1.7963799999999999E-2</c:v>
                </c:pt>
                <c:pt idx="5480">
                  <c:v>1.7960500000000001E-2</c:v>
                </c:pt>
                <c:pt idx="5481">
                  <c:v>1.7958499999999999E-2</c:v>
                </c:pt>
                <c:pt idx="5482">
                  <c:v>1.7959599999999999E-2</c:v>
                </c:pt>
                <c:pt idx="5483">
                  <c:v>1.79577E-2</c:v>
                </c:pt>
                <c:pt idx="5484">
                  <c:v>1.7956799999999998E-2</c:v>
                </c:pt>
                <c:pt idx="5485">
                  <c:v>1.79525E-2</c:v>
                </c:pt>
                <c:pt idx="5486">
                  <c:v>1.79536E-2</c:v>
                </c:pt>
                <c:pt idx="5487">
                  <c:v>1.7953500000000001E-2</c:v>
                </c:pt>
                <c:pt idx="5488">
                  <c:v>1.7956199999999999E-2</c:v>
                </c:pt>
                <c:pt idx="5489">
                  <c:v>1.7948599999999999E-2</c:v>
                </c:pt>
                <c:pt idx="5490">
                  <c:v>1.7946E-2</c:v>
                </c:pt>
                <c:pt idx="5491">
                  <c:v>1.7948599999999999E-2</c:v>
                </c:pt>
                <c:pt idx="5492">
                  <c:v>1.7949199999999998E-2</c:v>
                </c:pt>
                <c:pt idx="5493">
                  <c:v>1.79454E-2</c:v>
                </c:pt>
                <c:pt idx="5494">
                  <c:v>1.7944399999999999E-2</c:v>
                </c:pt>
                <c:pt idx="5495">
                  <c:v>1.7943199999999999E-2</c:v>
                </c:pt>
                <c:pt idx="5496">
                  <c:v>1.7946299999999998E-2</c:v>
                </c:pt>
                <c:pt idx="5497">
                  <c:v>1.7939900000000002E-2</c:v>
                </c:pt>
                <c:pt idx="5498">
                  <c:v>1.7939299999999998E-2</c:v>
                </c:pt>
                <c:pt idx="5499">
                  <c:v>1.7943000000000001E-2</c:v>
                </c:pt>
                <c:pt idx="5500">
                  <c:v>1.7940500000000002E-2</c:v>
                </c:pt>
                <c:pt idx="5501">
                  <c:v>1.7942E-2</c:v>
                </c:pt>
                <c:pt idx="5502">
                  <c:v>1.7938099999999998E-2</c:v>
                </c:pt>
                <c:pt idx="5503">
                  <c:v>1.7937700000000001E-2</c:v>
                </c:pt>
                <c:pt idx="5504">
                  <c:v>1.79414E-2</c:v>
                </c:pt>
                <c:pt idx="5505">
                  <c:v>1.79378E-2</c:v>
                </c:pt>
                <c:pt idx="5506">
                  <c:v>1.7937499999999999E-2</c:v>
                </c:pt>
                <c:pt idx="5507">
                  <c:v>1.79349E-2</c:v>
                </c:pt>
                <c:pt idx="5508">
                  <c:v>1.79361E-2</c:v>
                </c:pt>
                <c:pt idx="5509">
                  <c:v>1.79384E-2</c:v>
                </c:pt>
                <c:pt idx="5510">
                  <c:v>1.7933299999999999E-2</c:v>
                </c:pt>
                <c:pt idx="5511">
                  <c:v>1.7932400000000001E-2</c:v>
                </c:pt>
                <c:pt idx="5512">
                  <c:v>1.79302E-2</c:v>
                </c:pt>
                <c:pt idx="5513">
                  <c:v>1.7933999999999999E-2</c:v>
                </c:pt>
                <c:pt idx="5514">
                  <c:v>1.7933399999999999E-2</c:v>
                </c:pt>
                <c:pt idx="5515">
                  <c:v>1.7932799999999999E-2</c:v>
                </c:pt>
                <c:pt idx="5516">
                  <c:v>1.7933600000000001E-2</c:v>
                </c:pt>
                <c:pt idx="5517">
                  <c:v>1.7932799999999999E-2</c:v>
                </c:pt>
                <c:pt idx="5518">
                  <c:v>1.79372E-2</c:v>
                </c:pt>
                <c:pt idx="5519">
                  <c:v>1.7933600000000001E-2</c:v>
                </c:pt>
                <c:pt idx="5520">
                  <c:v>1.7937399999999999E-2</c:v>
                </c:pt>
                <c:pt idx="5521">
                  <c:v>1.79355E-2</c:v>
                </c:pt>
                <c:pt idx="5522">
                  <c:v>1.79343E-2</c:v>
                </c:pt>
                <c:pt idx="5523">
                  <c:v>1.79367E-2</c:v>
                </c:pt>
                <c:pt idx="5524">
                  <c:v>1.7933999999999999E-2</c:v>
                </c:pt>
                <c:pt idx="5525">
                  <c:v>1.7933500000000002E-2</c:v>
                </c:pt>
                <c:pt idx="5526">
                  <c:v>1.7935699999999999E-2</c:v>
                </c:pt>
                <c:pt idx="5527">
                  <c:v>1.7938099999999998E-2</c:v>
                </c:pt>
                <c:pt idx="5528">
                  <c:v>1.79401E-2</c:v>
                </c:pt>
                <c:pt idx="5529">
                  <c:v>1.79402E-2</c:v>
                </c:pt>
                <c:pt idx="5530">
                  <c:v>1.7939500000000001E-2</c:v>
                </c:pt>
                <c:pt idx="5531">
                  <c:v>1.79407E-2</c:v>
                </c:pt>
                <c:pt idx="5532">
                  <c:v>1.7944100000000001E-2</c:v>
                </c:pt>
                <c:pt idx="5533">
                  <c:v>1.79442E-2</c:v>
                </c:pt>
                <c:pt idx="5534">
                  <c:v>1.79455E-2</c:v>
                </c:pt>
                <c:pt idx="5535">
                  <c:v>1.7945800000000001E-2</c:v>
                </c:pt>
                <c:pt idx="5536">
                  <c:v>1.7950299999999999E-2</c:v>
                </c:pt>
                <c:pt idx="5537">
                  <c:v>1.7947999999999999E-2</c:v>
                </c:pt>
                <c:pt idx="5538">
                  <c:v>1.7951700000000001E-2</c:v>
                </c:pt>
                <c:pt idx="5539">
                  <c:v>1.7951000000000002E-2</c:v>
                </c:pt>
                <c:pt idx="5540">
                  <c:v>1.7954299999999999E-2</c:v>
                </c:pt>
                <c:pt idx="5541">
                  <c:v>1.7954399999999999E-2</c:v>
                </c:pt>
                <c:pt idx="5542">
                  <c:v>1.7959099999999999E-2</c:v>
                </c:pt>
                <c:pt idx="5543">
                  <c:v>1.7959300000000001E-2</c:v>
                </c:pt>
                <c:pt idx="5544">
                  <c:v>1.7960299999999998E-2</c:v>
                </c:pt>
                <c:pt idx="5545">
                  <c:v>1.7965700000000001E-2</c:v>
                </c:pt>
                <c:pt idx="5546">
                  <c:v>1.7965399999999999E-2</c:v>
                </c:pt>
                <c:pt idx="5547">
                  <c:v>1.7968499999999998E-2</c:v>
                </c:pt>
                <c:pt idx="5548">
                  <c:v>1.79665E-2</c:v>
                </c:pt>
                <c:pt idx="5549">
                  <c:v>1.7969599999999999E-2</c:v>
                </c:pt>
                <c:pt idx="5550">
                  <c:v>1.79734E-2</c:v>
                </c:pt>
                <c:pt idx="5551">
                  <c:v>1.79793E-2</c:v>
                </c:pt>
                <c:pt idx="5552">
                  <c:v>1.7979700000000001E-2</c:v>
                </c:pt>
                <c:pt idx="5553">
                  <c:v>1.7977300000000002E-2</c:v>
                </c:pt>
                <c:pt idx="5554">
                  <c:v>1.7981799999999999E-2</c:v>
                </c:pt>
                <c:pt idx="5555">
                  <c:v>1.7981199999999999E-2</c:v>
                </c:pt>
                <c:pt idx="5556">
                  <c:v>1.7986200000000001E-2</c:v>
                </c:pt>
                <c:pt idx="5557">
                  <c:v>1.7990599999999999E-2</c:v>
                </c:pt>
                <c:pt idx="5558">
                  <c:v>1.79863E-2</c:v>
                </c:pt>
                <c:pt idx="5559">
                  <c:v>1.7986700000000001E-2</c:v>
                </c:pt>
                <c:pt idx="5560">
                  <c:v>1.7989499999999999E-2</c:v>
                </c:pt>
                <c:pt idx="5561">
                  <c:v>1.7991E-2</c:v>
                </c:pt>
                <c:pt idx="5562">
                  <c:v>1.7992399999999999E-2</c:v>
                </c:pt>
                <c:pt idx="5563">
                  <c:v>1.7994300000000001E-2</c:v>
                </c:pt>
                <c:pt idx="5564">
                  <c:v>1.8003700000000001E-2</c:v>
                </c:pt>
                <c:pt idx="5565">
                  <c:v>1.8000800000000001E-2</c:v>
                </c:pt>
                <c:pt idx="5566">
                  <c:v>1.80039E-2</c:v>
                </c:pt>
                <c:pt idx="5567">
                  <c:v>1.8004800000000001E-2</c:v>
                </c:pt>
                <c:pt idx="5568">
                  <c:v>1.8007100000000002E-2</c:v>
                </c:pt>
                <c:pt idx="5569">
                  <c:v>1.8005899999999998E-2</c:v>
                </c:pt>
                <c:pt idx="5570">
                  <c:v>1.8008099999999999E-2</c:v>
                </c:pt>
                <c:pt idx="5571">
                  <c:v>1.8011300000000001E-2</c:v>
                </c:pt>
                <c:pt idx="5572">
                  <c:v>1.8011599999999999E-2</c:v>
                </c:pt>
                <c:pt idx="5573">
                  <c:v>1.80143E-2</c:v>
                </c:pt>
                <c:pt idx="5574">
                  <c:v>1.8016000000000001E-2</c:v>
                </c:pt>
                <c:pt idx="5575">
                  <c:v>1.8017399999999999E-2</c:v>
                </c:pt>
                <c:pt idx="5576">
                  <c:v>1.8015099999999999E-2</c:v>
                </c:pt>
                <c:pt idx="5577">
                  <c:v>1.8020600000000001E-2</c:v>
                </c:pt>
                <c:pt idx="5578">
                  <c:v>1.8021499999999999E-2</c:v>
                </c:pt>
                <c:pt idx="5579">
                  <c:v>1.80226E-2</c:v>
                </c:pt>
                <c:pt idx="5580">
                  <c:v>1.8022400000000001E-2</c:v>
                </c:pt>
                <c:pt idx="5581">
                  <c:v>1.8025900000000001E-2</c:v>
                </c:pt>
                <c:pt idx="5582">
                  <c:v>1.8026799999999999E-2</c:v>
                </c:pt>
                <c:pt idx="5583">
                  <c:v>1.8028099999999998E-2</c:v>
                </c:pt>
                <c:pt idx="5584">
                  <c:v>1.8029900000000001E-2</c:v>
                </c:pt>
                <c:pt idx="5585">
                  <c:v>1.8030399999999999E-2</c:v>
                </c:pt>
                <c:pt idx="5586">
                  <c:v>1.8030399999999999E-2</c:v>
                </c:pt>
                <c:pt idx="5587">
                  <c:v>1.8029799999999999E-2</c:v>
                </c:pt>
                <c:pt idx="5588">
                  <c:v>1.80313E-2</c:v>
                </c:pt>
                <c:pt idx="5589">
                  <c:v>1.8033E-2</c:v>
                </c:pt>
                <c:pt idx="5590">
                  <c:v>1.8035099999999998E-2</c:v>
                </c:pt>
                <c:pt idx="5591">
                  <c:v>1.80342E-2</c:v>
                </c:pt>
                <c:pt idx="5592">
                  <c:v>1.8036E-2</c:v>
                </c:pt>
                <c:pt idx="5593">
                  <c:v>1.8036400000000001E-2</c:v>
                </c:pt>
                <c:pt idx="5594">
                  <c:v>1.8039400000000001E-2</c:v>
                </c:pt>
                <c:pt idx="5595">
                  <c:v>1.8038700000000001E-2</c:v>
                </c:pt>
                <c:pt idx="5596">
                  <c:v>1.8039300000000001E-2</c:v>
                </c:pt>
                <c:pt idx="5597">
                  <c:v>1.8039900000000001E-2</c:v>
                </c:pt>
                <c:pt idx="5598">
                  <c:v>1.8041600000000001E-2</c:v>
                </c:pt>
                <c:pt idx="5599">
                  <c:v>1.8042800000000001E-2</c:v>
                </c:pt>
                <c:pt idx="5600">
                  <c:v>1.8041499999999999E-2</c:v>
                </c:pt>
                <c:pt idx="5601">
                  <c:v>1.8043E-2</c:v>
                </c:pt>
                <c:pt idx="5602">
                  <c:v>1.8043300000000002E-2</c:v>
                </c:pt>
                <c:pt idx="5603">
                  <c:v>1.8044000000000001E-2</c:v>
                </c:pt>
                <c:pt idx="5604">
                  <c:v>1.8044600000000001E-2</c:v>
                </c:pt>
                <c:pt idx="5605">
                  <c:v>1.8043799999999999E-2</c:v>
                </c:pt>
                <c:pt idx="5606">
                  <c:v>1.8044399999999999E-2</c:v>
                </c:pt>
                <c:pt idx="5607">
                  <c:v>1.80447E-2</c:v>
                </c:pt>
                <c:pt idx="5608">
                  <c:v>1.80459E-2</c:v>
                </c:pt>
                <c:pt idx="5609">
                  <c:v>1.8046300000000001E-2</c:v>
                </c:pt>
                <c:pt idx="5610">
                  <c:v>1.8045499999999999E-2</c:v>
                </c:pt>
                <c:pt idx="5611">
                  <c:v>1.80459E-2</c:v>
                </c:pt>
                <c:pt idx="5612">
                  <c:v>1.80471E-2</c:v>
                </c:pt>
                <c:pt idx="5613">
                  <c:v>1.8046400000000001E-2</c:v>
                </c:pt>
                <c:pt idx="5614">
                  <c:v>1.8045599999999998E-2</c:v>
                </c:pt>
                <c:pt idx="5615">
                  <c:v>1.8047000000000001E-2</c:v>
                </c:pt>
                <c:pt idx="5616">
                  <c:v>1.8047299999999999E-2</c:v>
                </c:pt>
                <c:pt idx="5617">
                  <c:v>1.8046900000000001E-2</c:v>
                </c:pt>
                <c:pt idx="5618">
                  <c:v>1.8047299999999999E-2</c:v>
                </c:pt>
                <c:pt idx="5619">
                  <c:v>1.8047400000000002E-2</c:v>
                </c:pt>
                <c:pt idx="5620">
                  <c:v>1.80477E-2</c:v>
                </c:pt>
                <c:pt idx="5621">
                  <c:v>1.8047799999999999E-2</c:v>
                </c:pt>
                <c:pt idx="5622">
                  <c:v>1.8047400000000002E-2</c:v>
                </c:pt>
                <c:pt idx="5623">
                  <c:v>1.80476E-2</c:v>
                </c:pt>
                <c:pt idx="5624">
                  <c:v>1.8048000000000002E-2</c:v>
                </c:pt>
                <c:pt idx="5625">
                  <c:v>1.8047899999999999E-2</c:v>
                </c:pt>
                <c:pt idx="5626">
                  <c:v>1.8047400000000002E-2</c:v>
                </c:pt>
                <c:pt idx="5627">
                  <c:v>1.8047799999999999E-2</c:v>
                </c:pt>
                <c:pt idx="5628">
                  <c:v>1.8047899999999999E-2</c:v>
                </c:pt>
                <c:pt idx="5629">
                  <c:v>1.80477E-2</c:v>
                </c:pt>
                <c:pt idx="5630">
                  <c:v>1.80488E-2</c:v>
                </c:pt>
                <c:pt idx="5631">
                  <c:v>1.8047400000000002E-2</c:v>
                </c:pt>
                <c:pt idx="5632">
                  <c:v>1.8047899999999999E-2</c:v>
                </c:pt>
                <c:pt idx="5633">
                  <c:v>1.8047400000000002E-2</c:v>
                </c:pt>
                <c:pt idx="5634">
                  <c:v>1.8047400000000002E-2</c:v>
                </c:pt>
                <c:pt idx="5635">
                  <c:v>1.80476E-2</c:v>
                </c:pt>
                <c:pt idx="5636">
                  <c:v>1.8047500000000001E-2</c:v>
                </c:pt>
                <c:pt idx="5637">
                  <c:v>1.80477E-2</c:v>
                </c:pt>
                <c:pt idx="5638">
                  <c:v>1.80471E-2</c:v>
                </c:pt>
                <c:pt idx="5639">
                  <c:v>1.8046599999999999E-2</c:v>
                </c:pt>
                <c:pt idx="5640">
                  <c:v>1.80465E-2</c:v>
                </c:pt>
                <c:pt idx="5641">
                  <c:v>1.8046300000000001E-2</c:v>
                </c:pt>
                <c:pt idx="5642">
                  <c:v>1.8046300000000001E-2</c:v>
                </c:pt>
                <c:pt idx="5643">
                  <c:v>1.8045800000000001E-2</c:v>
                </c:pt>
                <c:pt idx="5644">
                  <c:v>1.8046599999999999E-2</c:v>
                </c:pt>
                <c:pt idx="5645">
                  <c:v>1.8044999999999999E-2</c:v>
                </c:pt>
                <c:pt idx="5646">
                  <c:v>1.8045100000000001E-2</c:v>
                </c:pt>
                <c:pt idx="5647">
                  <c:v>1.8044500000000002E-2</c:v>
                </c:pt>
                <c:pt idx="5648">
                  <c:v>1.80453E-2</c:v>
                </c:pt>
                <c:pt idx="5649">
                  <c:v>1.8044500000000002E-2</c:v>
                </c:pt>
                <c:pt idx="5650">
                  <c:v>1.8043799999999999E-2</c:v>
                </c:pt>
                <c:pt idx="5651">
                  <c:v>1.8043799999999999E-2</c:v>
                </c:pt>
                <c:pt idx="5652">
                  <c:v>1.8043099999999999E-2</c:v>
                </c:pt>
                <c:pt idx="5653">
                  <c:v>1.8042900000000001E-2</c:v>
                </c:pt>
                <c:pt idx="5654">
                  <c:v>1.8043E-2</c:v>
                </c:pt>
                <c:pt idx="5655">
                  <c:v>1.8042200000000001E-2</c:v>
                </c:pt>
                <c:pt idx="5656">
                  <c:v>1.8041399999999999E-2</c:v>
                </c:pt>
                <c:pt idx="5657">
                  <c:v>1.8041100000000001E-2</c:v>
                </c:pt>
                <c:pt idx="5658">
                  <c:v>1.8040400000000002E-2</c:v>
                </c:pt>
                <c:pt idx="5659">
                  <c:v>1.8038999999999999E-2</c:v>
                </c:pt>
                <c:pt idx="5660">
                  <c:v>1.8039300000000001E-2</c:v>
                </c:pt>
                <c:pt idx="5661">
                  <c:v>1.8038599999999998E-2</c:v>
                </c:pt>
                <c:pt idx="5662">
                  <c:v>1.80371E-2</c:v>
                </c:pt>
                <c:pt idx="5663">
                  <c:v>1.8037000000000001E-2</c:v>
                </c:pt>
                <c:pt idx="5664">
                  <c:v>1.8036799999999999E-2</c:v>
                </c:pt>
                <c:pt idx="5665">
                  <c:v>1.8034600000000001E-2</c:v>
                </c:pt>
                <c:pt idx="5666">
                  <c:v>1.8034100000000001E-2</c:v>
                </c:pt>
                <c:pt idx="5667">
                  <c:v>1.80342E-2</c:v>
                </c:pt>
                <c:pt idx="5668">
                  <c:v>1.8033199999999999E-2</c:v>
                </c:pt>
                <c:pt idx="5669">
                  <c:v>1.8032400000000001E-2</c:v>
                </c:pt>
                <c:pt idx="5670">
                  <c:v>1.80307E-2</c:v>
                </c:pt>
                <c:pt idx="5671">
                  <c:v>1.8030399999999999E-2</c:v>
                </c:pt>
                <c:pt idx="5672">
                  <c:v>1.8029E-2</c:v>
                </c:pt>
                <c:pt idx="5673">
                  <c:v>1.80267E-2</c:v>
                </c:pt>
                <c:pt idx="5674">
                  <c:v>1.8026199999999999E-2</c:v>
                </c:pt>
                <c:pt idx="5675">
                  <c:v>1.8025099999999999E-2</c:v>
                </c:pt>
                <c:pt idx="5676">
                  <c:v>1.8023899999999999E-2</c:v>
                </c:pt>
                <c:pt idx="5677">
                  <c:v>1.8024800000000001E-2</c:v>
                </c:pt>
                <c:pt idx="5678">
                  <c:v>1.8023000000000001E-2</c:v>
                </c:pt>
                <c:pt idx="5679">
                  <c:v>1.8021499999999999E-2</c:v>
                </c:pt>
                <c:pt idx="5680">
                  <c:v>1.8019400000000001E-2</c:v>
                </c:pt>
                <c:pt idx="5681">
                  <c:v>1.80178E-2</c:v>
                </c:pt>
                <c:pt idx="5682">
                  <c:v>1.80167E-2</c:v>
                </c:pt>
                <c:pt idx="5683">
                  <c:v>1.8014200000000001E-2</c:v>
                </c:pt>
                <c:pt idx="5684">
                  <c:v>1.8014700000000002E-2</c:v>
                </c:pt>
                <c:pt idx="5685">
                  <c:v>1.80121E-2</c:v>
                </c:pt>
                <c:pt idx="5686">
                  <c:v>1.8010200000000001E-2</c:v>
                </c:pt>
                <c:pt idx="5687">
                  <c:v>1.8008799999999998E-2</c:v>
                </c:pt>
                <c:pt idx="5688">
                  <c:v>1.8007100000000002E-2</c:v>
                </c:pt>
                <c:pt idx="5689">
                  <c:v>1.8004200000000001E-2</c:v>
                </c:pt>
                <c:pt idx="5690">
                  <c:v>1.8001400000000001E-2</c:v>
                </c:pt>
                <c:pt idx="5691">
                  <c:v>1.8001099999999999E-2</c:v>
                </c:pt>
                <c:pt idx="5692">
                  <c:v>1.8000499999999999E-2</c:v>
                </c:pt>
                <c:pt idx="5693">
                  <c:v>1.7994699999999999E-2</c:v>
                </c:pt>
                <c:pt idx="5694">
                  <c:v>1.7996399999999999E-2</c:v>
                </c:pt>
                <c:pt idx="5695">
                  <c:v>1.79921E-2</c:v>
                </c:pt>
                <c:pt idx="5696">
                  <c:v>1.7992600000000001E-2</c:v>
                </c:pt>
                <c:pt idx="5697">
                  <c:v>1.7993200000000001E-2</c:v>
                </c:pt>
                <c:pt idx="5698">
                  <c:v>1.7986800000000001E-2</c:v>
                </c:pt>
                <c:pt idx="5699">
                  <c:v>1.79846E-2</c:v>
                </c:pt>
                <c:pt idx="5700">
                  <c:v>1.79817E-2</c:v>
                </c:pt>
                <c:pt idx="5701">
                  <c:v>1.7977699999999999E-2</c:v>
                </c:pt>
                <c:pt idx="5702">
                  <c:v>1.7975100000000001E-2</c:v>
                </c:pt>
                <c:pt idx="5703">
                  <c:v>1.79781E-2</c:v>
                </c:pt>
                <c:pt idx="5704">
                  <c:v>1.7970900000000001E-2</c:v>
                </c:pt>
                <c:pt idx="5705">
                  <c:v>1.7970699999999999E-2</c:v>
                </c:pt>
                <c:pt idx="5706">
                  <c:v>1.79671E-2</c:v>
                </c:pt>
                <c:pt idx="5707">
                  <c:v>1.7967299999999999E-2</c:v>
                </c:pt>
                <c:pt idx="5708">
                  <c:v>1.7966800000000002E-2</c:v>
                </c:pt>
                <c:pt idx="5709">
                  <c:v>1.79624E-2</c:v>
                </c:pt>
                <c:pt idx="5710">
                  <c:v>1.7958499999999999E-2</c:v>
                </c:pt>
                <c:pt idx="5711">
                  <c:v>1.7954999999999999E-2</c:v>
                </c:pt>
                <c:pt idx="5712">
                  <c:v>1.7954299999999999E-2</c:v>
                </c:pt>
                <c:pt idx="5713">
                  <c:v>1.7950500000000001E-2</c:v>
                </c:pt>
                <c:pt idx="5714">
                  <c:v>1.7947899999999999E-2</c:v>
                </c:pt>
                <c:pt idx="5715">
                  <c:v>1.7946199999999999E-2</c:v>
                </c:pt>
                <c:pt idx="5716">
                  <c:v>1.79426E-2</c:v>
                </c:pt>
                <c:pt idx="5717">
                  <c:v>1.7942900000000001E-2</c:v>
                </c:pt>
                <c:pt idx="5718">
                  <c:v>1.7943299999999999E-2</c:v>
                </c:pt>
                <c:pt idx="5719">
                  <c:v>1.7939900000000002E-2</c:v>
                </c:pt>
                <c:pt idx="5720">
                  <c:v>1.7936799999999999E-2</c:v>
                </c:pt>
                <c:pt idx="5721">
                  <c:v>1.7933299999999999E-2</c:v>
                </c:pt>
                <c:pt idx="5722">
                  <c:v>1.7929E-2</c:v>
                </c:pt>
                <c:pt idx="5723">
                  <c:v>1.7931599999999999E-2</c:v>
                </c:pt>
                <c:pt idx="5724">
                  <c:v>1.7928400000000001E-2</c:v>
                </c:pt>
                <c:pt idx="5725">
                  <c:v>1.7927200000000001E-2</c:v>
                </c:pt>
                <c:pt idx="5726">
                  <c:v>1.7922799999999999E-2</c:v>
                </c:pt>
                <c:pt idx="5727">
                  <c:v>1.7923399999999999E-2</c:v>
                </c:pt>
                <c:pt idx="5728">
                  <c:v>1.79156E-2</c:v>
                </c:pt>
                <c:pt idx="5729">
                  <c:v>1.7915199999999999E-2</c:v>
                </c:pt>
                <c:pt idx="5730">
                  <c:v>1.7921599999999999E-2</c:v>
                </c:pt>
                <c:pt idx="5731">
                  <c:v>1.7916899999999999E-2</c:v>
                </c:pt>
                <c:pt idx="5732">
                  <c:v>1.79128E-2</c:v>
                </c:pt>
                <c:pt idx="5733">
                  <c:v>1.7912500000000001E-2</c:v>
                </c:pt>
                <c:pt idx="5734">
                  <c:v>1.7910599999999999E-2</c:v>
                </c:pt>
                <c:pt idx="5735">
                  <c:v>1.7905799999999999E-2</c:v>
                </c:pt>
                <c:pt idx="5736">
                  <c:v>1.7905600000000001E-2</c:v>
                </c:pt>
                <c:pt idx="5737">
                  <c:v>1.7895299999999999E-2</c:v>
                </c:pt>
                <c:pt idx="5738">
                  <c:v>1.7904099999999999E-2</c:v>
                </c:pt>
                <c:pt idx="5739">
                  <c:v>1.7904E-2</c:v>
                </c:pt>
                <c:pt idx="5740">
                  <c:v>1.7906700000000001E-2</c:v>
                </c:pt>
                <c:pt idx="5741">
                  <c:v>1.7893200000000001E-2</c:v>
                </c:pt>
                <c:pt idx="5742">
                  <c:v>1.7896200000000001E-2</c:v>
                </c:pt>
                <c:pt idx="5743">
                  <c:v>1.7891600000000001E-2</c:v>
                </c:pt>
                <c:pt idx="5744">
                  <c:v>1.78998E-2</c:v>
                </c:pt>
                <c:pt idx="5745">
                  <c:v>1.7896499999999999E-2</c:v>
                </c:pt>
                <c:pt idx="5746">
                  <c:v>1.78969E-2</c:v>
                </c:pt>
                <c:pt idx="5747">
                  <c:v>1.7894699999999999E-2</c:v>
                </c:pt>
                <c:pt idx="5748">
                  <c:v>1.7886900000000001E-2</c:v>
                </c:pt>
                <c:pt idx="5749">
                  <c:v>1.78887E-2</c:v>
                </c:pt>
                <c:pt idx="5750">
                  <c:v>1.7893300000000001E-2</c:v>
                </c:pt>
                <c:pt idx="5751">
                  <c:v>1.7902399999999999E-2</c:v>
                </c:pt>
                <c:pt idx="5752">
                  <c:v>1.7899100000000001E-2</c:v>
                </c:pt>
                <c:pt idx="5753">
                  <c:v>1.7889800000000001E-2</c:v>
                </c:pt>
                <c:pt idx="5754">
                  <c:v>1.78893E-2</c:v>
                </c:pt>
                <c:pt idx="5755">
                  <c:v>1.78952E-2</c:v>
                </c:pt>
                <c:pt idx="5756">
                  <c:v>1.7897099999999999E-2</c:v>
                </c:pt>
                <c:pt idx="5757">
                  <c:v>1.7889100000000002E-2</c:v>
                </c:pt>
                <c:pt idx="5758">
                  <c:v>1.7902600000000001E-2</c:v>
                </c:pt>
                <c:pt idx="5759">
                  <c:v>1.7890699999999999E-2</c:v>
                </c:pt>
                <c:pt idx="5760">
                  <c:v>1.79017E-2</c:v>
                </c:pt>
                <c:pt idx="5761">
                  <c:v>1.79039E-2</c:v>
                </c:pt>
                <c:pt idx="5762">
                  <c:v>1.79011E-2</c:v>
                </c:pt>
                <c:pt idx="5763">
                  <c:v>1.78987E-2</c:v>
                </c:pt>
                <c:pt idx="5764">
                  <c:v>1.79087E-2</c:v>
                </c:pt>
                <c:pt idx="5765">
                  <c:v>1.7910800000000001E-2</c:v>
                </c:pt>
                <c:pt idx="5766">
                  <c:v>1.7911799999999999E-2</c:v>
                </c:pt>
                <c:pt idx="5767">
                  <c:v>1.7915E-2</c:v>
                </c:pt>
                <c:pt idx="5768">
                  <c:v>1.79063E-2</c:v>
                </c:pt>
                <c:pt idx="5769">
                  <c:v>1.79127E-2</c:v>
                </c:pt>
                <c:pt idx="5770">
                  <c:v>1.79115E-2</c:v>
                </c:pt>
                <c:pt idx="5771">
                  <c:v>1.7910599999999999E-2</c:v>
                </c:pt>
                <c:pt idx="5772">
                  <c:v>1.79261E-2</c:v>
                </c:pt>
                <c:pt idx="5773">
                  <c:v>1.7928400000000001E-2</c:v>
                </c:pt>
                <c:pt idx="5774">
                  <c:v>1.7926500000000001E-2</c:v>
                </c:pt>
                <c:pt idx="5775">
                  <c:v>1.79314E-2</c:v>
                </c:pt>
                <c:pt idx="5776">
                  <c:v>1.7926399999999999E-2</c:v>
                </c:pt>
                <c:pt idx="5777">
                  <c:v>1.79373E-2</c:v>
                </c:pt>
                <c:pt idx="5778">
                  <c:v>1.7940600000000001E-2</c:v>
                </c:pt>
                <c:pt idx="5779">
                  <c:v>1.7934800000000001E-2</c:v>
                </c:pt>
                <c:pt idx="5780">
                  <c:v>1.7940000000000001E-2</c:v>
                </c:pt>
                <c:pt idx="5781">
                  <c:v>1.7954600000000001E-2</c:v>
                </c:pt>
                <c:pt idx="5782">
                  <c:v>1.7945900000000001E-2</c:v>
                </c:pt>
                <c:pt idx="5783">
                  <c:v>1.7946E-2</c:v>
                </c:pt>
                <c:pt idx="5784">
                  <c:v>1.7954100000000001E-2</c:v>
                </c:pt>
                <c:pt idx="5785">
                  <c:v>1.7958100000000001E-2</c:v>
                </c:pt>
                <c:pt idx="5786">
                  <c:v>1.7960400000000001E-2</c:v>
                </c:pt>
                <c:pt idx="5787">
                  <c:v>1.7967E-2</c:v>
                </c:pt>
                <c:pt idx="5788">
                  <c:v>1.7966900000000001E-2</c:v>
                </c:pt>
                <c:pt idx="5789">
                  <c:v>1.7979100000000001E-2</c:v>
                </c:pt>
                <c:pt idx="5790">
                  <c:v>1.79741E-2</c:v>
                </c:pt>
                <c:pt idx="5791">
                  <c:v>1.7984199999999999E-2</c:v>
                </c:pt>
                <c:pt idx="5792">
                  <c:v>1.79845E-2</c:v>
                </c:pt>
                <c:pt idx="5793">
                  <c:v>1.79852E-2</c:v>
                </c:pt>
                <c:pt idx="5794">
                  <c:v>1.7991500000000001E-2</c:v>
                </c:pt>
                <c:pt idx="5795">
                  <c:v>1.7995400000000002E-2</c:v>
                </c:pt>
                <c:pt idx="5796">
                  <c:v>1.7993499999999999E-2</c:v>
                </c:pt>
                <c:pt idx="5797">
                  <c:v>1.8000200000000001E-2</c:v>
                </c:pt>
                <c:pt idx="5798">
                  <c:v>1.7998799999999999E-2</c:v>
                </c:pt>
                <c:pt idx="5799">
                  <c:v>1.8002500000000001E-2</c:v>
                </c:pt>
                <c:pt idx="5800">
                  <c:v>1.79992E-2</c:v>
                </c:pt>
                <c:pt idx="5801">
                  <c:v>1.8015199999999999E-2</c:v>
                </c:pt>
                <c:pt idx="5802">
                  <c:v>1.80121E-2</c:v>
                </c:pt>
                <c:pt idx="5803">
                  <c:v>1.8020499999999998E-2</c:v>
                </c:pt>
                <c:pt idx="5804">
                  <c:v>1.8018900000000001E-2</c:v>
                </c:pt>
                <c:pt idx="5805">
                  <c:v>1.8024999999999999E-2</c:v>
                </c:pt>
                <c:pt idx="5806">
                  <c:v>1.8025900000000001E-2</c:v>
                </c:pt>
                <c:pt idx="5807">
                  <c:v>1.8030299999999999E-2</c:v>
                </c:pt>
                <c:pt idx="5808">
                  <c:v>1.80254E-2</c:v>
                </c:pt>
                <c:pt idx="5809">
                  <c:v>1.8032699999999999E-2</c:v>
                </c:pt>
                <c:pt idx="5810">
                  <c:v>1.8034999999999999E-2</c:v>
                </c:pt>
                <c:pt idx="5811">
                  <c:v>1.8032200000000002E-2</c:v>
                </c:pt>
                <c:pt idx="5812">
                  <c:v>1.80453E-2</c:v>
                </c:pt>
                <c:pt idx="5813">
                  <c:v>1.8040799999999999E-2</c:v>
                </c:pt>
                <c:pt idx="5814">
                  <c:v>1.8043300000000002E-2</c:v>
                </c:pt>
                <c:pt idx="5815">
                  <c:v>1.80447E-2</c:v>
                </c:pt>
                <c:pt idx="5816">
                  <c:v>1.8052499999999999E-2</c:v>
                </c:pt>
                <c:pt idx="5817">
                  <c:v>1.80465E-2</c:v>
                </c:pt>
                <c:pt idx="5818">
                  <c:v>1.80552E-2</c:v>
                </c:pt>
                <c:pt idx="5819">
                  <c:v>1.80536E-2</c:v>
                </c:pt>
                <c:pt idx="5820">
                  <c:v>1.8049699999999998E-2</c:v>
                </c:pt>
                <c:pt idx="5821">
                  <c:v>1.8060099999999999E-2</c:v>
                </c:pt>
                <c:pt idx="5822">
                  <c:v>1.8055499999999999E-2</c:v>
                </c:pt>
                <c:pt idx="5823">
                  <c:v>1.8060400000000001E-2</c:v>
                </c:pt>
                <c:pt idx="5824">
                  <c:v>1.80547E-2</c:v>
                </c:pt>
                <c:pt idx="5825">
                  <c:v>1.8058500000000002E-2</c:v>
                </c:pt>
                <c:pt idx="5826">
                  <c:v>1.8063800000000001E-2</c:v>
                </c:pt>
                <c:pt idx="5827">
                  <c:v>1.8065399999999999E-2</c:v>
                </c:pt>
                <c:pt idx="5828">
                  <c:v>1.8065299999999999E-2</c:v>
                </c:pt>
                <c:pt idx="5829">
                  <c:v>1.8069399999999999E-2</c:v>
                </c:pt>
                <c:pt idx="5830">
                  <c:v>1.8067699999999999E-2</c:v>
                </c:pt>
                <c:pt idx="5831">
                  <c:v>1.80629E-2</c:v>
                </c:pt>
                <c:pt idx="5832">
                  <c:v>1.8061799999999999E-2</c:v>
                </c:pt>
                <c:pt idx="5833">
                  <c:v>1.8065600000000001E-2</c:v>
                </c:pt>
                <c:pt idx="5834">
                  <c:v>1.80641E-2</c:v>
                </c:pt>
                <c:pt idx="5835">
                  <c:v>1.8065000000000001E-2</c:v>
                </c:pt>
                <c:pt idx="5836">
                  <c:v>1.8066100000000002E-2</c:v>
                </c:pt>
                <c:pt idx="5837">
                  <c:v>1.80634E-2</c:v>
                </c:pt>
                <c:pt idx="5838">
                  <c:v>1.80652E-2</c:v>
                </c:pt>
                <c:pt idx="5839">
                  <c:v>1.8060400000000001E-2</c:v>
                </c:pt>
                <c:pt idx="5840">
                  <c:v>1.8065999999999999E-2</c:v>
                </c:pt>
                <c:pt idx="5841">
                  <c:v>1.8062600000000002E-2</c:v>
                </c:pt>
                <c:pt idx="5842">
                  <c:v>1.8067099999999999E-2</c:v>
                </c:pt>
                <c:pt idx="5843">
                  <c:v>1.80647E-2</c:v>
                </c:pt>
                <c:pt idx="5844">
                  <c:v>1.8063800000000001E-2</c:v>
                </c:pt>
                <c:pt idx="5845">
                  <c:v>1.80629E-2</c:v>
                </c:pt>
                <c:pt idx="5846">
                  <c:v>1.8059200000000001E-2</c:v>
                </c:pt>
                <c:pt idx="5847">
                  <c:v>1.8061199999999999E-2</c:v>
                </c:pt>
                <c:pt idx="5848">
                  <c:v>1.8058999999999999E-2</c:v>
                </c:pt>
                <c:pt idx="5849">
                  <c:v>1.8061299999999999E-2</c:v>
                </c:pt>
                <c:pt idx="5850">
                  <c:v>1.8058600000000001E-2</c:v>
                </c:pt>
                <c:pt idx="5851">
                  <c:v>1.8057199999999999E-2</c:v>
                </c:pt>
                <c:pt idx="5852">
                  <c:v>1.8059100000000002E-2</c:v>
                </c:pt>
                <c:pt idx="5853">
                  <c:v>1.8062499999999999E-2</c:v>
                </c:pt>
                <c:pt idx="5854">
                  <c:v>1.8055499999999999E-2</c:v>
                </c:pt>
                <c:pt idx="5855">
                  <c:v>1.8054400000000002E-2</c:v>
                </c:pt>
                <c:pt idx="5856">
                  <c:v>1.8054600000000001E-2</c:v>
                </c:pt>
                <c:pt idx="5857">
                  <c:v>1.805E-2</c:v>
                </c:pt>
                <c:pt idx="5858">
                  <c:v>1.80564E-2</c:v>
                </c:pt>
                <c:pt idx="5859">
                  <c:v>1.8047799999999999E-2</c:v>
                </c:pt>
                <c:pt idx="5860">
                  <c:v>1.8051299999999999E-2</c:v>
                </c:pt>
                <c:pt idx="5861">
                  <c:v>1.805E-2</c:v>
                </c:pt>
                <c:pt idx="5862">
                  <c:v>1.8046900000000001E-2</c:v>
                </c:pt>
                <c:pt idx="5863">
                  <c:v>1.8047400000000002E-2</c:v>
                </c:pt>
                <c:pt idx="5864">
                  <c:v>1.8046E-2</c:v>
                </c:pt>
                <c:pt idx="5865">
                  <c:v>1.80436E-2</c:v>
                </c:pt>
                <c:pt idx="5866">
                  <c:v>1.8046E-2</c:v>
                </c:pt>
                <c:pt idx="5867">
                  <c:v>1.8043500000000001E-2</c:v>
                </c:pt>
                <c:pt idx="5868">
                  <c:v>1.80419E-2</c:v>
                </c:pt>
                <c:pt idx="5869">
                  <c:v>1.8042599999999999E-2</c:v>
                </c:pt>
                <c:pt idx="5870">
                  <c:v>1.8043099999999999E-2</c:v>
                </c:pt>
                <c:pt idx="5871">
                  <c:v>1.8042599999999999E-2</c:v>
                </c:pt>
                <c:pt idx="5872">
                  <c:v>1.8038800000000001E-2</c:v>
                </c:pt>
                <c:pt idx="5873">
                  <c:v>1.8039800000000002E-2</c:v>
                </c:pt>
                <c:pt idx="5874">
                  <c:v>1.8037000000000001E-2</c:v>
                </c:pt>
                <c:pt idx="5875">
                  <c:v>1.80366E-2</c:v>
                </c:pt>
                <c:pt idx="5876">
                  <c:v>1.8034100000000001E-2</c:v>
                </c:pt>
                <c:pt idx="5877">
                  <c:v>1.8034100000000001E-2</c:v>
                </c:pt>
                <c:pt idx="5878">
                  <c:v>1.8032300000000001E-2</c:v>
                </c:pt>
                <c:pt idx="5879">
                  <c:v>1.8030899999999999E-2</c:v>
                </c:pt>
                <c:pt idx="5880">
                  <c:v>1.8032400000000001E-2</c:v>
                </c:pt>
                <c:pt idx="5881">
                  <c:v>1.8030899999999999E-2</c:v>
                </c:pt>
                <c:pt idx="5882">
                  <c:v>1.8031100000000001E-2</c:v>
                </c:pt>
                <c:pt idx="5883">
                  <c:v>1.8026799999999999E-2</c:v>
                </c:pt>
                <c:pt idx="5884">
                  <c:v>1.8029300000000002E-2</c:v>
                </c:pt>
                <c:pt idx="5885">
                  <c:v>1.80266E-2</c:v>
                </c:pt>
                <c:pt idx="5886">
                  <c:v>1.8028099999999998E-2</c:v>
                </c:pt>
                <c:pt idx="5887">
                  <c:v>1.8027700000000001E-2</c:v>
                </c:pt>
                <c:pt idx="5888">
                  <c:v>1.80266E-2</c:v>
                </c:pt>
                <c:pt idx="5889">
                  <c:v>1.8023399999999998E-2</c:v>
                </c:pt>
                <c:pt idx="5890">
                  <c:v>1.8025699999999999E-2</c:v>
                </c:pt>
                <c:pt idx="5891">
                  <c:v>1.8023600000000001E-2</c:v>
                </c:pt>
                <c:pt idx="5892">
                  <c:v>1.8022699999999999E-2</c:v>
                </c:pt>
                <c:pt idx="5893">
                  <c:v>1.8023999999999998E-2</c:v>
                </c:pt>
                <c:pt idx="5894">
                  <c:v>1.8022300000000002E-2</c:v>
                </c:pt>
                <c:pt idx="5895">
                  <c:v>1.8021100000000002E-2</c:v>
                </c:pt>
                <c:pt idx="5896">
                  <c:v>1.80196E-2</c:v>
                </c:pt>
                <c:pt idx="5897">
                  <c:v>1.80191E-2</c:v>
                </c:pt>
                <c:pt idx="5898">
                  <c:v>1.80191E-2</c:v>
                </c:pt>
                <c:pt idx="5899">
                  <c:v>1.8016399999999998E-2</c:v>
                </c:pt>
                <c:pt idx="5900">
                  <c:v>1.8019799999999999E-2</c:v>
                </c:pt>
                <c:pt idx="5901">
                  <c:v>1.80126E-2</c:v>
                </c:pt>
                <c:pt idx="5902">
                  <c:v>1.8014800000000001E-2</c:v>
                </c:pt>
                <c:pt idx="5903">
                  <c:v>1.8018599999999999E-2</c:v>
                </c:pt>
                <c:pt idx="5904">
                  <c:v>1.80178E-2</c:v>
                </c:pt>
                <c:pt idx="5905">
                  <c:v>1.8013899999999999E-2</c:v>
                </c:pt>
                <c:pt idx="5906">
                  <c:v>1.8010600000000002E-2</c:v>
                </c:pt>
                <c:pt idx="5907">
                  <c:v>1.8010399999999999E-2</c:v>
                </c:pt>
                <c:pt idx="5908">
                  <c:v>1.8008400000000001E-2</c:v>
                </c:pt>
                <c:pt idx="5909">
                  <c:v>1.8013600000000001E-2</c:v>
                </c:pt>
                <c:pt idx="5910">
                  <c:v>1.8012299999999998E-2</c:v>
                </c:pt>
                <c:pt idx="5911">
                  <c:v>1.8006600000000001E-2</c:v>
                </c:pt>
                <c:pt idx="5912">
                  <c:v>1.8010100000000001E-2</c:v>
                </c:pt>
                <c:pt idx="5913">
                  <c:v>1.80108E-2</c:v>
                </c:pt>
                <c:pt idx="5914">
                  <c:v>1.80032E-2</c:v>
                </c:pt>
                <c:pt idx="5915">
                  <c:v>1.8007200000000001E-2</c:v>
                </c:pt>
                <c:pt idx="5916">
                  <c:v>1.8004599999999999E-2</c:v>
                </c:pt>
                <c:pt idx="5917">
                  <c:v>1.80067E-2</c:v>
                </c:pt>
                <c:pt idx="5918">
                  <c:v>1.8005400000000001E-2</c:v>
                </c:pt>
                <c:pt idx="5919">
                  <c:v>1.8003399999999999E-2</c:v>
                </c:pt>
                <c:pt idx="5920">
                  <c:v>1.8005699999999999E-2</c:v>
                </c:pt>
                <c:pt idx="5921">
                  <c:v>1.8000200000000001E-2</c:v>
                </c:pt>
                <c:pt idx="5922">
                  <c:v>1.7999999999999999E-2</c:v>
                </c:pt>
                <c:pt idx="5923">
                  <c:v>1.7998199999999999E-2</c:v>
                </c:pt>
                <c:pt idx="5924">
                  <c:v>1.7998299999999998E-2</c:v>
                </c:pt>
                <c:pt idx="5925">
                  <c:v>1.79975E-2</c:v>
                </c:pt>
                <c:pt idx="5926">
                  <c:v>1.7999299999999999E-2</c:v>
                </c:pt>
                <c:pt idx="5927">
                  <c:v>1.8000100000000002E-2</c:v>
                </c:pt>
                <c:pt idx="5928">
                  <c:v>1.7994599999999999E-2</c:v>
                </c:pt>
                <c:pt idx="5929">
                  <c:v>1.79956E-2</c:v>
                </c:pt>
                <c:pt idx="5930">
                  <c:v>1.7991199999999999E-2</c:v>
                </c:pt>
                <c:pt idx="5931">
                  <c:v>1.7991099999999999E-2</c:v>
                </c:pt>
                <c:pt idx="5932">
                  <c:v>1.7993599999999998E-2</c:v>
                </c:pt>
                <c:pt idx="5933">
                  <c:v>1.79893E-2</c:v>
                </c:pt>
                <c:pt idx="5934">
                  <c:v>1.7989600000000001E-2</c:v>
                </c:pt>
                <c:pt idx="5935">
                  <c:v>1.7992399999999999E-2</c:v>
                </c:pt>
                <c:pt idx="5936">
                  <c:v>1.7988000000000001E-2</c:v>
                </c:pt>
                <c:pt idx="5937">
                  <c:v>1.7983499999999999E-2</c:v>
                </c:pt>
                <c:pt idx="5938">
                  <c:v>1.7981899999999999E-2</c:v>
                </c:pt>
                <c:pt idx="5939">
                  <c:v>1.79811E-2</c:v>
                </c:pt>
                <c:pt idx="5940">
                  <c:v>1.7980099999999999E-2</c:v>
                </c:pt>
                <c:pt idx="5941">
                  <c:v>1.79857E-2</c:v>
                </c:pt>
                <c:pt idx="5942">
                  <c:v>1.7979999999999999E-2</c:v>
                </c:pt>
                <c:pt idx="5943">
                  <c:v>1.79781E-2</c:v>
                </c:pt>
                <c:pt idx="5944">
                  <c:v>1.7974799999999999E-2</c:v>
                </c:pt>
                <c:pt idx="5945">
                  <c:v>1.7976900000000001E-2</c:v>
                </c:pt>
                <c:pt idx="5946">
                  <c:v>1.7970199999999999E-2</c:v>
                </c:pt>
                <c:pt idx="5947">
                  <c:v>1.79705E-2</c:v>
                </c:pt>
                <c:pt idx="5948">
                  <c:v>1.7972100000000001E-2</c:v>
                </c:pt>
                <c:pt idx="5949">
                  <c:v>1.7973599999999999E-2</c:v>
                </c:pt>
                <c:pt idx="5950">
                  <c:v>1.79735E-2</c:v>
                </c:pt>
                <c:pt idx="5951">
                  <c:v>1.79705E-2</c:v>
                </c:pt>
                <c:pt idx="5952">
                  <c:v>1.7967500000000001E-2</c:v>
                </c:pt>
                <c:pt idx="5953">
                  <c:v>1.7962800000000001E-2</c:v>
                </c:pt>
                <c:pt idx="5954">
                  <c:v>1.7959900000000001E-2</c:v>
                </c:pt>
                <c:pt idx="5955">
                  <c:v>1.7969499999999999E-2</c:v>
                </c:pt>
                <c:pt idx="5956">
                  <c:v>1.7955499999999999E-2</c:v>
                </c:pt>
                <c:pt idx="5957">
                  <c:v>1.79519E-2</c:v>
                </c:pt>
                <c:pt idx="5958">
                  <c:v>1.7965499999999999E-2</c:v>
                </c:pt>
                <c:pt idx="5959">
                  <c:v>1.7955100000000002E-2</c:v>
                </c:pt>
                <c:pt idx="5960">
                  <c:v>1.79589E-2</c:v>
                </c:pt>
                <c:pt idx="5961">
                  <c:v>1.79577E-2</c:v>
                </c:pt>
                <c:pt idx="5962">
                  <c:v>1.79542E-2</c:v>
                </c:pt>
                <c:pt idx="5963">
                  <c:v>1.7959599999999999E-2</c:v>
                </c:pt>
                <c:pt idx="5964">
                  <c:v>1.7951000000000002E-2</c:v>
                </c:pt>
                <c:pt idx="5965">
                  <c:v>1.7948200000000001E-2</c:v>
                </c:pt>
                <c:pt idx="5966">
                  <c:v>1.79536E-2</c:v>
                </c:pt>
                <c:pt idx="5967">
                  <c:v>1.7939400000000001E-2</c:v>
                </c:pt>
                <c:pt idx="5968">
                  <c:v>1.7943899999999999E-2</c:v>
                </c:pt>
                <c:pt idx="5969">
                  <c:v>1.7942199999999998E-2</c:v>
                </c:pt>
                <c:pt idx="5970">
                  <c:v>1.7942199999999998E-2</c:v>
                </c:pt>
                <c:pt idx="5971">
                  <c:v>1.7949400000000001E-2</c:v>
                </c:pt>
                <c:pt idx="5972">
                  <c:v>1.7946299999999998E-2</c:v>
                </c:pt>
                <c:pt idx="5973">
                  <c:v>1.7938300000000001E-2</c:v>
                </c:pt>
                <c:pt idx="5974">
                  <c:v>1.7939099999999999E-2</c:v>
                </c:pt>
                <c:pt idx="5975">
                  <c:v>1.79338E-2</c:v>
                </c:pt>
                <c:pt idx="5976">
                  <c:v>1.7947399999999999E-2</c:v>
                </c:pt>
                <c:pt idx="5977">
                  <c:v>1.79343E-2</c:v>
                </c:pt>
                <c:pt idx="5978">
                  <c:v>1.7936000000000001E-2</c:v>
                </c:pt>
                <c:pt idx="5979">
                  <c:v>1.7929400000000002E-2</c:v>
                </c:pt>
                <c:pt idx="5980">
                  <c:v>1.7933299999999999E-2</c:v>
                </c:pt>
                <c:pt idx="5981">
                  <c:v>1.7924800000000001E-2</c:v>
                </c:pt>
                <c:pt idx="5982">
                  <c:v>1.7930999999999999E-2</c:v>
                </c:pt>
                <c:pt idx="5983">
                  <c:v>1.7931099999999998E-2</c:v>
                </c:pt>
                <c:pt idx="5984">
                  <c:v>1.7933000000000001E-2</c:v>
                </c:pt>
                <c:pt idx="5985">
                  <c:v>1.79326E-2</c:v>
                </c:pt>
                <c:pt idx="5986">
                  <c:v>1.7929299999999999E-2</c:v>
                </c:pt>
                <c:pt idx="5987">
                  <c:v>1.79355E-2</c:v>
                </c:pt>
                <c:pt idx="5988">
                  <c:v>1.7930100000000001E-2</c:v>
                </c:pt>
                <c:pt idx="5989">
                  <c:v>1.7918400000000001E-2</c:v>
                </c:pt>
                <c:pt idx="5990">
                  <c:v>1.7927200000000001E-2</c:v>
                </c:pt>
                <c:pt idx="5991">
                  <c:v>1.7928900000000001E-2</c:v>
                </c:pt>
                <c:pt idx="5992">
                  <c:v>1.79291E-2</c:v>
                </c:pt>
                <c:pt idx="5993">
                  <c:v>1.7925E-2</c:v>
                </c:pt>
                <c:pt idx="5994">
                  <c:v>1.79303E-2</c:v>
                </c:pt>
                <c:pt idx="5995">
                  <c:v>1.7927700000000001E-2</c:v>
                </c:pt>
                <c:pt idx="5996">
                  <c:v>1.7928699999999999E-2</c:v>
                </c:pt>
                <c:pt idx="5997">
                  <c:v>1.7928199999999998E-2</c:v>
                </c:pt>
                <c:pt idx="5998">
                  <c:v>1.7929199999999999E-2</c:v>
                </c:pt>
                <c:pt idx="5999">
                  <c:v>1.79308E-2</c:v>
                </c:pt>
                <c:pt idx="6000">
                  <c:v>1.7925699999999999E-2</c:v>
                </c:pt>
                <c:pt idx="6001">
                  <c:v>1.79331E-2</c:v>
                </c:pt>
                <c:pt idx="6002">
                  <c:v>1.7929E-2</c:v>
                </c:pt>
                <c:pt idx="6003">
                  <c:v>217.261</c:v>
                </c:pt>
                <c:pt idx="6004">
                  <c:v>224.41900000000001</c:v>
                </c:pt>
                <c:pt idx="6005">
                  <c:v>224.46100000000001</c:v>
                </c:pt>
                <c:pt idx="6006">
                  <c:v>224.49700000000001</c:v>
                </c:pt>
                <c:pt idx="6007">
                  <c:v>224.52799999999999</c:v>
                </c:pt>
                <c:pt idx="6008">
                  <c:v>224.55500000000001</c:v>
                </c:pt>
                <c:pt idx="6009">
                  <c:v>224.57900000000001</c:v>
                </c:pt>
                <c:pt idx="6010">
                  <c:v>224.6</c:v>
                </c:pt>
                <c:pt idx="6011">
                  <c:v>224.61799999999999</c:v>
                </c:pt>
                <c:pt idx="6012">
                  <c:v>224.63499999999999</c:v>
                </c:pt>
                <c:pt idx="6013">
                  <c:v>224.65100000000001</c:v>
                </c:pt>
                <c:pt idx="6014">
                  <c:v>224.66499999999999</c:v>
                </c:pt>
                <c:pt idx="6015">
                  <c:v>224.679</c:v>
                </c:pt>
                <c:pt idx="6016">
                  <c:v>224.69200000000001</c:v>
                </c:pt>
                <c:pt idx="6017">
                  <c:v>224.70500000000001</c:v>
                </c:pt>
                <c:pt idx="6018">
                  <c:v>224.71700000000001</c:v>
                </c:pt>
                <c:pt idx="6019">
                  <c:v>224.72900000000001</c:v>
                </c:pt>
                <c:pt idx="6020">
                  <c:v>224.74100000000001</c:v>
                </c:pt>
                <c:pt idx="6021">
                  <c:v>209.48</c:v>
                </c:pt>
                <c:pt idx="6022">
                  <c:v>174.001</c:v>
                </c:pt>
                <c:pt idx="6023">
                  <c:v>118.005</c:v>
                </c:pt>
                <c:pt idx="6024">
                  <c:v>39.193899999999999</c:v>
                </c:pt>
                <c:pt idx="6025">
                  <c:v>-63.551400000000001</c:v>
                </c:pt>
                <c:pt idx="6026">
                  <c:v>-94.418000000000006</c:v>
                </c:pt>
                <c:pt idx="6027">
                  <c:v>-94.407700000000006</c:v>
                </c:pt>
                <c:pt idx="6028">
                  <c:v>-94.400999999999996</c:v>
                </c:pt>
                <c:pt idx="6029">
                  <c:v>-94.397400000000005</c:v>
                </c:pt>
                <c:pt idx="6030">
                  <c:v>-94.3964</c:v>
                </c:pt>
                <c:pt idx="6031">
                  <c:v>-94.397599999999997</c:v>
                </c:pt>
                <c:pt idx="6032">
                  <c:v>-94.400599999999997</c:v>
                </c:pt>
                <c:pt idx="6033">
                  <c:v>-94.405199999999994</c:v>
                </c:pt>
                <c:pt idx="6034">
                  <c:v>-94.411000000000001</c:v>
                </c:pt>
                <c:pt idx="6035">
                  <c:v>-94.4178</c:v>
                </c:pt>
                <c:pt idx="6036">
                  <c:v>-94.4255</c:v>
                </c:pt>
                <c:pt idx="6037">
                  <c:v>-94.433800000000005</c:v>
                </c:pt>
                <c:pt idx="6038">
                  <c:v>-94.442800000000005</c:v>
                </c:pt>
                <c:pt idx="6039">
                  <c:v>-94.452100000000002</c:v>
                </c:pt>
                <c:pt idx="6040">
                  <c:v>-94.461799999999997</c:v>
                </c:pt>
                <c:pt idx="6041">
                  <c:v>-94.471699999999998</c:v>
                </c:pt>
                <c:pt idx="6042">
                  <c:v>-94.481800000000007</c:v>
                </c:pt>
                <c:pt idx="6043">
                  <c:v>-94.492000000000004</c:v>
                </c:pt>
                <c:pt idx="6044">
                  <c:v>-94.502200000000002</c:v>
                </c:pt>
                <c:pt idx="6045">
                  <c:v>-94.512500000000003</c:v>
                </c:pt>
                <c:pt idx="6046">
                  <c:v>-94.522800000000004</c:v>
                </c:pt>
                <c:pt idx="6047">
                  <c:v>-94.533100000000005</c:v>
                </c:pt>
                <c:pt idx="6048">
                  <c:v>-94.543300000000002</c:v>
                </c:pt>
                <c:pt idx="6049">
                  <c:v>-94.5535</c:v>
                </c:pt>
                <c:pt idx="6050">
                  <c:v>-94.563599999999994</c:v>
                </c:pt>
                <c:pt idx="6051">
                  <c:v>-94.573700000000002</c:v>
                </c:pt>
                <c:pt idx="6052">
                  <c:v>-94.583600000000004</c:v>
                </c:pt>
                <c:pt idx="6053">
                  <c:v>-94.593500000000006</c:v>
                </c:pt>
                <c:pt idx="6054">
                  <c:v>-94.603300000000004</c:v>
                </c:pt>
                <c:pt idx="6055">
                  <c:v>-94.613100000000003</c:v>
                </c:pt>
                <c:pt idx="6056">
                  <c:v>-94.622699999999995</c:v>
                </c:pt>
                <c:pt idx="6057">
                  <c:v>-94.632300000000001</c:v>
                </c:pt>
                <c:pt idx="6058">
                  <c:v>-94.641800000000003</c:v>
                </c:pt>
                <c:pt idx="6059">
                  <c:v>-94.6511</c:v>
                </c:pt>
                <c:pt idx="6060">
                  <c:v>-94.660399999999996</c:v>
                </c:pt>
                <c:pt idx="6061">
                  <c:v>-94.669600000000003</c:v>
                </c:pt>
                <c:pt idx="6062">
                  <c:v>-94.678600000000003</c:v>
                </c:pt>
                <c:pt idx="6063">
                  <c:v>-94.687600000000003</c:v>
                </c:pt>
                <c:pt idx="6064">
                  <c:v>-94.696399999999997</c:v>
                </c:pt>
                <c:pt idx="6065">
                  <c:v>-94.704999999999998</c:v>
                </c:pt>
                <c:pt idx="6066">
                  <c:v>-94.713499999999996</c:v>
                </c:pt>
                <c:pt idx="6067">
                  <c:v>-94.721800000000002</c:v>
                </c:pt>
                <c:pt idx="6068">
                  <c:v>-94.729900000000001</c:v>
                </c:pt>
                <c:pt idx="6069">
                  <c:v>-94.737899999999996</c:v>
                </c:pt>
                <c:pt idx="6070">
                  <c:v>-94.745599999999996</c:v>
                </c:pt>
                <c:pt idx="6071">
                  <c:v>-94.753100000000003</c:v>
                </c:pt>
                <c:pt idx="6072">
                  <c:v>-94.760300000000001</c:v>
                </c:pt>
                <c:pt idx="6073">
                  <c:v>-94.767300000000006</c:v>
                </c:pt>
                <c:pt idx="6074">
                  <c:v>-94.774000000000001</c:v>
                </c:pt>
                <c:pt idx="6075">
                  <c:v>-94.7804</c:v>
                </c:pt>
                <c:pt idx="6076">
                  <c:v>-94.786500000000004</c:v>
                </c:pt>
                <c:pt idx="6077">
                  <c:v>-94.792299999999997</c:v>
                </c:pt>
                <c:pt idx="6078">
                  <c:v>-94.797799999999995</c:v>
                </c:pt>
                <c:pt idx="6079">
                  <c:v>-94.802999999999997</c:v>
                </c:pt>
                <c:pt idx="6080">
                  <c:v>-94.8078</c:v>
                </c:pt>
                <c:pt idx="6081">
                  <c:v>-94.812299999999993</c:v>
                </c:pt>
                <c:pt idx="6082">
                  <c:v>-94.816400000000002</c:v>
                </c:pt>
                <c:pt idx="6083">
                  <c:v>-94.8202</c:v>
                </c:pt>
                <c:pt idx="6084">
                  <c:v>-94.823599999999999</c:v>
                </c:pt>
                <c:pt idx="6085">
                  <c:v>-94.826700000000002</c:v>
                </c:pt>
                <c:pt idx="6086">
                  <c:v>-94.829499999999996</c:v>
                </c:pt>
                <c:pt idx="6087">
                  <c:v>-94.831900000000005</c:v>
                </c:pt>
                <c:pt idx="6088">
                  <c:v>-94.834000000000003</c:v>
                </c:pt>
                <c:pt idx="6089">
                  <c:v>-94.835700000000003</c:v>
                </c:pt>
                <c:pt idx="6090">
                  <c:v>-94.837199999999996</c:v>
                </c:pt>
                <c:pt idx="6091">
                  <c:v>-94.838300000000004</c:v>
                </c:pt>
                <c:pt idx="6092">
                  <c:v>-94.839200000000005</c:v>
                </c:pt>
                <c:pt idx="6093">
                  <c:v>-94.839799999999997</c:v>
                </c:pt>
                <c:pt idx="6094">
                  <c:v>-94.840199999999996</c:v>
                </c:pt>
                <c:pt idx="6095">
                  <c:v>-94.840400000000002</c:v>
                </c:pt>
                <c:pt idx="6096">
                  <c:v>-94.840299999999999</c:v>
                </c:pt>
                <c:pt idx="6097">
                  <c:v>-94.840100000000007</c:v>
                </c:pt>
                <c:pt idx="6098">
                  <c:v>-94.839699999999993</c:v>
                </c:pt>
                <c:pt idx="6099">
                  <c:v>-94.839200000000005</c:v>
                </c:pt>
                <c:pt idx="6100">
                  <c:v>-94.838499999999996</c:v>
                </c:pt>
                <c:pt idx="6101">
                  <c:v>-94.837800000000001</c:v>
                </c:pt>
                <c:pt idx="6102">
                  <c:v>-94.837000000000003</c:v>
                </c:pt>
                <c:pt idx="6103">
                  <c:v>-94.836200000000005</c:v>
                </c:pt>
                <c:pt idx="6104">
                  <c:v>-94.835400000000007</c:v>
                </c:pt>
                <c:pt idx="6105">
                  <c:v>-94.834599999999995</c:v>
                </c:pt>
                <c:pt idx="6106">
                  <c:v>-94.8339</c:v>
                </c:pt>
                <c:pt idx="6107">
                  <c:v>-94.833200000000005</c:v>
                </c:pt>
                <c:pt idx="6108">
                  <c:v>-94.832599999999999</c:v>
                </c:pt>
                <c:pt idx="6109">
                  <c:v>-94.832099999999997</c:v>
                </c:pt>
                <c:pt idx="6110">
                  <c:v>-94.831800000000001</c:v>
                </c:pt>
                <c:pt idx="6111">
                  <c:v>-94.831599999999995</c:v>
                </c:pt>
                <c:pt idx="6112">
                  <c:v>-94.831599999999995</c:v>
                </c:pt>
                <c:pt idx="6113">
                  <c:v>-94.831800000000001</c:v>
                </c:pt>
                <c:pt idx="6114">
                  <c:v>-94.8322</c:v>
                </c:pt>
                <c:pt idx="6115">
                  <c:v>-94.832800000000006</c:v>
                </c:pt>
                <c:pt idx="6116">
                  <c:v>-94.833600000000004</c:v>
                </c:pt>
                <c:pt idx="6117">
                  <c:v>-94.834699999999998</c:v>
                </c:pt>
                <c:pt idx="6118">
                  <c:v>-94.835999999999999</c:v>
                </c:pt>
                <c:pt idx="6119">
                  <c:v>-94.837599999999995</c:v>
                </c:pt>
                <c:pt idx="6120">
                  <c:v>-94.839399999999998</c:v>
                </c:pt>
                <c:pt idx="6121">
                  <c:v>-94.841499999999996</c:v>
                </c:pt>
                <c:pt idx="6122">
                  <c:v>-94.843800000000002</c:v>
                </c:pt>
                <c:pt idx="6123">
                  <c:v>-94.846400000000003</c:v>
                </c:pt>
                <c:pt idx="6124">
                  <c:v>-94.849199999999996</c:v>
                </c:pt>
                <c:pt idx="6125">
                  <c:v>-94.8523</c:v>
                </c:pt>
                <c:pt idx="6126">
                  <c:v>-94.855500000000006</c:v>
                </c:pt>
                <c:pt idx="6127">
                  <c:v>-94.858999999999995</c:v>
                </c:pt>
                <c:pt idx="6128">
                  <c:v>-94.8626</c:v>
                </c:pt>
                <c:pt idx="6129">
                  <c:v>-94.866500000000002</c:v>
                </c:pt>
                <c:pt idx="6130">
                  <c:v>-94.870400000000004</c:v>
                </c:pt>
                <c:pt idx="6131">
                  <c:v>-94.874600000000001</c:v>
                </c:pt>
                <c:pt idx="6132">
                  <c:v>-94.878799999999998</c:v>
                </c:pt>
                <c:pt idx="6133">
                  <c:v>-94.883200000000002</c:v>
                </c:pt>
                <c:pt idx="6134">
                  <c:v>-94.887600000000006</c:v>
                </c:pt>
                <c:pt idx="6135">
                  <c:v>-94.892099999999999</c:v>
                </c:pt>
                <c:pt idx="6136">
                  <c:v>-94.896600000000007</c:v>
                </c:pt>
                <c:pt idx="6137">
                  <c:v>-94.9011</c:v>
                </c:pt>
                <c:pt idx="6138">
                  <c:v>-94.905600000000007</c:v>
                </c:pt>
                <c:pt idx="6139">
                  <c:v>-94.91</c:v>
                </c:pt>
                <c:pt idx="6140">
                  <c:v>-94.914400000000001</c:v>
                </c:pt>
                <c:pt idx="6141">
                  <c:v>-94.918800000000005</c:v>
                </c:pt>
                <c:pt idx="6142">
                  <c:v>-94.923000000000002</c:v>
                </c:pt>
                <c:pt idx="6143">
                  <c:v>-94.927099999999996</c:v>
                </c:pt>
                <c:pt idx="6144">
                  <c:v>-94.930999999999997</c:v>
                </c:pt>
                <c:pt idx="6145">
                  <c:v>-94.934799999999996</c:v>
                </c:pt>
                <c:pt idx="6146">
                  <c:v>-94.938400000000001</c:v>
                </c:pt>
                <c:pt idx="6147">
                  <c:v>-94.941699999999997</c:v>
                </c:pt>
                <c:pt idx="6148">
                  <c:v>-94.944900000000004</c:v>
                </c:pt>
                <c:pt idx="6149">
                  <c:v>-92.334999999999994</c:v>
                </c:pt>
                <c:pt idx="6150">
                  <c:v>-80.798100000000005</c:v>
                </c:pt>
                <c:pt idx="6151">
                  <c:v>-59.924700000000001</c:v>
                </c:pt>
                <c:pt idx="6152">
                  <c:v>-28.436599999999999</c:v>
                </c:pt>
                <c:pt idx="6153">
                  <c:v>16.2121</c:v>
                </c:pt>
                <c:pt idx="6154">
                  <c:v>78.098399999999998</c:v>
                </c:pt>
                <c:pt idx="6155">
                  <c:v>163.58600000000001</c:v>
                </c:pt>
                <c:pt idx="6156">
                  <c:v>226.10300000000001</c:v>
                </c:pt>
                <c:pt idx="6157">
                  <c:v>226.14099999999999</c:v>
                </c:pt>
                <c:pt idx="6158">
                  <c:v>226.17</c:v>
                </c:pt>
                <c:pt idx="6159">
                  <c:v>226.191</c:v>
                </c:pt>
                <c:pt idx="6160">
                  <c:v>226.20500000000001</c:v>
                </c:pt>
                <c:pt idx="6161">
                  <c:v>226.21199999999999</c:v>
                </c:pt>
                <c:pt idx="6162">
                  <c:v>226.214</c:v>
                </c:pt>
                <c:pt idx="6163">
                  <c:v>226.21100000000001</c:v>
                </c:pt>
                <c:pt idx="6164">
                  <c:v>226.20500000000001</c:v>
                </c:pt>
                <c:pt idx="6165">
                  <c:v>226.19499999999999</c:v>
                </c:pt>
                <c:pt idx="6166">
                  <c:v>226.18100000000001</c:v>
                </c:pt>
                <c:pt idx="6167">
                  <c:v>226.16499999999999</c:v>
                </c:pt>
                <c:pt idx="6168">
                  <c:v>226.14699999999999</c:v>
                </c:pt>
                <c:pt idx="6169">
                  <c:v>226.126</c:v>
                </c:pt>
                <c:pt idx="6170">
                  <c:v>226.10400000000001</c:v>
                </c:pt>
                <c:pt idx="6171">
                  <c:v>226.08</c:v>
                </c:pt>
                <c:pt idx="6172">
                  <c:v>226.05500000000001</c:v>
                </c:pt>
                <c:pt idx="6173">
                  <c:v>226.02799999999999</c:v>
                </c:pt>
                <c:pt idx="6174">
                  <c:v>226</c:v>
                </c:pt>
                <c:pt idx="6175">
                  <c:v>225.971</c:v>
                </c:pt>
                <c:pt idx="6176">
                  <c:v>225.941</c:v>
                </c:pt>
                <c:pt idx="6177">
                  <c:v>225.91</c:v>
                </c:pt>
                <c:pt idx="6178">
                  <c:v>225.87799999999999</c:v>
                </c:pt>
                <c:pt idx="6179">
                  <c:v>225.845</c:v>
                </c:pt>
                <c:pt idx="6180">
                  <c:v>225.81200000000001</c:v>
                </c:pt>
                <c:pt idx="6181">
                  <c:v>225.77799999999999</c:v>
                </c:pt>
                <c:pt idx="6182">
                  <c:v>225.74299999999999</c:v>
                </c:pt>
                <c:pt idx="6183">
                  <c:v>225.70699999999999</c:v>
                </c:pt>
                <c:pt idx="6184">
                  <c:v>225.67099999999999</c:v>
                </c:pt>
                <c:pt idx="6185">
                  <c:v>225.63399999999999</c:v>
                </c:pt>
                <c:pt idx="6186">
                  <c:v>225.596</c:v>
                </c:pt>
                <c:pt idx="6187">
                  <c:v>225.55799999999999</c:v>
                </c:pt>
                <c:pt idx="6188">
                  <c:v>225.52</c:v>
                </c:pt>
                <c:pt idx="6189">
                  <c:v>225.48</c:v>
                </c:pt>
                <c:pt idx="6190">
                  <c:v>225.44</c:v>
                </c:pt>
                <c:pt idx="6191">
                  <c:v>225.4</c:v>
                </c:pt>
                <c:pt idx="6192">
                  <c:v>225.35900000000001</c:v>
                </c:pt>
                <c:pt idx="6193">
                  <c:v>225.31800000000001</c:v>
                </c:pt>
                <c:pt idx="6194">
                  <c:v>225.27600000000001</c:v>
                </c:pt>
                <c:pt idx="6195">
                  <c:v>225.23400000000001</c:v>
                </c:pt>
                <c:pt idx="6196">
                  <c:v>225.191</c:v>
                </c:pt>
                <c:pt idx="6197">
                  <c:v>225.148</c:v>
                </c:pt>
                <c:pt idx="6198">
                  <c:v>225.10499999999999</c:v>
                </c:pt>
                <c:pt idx="6199">
                  <c:v>225.06100000000001</c:v>
                </c:pt>
                <c:pt idx="6200">
                  <c:v>225.017</c:v>
                </c:pt>
                <c:pt idx="6201">
                  <c:v>224.97200000000001</c:v>
                </c:pt>
                <c:pt idx="6202">
                  <c:v>224.928</c:v>
                </c:pt>
                <c:pt idx="6203">
                  <c:v>224.88300000000001</c:v>
                </c:pt>
                <c:pt idx="6204">
                  <c:v>224.83799999999999</c:v>
                </c:pt>
                <c:pt idx="6205">
                  <c:v>224.79300000000001</c:v>
                </c:pt>
                <c:pt idx="6206">
                  <c:v>224.74799999999999</c:v>
                </c:pt>
                <c:pt idx="6207">
                  <c:v>224.703</c:v>
                </c:pt>
                <c:pt idx="6208">
                  <c:v>224.65799999999999</c:v>
                </c:pt>
                <c:pt idx="6209">
                  <c:v>224.613</c:v>
                </c:pt>
                <c:pt idx="6210">
                  <c:v>224.56700000000001</c:v>
                </c:pt>
                <c:pt idx="6211">
                  <c:v>224.52199999999999</c:v>
                </c:pt>
                <c:pt idx="6212">
                  <c:v>224.47800000000001</c:v>
                </c:pt>
                <c:pt idx="6213">
                  <c:v>224.43299999999999</c:v>
                </c:pt>
                <c:pt idx="6214">
                  <c:v>224.38800000000001</c:v>
                </c:pt>
                <c:pt idx="6215">
                  <c:v>224.34399999999999</c:v>
                </c:pt>
                <c:pt idx="6216">
                  <c:v>224.3</c:v>
                </c:pt>
                <c:pt idx="6217">
                  <c:v>224.256</c:v>
                </c:pt>
                <c:pt idx="6218">
                  <c:v>224.21299999999999</c:v>
                </c:pt>
                <c:pt idx="6219">
                  <c:v>224.17</c:v>
                </c:pt>
                <c:pt idx="6220">
                  <c:v>224.12799999999999</c:v>
                </c:pt>
                <c:pt idx="6221">
                  <c:v>224.08600000000001</c:v>
                </c:pt>
                <c:pt idx="6222">
                  <c:v>224.04499999999999</c:v>
                </c:pt>
                <c:pt idx="6223">
                  <c:v>224.00399999999999</c:v>
                </c:pt>
                <c:pt idx="6224">
                  <c:v>223.964</c:v>
                </c:pt>
                <c:pt idx="6225">
                  <c:v>223.92400000000001</c:v>
                </c:pt>
                <c:pt idx="6226">
                  <c:v>223.88499999999999</c:v>
                </c:pt>
                <c:pt idx="6227">
                  <c:v>223.84700000000001</c:v>
                </c:pt>
                <c:pt idx="6228">
                  <c:v>223.81</c:v>
                </c:pt>
                <c:pt idx="6229">
                  <c:v>223.773</c:v>
                </c:pt>
                <c:pt idx="6230">
                  <c:v>223.73699999999999</c:v>
                </c:pt>
                <c:pt idx="6231">
                  <c:v>223.702</c:v>
                </c:pt>
                <c:pt idx="6232">
                  <c:v>223.66900000000001</c:v>
                </c:pt>
                <c:pt idx="6233">
                  <c:v>223.636</c:v>
                </c:pt>
                <c:pt idx="6234">
                  <c:v>223.60400000000001</c:v>
                </c:pt>
                <c:pt idx="6235">
                  <c:v>223.57300000000001</c:v>
                </c:pt>
                <c:pt idx="6236">
                  <c:v>223.54400000000001</c:v>
                </c:pt>
                <c:pt idx="6237">
                  <c:v>223.51499999999999</c:v>
                </c:pt>
                <c:pt idx="6238">
                  <c:v>223.488</c:v>
                </c:pt>
                <c:pt idx="6239">
                  <c:v>223.46199999999999</c:v>
                </c:pt>
                <c:pt idx="6240">
                  <c:v>223.43700000000001</c:v>
                </c:pt>
                <c:pt idx="6241">
                  <c:v>223.41399999999999</c:v>
                </c:pt>
                <c:pt idx="6242">
                  <c:v>223.392</c:v>
                </c:pt>
                <c:pt idx="6243">
                  <c:v>223.37100000000001</c:v>
                </c:pt>
                <c:pt idx="6244">
                  <c:v>223.352</c:v>
                </c:pt>
                <c:pt idx="6245">
                  <c:v>223.334</c:v>
                </c:pt>
                <c:pt idx="6246">
                  <c:v>223.31800000000001</c:v>
                </c:pt>
                <c:pt idx="6247">
                  <c:v>223.304</c:v>
                </c:pt>
                <c:pt idx="6248">
                  <c:v>223.291</c:v>
                </c:pt>
                <c:pt idx="6249">
                  <c:v>223.279</c:v>
                </c:pt>
                <c:pt idx="6250">
                  <c:v>223.27</c:v>
                </c:pt>
                <c:pt idx="6251">
                  <c:v>223.262</c:v>
                </c:pt>
                <c:pt idx="6252">
                  <c:v>223.256</c:v>
                </c:pt>
                <c:pt idx="6253">
                  <c:v>223.251</c:v>
                </c:pt>
                <c:pt idx="6254">
                  <c:v>223.249</c:v>
                </c:pt>
                <c:pt idx="6255">
                  <c:v>223.24799999999999</c:v>
                </c:pt>
                <c:pt idx="6256">
                  <c:v>223.249</c:v>
                </c:pt>
                <c:pt idx="6257">
                  <c:v>223.25200000000001</c:v>
                </c:pt>
                <c:pt idx="6258">
                  <c:v>223.25700000000001</c:v>
                </c:pt>
                <c:pt idx="6259">
                  <c:v>223.26300000000001</c:v>
                </c:pt>
                <c:pt idx="6260">
                  <c:v>223.27199999999999</c:v>
                </c:pt>
                <c:pt idx="6261">
                  <c:v>223.28200000000001</c:v>
                </c:pt>
                <c:pt idx="6262">
                  <c:v>223.29400000000001</c:v>
                </c:pt>
                <c:pt idx="6263">
                  <c:v>223.30799999999999</c:v>
                </c:pt>
                <c:pt idx="6264">
                  <c:v>223.32400000000001</c:v>
                </c:pt>
                <c:pt idx="6265">
                  <c:v>223.34200000000001</c:v>
                </c:pt>
                <c:pt idx="6266">
                  <c:v>223.36199999999999</c:v>
                </c:pt>
                <c:pt idx="6267">
                  <c:v>223.38300000000001</c:v>
                </c:pt>
                <c:pt idx="6268">
                  <c:v>223.40600000000001</c:v>
                </c:pt>
                <c:pt idx="6269">
                  <c:v>223.43100000000001</c:v>
                </c:pt>
                <c:pt idx="6270">
                  <c:v>223.45699999999999</c:v>
                </c:pt>
                <c:pt idx="6271">
                  <c:v>223.48599999999999</c:v>
                </c:pt>
                <c:pt idx="6272">
                  <c:v>223.51499999999999</c:v>
                </c:pt>
                <c:pt idx="6273">
                  <c:v>223.54599999999999</c:v>
                </c:pt>
                <c:pt idx="6274">
                  <c:v>223.57900000000001</c:v>
                </c:pt>
                <c:pt idx="6275">
                  <c:v>223.613</c:v>
                </c:pt>
                <c:pt idx="6276">
                  <c:v>216.98400000000001</c:v>
                </c:pt>
                <c:pt idx="6277">
                  <c:v>182.887</c:v>
                </c:pt>
                <c:pt idx="6278">
                  <c:v>122.494</c:v>
                </c:pt>
                <c:pt idx="6279">
                  <c:v>35.284300000000002</c:v>
                </c:pt>
                <c:pt idx="6280">
                  <c:v>-79.488699999999994</c:v>
                </c:pt>
                <c:pt idx="6281">
                  <c:v>-94.008700000000005</c:v>
                </c:pt>
                <c:pt idx="6282">
                  <c:v>-94.0107</c:v>
                </c:pt>
                <c:pt idx="6283">
                  <c:v>-94.0167</c:v>
                </c:pt>
                <c:pt idx="6284">
                  <c:v>-94.025999999999996</c:v>
                </c:pt>
                <c:pt idx="6285">
                  <c:v>-94.0381</c:v>
                </c:pt>
                <c:pt idx="6286">
                  <c:v>-94.052499999999995</c:v>
                </c:pt>
                <c:pt idx="6287">
                  <c:v>-94.069000000000003</c:v>
                </c:pt>
                <c:pt idx="6288">
                  <c:v>-94.087100000000007</c:v>
                </c:pt>
                <c:pt idx="6289">
                  <c:v>-94.106700000000004</c:v>
                </c:pt>
                <c:pt idx="6290">
                  <c:v>-94.127399999999994</c:v>
                </c:pt>
                <c:pt idx="6291">
                  <c:v>-94.149000000000001</c:v>
                </c:pt>
                <c:pt idx="6292">
                  <c:v>-94.171499999999995</c:v>
                </c:pt>
                <c:pt idx="6293">
                  <c:v>-94.194500000000005</c:v>
                </c:pt>
                <c:pt idx="6294">
                  <c:v>-94.218000000000004</c:v>
                </c:pt>
                <c:pt idx="6295">
                  <c:v>-94.241799999999998</c:v>
                </c:pt>
                <c:pt idx="6296">
                  <c:v>-94.265900000000002</c:v>
                </c:pt>
                <c:pt idx="6297">
                  <c:v>-94.290099999999995</c:v>
                </c:pt>
                <c:pt idx="6298">
                  <c:v>-94.314400000000006</c:v>
                </c:pt>
                <c:pt idx="6299">
                  <c:v>-94.3386</c:v>
                </c:pt>
                <c:pt idx="6300">
                  <c:v>-94.362799999999993</c:v>
                </c:pt>
                <c:pt idx="6301">
                  <c:v>-94.386799999999994</c:v>
                </c:pt>
                <c:pt idx="6302">
                  <c:v>-94.410700000000006</c:v>
                </c:pt>
                <c:pt idx="6303">
                  <c:v>-94.434299999999993</c:v>
                </c:pt>
                <c:pt idx="6304">
                  <c:v>-94.457700000000003</c:v>
                </c:pt>
                <c:pt idx="6305">
                  <c:v>-94.480800000000002</c:v>
                </c:pt>
                <c:pt idx="6306">
                  <c:v>-94.503600000000006</c:v>
                </c:pt>
                <c:pt idx="6307">
                  <c:v>-94.525999999999996</c:v>
                </c:pt>
                <c:pt idx="6308">
                  <c:v>-94.548100000000005</c:v>
                </c:pt>
                <c:pt idx="6309">
                  <c:v>-94.569800000000001</c:v>
                </c:pt>
                <c:pt idx="6310">
                  <c:v>-94.591099999999997</c:v>
                </c:pt>
                <c:pt idx="6311">
                  <c:v>-94.611900000000006</c:v>
                </c:pt>
                <c:pt idx="6312">
                  <c:v>-94.632300000000001</c:v>
                </c:pt>
                <c:pt idx="6313">
                  <c:v>-94.652299999999997</c:v>
                </c:pt>
                <c:pt idx="6314">
                  <c:v>-94.671800000000005</c:v>
                </c:pt>
                <c:pt idx="6315">
                  <c:v>-94.690799999999996</c:v>
                </c:pt>
                <c:pt idx="6316">
                  <c:v>-94.709299999999999</c:v>
                </c:pt>
                <c:pt idx="6317">
                  <c:v>-94.727199999999996</c:v>
                </c:pt>
                <c:pt idx="6318">
                  <c:v>-94.744699999999995</c:v>
                </c:pt>
                <c:pt idx="6319">
                  <c:v>-94.761600000000001</c:v>
                </c:pt>
                <c:pt idx="6320">
                  <c:v>-94.778000000000006</c:v>
                </c:pt>
                <c:pt idx="6321">
                  <c:v>-94.793700000000001</c:v>
                </c:pt>
                <c:pt idx="6322">
                  <c:v>-94.808899999999994</c:v>
                </c:pt>
                <c:pt idx="6323">
                  <c:v>-94.823599999999999</c:v>
                </c:pt>
                <c:pt idx="6324">
                  <c:v>-94.837599999999995</c:v>
                </c:pt>
                <c:pt idx="6325">
                  <c:v>-94.850999999999999</c:v>
                </c:pt>
                <c:pt idx="6326">
                  <c:v>-94.863799999999998</c:v>
                </c:pt>
                <c:pt idx="6327">
                  <c:v>-94.876000000000005</c:v>
                </c:pt>
                <c:pt idx="6328">
                  <c:v>-94.887600000000006</c:v>
                </c:pt>
                <c:pt idx="6329">
                  <c:v>-94.898499999999999</c:v>
                </c:pt>
                <c:pt idx="6330">
                  <c:v>-94.908799999999999</c:v>
                </c:pt>
                <c:pt idx="6331">
                  <c:v>-94.918400000000005</c:v>
                </c:pt>
                <c:pt idx="6332">
                  <c:v>-94.927499999999995</c:v>
                </c:pt>
                <c:pt idx="6333">
                  <c:v>-94.935900000000004</c:v>
                </c:pt>
                <c:pt idx="6334">
                  <c:v>-94.943600000000004</c:v>
                </c:pt>
                <c:pt idx="6335">
                  <c:v>-94.950800000000001</c:v>
                </c:pt>
                <c:pt idx="6336">
                  <c:v>-94.957300000000004</c:v>
                </c:pt>
                <c:pt idx="6337">
                  <c:v>-94.963200000000001</c:v>
                </c:pt>
                <c:pt idx="6338">
                  <c:v>-94.968500000000006</c:v>
                </c:pt>
                <c:pt idx="6339">
                  <c:v>-94.973200000000006</c:v>
                </c:pt>
                <c:pt idx="6340">
                  <c:v>-94.9773</c:v>
                </c:pt>
                <c:pt idx="6341">
                  <c:v>-94.980900000000005</c:v>
                </c:pt>
                <c:pt idx="6342">
                  <c:v>-94.983900000000006</c:v>
                </c:pt>
                <c:pt idx="6343">
                  <c:v>-94.986400000000003</c:v>
                </c:pt>
                <c:pt idx="6344">
                  <c:v>-94.988299999999995</c:v>
                </c:pt>
                <c:pt idx="6345">
                  <c:v>-94.989800000000002</c:v>
                </c:pt>
                <c:pt idx="6346">
                  <c:v>-94.990799999999993</c:v>
                </c:pt>
                <c:pt idx="6347">
                  <c:v>-94.991399999999999</c:v>
                </c:pt>
                <c:pt idx="6348">
                  <c:v>-94.991500000000002</c:v>
                </c:pt>
                <c:pt idx="6349">
                  <c:v>-94.991299999999995</c:v>
                </c:pt>
                <c:pt idx="6350">
                  <c:v>-94.990600000000001</c:v>
                </c:pt>
                <c:pt idx="6351">
                  <c:v>-94.989599999999996</c:v>
                </c:pt>
                <c:pt idx="6352">
                  <c:v>-94.988299999999995</c:v>
                </c:pt>
                <c:pt idx="6353">
                  <c:v>-94.986699999999999</c:v>
                </c:pt>
                <c:pt idx="6354">
                  <c:v>-94.984800000000007</c:v>
                </c:pt>
                <c:pt idx="6355">
                  <c:v>-94.982600000000005</c:v>
                </c:pt>
                <c:pt idx="6356">
                  <c:v>-94.980199999999996</c:v>
                </c:pt>
                <c:pt idx="6357">
                  <c:v>-94.977699999999999</c:v>
                </c:pt>
                <c:pt idx="6358">
                  <c:v>-94.974900000000005</c:v>
                </c:pt>
                <c:pt idx="6359">
                  <c:v>-94.971999999999994</c:v>
                </c:pt>
                <c:pt idx="6360">
                  <c:v>-94.968999999999994</c:v>
                </c:pt>
                <c:pt idx="6361">
                  <c:v>-94.965900000000005</c:v>
                </c:pt>
                <c:pt idx="6362">
                  <c:v>-94.962599999999995</c:v>
                </c:pt>
                <c:pt idx="6363">
                  <c:v>-94.959400000000002</c:v>
                </c:pt>
                <c:pt idx="6364">
                  <c:v>-94.956100000000006</c:v>
                </c:pt>
                <c:pt idx="6365">
                  <c:v>-94.952699999999993</c:v>
                </c:pt>
                <c:pt idx="6366">
                  <c:v>-94.949399999999997</c:v>
                </c:pt>
                <c:pt idx="6367">
                  <c:v>-94.946100000000001</c:v>
                </c:pt>
                <c:pt idx="6368">
                  <c:v>-94.942700000000002</c:v>
                </c:pt>
                <c:pt idx="6369">
                  <c:v>-94.939499999999995</c:v>
                </c:pt>
                <c:pt idx="6370">
                  <c:v>-94.936199999999999</c:v>
                </c:pt>
                <c:pt idx="6371">
                  <c:v>-94.933099999999996</c:v>
                </c:pt>
                <c:pt idx="6372">
                  <c:v>-94.93</c:v>
                </c:pt>
                <c:pt idx="6373">
                  <c:v>-94.927000000000007</c:v>
                </c:pt>
                <c:pt idx="6374">
                  <c:v>-94.924000000000007</c:v>
                </c:pt>
                <c:pt idx="6375">
                  <c:v>-94.921199999999999</c:v>
                </c:pt>
                <c:pt idx="6376">
                  <c:v>-94.918400000000005</c:v>
                </c:pt>
                <c:pt idx="6377">
                  <c:v>-94.915700000000001</c:v>
                </c:pt>
                <c:pt idx="6378">
                  <c:v>-94.9131</c:v>
                </c:pt>
                <c:pt idx="6379">
                  <c:v>-94.910600000000002</c:v>
                </c:pt>
                <c:pt idx="6380">
                  <c:v>-94.908199999999994</c:v>
                </c:pt>
                <c:pt idx="6381">
                  <c:v>-94.905900000000003</c:v>
                </c:pt>
                <c:pt idx="6382">
                  <c:v>-94.903599999999997</c:v>
                </c:pt>
                <c:pt idx="6383">
                  <c:v>-94.901399999999995</c:v>
                </c:pt>
                <c:pt idx="6384">
                  <c:v>-94.899299999999997</c:v>
                </c:pt>
                <c:pt idx="6385">
                  <c:v>-94.897300000000001</c:v>
                </c:pt>
                <c:pt idx="6386">
                  <c:v>-94.895300000000006</c:v>
                </c:pt>
                <c:pt idx="6387">
                  <c:v>-94.8934</c:v>
                </c:pt>
                <c:pt idx="6388">
                  <c:v>-94.891499999999994</c:v>
                </c:pt>
                <c:pt idx="6389">
                  <c:v>-94.889700000000005</c:v>
                </c:pt>
                <c:pt idx="6390">
                  <c:v>-94.887799999999999</c:v>
                </c:pt>
                <c:pt idx="6391">
                  <c:v>-93.553100000000001</c:v>
                </c:pt>
                <c:pt idx="6392">
                  <c:v>-80.177099999999996</c:v>
                </c:pt>
                <c:pt idx="6393">
                  <c:v>-54.116900000000001</c:v>
                </c:pt>
                <c:pt idx="6394">
                  <c:v>-13.488200000000001</c:v>
                </c:pt>
                <c:pt idx="6395">
                  <c:v>45.636800000000001</c:v>
                </c:pt>
                <c:pt idx="6396">
                  <c:v>130.05600000000001</c:v>
                </c:pt>
                <c:pt idx="6397">
                  <c:v>225.881</c:v>
                </c:pt>
                <c:pt idx="6398">
                  <c:v>225.91800000000001</c:v>
                </c:pt>
                <c:pt idx="6399">
                  <c:v>225.94499999999999</c:v>
                </c:pt>
                <c:pt idx="6400">
                  <c:v>225.964</c:v>
                </c:pt>
                <c:pt idx="6401">
                  <c:v>225.97499999999999</c:v>
                </c:pt>
                <c:pt idx="6402">
                  <c:v>225.98099999999999</c:v>
                </c:pt>
                <c:pt idx="6403">
                  <c:v>225.982</c:v>
                </c:pt>
                <c:pt idx="6404">
                  <c:v>225.97800000000001</c:v>
                </c:pt>
                <c:pt idx="6405">
                  <c:v>225.971</c:v>
                </c:pt>
                <c:pt idx="6406">
                  <c:v>225.96</c:v>
                </c:pt>
                <c:pt idx="6407">
                  <c:v>225.946</c:v>
                </c:pt>
                <c:pt idx="6408">
                  <c:v>225.93</c:v>
                </c:pt>
                <c:pt idx="6409">
                  <c:v>225.91200000000001</c:v>
                </c:pt>
                <c:pt idx="6410">
                  <c:v>225.892</c:v>
                </c:pt>
                <c:pt idx="6411">
                  <c:v>225.87</c:v>
                </c:pt>
                <c:pt idx="6412">
                  <c:v>225.84700000000001</c:v>
                </c:pt>
                <c:pt idx="6413">
                  <c:v>225.82300000000001</c:v>
                </c:pt>
                <c:pt idx="6414">
                  <c:v>225.797</c:v>
                </c:pt>
                <c:pt idx="6415">
                  <c:v>225.77</c:v>
                </c:pt>
                <c:pt idx="6416">
                  <c:v>225.74299999999999</c:v>
                </c:pt>
                <c:pt idx="6417">
                  <c:v>225.715</c:v>
                </c:pt>
                <c:pt idx="6418">
                  <c:v>225.68600000000001</c:v>
                </c:pt>
                <c:pt idx="6419">
                  <c:v>225.65600000000001</c:v>
                </c:pt>
                <c:pt idx="6420">
                  <c:v>225.625</c:v>
                </c:pt>
                <c:pt idx="6421">
                  <c:v>225.59399999999999</c:v>
                </c:pt>
                <c:pt idx="6422">
                  <c:v>225.56200000000001</c:v>
                </c:pt>
                <c:pt idx="6423">
                  <c:v>225.529</c:v>
                </c:pt>
                <c:pt idx="6424">
                  <c:v>225.49600000000001</c:v>
                </c:pt>
                <c:pt idx="6425">
                  <c:v>225.46199999999999</c:v>
                </c:pt>
                <c:pt idx="6426">
                  <c:v>225.42699999999999</c:v>
                </c:pt>
                <c:pt idx="6427">
                  <c:v>225.392</c:v>
                </c:pt>
                <c:pt idx="6428">
                  <c:v>225.357</c:v>
                </c:pt>
                <c:pt idx="6429">
                  <c:v>225.32</c:v>
                </c:pt>
                <c:pt idx="6430">
                  <c:v>225.28399999999999</c:v>
                </c:pt>
                <c:pt idx="6431">
                  <c:v>225.24600000000001</c:v>
                </c:pt>
                <c:pt idx="6432">
                  <c:v>225.209</c:v>
                </c:pt>
                <c:pt idx="6433">
                  <c:v>225.17</c:v>
                </c:pt>
                <c:pt idx="6434">
                  <c:v>225.13200000000001</c:v>
                </c:pt>
                <c:pt idx="6435">
                  <c:v>225.09299999999999</c:v>
                </c:pt>
                <c:pt idx="6436">
                  <c:v>225.053</c:v>
                </c:pt>
                <c:pt idx="6437">
                  <c:v>225.01300000000001</c:v>
                </c:pt>
                <c:pt idx="6438">
                  <c:v>224.97300000000001</c:v>
                </c:pt>
                <c:pt idx="6439">
                  <c:v>224.93299999999999</c:v>
                </c:pt>
                <c:pt idx="6440">
                  <c:v>224.892</c:v>
                </c:pt>
                <c:pt idx="6441">
                  <c:v>224.852</c:v>
                </c:pt>
                <c:pt idx="6442">
                  <c:v>224.81100000000001</c:v>
                </c:pt>
                <c:pt idx="6443">
                  <c:v>224.77</c:v>
                </c:pt>
                <c:pt idx="6444">
                  <c:v>224.72800000000001</c:v>
                </c:pt>
                <c:pt idx="6445">
                  <c:v>224.68700000000001</c:v>
                </c:pt>
                <c:pt idx="6446">
                  <c:v>224.64599999999999</c:v>
                </c:pt>
                <c:pt idx="6447">
                  <c:v>224.60499999999999</c:v>
                </c:pt>
                <c:pt idx="6448">
                  <c:v>224.56399999999999</c:v>
                </c:pt>
                <c:pt idx="6449">
                  <c:v>224.523</c:v>
                </c:pt>
                <c:pt idx="6450">
                  <c:v>224.482</c:v>
                </c:pt>
                <c:pt idx="6451">
                  <c:v>224.44200000000001</c:v>
                </c:pt>
                <c:pt idx="6452">
                  <c:v>224.40199999999999</c:v>
                </c:pt>
                <c:pt idx="6453">
                  <c:v>224.36199999999999</c:v>
                </c:pt>
                <c:pt idx="6454">
                  <c:v>224.322</c:v>
                </c:pt>
                <c:pt idx="6455">
                  <c:v>224.28299999999999</c:v>
                </c:pt>
                <c:pt idx="6456">
                  <c:v>224.244</c:v>
                </c:pt>
                <c:pt idx="6457">
                  <c:v>224.20599999999999</c:v>
                </c:pt>
                <c:pt idx="6458">
                  <c:v>224.16800000000001</c:v>
                </c:pt>
                <c:pt idx="6459">
                  <c:v>224.13</c:v>
                </c:pt>
                <c:pt idx="6460">
                  <c:v>224.09299999999999</c:v>
                </c:pt>
                <c:pt idx="6461">
                  <c:v>224.05699999999999</c:v>
                </c:pt>
                <c:pt idx="6462">
                  <c:v>224.02099999999999</c:v>
                </c:pt>
                <c:pt idx="6463">
                  <c:v>223.98599999999999</c:v>
                </c:pt>
                <c:pt idx="6464">
                  <c:v>223.952</c:v>
                </c:pt>
                <c:pt idx="6465">
                  <c:v>223.91800000000001</c:v>
                </c:pt>
                <c:pt idx="6466">
                  <c:v>223.88499999999999</c:v>
                </c:pt>
                <c:pt idx="6467">
                  <c:v>223.852</c:v>
                </c:pt>
                <c:pt idx="6468">
                  <c:v>223.821</c:v>
                </c:pt>
                <c:pt idx="6469">
                  <c:v>223.79</c:v>
                </c:pt>
                <c:pt idx="6470">
                  <c:v>223.76</c:v>
                </c:pt>
                <c:pt idx="6471">
                  <c:v>223.73099999999999</c:v>
                </c:pt>
                <c:pt idx="6472">
                  <c:v>223.703</c:v>
                </c:pt>
                <c:pt idx="6473">
                  <c:v>223.67599999999999</c:v>
                </c:pt>
                <c:pt idx="6474">
                  <c:v>223.649</c:v>
                </c:pt>
                <c:pt idx="6475">
                  <c:v>223.624</c:v>
                </c:pt>
                <c:pt idx="6476">
                  <c:v>223.6</c:v>
                </c:pt>
                <c:pt idx="6477">
                  <c:v>223.577</c:v>
                </c:pt>
                <c:pt idx="6478">
                  <c:v>223.55500000000001</c:v>
                </c:pt>
                <c:pt idx="6479">
                  <c:v>223.53399999999999</c:v>
                </c:pt>
                <c:pt idx="6480">
                  <c:v>223.51400000000001</c:v>
                </c:pt>
                <c:pt idx="6481">
                  <c:v>223.495</c:v>
                </c:pt>
                <c:pt idx="6482">
                  <c:v>223.47800000000001</c:v>
                </c:pt>
                <c:pt idx="6483">
                  <c:v>223.46199999999999</c:v>
                </c:pt>
                <c:pt idx="6484">
                  <c:v>223.447</c:v>
                </c:pt>
                <c:pt idx="6485">
                  <c:v>223.434</c:v>
                </c:pt>
                <c:pt idx="6486">
                  <c:v>223.422</c:v>
                </c:pt>
                <c:pt idx="6487">
                  <c:v>223.411</c:v>
                </c:pt>
                <c:pt idx="6488">
                  <c:v>223.40199999999999</c:v>
                </c:pt>
                <c:pt idx="6489">
                  <c:v>223.39400000000001</c:v>
                </c:pt>
                <c:pt idx="6490">
                  <c:v>223.38800000000001</c:v>
                </c:pt>
                <c:pt idx="6491">
                  <c:v>223.38300000000001</c:v>
                </c:pt>
                <c:pt idx="6492">
                  <c:v>223.38</c:v>
                </c:pt>
                <c:pt idx="6493">
                  <c:v>223.37799999999999</c:v>
                </c:pt>
                <c:pt idx="6494">
                  <c:v>223.37799999999999</c:v>
                </c:pt>
                <c:pt idx="6495">
                  <c:v>223.38</c:v>
                </c:pt>
                <c:pt idx="6496">
                  <c:v>223.38300000000001</c:v>
                </c:pt>
                <c:pt idx="6497">
                  <c:v>223.38800000000001</c:v>
                </c:pt>
                <c:pt idx="6498">
                  <c:v>223.39400000000001</c:v>
                </c:pt>
                <c:pt idx="6499">
                  <c:v>223.40199999999999</c:v>
                </c:pt>
                <c:pt idx="6500">
                  <c:v>223.41200000000001</c:v>
                </c:pt>
                <c:pt idx="6501">
                  <c:v>223.42400000000001</c:v>
                </c:pt>
                <c:pt idx="6502">
                  <c:v>223.43700000000001</c:v>
                </c:pt>
                <c:pt idx="6503">
                  <c:v>223.452</c:v>
                </c:pt>
                <c:pt idx="6504">
                  <c:v>223.46799999999999</c:v>
                </c:pt>
                <c:pt idx="6505">
                  <c:v>223.48599999999999</c:v>
                </c:pt>
                <c:pt idx="6506">
                  <c:v>223.506</c:v>
                </c:pt>
                <c:pt idx="6507">
                  <c:v>223.52699999999999</c:v>
                </c:pt>
                <c:pt idx="6508">
                  <c:v>223.55</c:v>
                </c:pt>
                <c:pt idx="6509">
                  <c:v>223.57400000000001</c:v>
                </c:pt>
                <c:pt idx="6510">
                  <c:v>223.6</c:v>
                </c:pt>
                <c:pt idx="6511">
                  <c:v>223.62700000000001</c:v>
                </c:pt>
                <c:pt idx="6512">
                  <c:v>223.65600000000001</c:v>
                </c:pt>
                <c:pt idx="6513">
                  <c:v>223.68600000000001</c:v>
                </c:pt>
                <c:pt idx="6514">
                  <c:v>223.71799999999999</c:v>
                </c:pt>
                <c:pt idx="6515">
                  <c:v>223.75</c:v>
                </c:pt>
                <c:pt idx="6516">
                  <c:v>223.78399999999999</c:v>
                </c:pt>
                <c:pt idx="6517">
                  <c:v>223.81899999999999</c:v>
                </c:pt>
                <c:pt idx="6518">
                  <c:v>223.85499999999999</c:v>
                </c:pt>
                <c:pt idx="6519">
                  <c:v>206.64</c:v>
                </c:pt>
                <c:pt idx="6520">
                  <c:v>165.65700000000001</c:v>
                </c:pt>
                <c:pt idx="6521">
                  <c:v>100.837</c:v>
                </c:pt>
                <c:pt idx="6522">
                  <c:v>10.254300000000001</c:v>
                </c:pt>
                <c:pt idx="6523">
                  <c:v>-94.1083</c:v>
                </c:pt>
                <c:pt idx="6524">
                  <c:v>-94.106700000000004</c:v>
                </c:pt>
                <c:pt idx="6525">
                  <c:v>-94.109399999999994</c:v>
                </c:pt>
                <c:pt idx="6526">
                  <c:v>-94.115600000000001</c:v>
                </c:pt>
                <c:pt idx="6527">
                  <c:v>-94.124799999999993</c:v>
                </c:pt>
                <c:pt idx="6528">
                  <c:v>-94.136600000000001</c:v>
                </c:pt>
                <c:pt idx="6529">
                  <c:v>-94.150400000000005</c:v>
                </c:pt>
                <c:pt idx="6530">
                  <c:v>-94.165999999999997</c:v>
                </c:pt>
                <c:pt idx="6531">
                  <c:v>-94.183000000000007</c:v>
                </c:pt>
                <c:pt idx="6532">
                  <c:v>-94.2012</c:v>
                </c:pt>
                <c:pt idx="6533">
                  <c:v>-94.220299999999995</c:v>
                </c:pt>
                <c:pt idx="6534">
                  <c:v>-94.240099999999998</c:v>
                </c:pt>
                <c:pt idx="6535">
                  <c:v>-94.260499999999993</c:v>
                </c:pt>
                <c:pt idx="6536">
                  <c:v>-94.281300000000002</c:v>
                </c:pt>
                <c:pt idx="6537">
                  <c:v>-94.302300000000002</c:v>
                </c:pt>
                <c:pt idx="6538">
                  <c:v>-94.323499999999996</c:v>
                </c:pt>
                <c:pt idx="6539">
                  <c:v>-94.344700000000003</c:v>
                </c:pt>
                <c:pt idx="6540">
                  <c:v>-94.365899999999996</c:v>
                </c:pt>
                <c:pt idx="6541">
                  <c:v>-94.386899999999997</c:v>
                </c:pt>
                <c:pt idx="6542">
                  <c:v>-94.407799999999995</c:v>
                </c:pt>
                <c:pt idx="6543">
                  <c:v>-94.4285</c:v>
                </c:pt>
                <c:pt idx="6544">
                  <c:v>-94.448800000000006</c:v>
                </c:pt>
                <c:pt idx="6545">
                  <c:v>-94.468900000000005</c:v>
                </c:pt>
                <c:pt idx="6546">
                  <c:v>-94.488600000000005</c:v>
                </c:pt>
                <c:pt idx="6547">
                  <c:v>-94.507900000000006</c:v>
                </c:pt>
                <c:pt idx="6548">
                  <c:v>-94.526899999999998</c:v>
                </c:pt>
                <c:pt idx="6549">
                  <c:v>-94.545400000000001</c:v>
                </c:pt>
                <c:pt idx="6550">
                  <c:v>-94.563500000000005</c:v>
                </c:pt>
                <c:pt idx="6551">
                  <c:v>-94.581100000000006</c:v>
                </c:pt>
                <c:pt idx="6552">
                  <c:v>-94.598299999999995</c:v>
                </c:pt>
                <c:pt idx="6553">
                  <c:v>-94.615099999999998</c:v>
                </c:pt>
                <c:pt idx="6554">
                  <c:v>-94.631399999999999</c:v>
                </c:pt>
                <c:pt idx="6555">
                  <c:v>-94.647199999999998</c:v>
                </c:pt>
                <c:pt idx="6556">
                  <c:v>-94.662599999999998</c:v>
                </c:pt>
                <c:pt idx="6557">
                  <c:v>-94.677499999999995</c:v>
                </c:pt>
                <c:pt idx="6558">
                  <c:v>-94.691900000000004</c:v>
                </c:pt>
                <c:pt idx="6559">
                  <c:v>-94.705799999999996</c:v>
                </c:pt>
                <c:pt idx="6560">
                  <c:v>-94.719300000000004</c:v>
                </c:pt>
                <c:pt idx="6561">
                  <c:v>-94.732299999999995</c:v>
                </c:pt>
                <c:pt idx="6562">
                  <c:v>-94.744799999999998</c:v>
                </c:pt>
                <c:pt idx="6563">
                  <c:v>-94.756799999999998</c:v>
                </c:pt>
                <c:pt idx="6564">
                  <c:v>-94.768299999999996</c:v>
                </c:pt>
                <c:pt idx="6565">
                  <c:v>-94.779300000000006</c:v>
                </c:pt>
                <c:pt idx="6566">
                  <c:v>-94.789900000000003</c:v>
                </c:pt>
                <c:pt idx="6567">
                  <c:v>-94.799899999999994</c:v>
                </c:pt>
                <c:pt idx="6568">
                  <c:v>-94.8095</c:v>
                </c:pt>
                <c:pt idx="6569">
                  <c:v>-94.8185</c:v>
                </c:pt>
                <c:pt idx="6570">
                  <c:v>-94.827100000000002</c:v>
                </c:pt>
                <c:pt idx="6571">
                  <c:v>-94.835099999999997</c:v>
                </c:pt>
                <c:pt idx="6572">
                  <c:v>-94.842699999999994</c:v>
                </c:pt>
                <c:pt idx="6573">
                  <c:v>-94.849800000000002</c:v>
                </c:pt>
                <c:pt idx="6574">
                  <c:v>-94.856300000000005</c:v>
                </c:pt>
                <c:pt idx="6575">
                  <c:v>-94.862399999999994</c:v>
                </c:pt>
                <c:pt idx="6576">
                  <c:v>-94.867999999999995</c:v>
                </c:pt>
                <c:pt idx="6577">
                  <c:v>-94.873000000000005</c:v>
                </c:pt>
                <c:pt idx="6578">
                  <c:v>-94.877600000000001</c:v>
                </c:pt>
                <c:pt idx="6579">
                  <c:v>-94.881699999999995</c:v>
                </c:pt>
                <c:pt idx="6580">
                  <c:v>-94.885300000000001</c:v>
                </c:pt>
                <c:pt idx="6581">
                  <c:v>-94.888400000000004</c:v>
                </c:pt>
                <c:pt idx="6582">
                  <c:v>-94.891099999999994</c:v>
                </c:pt>
                <c:pt idx="6583">
                  <c:v>-94.893299999999996</c:v>
                </c:pt>
                <c:pt idx="6584">
                  <c:v>-94.895099999999999</c:v>
                </c:pt>
                <c:pt idx="6585">
                  <c:v>-94.896500000000003</c:v>
                </c:pt>
                <c:pt idx="6586">
                  <c:v>-94.897400000000005</c:v>
                </c:pt>
                <c:pt idx="6587">
                  <c:v>-94.897900000000007</c:v>
                </c:pt>
                <c:pt idx="6588">
                  <c:v>-94.897999999999996</c:v>
                </c:pt>
                <c:pt idx="6589">
                  <c:v>-94.8977</c:v>
                </c:pt>
                <c:pt idx="6590">
                  <c:v>-94.897000000000006</c:v>
                </c:pt>
                <c:pt idx="6591">
                  <c:v>-94.896100000000004</c:v>
                </c:pt>
                <c:pt idx="6592">
                  <c:v>-94.894800000000004</c:v>
                </c:pt>
                <c:pt idx="6593">
                  <c:v>-94.893100000000004</c:v>
                </c:pt>
                <c:pt idx="6594">
                  <c:v>-94.891199999999998</c:v>
                </c:pt>
                <c:pt idx="6595">
                  <c:v>-94.888999999999996</c:v>
                </c:pt>
                <c:pt idx="6596">
                  <c:v>-94.886600000000001</c:v>
                </c:pt>
                <c:pt idx="6597">
                  <c:v>-94.883899999999997</c:v>
                </c:pt>
                <c:pt idx="6598">
                  <c:v>-94.881100000000004</c:v>
                </c:pt>
                <c:pt idx="6599">
                  <c:v>-94.878</c:v>
                </c:pt>
                <c:pt idx="6600">
                  <c:v>-94.874799999999993</c:v>
                </c:pt>
                <c:pt idx="6601">
                  <c:v>-94.871399999999994</c:v>
                </c:pt>
                <c:pt idx="6602">
                  <c:v>-94.867900000000006</c:v>
                </c:pt>
                <c:pt idx="6603">
                  <c:v>-94.8643</c:v>
                </c:pt>
                <c:pt idx="6604">
                  <c:v>-94.860699999999994</c:v>
                </c:pt>
                <c:pt idx="6605">
                  <c:v>-94.856999999999999</c:v>
                </c:pt>
                <c:pt idx="6606">
                  <c:v>-94.853200000000001</c:v>
                </c:pt>
                <c:pt idx="6607">
                  <c:v>-94.849400000000003</c:v>
                </c:pt>
                <c:pt idx="6608">
                  <c:v>-94.845600000000005</c:v>
                </c:pt>
                <c:pt idx="6609">
                  <c:v>-94.841800000000006</c:v>
                </c:pt>
                <c:pt idx="6610">
                  <c:v>-94.838099999999997</c:v>
                </c:pt>
                <c:pt idx="6611">
                  <c:v>-94.834400000000002</c:v>
                </c:pt>
                <c:pt idx="6612">
                  <c:v>-94.830699999999993</c:v>
                </c:pt>
                <c:pt idx="6613">
                  <c:v>-94.827200000000005</c:v>
                </c:pt>
                <c:pt idx="6614">
                  <c:v>-94.823700000000002</c:v>
                </c:pt>
                <c:pt idx="6615">
                  <c:v>-94.820400000000006</c:v>
                </c:pt>
                <c:pt idx="6616">
                  <c:v>-94.817099999999996</c:v>
                </c:pt>
                <c:pt idx="6617">
                  <c:v>-94.813999999999993</c:v>
                </c:pt>
                <c:pt idx="6618">
                  <c:v>-94.811000000000007</c:v>
                </c:pt>
                <c:pt idx="6619">
                  <c:v>-94.808199999999999</c:v>
                </c:pt>
                <c:pt idx="6620">
                  <c:v>-94.805499999999995</c:v>
                </c:pt>
                <c:pt idx="6621">
                  <c:v>-94.802899999999994</c:v>
                </c:pt>
                <c:pt idx="6622">
                  <c:v>-94.8005</c:v>
                </c:pt>
                <c:pt idx="6623">
                  <c:v>-94.798299999999998</c:v>
                </c:pt>
                <c:pt idx="6624">
                  <c:v>-94.796300000000002</c:v>
                </c:pt>
                <c:pt idx="6625">
                  <c:v>-94.794399999999996</c:v>
                </c:pt>
                <c:pt idx="6626">
                  <c:v>-94.7928</c:v>
                </c:pt>
                <c:pt idx="6627">
                  <c:v>-94.791300000000007</c:v>
                </c:pt>
                <c:pt idx="6628">
                  <c:v>-94.789900000000003</c:v>
                </c:pt>
                <c:pt idx="6629">
                  <c:v>-94.788799999999995</c:v>
                </c:pt>
                <c:pt idx="6630">
                  <c:v>-94.787800000000004</c:v>
                </c:pt>
                <c:pt idx="6631">
                  <c:v>-94.787099999999995</c:v>
                </c:pt>
                <c:pt idx="6632">
                  <c:v>-94.786500000000004</c:v>
                </c:pt>
                <c:pt idx="6633">
                  <c:v>-94.786000000000001</c:v>
                </c:pt>
                <c:pt idx="6634">
                  <c:v>-94.785799999999995</c:v>
                </c:pt>
                <c:pt idx="6635">
                  <c:v>-94.785700000000006</c:v>
                </c:pt>
                <c:pt idx="6636">
                  <c:v>-94.785799999999995</c:v>
                </c:pt>
                <c:pt idx="6637">
                  <c:v>-94.786000000000001</c:v>
                </c:pt>
                <c:pt idx="6638">
                  <c:v>-94.7864</c:v>
                </c:pt>
                <c:pt idx="6639">
                  <c:v>-94.786900000000003</c:v>
                </c:pt>
                <c:pt idx="6640">
                  <c:v>-94.787599999999998</c:v>
                </c:pt>
                <c:pt idx="6641">
                  <c:v>-94.788499999999999</c:v>
                </c:pt>
                <c:pt idx="6642">
                  <c:v>-91.676400000000001</c:v>
                </c:pt>
                <c:pt idx="6643">
                  <c:v>-80.483000000000004</c:v>
                </c:pt>
                <c:pt idx="6644">
                  <c:v>-60.610999999999997</c:v>
                </c:pt>
                <c:pt idx="6645">
                  <c:v>-30.650600000000001</c:v>
                </c:pt>
                <c:pt idx="6646">
                  <c:v>11.962400000000001</c:v>
                </c:pt>
                <c:pt idx="6647">
                  <c:v>71.194299999999998</c:v>
                </c:pt>
                <c:pt idx="6648">
                  <c:v>153.17500000000001</c:v>
                </c:pt>
                <c:pt idx="6649">
                  <c:v>225.715</c:v>
                </c:pt>
                <c:pt idx="6650">
                  <c:v>225.75700000000001</c:v>
                </c:pt>
                <c:pt idx="6651">
                  <c:v>225.79</c:v>
                </c:pt>
                <c:pt idx="6652">
                  <c:v>225.816</c:v>
                </c:pt>
                <c:pt idx="6653">
                  <c:v>225.83500000000001</c:v>
                </c:pt>
                <c:pt idx="6654">
                  <c:v>225.84899999999999</c:v>
                </c:pt>
                <c:pt idx="6655">
                  <c:v>225.858</c:v>
                </c:pt>
                <c:pt idx="6656">
                  <c:v>225.863</c:v>
                </c:pt>
                <c:pt idx="6657">
                  <c:v>225.86500000000001</c:v>
                </c:pt>
                <c:pt idx="6658">
                  <c:v>225.864</c:v>
                </c:pt>
                <c:pt idx="6659">
                  <c:v>225.86099999999999</c:v>
                </c:pt>
                <c:pt idx="6660">
                  <c:v>225.85499999999999</c:v>
                </c:pt>
                <c:pt idx="6661">
                  <c:v>225.84800000000001</c:v>
                </c:pt>
                <c:pt idx="6662">
                  <c:v>225.839</c:v>
                </c:pt>
                <c:pt idx="6663">
                  <c:v>225.828</c:v>
                </c:pt>
                <c:pt idx="6664">
                  <c:v>225.816</c:v>
                </c:pt>
                <c:pt idx="6665">
                  <c:v>225.804</c:v>
                </c:pt>
                <c:pt idx="6666">
                  <c:v>225.79</c:v>
                </c:pt>
                <c:pt idx="6667">
                  <c:v>225.77500000000001</c:v>
                </c:pt>
                <c:pt idx="6668">
                  <c:v>225.75899999999999</c:v>
                </c:pt>
                <c:pt idx="6669">
                  <c:v>225.74299999999999</c:v>
                </c:pt>
                <c:pt idx="6670">
                  <c:v>225.72499999999999</c:v>
                </c:pt>
                <c:pt idx="6671">
                  <c:v>225.70699999999999</c:v>
                </c:pt>
                <c:pt idx="6672">
                  <c:v>225.68799999999999</c:v>
                </c:pt>
                <c:pt idx="6673">
                  <c:v>225.66800000000001</c:v>
                </c:pt>
                <c:pt idx="6674">
                  <c:v>225.648</c:v>
                </c:pt>
                <c:pt idx="6675">
                  <c:v>225.62700000000001</c:v>
                </c:pt>
                <c:pt idx="6676">
                  <c:v>225.60499999999999</c:v>
                </c:pt>
                <c:pt idx="6677">
                  <c:v>225.58199999999999</c:v>
                </c:pt>
                <c:pt idx="6678">
                  <c:v>225.559</c:v>
                </c:pt>
                <c:pt idx="6679">
                  <c:v>225.535</c:v>
                </c:pt>
                <c:pt idx="6680">
                  <c:v>225.51</c:v>
                </c:pt>
                <c:pt idx="6681">
                  <c:v>225.48400000000001</c:v>
                </c:pt>
                <c:pt idx="6682">
                  <c:v>225.458</c:v>
                </c:pt>
                <c:pt idx="6683">
                  <c:v>225.43100000000001</c:v>
                </c:pt>
                <c:pt idx="6684">
                  <c:v>225.40299999999999</c:v>
                </c:pt>
                <c:pt idx="6685">
                  <c:v>225.374</c:v>
                </c:pt>
                <c:pt idx="6686">
                  <c:v>225.345</c:v>
                </c:pt>
                <c:pt idx="6687">
                  <c:v>225.315</c:v>
                </c:pt>
                <c:pt idx="6688">
                  <c:v>225.28399999999999</c:v>
                </c:pt>
                <c:pt idx="6689">
                  <c:v>225.25200000000001</c:v>
                </c:pt>
                <c:pt idx="6690">
                  <c:v>225.22</c:v>
                </c:pt>
                <c:pt idx="6691">
                  <c:v>225.18799999999999</c:v>
                </c:pt>
                <c:pt idx="6692">
                  <c:v>225.154</c:v>
                </c:pt>
                <c:pt idx="6693">
                  <c:v>225.12100000000001</c:v>
                </c:pt>
                <c:pt idx="6694">
                  <c:v>225.08600000000001</c:v>
                </c:pt>
                <c:pt idx="6695">
                  <c:v>225.05199999999999</c:v>
                </c:pt>
                <c:pt idx="6696">
                  <c:v>225.01599999999999</c:v>
                </c:pt>
                <c:pt idx="6697">
                  <c:v>224.98099999999999</c:v>
                </c:pt>
                <c:pt idx="6698">
                  <c:v>224.94499999999999</c:v>
                </c:pt>
                <c:pt idx="6699">
                  <c:v>224.90899999999999</c:v>
                </c:pt>
                <c:pt idx="6700">
                  <c:v>224.87200000000001</c:v>
                </c:pt>
                <c:pt idx="6701">
                  <c:v>224.83500000000001</c:v>
                </c:pt>
                <c:pt idx="6702">
                  <c:v>224.798</c:v>
                </c:pt>
                <c:pt idx="6703">
                  <c:v>224.761</c:v>
                </c:pt>
                <c:pt idx="6704">
                  <c:v>224.72399999999999</c:v>
                </c:pt>
                <c:pt idx="6705">
                  <c:v>224.68700000000001</c:v>
                </c:pt>
                <c:pt idx="6706">
                  <c:v>224.649</c:v>
                </c:pt>
                <c:pt idx="6707">
                  <c:v>224.61199999999999</c:v>
                </c:pt>
                <c:pt idx="6708">
                  <c:v>224.57499999999999</c:v>
                </c:pt>
                <c:pt idx="6709">
                  <c:v>224.53700000000001</c:v>
                </c:pt>
                <c:pt idx="6710">
                  <c:v>224.5</c:v>
                </c:pt>
                <c:pt idx="6711">
                  <c:v>224.46299999999999</c:v>
                </c:pt>
                <c:pt idx="6712">
                  <c:v>224.42699999999999</c:v>
                </c:pt>
                <c:pt idx="6713">
                  <c:v>224.39</c:v>
                </c:pt>
                <c:pt idx="6714">
                  <c:v>224.35400000000001</c:v>
                </c:pt>
                <c:pt idx="6715">
                  <c:v>224.31800000000001</c:v>
                </c:pt>
                <c:pt idx="6716">
                  <c:v>224.28299999999999</c:v>
                </c:pt>
                <c:pt idx="6717">
                  <c:v>224.24700000000001</c:v>
                </c:pt>
                <c:pt idx="6718">
                  <c:v>224.21299999999999</c:v>
                </c:pt>
                <c:pt idx="6719">
                  <c:v>224.178</c:v>
                </c:pt>
                <c:pt idx="6720">
                  <c:v>224.14500000000001</c:v>
                </c:pt>
                <c:pt idx="6721">
                  <c:v>224.11099999999999</c:v>
                </c:pt>
                <c:pt idx="6722">
                  <c:v>224.078</c:v>
                </c:pt>
                <c:pt idx="6723">
                  <c:v>224.04599999999999</c:v>
                </c:pt>
                <c:pt idx="6724">
                  <c:v>224.01499999999999</c:v>
                </c:pt>
                <c:pt idx="6725">
                  <c:v>223.98400000000001</c:v>
                </c:pt>
                <c:pt idx="6726">
                  <c:v>223.953</c:v>
                </c:pt>
                <c:pt idx="6727">
                  <c:v>223.92400000000001</c:v>
                </c:pt>
                <c:pt idx="6728">
                  <c:v>223.89500000000001</c:v>
                </c:pt>
                <c:pt idx="6729">
                  <c:v>223.86600000000001</c:v>
                </c:pt>
                <c:pt idx="6730">
                  <c:v>223.839</c:v>
                </c:pt>
                <c:pt idx="6731">
                  <c:v>223.81200000000001</c:v>
                </c:pt>
                <c:pt idx="6732">
                  <c:v>223.786</c:v>
                </c:pt>
                <c:pt idx="6733">
                  <c:v>223.761</c:v>
                </c:pt>
                <c:pt idx="6734">
                  <c:v>223.73699999999999</c:v>
                </c:pt>
                <c:pt idx="6735">
                  <c:v>223.71299999999999</c:v>
                </c:pt>
                <c:pt idx="6736">
                  <c:v>223.691</c:v>
                </c:pt>
                <c:pt idx="6737">
                  <c:v>223.66900000000001</c:v>
                </c:pt>
                <c:pt idx="6738">
                  <c:v>223.649</c:v>
                </c:pt>
                <c:pt idx="6739">
                  <c:v>223.62899999999999</c:v>
                </c:pt>
                <c:pt idx="6740">
                  <c:v>223.61099999999999</c:v>
                </c:pt>
                <c:pt idx="6741">
                  <c:v>223.59299999999999</c:v>
                </c:pt>
                <c:pt idx="6742">
                  <c:v>223.577</c:v>
                </c:pt>
                <c:pt idx="6743">
                  <c:v>223.56200000000001</c:v>
                </c:pt>
                <c:pt idx="6744">
                  <c:v>223.548</c:v>
                </c:pt>
                <c:pt idx="6745">
                  <c:v>223.53399999999999</c:v>
                </c:pt>
                <c:pt idx="6746">
                  <c:v>223.523</c:v>
                </c:pt>
                <c:pt idx="6747">
                  <c:v>223.512</c:v>
                </c:pt>
                <c:pt idx="6748">
                  <c:v>223.50299999999999</c:v>
                </c:pt>
                <c:pt idx="6749">
                  <c:v>223.494</c:v>
                </c:pt>
                <c:pt idx="6750">
                  <c:v>223.488</c:v>
                </c:pt>
                <c:pt idx="6751">
                  <c:v>223.482</c:v>
                </c:pt>
                <c:pt idx="6752">
                  <c:v>223.47800000000001</c:v>
                </c:pt>
                <c:pt idx="6753">
                  <c:v>223.47499999999999</c:v>
                </c:pt>
                <c:pt idx="6754">
                  <c:v>223.47300000000001</c:v>
                </c:pt>
                <c:pt idx="6755">
                  <c:v>223.47300000000001</c:v>
                </c:pt>
                <c:pt idx="6756">
                  <c:v>223.47399999999999</c:v>
                </c:pt>
                <c:pt idx="6757">
                  <c:v>223.477</c:v>
                </c:pt>
                <c:pt idx="6758">
                  <c:v>223.48099999999999</c:v>
                </c:pt>
                <c:pt idx="6759">
                  <c:v>223.48599999999999</c:v>
                </c:pt>
                <c:pt idx="6760">
                  <c:v>223.49299999999999</c:v>
                </c:pt>
                <c:pt idx="6761">
                  <c:v>223.50200000000001</c:v>
                </c:pt>
                <c:pt idx="6762">
                  <c:v>223.511</c:v>
                </c:pt>
                <c:pt idx="6763">
                  <c:v>223.52199999999999</c:v>
                </c:pt>
                <c:pt idx="6764">
                  <c:v>223.535</c:v>
                </c:pt>
                <c:pt idx="6765">
                  <c:v>223.54900000000001</c:v>
                </c:pt>
                <c:pt idx="6766">
                  <c:v>223.56399999999999</c:v>
                </c:pt>
                <c:pt idx="6767">
                  <c:v>223.58099999999999</c:v>
                </c:pt>
                <c:pt idx="6768">
                  <c:v>223.59899999999999</c:v>
                </c:pt>
                <c:pt idx="6769">
                  <c:v>223.61799999999999</c:v>
                </c:pt>
                <c:pt idx="6770">
                  <c:v>223.63900000000001</c:v>
                </c:pt>
                <c:pt idx="6771">
                  <c:v>223.66</c:v>
                </c:pt>
                <c:pt idx="6772">
                  <c:v>223.68299999999999</c:v>
                </c:pt>
                <c:pt idx="6773">
                  <c:v>223.708</c:v>
                </c:pt>
                <c:pt idx="6774">
                  <c:v>223.733</c:v>
                </c:pt>
                <c:pt idx="6775">
                  <c:v>223.75899999999999</c:v>
                </c:pt>
                <c:pt idx="6776">
                  <c:v>207.24600000000001</c:v>
                </c:pt>
                <c:pt idx="6777">
                  <c:v>163.66900000000001</c:v>
                </c:pt>
                <c:pt idx="6778">
                  <c:v>93.716800000000006</c:v>
                </c:pt>
                <c:pt idx="6779">
                  <c:v>-3.6556299999999999</c:v>
                </c:pt>
                <c:pt idx="6780">
                  <c:v>-94.046400000000006</c:v>
                </c:pt>
                <c:pt idx="6781">
                  <c:v>-94.041300000000007</c:v>
                </c:pt>
                <c:pt idx="6782">
                  <c:v>-94.040400000000005</c:v>
                </c:pt>
                <c:pt idx="6783">
                  <c:v>-94.043199999999999</c:v>
                </c:pt>
                <c:pt idx="6784">
                  <c:v>-94.049000000000007</c:v>
                </c:pt>
                <c:pt idx="6785">
                  <c:v>-94.057400000000001</c:v>
                </c:pt>
                <c:pt idx="6786">
                  <c:v>-94.067899999999995</c:v>
                </c:pt>
                <c:pt idx="6787">
                  <c:v>-94.080299999999994</c:v>
                </c:pt>
                <c:pt idx="6788">
                  <c:v>-94.094200000000001</c:v>
                </c:pt>
                <c:pt idx="6789">
                  <c:v>-94.109499999999997</c:v>
                </c:pt>
                <c:pt idx="6790">
                  <c:v>-94.125699999999995</c:v>
                </c:pt>
                <c:pt idx="6791">
                  <c:v>-94.142899999999997</c:v>
                </c:pt>
                <c:pt idx="6792">
                  <c:v>-94.160799999999995</c:v>
                </c:pt>
                <c:pt idx="6793">
                  <c:v>-94.179299999999998</c:v>
                </c:pt>
                <c:pt idx="6794">
                  <c:v>-94.1982</c:v>
                </c:pt>
                <c:pt idx="6795">
                  <c:v>-94.217399999999998</c:v>
                </c:pt>
                <c:pt idx="6796">
                  <c:v>-94.236900000000006</c:v>
                </c:pt>
                <c:pt idx="6797">
                  <c:v>-94.256600000000006</c:v>
                </c:pt>
                <c:pt idx="6798">
                  <c:v>-94.276399999999995</c:v>
                </c:pt>
                <c:pt idx="6799">
                  <c:v>-94.296199999999999</c:v>
                </c:pt>
                <c:pt idx="6800">
                  <c:v>-94.316100000000006</c:v>
                </c:pt>
                <c:pt idx="6801">
                  <c:v>-94.335899999999995</c:v>
                </c:pt>
                <c:pt idx="6802">
                  <c:v>-94.355699999999999</c:v>
                </c:pt>
                <c:pt idx="6803">
                  <c:v>-94.375399999999999</c:v>
                </c:pt>
                <c:pt idx="6804">
                  <c:v>-94.394999999999996</c:v>
                </c:pt>
                <c:pt idx="6805">
                  <c:v>-94.414500000000004</c:v>
                </c:pt>
                <c:pt idx="6806">
                  <c:v>-94.433800000000005</c:v>
                </c:pt>
                <c:pt idx="6807">
                  <c:v>-94.453000000000003</c:v>
                </c:pt>
                <c:pt idx="6808">
                  <c:v>-94.471900000000005</c:v>
                </c:pt>
                <c:pt idx="6809">
                  <c:v>-94.490799999999993</c:v>
                </c:pt>
                <c:pt idx="6810">
                  <c:v>-94.509399999999999</c:v>
                </c:pt>
                <c:pt idx="6811">
                  <c:v>-94.527799999999999</c:v>
                </c:pt>
                <c:pt idx="6812">
                  <c:v>-94.546000000000006</c:v>
                </c:pt>
                <c:pt idx="6813">
                  <c:v>-94.563900000000004</c:v>
                </c:pt>
                <c:pt idx="6814">
                  <c:v>-94.581699999999998</c:v>
                </c:pt>
                <c:pt idx="6815">
                  <c:v>-94.599100000000007</c:v>
                </c:pt>
                <c:pt idx="6816">
                  <c:v>-94.616399999999999</c:v>
                </c:pt>
                <c:pt idx="6817">
                  <c:v>-94.633300000000006</c:v>
                </c:pt>
                <c:pt idx="6818">
                  <c:v>-94.65</c:v>
                </c:pt>
                <c:pt idx="6819">
                  <c:v>-94.666300000000007</c:v>
                </c:pt>
                <c:pt idx="6820">
                  <c:v>-94.682400000000001</c:v>
                </c:pt>
                <c:pt idx="6821">
                  <c:v>-94.697999999999993</c:v>
                </c:pt>
                <c:pt idx="6822">
                  <c:v>-94.713399999999993</c:v>
                </c:pt>
                <c:pt idx="6823">
                  <c:v>-94.728399999999993</c:v>
                </c:pt>
                <c:pt idx="6824">
                  <c:v>-94.742999999999995</c:v>
                </c:pt>
                <c:pt idx="6825">
                  <c:v>-94.757199999999997</c:v>
                </c:pt>
                <c:pt idx="6826">
                  <c:v>-94.771000000000001</c:v>
                </c:pt>
                <c:pt idx="6827">
                  <c:v>-94.784400000000005</c:v>
                </c:pt>
                <c:pt idx="6828">
                  <c:v>-94.797399999999996</c:v>
                </c:pt>
                <c:pt idx="6829">
                  <c:v>-94.809899999999999</c:v>
                </c:pt>
                <c:pt idx="6830">
                  <c:v>-94.821899999999999</c:v>
                </c:pt>
                <c:pt idx="6831">
                  <c:v>-94.833399999999997</c:v>
                </c:pt>
                <c:pt idx="6832">
                  <c:v>-94.844499999999996</c:v>
                </c:pt>
                <c:pt idx="6833">
                  <c:v>-94.855099999999993</c:v>
                </c:pt>
                <c:pt idx="6834">
                  <c:v>-94.865099999999998</c:v>
                </c:pt>
                <c:pt idx="6835">
                  <c:v>-94.874700000000004</c:v>
                </c:pt>
                <c:pt idx="6836">
                  <c:v>-94.883700000000005</c:v>
                </c:pt>
                <c:pt idx="6837">
                  <c:v>-94.892200000000003</c:v>
                </c:pt>
                <c:pt idx="6838">
                  <c:v>-94.900199999999998</c:v>
                </c:pt>
                <c:pt idx="6839">
                  <c:v>-94.907700000000006</c:v>
                </c:pt>
                <c:pt idx="6840">
                  <c:v>-94.914699999999996</c:v>
                </c:pt>
                <c:pt idx="6841">
                  <c:v>-94.921099999999996</c:v>
                </c:pt>
                <c:pt idx="6842">
                  <c:v>-94.927099999999996</c:v>
                </c:pt>
                <c:pt idx="6843">
                  <c:v>-94.932500000000005</c:v>
                </c:pt>
                <c:pt idx="6844">
                  <c:v>-94.9375</c:v>
                </c:pt>
                <c:pt idx="6845">
                  <c:v>-94.941900000000004</c:v>
                </c:pt>
                <c:pt idx="6846">
                  <c:v>-94.945999999999998</c:v>
                </c:pt>
                <c:pt idx="6847">
                  <c:v>-94.9495</c:v>
                </c:pt>
                <c:pt idx="6848">
                  <c:v>-94.952699999999993</c:v>
                </c:pt>
                <c:pt idx="6849">
                  <c:v>-94.955399999999997</c:v>
                </c:pt>
                <c:pt idx="6850">
                  <c:v>-94.957599999999999</c:v>
                </c:pt>
                <c:pt idx="6851">
                  <c:v>-94.959500000000006</c:v>
                </c:pt>
                <c:pt idx="6852">
                  <c:v>-94.961100000000002</c:v>
                </c:pt>
                <c:pt idx="6853">
                  <c:v>-94.962299999999999</c:v>
                </c:pt>
                <c:pt idx="6854">
                  <c:v>-94.963200000000001</c:v>
                </c:pt>
                <c:pt idx="6855">
                  <c:v>-94.963700000000003</c:v>
                </c:pt>
                <c:pt idx="6856">
                  <c:v>-94.963999999999999</c:v>
                </c:pt>
                <c:pt idx="6857">
                  <c:v>-94.963999999999999</c:v>
                </c:pt>
                <c:pt idx="6858">
                  <c:v>-94.963700000000003</c:v>
                </c:pt>
                <c:pt idx="6859">
                  <c:v>-94.963300000000004</c:v>
                </c:pt>
                <c:pt idx="6860">
                  <c:v>-94.962599999999995</c:v>
                </c:pt>
                <c:pt idx="6861">
                  <c:v>-94.961699999999993</c:v>
                </c:pt>
                <c:pt idx="6862">
                  <c:v>-94.960700000000003</c:v>
                </c:pt>
                <c:pt idx="6863">
                  <c:v>-94.959500000000006</c:v>
                </c:pt>
                <c:pt idx="6864">
                  <c:v>-94.958299999999994</c:v>
                </c:pt>
                <c:pt idx="6865">
                  <c:v>-94.956800000000001</c:v>
                </c:pt>
                <c:pt idx="6866">
                  <c:v>-94.955399999999997</c:v>
                </c:pt>
                <c:pt idx="6867">
                  <c:v>-94.953800000000001</c:v>
                </c:pt>
                <c:pt idx="6868">
                  <c:v>-94.952200000000005</c:v>
                </c:pt>
                <c:pt idx="6869">
                  <c:v>-94.950500000000005</c:v>
                </c:pt>
                <c:pt idx="6870">
                  <c:v>-94.948800000000006</c:v>
                </c:pt>
                <c:pt idx="6871">
                  <c:v>-94.947000000000003</c:v>
                </c:pt>
                <c:pt idx="6872">
                  <c:v>-94.945300000000003</c:v>
                </c:pt>
                <c:pt idx="6873">
                  <c:v>-94.943600000000004</c:v>
                </c:pt>
                <c:pt idx="6874">
                  <c:v>-94.941800000000001</c:v>
                </c:pt>
                <c:pt idx="6875">
                  <c:v>-94.940100000000001</c:v>
                </c:pt>
                <c:pt idx="6876">
                  <c:v>-94.938400000000001</c:v>
                </c:pt>
                <c:pt idx="6877">
                  <c:v>-94.936700000000002</c:v>
                </c:pt>
                <c:pt idx="6878">
                  <c:v>-94.935100000000006</c:v>
                </c:pt>
                <c:pt idx="6879">
                  <c:v>-94.933499999999995</c:v>
                </c:pt>
                <c:pt idx="6880">
                  <c:v>-94.931899999999999</c:v>
                </c:pt>
                <c:pt idx="6881">
                  <c:v>-94.930400000000006</c:v>
                </c:pt>
                <c:pt idx="6882">
                  <c:v>-94.928899999999999</c:v>
                </c:pt>
                <c:pt idx="6883">
                  <c:v>-94.927400000000006</c:v>
                </c:pt>
                <c:pt idx="6884">
                  <c:v>-94.926000000000002</c:v>
                </c:pt>
                <c:pt idx="6885">
                  <c:v>-94.924599999999998</c:v>
                </c:pt>
                <c:pt idx="6886">
                  <c:v>-94.923199999999994</c:v>
                </c:pt>
                <c:pt idx="6887">
                  <c:v>-94.921800000000005</c:v>
                </c:pt>
                <c:pt idx="6888">
                  <c:v>-94.920500000000004</c:v>
                </c:pt>
                <c:pt idx="6889">
                  <c:v>-94.9191</c:v>
                </c:pt>
                <c:pt idx="6890">
                  <c:v>-94.9178</c:v>
                </c:pt>
                <c:pt idx="6891">
                  <c:v>-94.916399999999996</c:v>
                </c:pt>
                <c:pt idx="6892">
                  <c:v>-94.915000000000006</c:v>
                </c:pt>
                <c:pt idx="6893">
                  <c:v>-94.913600000000002</c:v>
                </c:pt>
                <c:pt idx="6894">
                  <c:v>-94.912099999999995</c:v>
                </c:pt>
                <c:pt idx="6895">
                  <c:v>-94.910600000000002</c:v>
                </c:pt>
                <c:pt idx="6896">
                  <c:v>-88.323599999999999</c:v>
                </c:pt>
                <c:pt idx="6897">
                  <c:v>-66.039100000000005</c:v>
                </c:pt>
                <c:pt idx="6898">
                  <c:v>-26.380600000000001</c:v>
                </c:pt>
                <c:pt idx="6899">
                  <c:v>34.606200000000001</c:v>
                </c:pt>
                <c:pt idx="6900">
                  <c:v>124.624</c:v>
                </c:pt>
                <c:pt idx="6901">
                  <c:v>225.934</c:v>
                </c:pt>
                <c:pt idx="6902">
                  <c:v>225.97200000000001</c:v>
                </c:pt>
                <c:pt idx="6903">
                  <c:v>225.999</c:v>
                </c:pt>
                <c:pt idx="6904">
                  <c:v>226.018</c:v>
                </c:pt>
                <c:pt idx="6905">
                  <c:v>226.029</c:v>
                </c:pt>
                <c:pt idx="6906">
                  <c:v>226.03399999999999</c:v>
                </c:pt>
                <c:pt idx="6907">
                  <c:v>226.03399999999999</c:v>
                </c:pt>
                <c:pt idx="6908">
                  <c:v>226.029</c:v>
                </c:pt>
                <c:pt idx="6909">
                  <c:v>226.01900000000001</c:v>
                </c:pt>
                <c:pt idx="6910">
                  <c:v>226.006</c:v>
                </c:pt>
                <c:pt idx="6911">
                  <c:v>225.99</c:v>
                </c:pt>
                <c:pt idx="6912">
                  <c:v>225.971</c:v>
                </c:pt>
                <c:pt idx="6913">
                  <c:v>225.95</c:v>
                </c:pt>
                <c:pt idx="6914">
                  <c:v>225.92699999999999</c:v>
                </c:pt>
                <c:pt idx="6915">
                  <c:v>225.90199999999999</c:v>
                </c:pt>
                <c:pt idx="6916">
                  <c:v>225.875</c:v>
                </c:pt>
                <c:pt idx="6917">
                  <c:v>225.846</c:v>
                </c:pt>
                <c:pt idx="6918">
                  <c:v>225.816</c:v>
                </c:pt>
                <c:pt idx="6919">
                  <c:v>225.785</c:v>
                </c:pt>
                <c:pt idx="6920">
                  <c:v>225.75299999999999</c:v>
                </c:pt>
                <c:pt idx="6921">
                  <c:v>225.72</c:v>
                </c:pt>
                <c:pt idx="6922">
                  <c:v>225.685</c:v>
                </c:pt>
                <c:pt idx="6923">
                  <c:v>225.65</c:v>
                </c:pt>
                <c:pt idx="6924">
                  <c:v>225.614</c:v>
                </c:pt>
                <c:pt idx="6925">
                  <c:v>225.577</c:v>
                </c:pt>
                <c:pt idx="6926">
                  <c:v>225.53899999999999</c:v>
                </c:pt>
                <c:pt idx="6927">
                  <c:v>225.5</c:v>
                </c:pt>
                <c:pt idx="6928">
                  <c:v>225.46100000000001</c:v>
                </c:pt>
                <c:pt idx="6929">
                  <c:v>225.42099999999999</c:v>
                </c:pt>
                <c:pt idx="6930">
                  <c:v>225.38</c:v>
                </c:pt>
                <c:pt idx="6931">
                  <c:v>225.339</c:v>
                </c:pt>
                <c:pt idx="6932">
                  <c:v>225.297</c:v>
                </c:pt>
                <c:pt idx="6933">
                  <c:v>225.25399999999999</c:v>
                </c:pt>
                <c:pt idx="6934">
                  <c:v>225.21100000000001</c:v>
                </c:pt>
                <c:pt idx="6935">
                  <c:v>225.16800000000001</c:v>
                </c:pt>
                <c:pt idx="6936">
                  <c:v>225.124</c:v>
                </c:pt>
                <c:pt idx="6937">
                  <c:v>225.07900000000001</c:v>
                </c:pt>
                <c:pt idx="6938">
                  <c:v>225.035</c:v>
                </c:pt>
                <c:pt idx="6939">
                  <c:v>224.989</c:v>
                </c:pt>
                <c:pt idx="6940">
                  <c:v>224.94399999999999</c:v>
                </c:pt>
                <c:pt idx="6941">
                  <c:v>224.899</c:v>
                </c:pt>
                <c:pt idx="6942">
                  <c:v>224.85300000000001</c:v>
                </c:pt>
                <c:pt idx="6943">
                  <c:v>224.80699999999999</c:v>
                </c:pt>
                <c:pt idx="6944">
                  <c:v>224.761</c:v>
                </c:pt>
                <c:pt idx="6945">
                  <c:v>224.715</c:v>
                </c:pt>
                <c:pt idx="6946">
                  <c:v>224.66900000000001</c:v>
                </c:pt>
                <c:pt idx="6947">
                  <c:v>224.624</c:v>
                </c:pt>
                <c:pt idx="6948">
                  <c:v>224.578</c:v>
                </c:pt>
                <c:pt idx="6949">
                  <c:v>224.53299999999999</c:v>
                </c:pt>
                <c:pt idx="6950">
                  <c:v>224.488</c:v>
                </c:pt>
                <c:pt idx="6951">
                  <c:v>224.44300000000001</c:v>
                </c:pt>
                <c:pt idx="6952">
                  <c:v>224.399</c:v>
                </c:pt>
                <c:pt idx="6953">
                  <c:v>224.35499999999999</c:v>
                </c:pt>
                <c:pt idx="6954">
                  <c:v>224.31200000000001</c:v>
                </c:pt>
                <c:pt idx="6955">
                  <c:v>224.26900000000001</c:v>
                </c:pt>
                <c:pt idx="6956">
                  <c:v>224.227</c:v>
                </c:pt>
                <c:pt idx="6957">
                  <c:v>224.18600000000001</c:v>
                </c:pt>
                <c:pt idx="6958">
                  <c:v>224.14500000000001</c:v>
                </c:pt>
                <c:pt idx="6959">
                  <c:v>224.10599999999999</c:v>
                </c:pt>
                <c:pt idx="6960">
                  <c:v>224.06700000000001</c:v>
                </c:pt>
                <c:pt idx="6961">
                  <c:v>224.029</c:v>
                </c:pt>
                <c:pt idx="6962">
                  <c:v>223.99100000000001</c:v>
                </c:pt>
                <c:pt idx="6963">
                  <c:v>223.95500000000001</c:v>
                </c:pt>
                <c:pt idx="6964">
                  <c:v>223.92</c:v>
                </c:pt>
                <c:pt idx="6965">
                  <c:v>223.88499999999999</c:v>
                </c:pt>
                <c:pt idx="6966">
                  <c:v>223.852</c:v>
                </c:pt>
                <c:pt idx="6967">
                  <c:v>223.82</c:v>
                </c:pt>
                <c:pt idx="6968">
                  <c:v>223.78899999999999</c:v>
                </c:pt>
                <c:pt idx="6969">
                  <c:v>223.75899999999999</c:v>
                </c:pt>
                <c:pt idx="6970">
                  <c:v>223.73099999999999</c:v>
                </c:pt>
                <c:pt idx="6971">
                  <c:v>223.703</c:v>
                </c:pt>
                <c:pt idx="6972">
                  <c:v>223.67699999999999</c:v>
                </c:pt>
                <c:pt idx="6973">
                  <c:v>223.65199999999999</c:v>
                </c:pt>
                <c:pt idx="6974">
                  <c:v>223.62799999999999</c:v>
                </c:pt>
                <c:pt idx="6975">
                  <c:v>223.60499999999999</c:v>
                </c:pt>
                <c:pt idx="6976">
                  <c:v>223.584</c:v>
                </c:pt>
                <c:pt idx="6977">
                  <c:v>223.56399999999999</c:v>
                </c:pt>
                <c:pt idx="6978">
                  <c:v>223.54499999999999</c:v>
                </c:pt>
                <c:pt idx="6979">
                  <c:v>223.52799999999999</c:v>
                </c:pt>
                <c:pt idx="6980">
                  <c:v>223.512</c:v>
                </c:pt>
                <c:pt idx="6981">
                  <c:v>223.49700000000001</c:v>
                </c:pt>
                <c:pt idx="6982">
                  <c:v>223.48400000000001</c:v>
                </c:pt>
                <c:pt idx="6983">
                  <c:v>223.471</c:v>
                </c:pt>
                <c:pt idx="6984">
                  <c:v>223.46100000000001</c:v>
                </c:pt>
                <c:pt idx="6985">
                  <c:v>223.45099999999999</c:v>
                </c:pt>
                <c:pt idx="6986">
                  <c:v>223.44300000000001</c:v>
                </c:pt>
                <c:pt idx="6987">
                  <c:v>223.43600000000001</c:v>
                </c:pt>
                <c:pt idx="6988">
                  <c:v>223.43100000000001</c:v>
                </c:pt>
                <c:pt idx="6989">
                  <c:v>223.42599999999999</c:v>
                </c:pt>
                <c:pt idx="6990">
                  <c:v>223.42400000000001</c:v>
                </c:pt>
                <c:pt idx="6991">
                  <c:v>223.422</c:v>
                </c:pt>
                <c:pt idx="6992">
                  <c:v>223.422</c:v>
                </c:pt>
                <c:pt idx="6993">
                  <c:v>223.423</c:v>
                </c:pt>
                <c:pt idx="6994">
                  <c:v>223.42500000000001</c:v>
                </c:pt>
                <c:pt idx="6995">
                  <c:v>223.429</c:v>
                </c:pt>
                <c:pt idx="6996">
                  <c:v>223.434</c:v>
                </c:pt>
                <c:pt idx="6997">
                  <c:v>223.44</c:v>
                </c:pt>
                <c:pt idx="6998">
                  <c:v>223.44800000000001</c:v>
                </c:pt>
                <c:pt idx="6999">
                  <c:v>223.45699999999999</c:v>
                </c:pt>
                <c:pt idx="7000">
                  <c:v>223.46700000000001</c:v>
                </c:pt>
                <c:pt idx="7001">
                  <c:v>223.47800000000001</c:v>
                </c:pt>
                <c:pt idx="7002">
                  <c:v>223.49100000000001</c:v>
                </c:pt>
                <c:pt idx="7003">
                  <c:v>223.505</c:v>
                </c:pt>
                <c:pt idx="7004">
                  <c:v>223.52</c:v>
                </c:pt>
                <c:pt idx="7005">
                  <c:v>223.53700000000001</c:v>
                </c:pt>
                <c:pt idx="7006">
                  <c:v>223.55500000000001</c:v>
                </c:pt>
                <c:pt idx="7007">
                  <c:v>223.57400000000001</c:v>
                </c:pt>
                <c:pt idx="7008">
                  <c:v>223.59399999999999</c:v>
                </c:pt>
                <c:pt idx="7009">
                  <c:v>223.61500000000001</c:v>
                </c:pt>
                <c:pt idx="7010">
                  <c:v>223.63800000000001</c:v>
                </c:pt>
                <c:pt idx="7011">
                  <c:v>223.661</c:v>
                </c:pt>
                <c:pt idx="7012">
                  <c:v>223.68600000000001</c:v>
                </c:pt>
                <c:pt idx="7013">
                  <c:v>223.71199999999999</c:v>
                </c:pt>
                <c:pt idx="7014">
                  <c:v>223.739</c:v>
                </c:pt>
                <c:pt idx="7015">
                  <c:v>223.767</c:v>
                </c:pt>
                <c:pt idx="7016">
                  <c:v>223.79599999999999</c:v>
                </c:pt>
                <c:pt idx="7017">
                  <c:v>223.82599999999999</c:v>
                </c:pt>
                <c:pt idx="7018">
                  <c:v>223.857</c:v>
                </c:pt>
                <c:pt idx="7019">
                  <c:v>223.88800000000001</c:v>
                </c:pt>
                <c:pt idx="7020">
                  <c:v>209.27699999999999</c:v>
                </c:pt>
                <c:pt idx="7021">
                  <c:v>169.06100000000001</c:v>
                </c:pt>
                <c:pt idx="7022">
                  <c:v>103.562</c:v>
                </c:pt>
                <c:pt idx="7023">
                  <c:v>11.35</c:v>
                </c:pt>
                <c:pt idx="7024">
                  <c:v>-94.113</c:v>
                </c:pt>
                <c:pt idx="7025">
                  <c:v>-94.109200000000001</c:v>
                </c:pt>
                <c:pt idx="7026">
                  <c:v>-94.109800000000007</c:v>
                </c:pt>
                <c:pt idx="7027">
                  <c:v>-94.113900000000001</c:v>
                </c:pt>
                <c:pt idx="7028">
                  <c:v>-94.121099999999998</c:v>
                </c:pt>
                <c:pt idx="7029">
                  <c:v>-94.130899999999997</c:v>
                </c:pt>
                <c:pt idx="7030">
                  <c:v>-94.142799999999994</c:v>
                </c:pt>
                <c:pt idx="7031">
                  <c:v>-94.156499999999994</c:v>
                </c:pt>
                <c:pt idx="7032">
                  <c:v>-94.171700000000001</c:v>
                </c:pt>
                <c:pt idx="7033">
                  <c:v>-94.188100000000006</c:v>
                </c:pt>
                <c:pt idx="7034">
                  <c:v>-94.205600000000004</c:v>
                </c:pt>
                <c:pt idx="7035">
                  <c:v>-94.2239</c:v>
                </c:pt>
                <c:pt idx="7036">
                  <c:v>-94.242900000000006</c:v>
                </c:pt>
                <c:pt idx="7037">
                  <c:v>-94.262299999999996</c:v>
                </c:pt>
                <c:pt idx="7038">
                  <c:v>-94.2821</c:v>
                </c:pt>
                <c:pt idx="7039">
                  <c:v>-94.302099999999996</c:v>
                </c:pt>
                <c:pt idx="7040">
                  <c:v>-94.322299999999998</c:v>
                </c:pt>
                <c:pt idx="7041">
                  <c:v>-94.342600000000004</c:v>
                </c:pt>
                <c:pt idx="7042">
                  <c:v>-94.363</c:v>
                </c:pt>
                <c:pt idx="7043">
                  <c:v>-94.383200000000002</c:v>
                </c:pt>
                <c:pt idx="7044">
                  <c:v>-94.403400000000005</c:v>
                </c:pt>
                <c:pt idx="7045">
                  <c:v>-94.423400000000001</c:v>
                </c:pt>
                <c:pt idx="7046">
                  <c:v>-94.443200000000004</c:v>
                </c:pt>
                <c:pt idx="7047">
                  <c:v>-94.462900000000005</c:v>
                </c:pt>
                <c:pt idx="7048">
                  <c:v>-94.482299999999995</c:v>
                </c:pt>
                <c:pt idx="7049">
                  <c:v>-94.501400000000004</c:v>
                </c:pt>
                <c:pt idx="7050">
                  <c:v>-94.520300000000006</c:v>
                </c:pt>
                <c:pt idx="7051">
                  <c:v>-94.538899999999998</c:v>
                </c:pt>
                <c:pt idx="7052">
                  <c:v>-94.557100000000005</c:v>
                </c:pt>
                <c:pt idx="7053">
                  <c:v>-94.575100000000006</c:v>
                </c:pt>
                <c:pt idx="7054">
                  <c:v>-94.592699999999994</c:v>
                </c:pt>
                <c:pt idx="7055">
                  <c:v>-94.61</c:v>
                </c:pt>
                <c:pt idx="7056">
                  <c:v>-94.626900000000006</c:v>
                </c:pt>
                <c:pt idx="7057">
                  <c:v>-94.643500000000003</c:v>
                </c:pt>
                <c:pt idx="7058">
                  <c:v>-94.659700000000001</c:v>
                </c:pt>
                <c:pt idx="7059">
                  <c:v>-94.6755</c:v>
                </c:pt>
                <c:pt idx="7060">
                  <c:v>-94.691000000000003</c:v>
                </c:pt>
                <c:pt idx="7061">
                  <c:v>-94.706100000000006</c:v>
                </c:pt>
                <c:pt idx="7062">
                  <c:v>-94.720799999999997</c:v>
                </c:pt>
                <c:pt idx="7063">
                  <c:v>-94.734999999999999</c:v>
                </c:pt>
                <c:pt idx="7064">
                  <c:v>-94.748900000000006</c:v>
                </c:pt>
                <c:pt idx="7065">
                  <c:v>-94.7624</c:v>
                </c:pt>
                <c:pt idx="7066">
                  <c:v>-94.775400000000005</c:v>
                </c:pt>
                <c:pt idx="7067">
                  <c:v>-94.787899999999993</c:v>
                </c:pt>
                <c:pt idx="7068">
                  <c:v>-94.8001</c:v>
                </c:pt>
                <c:pt idx="7069">
                  <c:v>-94.811700000000002</c:v>
                </c:pt>
                <c:pt idx="7070">
                  <c:v>-94.822999999999993</c:v>
                </c:pt>
                <c:pt idx="7071">
                  <c:v>-94.833699999999993</c:v>
                </c:pt>
                <c:pt idx="7072">
                  <c:v>-94.843900000000005</c:v>
                </c:pt>
                <c:pt idx="7073">
                  <c:v>-94.853700000000003</c:v>
                </c:pt>
                <c:pt idx="7074">
                  <c:v>-94.863</c:v>
                </c:pt>
                <c:pt idx="7075">
                  <c:v>-94.871799999999993</c:v>
                </c:pt>
                <c:pt idx="7076">
                  <c:v>-94.88</c:v>
                </c:pt>
                <c:pt idx="7077">
                  <c:v>-94.887799999999999</c:v>
                </c:pt>
                <c:pt idx="7078">
                  <c:v>-94.894999999999996</c:v>
                </c:pt>
                <c:pt idx="7079">
                  <c:v>-94.901799999999994</c:v>
                </c:pt>
                <c:pt idx="7080">
                  <c:v>-94.908000000000001</c:v>
                </c:pt>
                <c:pt idx="7081">
                  <c:v>-94.913700000000006</c:v>
                </c:pt>
                <c:pt idx="7082">
                  <c:v>-94.918899999999994</c:v>
                </c:pt>
                <c:pt idx="7083">
                  <c:v>-94.923599999999993</c:v>
                </c:pt>
                <c:pt idx="7084">
                  <c:v>-94.927800000000005</c:v>
                </c:pt>
                <c:pt idx="7085">
                  <c:v>-94.931600000000003</c:v>
                </c:pt>
                <c:pt idx="7086">
                  <c:v>-94.934799999999996</c:v>
                </c:pt>
                <c:pt idx="7087">
                  <c:v>-94.937600000000003</c:v>
                </c:pt>
                <c:pt idx="7088">
                  <c:v>-94.939899999999994</c:v>
                </c:pt>
                <c:pt idx="7089">
                  <c:v>-94.941699999999997</c:v>
                </c:pt>
                <c:pt idx="7090">
                  <c:v>-94.943100000000001</c:v>
                </c:pt>
                <c:pt idx="7091">
                  <c:v>-94.944100000000006</c:v>
                </c:pt>
                <c:pt idx="7092">
                  <c:v>-94.944699999999997</c:v>
                </c:pt>
                <c:pt idx="7093">
                  <c:v>-94.944900000000004</c:v>
                </c:pt>
                <c:pt idx="7094">
                  <c:v>-94.944699999999997</c:v>
                </c:pt>
                <c:pt idx="7095">
                  <c:v>-94.944199999999995</c:v>
                </c:pt>
                <c:pt idx="7096">
                  <c:v>-94.943299999999994</c:v>
                </c:pt>
                <c:pt idx="7097">
                  <c:v>-94.9422</c:v>
                </c:pt>
                <c:pt idx="7098">
                  <c:v>-94.940700000000007</c:v>
                </c:pt>
                <c:pt idx="7099">
                  <c:v>-94.938900000000004</c:v>
                </c:pt>
                <c:pt idx="7100">
                  <c:v>-94.936899999999994</c:v>
                </c:pt>
                <c:pt idx="7101">
                  <c:v>-94.934700000000007</c:v>
                </c:pt>
                <c:pt idx="7102">
                  <c:v>-94.932199999999995</c:v>
                </c:pt>
                <c:pt idx="7103">
                  <c:v>-94.929599999999994</c:v>
                </c:pt>
                <c:pt idx="7104">
                  <c:v>-94.9268</c:v>
                </c:pt>
                <c:pt idx="7105">
                  <c:v>-94.9238</c:v>
                </c:pt>
                <c:pt idx="7106">
                  <c:v>-94.920599999999993</c:v>
                </c:pt>
                <c:pt idx="7107">
                  <c:v>-94.917400000000001</c:v>
                </c:pt>
                <c:pt idx="7108">
                  <c:v>-94.914000000000001</c:v>
                </c:pt>
                <c:pt idx="7109">
                  <c:v>-94.910499999999999</c:v>
                </c:pt>
                <c:pt idx="7110">
                  <c:v>-94.906999999999996</c:v>
                </c:pt>
                <c:pt idx="7111">
                  <c:v>-94.903400000000005</c:v>
                </c:pt>
                <c:pt idx="7112">
                  <c:v>-94.899699999999996</c:v>
                </c:pt>
                <c:pt idx="7113">
                  <c:v>-94.896000000000001</c:v>
                </c:pt>
                <c:pt idx="7114">
                  <c:v>-94.892200000000003</c:v>
                </c:pt>
                <c:pt idx="7115">
                  <c:v>-94.888499999999993</c:v>
                </c:pt>
                <c:pt idx="7116">
                  <c:v>-94.884699999999995</c:v>
                </c:pt>
                <c:pt idx="7117">
                  <c:v>-94.880899999999997</c:v>
                </c:pt>
                <c:pt idx="7118">
                  <c:v>-94.877200000000002</c:v>
                </c:pt>
                <c:pt idx="7119">
                  <c:v>-94.873400000000004</c:v>
                </c:pt>
                <c:pt idx="7120">
                  <c:v>-94.869699999999995</c:v>
                </c:pt>
                <c:pt idx="7121">
                  <c:v>-94.866</c:v>
                </c:pt>
                <c:pt idx="7122">
                  <c:v>-94.862300000000005</c:v>
                </c:pt>
                <c:pt idx="7123">
                  <c:v>-94.858699999999999</c:v>
                </c:pt>
                <c:pt idx="7124">
                  <c:v>-94.855099999999993</c:v>
                </c:pt>
                <c:pt idx="7125">
                  <c:v>-94.851500000000001</c:v>
                </c:pt>
                <c:pt idx="7126">
                  <c:v>-94.847999999999999</c:v>
                </c:pt>
                <c:pt idx="7127">
                  <c:v>-94.8446</c:v>
                </c:pt>
                <c:pt idx="7128">
                  <c:v>-94.841099999999997</c:v>
                </c:pt>
                <c:pt idx="7129">
                  <c:v>-94.837800000000001</c:v>
                </c:pt>
                <c:pt idx="7130">
                  <c:v>-94.834500000000006</c:v>
                </c:pt>
                <c:pt idx="7131">
                  <c:v>-94.831199999999995</c:v>
                </c:pt>
                <c:pt idx="7132">
                  <c:v>-94.828100000000006</c:v>
                </c:pt>
                <c:pt idx="7133">
                  <c:v>-94.8249</c:v>
                </c:pt>
                <c:pt idx="7134">
                  <c:v>-94.821899999999999</c:v>
                </c:pt>
                <c:pt idx="7135">
                  <c:v>-94.818799999999996</c:v>
                </c:pt>
                <c:pt idx="7136">
                  <c:v>-94.815899999999999</c:v>
                </c:pt>
                <c:pt idx="7137">
                  <c:v>-94.813000000000002</c:v>
                </c:pt>
                <c:pt idx="7138">
                  <c:v>-94.810199999999995</c:v>
                </c:pt>
                <c:pt idx="7139">
                  <c:v>-86.833200000000005</c:v>
                </c:pt>
                <c:pt idx="7140">
                  <c:v>-68.397999999999996</c:v>
                </c:pt>
                <c:pt idx="7141">
                  <c:v>-38.242400000000004</c:v>
                </c:pt>
                <c:pt idx="7142">
                  <c:v>6.3225100000000003</c:v>
                </c:pt>
                <c:pt idx="7143">
                  <c:v>69.927599999999998</c:v>
                </c:pt>
                <c:pt idx="7144">
                  <c:v>160.00299999999999</c:v>
                </c:pt>
                <c:pt idx="7145">
                  <c:v>225.697</c:v>
                </c:pt>
                <c:pt idx="7146">
                  <c:v>225.73</c:v>
                </c:pt>
                <c:pt idx="7147">
                  <c:v>225.75399999999999</c:v>
                </c:pt>
                <c:pt idx="7148">
                  <c:v>225.77</c:v>
                </c:pt>
                <c:pt idx="7149">
                  <c:v>225.78</c:v>
                </c:pt>
                <c:pt idx="7150">
                  <c:v>225.785</c:v>
                </c:pt>
                <c:pt idx="7151">
                  <c:v>225.785</c:v>
                </c:pt>
                <c:pt idx="7152">
                  <c:v>225.78100000000001</c:v>
                </c:pt>
                <c:pt idx="7153">
                  <c:v>225.774</c:v>
                </c:pt>
                <c:pt idx="7154">
                  <c:v>225.76400000000001</c:v>
                </c:pt>
                <c:pt idx="7155">
                  <c:v>225.75200000000001</c:v>
                </c:pt>
                <c:pt idx="7156">
                  <c:v>225.73699999999999</c:v>
                </c:pt>
                <c:pt idx="7157">
                  <c:v>225.72200000000001</c:v>
                </c:pt>
                <c:pt idx="7158">
                  <c:v>225.70400000000001</c:v>
                </c:pt>
                <c:pt idx="7159">
                  <c:v>225.68600000000001</c:v>
                </c:pt>
                <c:pt idx="7160">
                  <c:v>225.667</c:v>
                </c:pt>
                <c:pt idx="7161">
                  <c:v>225.64599999999999</c:v>
                </c:pt>
                <c:pt idx="7162">
                  <c:v>225.625</c:v>
                </c:pt>
                <c:pt idx="7163">
                  <c:v>225.60300000000001</c:v>
                </c:pt>
                <c:pt idx="7164">
                  <c:v>225.58099999999999</c:v>
                </c:pt>
                <c:pt idx="7165">
                  <c:v>225.55799999999999</c:v>
                </c:pt>
                <c:pt idx="7166">
                  <c:v>225.535</c:v>
                </c:pt>
                <c:pt idx="7167">
                  <c:v>225.512</c:v>
                </c:pt>
                <c:pt idx="7168">
                  <c:v>225.48699999999999</c:v>
                </c:pt>
                <c:pt idx="7169">
                  <c:v>225.46299999999999</c:v>
                </c:pt>
                <c:pt idx="7170">
                  <c:v>225.43799999999999</c:v>
                </c:pt>
                <c:pt idx="7171">
                  <c:v>225.41300000000001</c:v>
                </c:pt>
                <c:pt idx="7172">
                  <c:v>225.38800000000001</c:v>
                </c:pt>
                <c:pt idx="7173">
                  <c:v>225.36199999999999</c:v>
                </c:pt>
                <c:pt idx="7174">
                  <c:v>225.33500000000001</c:v>
                </c:pt>
                <c:pt idx="7175">
                  <c:v>225.309</c:v>
                </c:pt>
                <c:pt idx="7176">
                  <c:v>225.28200000000001</c:v>
                </c:pt>
                <c:pt idx="7177">
                  <c:v>225.255</c:v>
                </c:pt>
                <c:pt idx="7178">
                  <c:v>225.227</c:v>
                </c:pt>
                <c:pt idx="7179">
                  <c:v>225.2</c:v>
                </c:pt>
                <c:pt idx="7180">
                  <c:v>225.172</c:v>
                </c:pt>
                <c:pt idx="7181">
                  <c:v>225.143</c:v>
                </c:pt>
                <c:pt idx="7182">
                  <c:v>225.11500000000001</c:v>
                </c:pt>
                <c:pt idx="7183">
                  <c:v>225.08600000000001</c:v>
                </c:pt>
                <c:pt idx="7184">
                  <c:v>225.05699999999999</c:v>
                </c:pt>
                <c:pt idx="7185">
                  <c:v>225.02699999999999</c:v>
                </c:pt>
                <c:pt idx="7186">
                  <c:v>224.99799999999999</c:v>
                </c:pt>
                <c:pt idx="7187">
                  <c:v>224.96799999999999</c:v>
                </c:pt>
                <c:pt idx="7188">
                  <c:v>224.93899999999999</c:v>
                </c:pt>
                <c:pt idx="7189">
                  <c:v>224.90899999999999</c:v>
                </c:pt>
                <c:pt idx="7190">
                  <c:v>224.87899999999999</c:v>
                </c:pt>
                <c:pt idx="7191">
                  <c:v>224.84899999999999</c:v>
                </c:pt>
                <c:pt idx="7192">
                  <c:v>224.81899999999999</c:v>
                </c:pt>
                <c:pt idx="7193">
                  <c:v>224.78899999999999</c:v>
                </c:pt>
                <c:pt idx="7194">
                  <c:v>224.75899999999999</c:v>
                </c:pt>
                <c:pt idx="7195">
                  <c:v>224.72900000000001</c:v>
                </c:pt>
                <c:pt idx="7196">
                  <c:v>224.69900000000001</c:v>
                </c:pt>
                <c:pt idx="7197">
                  <c:v>224.67</c:v>
                </c:pt>
                <c:pt idx="7198">
                  <c:v>224.64</c:v>
                </c:pt>
                <c:pt idx="7199">
                  <c:v>224.61099999999999</c:v>
                </c:pt>
                <c:pt idx="7200">
                  <c:v>224.58099999999999</c:v>
                </c:pt>
                <c:pt idx="7201">
                  <c:v>224.55199999999999</c:v>
                </c:pt>
                <c:pt idx="7202">
                  <c:v>224.524</c:v>
                </c:pt>
                <c:pt idx="7203">
                  <c:v>224.495</c:v>
                </c:pt>
                <c:pt idx="7204">
                  <c:v>224.46700000000001</c:v>
                </c:pt>
                <c:pt idx="7205">
                  <c:v>224.43899999999999</c:v>
                </c:pt>
                <c:pt idx="7206">
                  <c:v>224.411</c:v>
                </c:pt>
                <c:pt idx="7207">
                  <c:v>224.38399999999999</c:v>
                </c:pt>
                <c:pt idx="7208">
                  <c:v>224.357</c:v>
                </c:pt>
                <c:pt idx="7209">
                  <c:v>224.33</c:v>
                </c:pt>
                <c:pt idx="7210">
                  <c:v>224.304</c:v>
                </c:pt>
                <c:pt idx="7211">
                  <c:v>224.27799999999999</c:v>
                </c:pt>
                <c:pt idx="7212">
                  <c:v>224.25299999999999</c:v>
                </c:pt>
                <c:pt idx="7213">
                  <c:v>224.22800000000001</c:v>
                </c:pt>
                <c:pt idx="7214">
                  <c:v>224.203</c:v>
                </c:pt>
                <c:pt idx="7215">
                  <c:v>224.179</c:v>
                </c:pt>
                <c:pt idx="7216">
                  <c:v>224.15600000000001</c:v>
                </c:pt>
                <c:pt idx="7217">
                  <c:v>224.13300000000001</c:v>
                </c:pt>
                <c:pt idx="7218">
                  <c:v>224.11</c:v>
                </c:pt>
                <c:pt idx="7219">
                  <c:v>224.089</c:v>
                </c:pt>
                <c:pt idx="7220">
                  <c:v>224.06700000000001</c:v>
                </c:pt>
                <c:pt idx="7221">
                  <c:v>224.04599999999999</c:v>
                </c:pt>
                <c:pt idx="7222">
                  <c:v>224.02600000000001</c:v>
                </c:pt>
                <c:pt idx="7223">
                  <c:v>224.00700000000001</c:v>
                </c:pt>
                <c:pt idx="7224">
                  <c:v>223.98699999999999</c:v>
                </c:pt>
                <c:pt idx="7225">
                  <c:v>223.96899999999999</c:v>
                </c:pt>
                <c:pt idx="7226">
                  <c:v>223.95099999999999</c:v>
                </c:pt>
                <c:pt idx="7227">
                  <c:v>223.934</c:v>
                </c:pt>
                <c:pt idx="7228">
                  <c:v>223.91800000000001</c:v>
                </c:pt>
                <c:pt idx="7229">
                  <c:v>223.90199999999999</c:v>
                </c:pt>
                <c:pt idx="7230">
                  <c:v>223.887</c:v>
                </c:pt>
                <c:pt idx="7231">
                  <c:v>223.87299999999999</c:v>
                </c:pt>
                <c:pt idx="7232">
                  <c:v>223.85900000000001</c:v>
                </c:pt>
                <c:pt idx="7233">
                  <c:v>223.846</c:v>
                </c:pt>
                <c:pt idx="7234">
                  <c:v>223.834</c:v>
                </c:pt>
                <c:pt idx="7235">
                  <c:v>223.822</c:v>
                </c:pt>
                <c:pt idx="7236">
                  <c:v>223.81200000000001</c:v>
                </c:pt>
                <c:pt idx="7237">
                  <c:v>223.80199999999999</c:v>
                </c:pt>
                <c:pt idx="7238">
                  <c:v>223.79300000000001</c:v>
                </c:pt>
                <c:pt idx="7239">
                  <c:v>223.785</c:v>
                </c:pt>
                <c:pt idx="7240">
                  <c:v>223.77699999999999</c:v>
                </c:pt>
                <c:pt idx="7241">
                  <c:v>223.77099999999999</c:v>
                </c:pt>
                <c:pt idx="7242">
                  <c:v>223.76499999999999</c:v>
                </c:pt>
                <c:pt idx="7243">
                  <c:v>223.76</c:v>
                </c:pt>
                <c:pt idx="7244">
                  <c:v>223.756</c:v>
                </c:pt>
                <c:pt idx="7245">
                  <c:v>223.75299999999999</c:v>
                </c:pt>
                <c:pt idx="7246">
                  <c:v>223.751</c:v>
                </c:pt>
                <c:pt idx="7247">
                  <c:v>223.749</c:v>
                </c:pt>
                <c:pt idx="7248">
                  <c:v>223.749</c:v>
                </c:pt>
                <c:pt idx="7249">
                  <c:v>223.75</c:v>
                </c:pt>
                <c:pt idx="7250">
                  <c:v>223.751</c:v>
                </c:pt>
                <c:pt idx="7251">
                  <c:v>223.75299999999999</c:v>
                </c:pt>
                <c:pt idx="7252">
                  <c:v>223.75700000000001</c:v>
                </c:pt>
                <c:pt idx="7253">
                  <c:v>223.761</c:v>
                </c:pt>
                <c:pt idx="7254">
                  <c:v>223.76599999999999</c:v>
                </c:pt>
                <c:pt idx="7255">
                  <c:v>223.77199999999999</c:v>
                </c:pt>
                <c:pt idx="7256">
                  <c:v>223.78</c:v>
                </c:pt>
                <c:pt idx="7257">
                  <c:v>223.78800000000001</c:v>
                </c:pt>
                <c:pt idx="7258">
                  <c:v>223.797</c:v>
                </c:pt>
                <c:pt idx="7259">
                  <c:v>223.80699999999999</c:v>
                </c:pt>
                <c:pt idx="7260">
                  <c:v>223.81800000000001</c:v>
                </c:pt>
                <c:pt idx="7261">
                  <c:v>223.82900000000001</c:v>
                </c:pt>
                <c:pt idx="7262">
                  <c:v>223.84200000000001</c:v>
                </c:pt>
                <c:pt idx="7263">
                  <c:v>223.85599999999999</c:v>
                </c:pt>
                <c:pt idx="7264">
                  <c:v>223.87</c:v>
                </c:pt>
                <c:pt idx="7265">
                  <c:v>223.88499999999999</c:v>
                </c:pt>
                <c:pt idx="7266">
                  <c:v>223.90100000000001</c:v>
                </c:pt>
                <c:pt idx="7267">
                  <c:v>223.91800000000001</c:v>
                </c:pt>
                <c:pt idx="7268">
                  <c:v>223.93600000000001</c:v>
                </c:pt>
                <c:pt idx="7269">
                  <c:v>223.95400000000001</c:v>
                </c:pt>
                <c:pt idx="7270">
                  <c:v>223.97300000000001</c:v>
                </c:pt>
                <c:pt idx="7271">
                  <c:v>223.99299999999999</c:v>
                </c:pt>
                <c:pt idx="7272">
                  <c:v>224.01300000000001</c:v>
                </c:pt>
                <c:pt idx="7273">
                  <c:v>211.11600000000001</c:v>
                </c:pt>
                <c:pt idx="7274">
                  <c:v>174.88399999999999</c:v>
                </c:pt>
                <c:pt idx="7275">
                  <c:v>115.42400000000001</c:v>
                </c:pt>
                <c:pt idx="7276">
                  <c:v>31.073599999999999</c:v>
                </c:pt>
                <c:pt idx="7277">
                  <c:v>-78.860200000000006</c:v>
                </c:pt>
                <c:pt idx="7278">
                  <c:v>-94.133499999999998</c:v>
                </c:pt>
                <c:pt idx="7279">
                  <c:v>-94.127799999999993</c:v>
                </c:pt>
                <c:pt idx="7280">
                  <c:v>-94.125699999999995</c:v>
                </c:pt>
                <c:pt idx="7281">
                  <c:v>-94.1267</c:v>
                </c:pt>
                <c:pt idx="7282">
                  <c:v>-94.130200000000002</c:v>
                </c:pt>
                <c:pt idx="7283">
                  <c:v>-94.135900000000007</c:v>
                </c:pt>
                <c:pt idx="7284">
                  <c:v>-94.143500000000003</c:v>
                </c:pt>
                <c:pt idx="7285">
                  <c:v>-94.152500000000003</c:v>
                </c:pt>
                <c:pt idx="7286">
                  <c:v>-94.162700000000001</c:v>
                </c:pt>
                <c:pt idx="7287">
                  <c:v>-94.174099999999996</c:v>
                </c:pt>
                <c:pt idx="7288">
                  <c:v>-94.186199999999999</c:v>
                </c:pt>
                <c:pt idx="7289">
                  <c:v>-94.198999999999998</c:v>
                </c:pt>
                <c:pt idx="7290">
                  <c:v>-94.212400000000002</c:v>
                </c:pt>
                <c:pt idx="7291">
                  <c:v>-94.226100000000002</c:v>
                </c:pt>
                <c:pt idx="7292">
                  <c:v>-94.240200000000002</c:v>
                </c:pt>
                <c:pt idx="7293">
                  <c:v>-94.254599999999996</c:v>
                </c:pt>
                <c:pt idx="7294">
                  <c:v>-94.269099999999995</c:v>
                </c:pt>
                <c:pt idx="7295">
                  <c:v>-94.283699999999996</c:v>
                </c:pt>
                <c:pt idx="7296">
                  <c:v>-94.298400000000001</c:v>
                </c:pt>
                <c:pt idx="7297">
                  <c:v>-94.313100000000006</c:v>
                </c:pt>
                <c:pt idx="7298">
                  <c:v>-94.327799999999996</c:v>
                </c:pt>
                <c:pt idx="7299">
                  <c:v>-94.342500000000001</c:v>
                </c:pt>
                <c:pt idx="7300">
                  <c:v>-94.357200000000006</c:v>
                </c:pt>
                <c:pt idx="7301">
                  <c:v>-94.371799999999993</c:v>
                </c:pt>
                <c:pt idx="7302">
                  <c:v>-94.386300000000006</c:v>
                </c:pt>
                <c:pt idx="7303">
                  <c:v>-94.400800000000004</c:v>
                </c:pt>
                <c:pt idx="7304">
                  <c:v>-94.415199999999999</c:v>
                </c:pt>
                <c:pt idx="7305">
                  <c:v>-94.429599999999994</c:v>
                </c:pt>
                <c:pt idx="7306">
                  <c:v>-94.443899999999999</c:v>
                </c:pt>
                <c:pt idx="7307">
                  <c:v>-94.458100000000002</c:v>
                </c:pt>
                <c:pt idx="7308">
                  <c:v>-94.472200000000001</c:v>
                </c:pt>
                <c:pt idx="7309">
                  <c:v>-94.4863</c:v>
                </c:pt>
                <c:pt idx="7310">
                  <c:v>-94.500299999999996</c:v>
                </c:pt>
                <c:pt idx="7311">
                  <c:v>-94.514200000000002</c:v>
                </c:pt>
                <c:pt idx="7312">
                  <c:v>-94.528099999999995</c:v>
                </c:pt>
                <c:pt idx="7313">
                  <c:v>-94.541799999999995</c:v>
                </c:pt>
                <c:pt idx="7314">
                  <c:v>-94.555499999999995</c:v>
                </c:pt>
                <c:pt idx="7315">
                  <c:v>-94.569100000000006</c:v>
                </c:pt>
                <c:pt idx="7316">
                  <c:v>-94.582599999999999</c:v>
                </c:pt>
                <c:pt idx="7317">
                  <c:v>-94.5959</c:v>
                </c:pt>
                <c:pt idx="7318">
                  <c:v>-94.609200000000001</c:v>
                </c:pt>
                <c:pt idx="7319">
                  <c:v>-94.622200000000007</c:v>
                </c:pt>
                <c:pt idx="7320">
                  <c:v>-94.635199999999998</c:v>
                </c:pt>
                <c:pt idx="7321">
                  <c:v>-94.647999999999996</c:v>
                </c:pt>
                <c:pt idx="7322">
                  <c:v>-94.660600000000002</c:v>
                </c:pt>
                <c:pt idx="7323">
                  <c:v>-94.673000000000002</c:v>
                </c:pt>
                <c:pt idx="7324">
                  <c:v>-94.685199999999995</c:v>
                </c:pt>
                <c:pt idx="7325">
                  <c:v>-94.697100000000006</c:v>
                </c:pt>
                <c:pt idx="7326">
                  <c:v>-94.708799999999997</c:v>
                </c:pt>
                <c:pt idx="7327">
                  <c:v>-94.720200000000006</c:v>
                </c:pt>
                <c:pt idx="7328">
                  <c:v>-94.731399999999994</c:v>
                </c:pt>
                <c:pt idx="7329">
                  <c:v>-94.7423</c:v>
                </c:pt>
                <c:pt idx="7330">
                  <c:v>-94.752899999999997</c:v>
                </c:pt>
                <c:pt idx="7331">
                  <c:v>-94.763199999999998</c:v>
                </c:pt>
                <c:pt idx="7332">
                  <c:v>-94.773099999999999</c:v>
                </c:pt>
                <c:pt idx="7333">
                  <c:v>-94.782700000000006</c:v>
                </c:pt>
                <c:pt idx="7334">
                  <c:v>-94.791899999999998</c:v>
                </c:pt>
                <c:pt idx="7335">
                  <c:v>-94.800799999999995</c:v>
                </c:pt>
                <c:pt idx="7336">
                  <c:v>-94.809299999999993</c:v>
                </c:pt>
                <c:pt idx="7337">
                  <c:v>-94.817499999999995</c:v>
                </c:pt>
                <c:pt idx="7338">
                  <c:v>-94.825299999999999</c:v>
                </c:pt>
                <c:pt idx="7339">
                  <c:v>-94.832700000000003</c:v>
                </c:pt>
                <c:pt idx="7340">
                  <c:v>-94.839699999999993</c:v>
                </c:pt>
                <c:pt idx="7341">
                  <c:v>-94.846400000000003</c:v>
                </c:pt>
                <c:pt idx="7342">
                  <c:v>-94.852699999999999</c:v>
                </c:pt>
                <c:pt idx="7343">
                  <c:v>-94.858599999999996</c:v>
                </c:pt>
                <c:pt idx="7344">
                  <c:v>-94.864199999999997</c:v>
                </c:pt>
                <c:pt idx="7345">
                  <c:v>-94.869399999999999</c:v>
                </c:pt>
                <c:pt idx="7346">
                  <c:v>-94.874300000000005</c:v>
                </c:pt>
                <c:pt idx="7347">
                  <c:v>-94.878799999999998</c:v>
                </c:pt>
                <c:pt idx="7348">
                  <c:v>-94.882999999999996</c:v>
                </c:pt>
                <c:pt idx="7349">
                  <c:v>-94.886899999999997</c:v>
                </c:pt>
                <c:pt idx="7350">
                  <c:v>-94.890500000000003</c:v>
                </c:pt>
                <c:pt idx="7351">
                  <c:v>-94.893799999999999</c:v>
                </c:pt>
                <c:pt idx="7352">
                  <c:v>-94.896900000000002</c:v>
                </c:pt>
                <c:pt idx="7353">
                  <c:v>-94.899699999999996</c:v>
                </c:pt>
                <c:pt idx="7354">
                  <c:v>-94.902199999999993</c:v>
                </c:pt>
                <c:pt idx="7355">
                  <c:v>-94.904499999999999</c:v>
                </c:pt>
                <c:pt idx="7356">
                  <c:v>-94.906599999999997</c:v>
                </c:pt>
                <c:pt idx="7357">
                  <c:v>-94.908500000000004</c:v>
                </c:pt>
                <c:pt idx="7358">
                  <c:v>-94.910200000000003</c:v>
                </c:pt>
                <c:pt idx="7359">
                  <c:v>-94.911699999999996</c:v>
                </c:pt>
                <c:pt idx="7360">
                  <c:v>-94.9131</c:v>
                </c:pt>
                <c:pt idx="7361">
                  <c:v>-94.914199999999994</c:v>
                </c:pt>
                <c:pt idx="7362">
                  <c:v>-94.915300000000002</c:v>
                </c:pt>
                <c:pt idx="7363">
                  <c:v>-94.916300000000007</c:v>
                </c:pt>
                <c:pt idx="7364">
                  <c:v>-94.917199999999994</c:v>
                </c:pt>
                <c:pt idx="7365">
                  <c:v>-94.917900000000003</c:v>
                </c:pt>
                <c:pt idx="7366">
                  <c:v>-94.918599999999998</c:v>
                </c:pt>
                <c:pt idx="7367">
                  <c:v>-94.919200000000004</c:v>
                </c:pt>
                <c:pt idx="7368">
                  <c:v>-94.919799999999995</c:v>
                </c:pt>
                <c:pt idx="7369">
                  <c:v>-94.920299999999997</c:v>
                </c:pt>
                <c:pt idx="7370">
                  <c:v>-94.920699999999997</c:v>
                </c:pt>
                <c:pt idx="7371">
                  <c:v>-94.921099999999996</c:v>
                </c:pt>
                <c:pt idx="7372">
                  <c:v>-94.921400000000006</c:v>
                </c:pt>
                <c:pt idx="7373">
                  <c:v>-94.921800000000005</c:v>
                </c:pt>
                <c:pt idx="7374">
                  <c:v>-94.9221</c:v>
                </c:pt>
                <c:pt idx="7375">
                  <c:v>-94.922399999999996</c:v>
                </c:pt>
                <c:pt idx="7376">
                  <c:v>-94.922700000000006</c:v>
                </c:pt>
                <c:pt idx="7377">
                  <c:v>-94.922899999999998</c:v>
                </c:pt>
                <c:pt idx="7378">
                  <c:v>-94.923199999999994</c:v>
                </c:pt>
                <c:pt idx="7379">
                  <c:v>-94.923400000000001</c:v>
                </c:pt>
                <c:pt idx="7380">
                  <c:v>-94.923699999999997</c:v>
                </c:pt>
                <c:pt idx="7381">
                  <c:v>-94.923900000000003</c:v>
                </c:pt>
                <c:pt idx="7382">
                  <c:v>-94.924099999999996</c:v>
                </c:pt>
                <c:pt idx="7383">
                  <c:v>-94.924199999999999</c:v>
                </c:pt>
                <c:pt idx="7384">
                  <c:v>-94.924400000000006</c:v>
                </c:pt>
                <c:pt idx="7385">
                  <c:v>-94.924599999999998</c:v>
                </c:pt>
                <c:pt idx="7386">
                  <c:v>-94.924700000000001</c:v>
                </c:pt>
                <c:pt idx="7387">
                  <c:v>-94.924800000000005</c:v>
                </c:pt>
                <c:pt idx="7388">
                  <c:v>-94.924800000000005</c:v>
                </c:pt>
                <c:pt idx="7389">
                  <c:v>-94.924800000000005</c:v>
                </c:pt>
                <c:pt idx="7390">
                  <c:v>-94.924700000000001</c:v>
                </c:pt>
                <c:pt idx="7391">
                  <c:v>-94.924599999999998</c:v>
                </c:pt>
                <c:pt idx="7392">
                  <c:v>-94.924400000000006</c:v>
                </c:pt>
                <c:pt idx="7393">
                  <c:v>-94.924099999999996</c:v>
                </c:pt>
                <c:pt idx="7394">
                  <c:v>-94.923699999999997</c:v>
                </c:pt>
                <c:pt idx="7395">
                  <c:v>-94.923299999999998</c:v>
                </c:pt>
                <c:pt idx="7396">
                  <c:v>-94.922700000000006</c:v>
                </c:pt>
                <c:pt idx="7397">
                  <c:v>-94.921999999999997</c:v>
                </c:pt>
                <c:pt idx="7398">
                  <c:v>-90.339100000000002</c:v>
                </c:pt>
                <c:pt idx="7399">
                  <c:v>-68.962900000000005</c:v>
                </c:pt>
                <c:pt idx="7400">
                  <c:v>-29.1861</c:v>
                </c:pt>
                <c:pt idx="7401">
                  <c:v>32.986699999999999</c:v>
                </c:pt>
                <c:pt idx="7402">
                  <c:v>125.65</c:v>
                </c:pt>
                <c:pt idx="7403">
                  <c:v>225.96899999999999</c:v>
                </c:pt>
                <c:pt idx="7404">
                  <c:v>226.00800000000001</c:v>
                </c:pt>
                <c:pt idx="7405">
                  <c:v>226.036</c:v>
                </c:pt>
                <c:pt idx="7406">
                  <c:v>226.05600000000001</c:v>
                </c:pt>
                <c:pt idx="7407">
                  <c:v>226.06800000000001</c:v>
                </c:pt>
                <c:pt idx="7408">
                  <c:v>226.07300000000001</c:v>
                </c:pt>
                <c:pt idx="7409">
                  <c:v>226.07300000000001</c:v>
                </c:pt>
                <c:pt idx="7410">
                  <c:v>226.06800000000001</c:v>
                </c:pt>
                <c:pt idx="7411">
                  <c:v>226.059</c:v>
                </c:pt>
                <c:pt idx="7412">
                  <c:v>226.04599999999999</c:v>
                </c:pt>
                <c:pt idx="7413">
                  <c:v>226.029</c:v>
                </c:pt>
                <c:pt idx="7414">
                  <c:v>226.01</c:v>
                </c:pt>
                <c:pt idx="7415">
                  <c:v>225.989</c:v>
                </c:pt>
                <c:pt idx="7416">
                  <c:v>225.965</c:v>
                </c:pt>
                <c:pt idx="7417">
                  <c:v>225.93899999999999</c:v>
                </c:pt>
                <c:pt idx="7418">
                  <c:v>225.91200000000001</c:v>
                </c:pt>
                <c:pt idx="7419">
                  <c:v>225.88300000000001</c:v>
                </c:pt>
                <c:pt idx="7420">
                  <c:v>225.852</c:v>
                </c:pt>
                <c:pt idx="7421">
                  <c:v>225.82</c:v>
                </c:pt>
                <c:pt idx="7422">
                  <c:v>225.78700000000001</c:v>
                </c:pt>
                <c:pt idx="7423">
                  <c:v>225.75299999999999</c:v>
                </c:pt>
                <c:pt idx="7424">
                  <c:v>225.71799999999999</c:v>
                </c:pt>
                <c:pt idx="7425">
                  <c:v>225.68199999999999</c:v>
                </c:pt>
                <c:pt idx="7426">
                  <c:v>225.64500000000001</c:v>
                </c:pt>
                <c:pt idx="7427">
                  <c:v>225.607</c:v>
                </c:pt>
                <c:pt idx="7428">
                  <c:v>225.56800000000001</c:v>
                </c:pt>
                <c:pt idx="7429">
                  <c:v>225.529</c:v>
                </c:pt>
                <c:pt idx="7430">
                  <c:v>225.489</c:v>
                </c:pt>
                <c:pt idx="7431">
                  <c:v>225.44800000000001</c:v>
                </c:pt>
                <c:pt idx="7432">
                  <c:v>225.40600000000001</c:v>
                </c:pt>
                <c:pt idx="7433">
                  <c:v>225.364</c:v>
                </c:pt>
                <c:pt idx="7434">
                  <c:v>225.321</c:v>
                </c:pt>
                <c:pt idx="7435">
                  <c:v>225.27799999999999</c:v>
                </c:pt>
                <c:pt idx="7436">
                  <c:v>225.23400000000001</c:v>
                </c:pt>
                <c:pt idx="7437">
                  <c:v>225.18899999999999</c:v>
                </c:pt>
                <c:pt idx="7438">
                  <c:v>225.14400000000001</c:v>
                </c:pt>
                <c:pt idx="7439">
                  <c:v>225.09899999999999</c:v>
                </c:pt>
                <c:pt idx="7440">
                  <c:v>225.053</c:v>
                </c:pt>
                <c:pt idx="7441">
                  <c:v>225.00800000000001</c:v>
                </c:pt>
                <c:pt idx="7442">
                  <c:v>224.96100000000001</c:v>
                </c:pt>
                <c:pt idx="7443">
                  <c:v>224.91499999999999</c:v>
                </c:pt>
                <c:pt idx="7444">
                  <c:v>224.86799999999999</c:v>
                </c:pt>
                <c:pt idx="7445">
                  <c:v>224.822</c:v>
                </c:pt>
                <c:pt idx="7446">
                  <c:v>224.77500000000001</c:v>
                </c:pt>
                <c:pt idx="7447">
                  <c:v>224.72800000000001</c:v>
                </c:pt>
                <c:pt idx="7448">
                  <c:v>224.68100000000001</c:v>
                </c:pt>
                <c:pt idx="7449">
                  <c:v>224.63499999999999</c:v>
                </c:pt>
                <c:pt idx="7450">
                  <c:v>224.58799999999999</c:v>
                </c:pt>
                <c:pt idx="7451">
                  <c:v>224.542</c:v>
                </c:pt>
                <c:pt idx="7452">
                  <c:v>224.49600000000001</c:v>
                </c:pt>
                <c:pt idx="7453">
                  <c:v>224.45099999999999</c:v>
                </c:pt>
                <c:pt idx="7454">
                  <c:v>224.40600000000001</c:v>
                </c:pt>
                <c:pt idx="7455">
                  <c:v>224.36099999999999</c:v>
                </c:pt>
                <c:pt idx="7456">
                  <c:v>224.31700000000001</c:v>
                </c:pt>
                <c:pt idx="7457">
                  <c:v>224.273</c:v>
                </c:pt>
                <c:pt idx="7458">
                  <c:v>224.23</c:v>
                </c:pt>
                <c:pt idx="7459">
                  <c:v>224.18799999999999</c:v>
                </c:pt>
                <c:pt idx="7460">
                  <c:v>224.14699999999999</c:v>
                </c:pt>
                <c:pt idx="7461">
                  <c:v>224.10599999999999</c:v>
                </c:pt>
                <c:pt idx="7462">
                  <c:v>224.06700000000001</c:v>
                </c:pt>
                <c:pt idx="7463">
                  <c:v>224.02799999999999</c:v>
                </c:pt>
                <c:pt idx="7464">
                  <c:v>223.99</c:v>
                </c:pt>
                <c:pt idx="7465">
                  <c:v>223.953</c:v>
                </c:pt>
                <c:pt idx="7466">
                  <c:v>223.917</c:v>
                </c:pt>
                <c:pt idx="7467">
                  <c:v>223.88300000000001</c:v>
                </c:pt>
                <c:pt idx="7468">
                  <c:v>223.84899999999999</c:v>
                </c:pt>
                <c:pt idx="7469">
                  <c:v>223.81700000000001</c:v>
                </c:pt>
                <c:pt idx="7470">
                  <c:v>223.786</c:v>
                </c:pt>
                <c:pt idx="7471">
                  <c:v>223.756</c:v>
                </c:pt>
                <c:pt idx="7472">
                  <c:v>223.727</c:v>
                </c:pt>
                <c:pt idx="7473">
                  <c:v>223.69900000000001</c:v>
                </c:pt>
                <c:pt idx="7474">
                  <c:v>223.673</c:v>
                </c:pt>
                <c:pt idx="7475">
                  <c:v>223.648</c:v>
                </c:pt>
                <c:pt idx="7476">
                  <c:v>223.625</c:v>
                </c:pt>
                <c:pt idx="7477">
                  <c:v>223.60300000000001</c:v>
                </c:pt>
                <c:pt idx="7478">
                  <c:v>223.58199999999999</c:v>
                </c:pt>
                <c:pt idx="7479">
                  <c:v>223.56299999999999</c:v>
                </c:pt>
                <c:pt idx="7480">
                  <c:v>223.54400000000001</c:v>
                </c:pt>
                <c:pt idx="7481">
                  <c:v>223.52799999999999</c:v>
                </c:pt>
                <c:pt idx="7482">
                  <c:v>223.512</c:v>
                </c:pt>
                <c:pt idx="7483">
                  <c:v>223.49799999999999</c:v>
                </c:pt>
                <c:pt idx="7484">
                  <c:v>223.48599999999999</c:v>
                </c:pt>
                <c:pt idx="7485">
                  <c:v>223.47499999999999</c:v>
                </c:pt>
                <c:pt idx="7486">
                  <c:v>223.465</c:v>
                </c:pt>
                <c:pt idx="7487">
                  <c:v>223.45599999999999</c:v>
                </c:pt>
                <c:pt idx="7488">
                  <c:v>223.44900000000001</c:v>
                </c:pt>
                <c:pt idx="7489">
                  <c:v>223.44300000000001</c:v>
                </c:pt>
                <c:pt idx="7490">
                  <c:v>223.43899999999999</c:v>
                </c:pt>
                <c:pt idx="7491">
                  <c:v>223.435</c:v>
                </c:pt>
                <c:pt idx="7492">
                  <c:v>223.43299999999999</c:v>
                </c:pt>
                <c:pt idx="7493">
                  <c:v>223.43299999999999</c:v>
                </c:pt>
                <c:pt idx="7494">
                  <c:v>223.434</c:v>
                </c:pt>
                <c:pt idx="7495">
                  <c:v>223.43600000000001</c:v>
                </c:pt>
                <c:pt idx="7496">
                  <c:v>223.43899999999999</c:v>
                </c:pt>
                <c:pt idx="7497">
                  <c:v>223.44300000000001</c:v>
                </c:pt>
                <c:pt idx="7498">
                  <c:v>223.44900000000001</c:v>
                </c:pt>
                <c:pt idx="7499">
                  <c:v>223.45599999999999</c:v>
                </c:pt>
                <c:pt idx="7500">
                  <c:v>223.464</c:v>
                </c:pt>
                <c:pt idx="7501">
                  <c:v>223.47300000000001</c:v>
                </c:pt>
                <c:pt idx="7502">
                  <c:v>223.48400000000001</c:v>
                </c:pt>
                <c:pt idx="7503">
                  <c:v>223.49600000000001</c:v>
                </c:pt>
                <c:pt idx="7504">
                  <c:v>223.50899999999999</c:v>
                </c:pt>
                <c:pt idx="7505">
                  <c:v>223.523</c:v>
                </c:pt>
                <c:pt idx="7506">
                  <c:v>223.53800000000001</c:v>
                </c:pt>
                <c:pt idx="7507">
                  <c:v>223.55500000000001</c:v>
                </c:pt>
                <c:pt idx="7508">
                  <c:v>223.572</c:v>
                </c:pt>
                <c:pt idx="7509">
                  <c:v>223.59100000000001</c:v>
                </c:pt>
                <c:pt idx="7510">
                  <c:v>223.61099999999999</c:v>
                </c:pt>
                <c:pt idx="7511">
                  <c:v>223.63200000000001</c:v>
                </c:pt>
                <c:pt idx="7512">
                  <c:v>223.654</c:v>
                </c:pt>
                <c:pt idx="7513">
                  <c:v>223.67699999999999</c:v>
                </c:pt>
                <c:pt idx="7514">
                  <c:v>223.70099999999999</c:v>
                </c:pt>
                <c:pt idx="7515">
                  <c:v>223.726</c:v>
                </c:pt>
                <c:pt idx="7516">
                  <c:v>223.75200000000001</c:v>
                </c:pt>
                <c:pt idx="7517">
                  <c:v>223.779</c:v>
                </c:pt>
                <c:pt idx="7518">
                  <c:v>223.80699999999999</c:v>
                </c:pt>
                <c:pt idx="7519">
                  <c:v>223.83600000000001</c:v>
                </c:pt>
                <c:pt idx="7520">
                  <c:v>223.86600000000001</c:v>
                </c:pt>
                <c:pt idx="7521">
                  <c:v>221.99600000000001</c:v>
                </c:pt>
                <c:pt idx="7522">
                  <c:v>192.44900000000001</c:v>
                </c:pt>
                <c:pt idx="7523">
                  <c:v>136.524</c:v>
                </c:pt>
                <c:pt idx="7524">
                  <c:v>54.020400000000002</c:v>
                </c:pt>
                <c:pt idx="7525">
                  <c:v>-56.442999999999998</c:v>
                </c:pt>
                <c:pt idx="7526">
                  <c:v>-94.103099999999998</c:v>
                </c:pt>
                <c:pt idx="7527">
                  <c:v>-94.100999999999999</c:v>
                </c:pt>
                <c:pt idx="7528">
                  <c:v>-94.102900000000005</c:v>
                </c:pt>
                <c:pt idx="7529">
                  <c:v>-94.108000000000004</c:v>
                </c:pt>
                <c:pt idx="7530">
                  <c:v>-94.116</c:v>
                </c:pt>
                <c:pt idx="7531">
                  <c:v>-94.126300000000001</c:v>
                </c:pt>
                <c:pt idx="7532">
                  <c:v>-94.138599999999997</c:v>
                </c:pt>
                <c:pt idx="7533">
                  <c:v>-94.152600000000007</c:v>
                </c:pt>
                <c:pt idx="7534">
                  <c:v>-94.168000000000006</c:v>
                </c:pt>
                <c:pt idx="7535">
                  <c:v>-94.1845</c:v>
                </c:pt>
                <c:pt idx="7536">
                  <c:v>-94.201999999999998</c:v>
                </c:pt>
                <c:pt idx="7537">
                  <c:v>-94.220200000000006</c:v>
                </c:pt>
                <c:pt idx="7538">
                  <c:v>-94.239099999999993</c:v>
                </c:pt>
                <c:pt idx="7539">
                  <c:v>-94.258399999999995</c:v>
                </c:pt>
                <c:pt idx="7540">
                  <c:v>-94.278099999999995</c:v>
                </c:pt>
                <c:pt idx="7541">
                  <c:v>-94.298100000000005</c:v>
                </c:pt>
                <c:pt idx="7542">
                  <c:v>-94.318200000000004</c:v>
                </c:pt>
                <c:pt idx="7543">
                  <c:v>-94.338499999999996</c:v>
                </c:pt>
                <c:pt idx="7544">
                  <c:v>-94.358699999999999</c:v>
                </c:pt>
                <c:pt idx="7545">
                  <c:v>-94.379000000000005</c:v>
                </c:pt>
                <c:pt idx="7546">
                  <c:v>-94.399199999999993</c:v>
                </c:pt>
                <c:pt idx="7547">
                  <c:v>-94.419399999999996</c:v>
                </c:pt>
                <c:pt idx="7548">
                  <c:v>-94.439300000000003</c:v>
                </c:pt>
                <c:pt idx="7549">
                  <c:v>-94.459199999999996</c:v>
                </c:pt>
                <c:pt idx="7550">
                  <c:v>-94.478899999999996</c:v>
                </c:pt>
                <c:pt idx="7551">
                  <c:v>-94.498400000000004</c:v>
                </c:pt>
                <c:pt idx="7552">
                  <c:v>-94.517600000000002</c:v>
                </c:pt>
                <c:pt idx="7553">
                  <c:v>-94.536600000000007</c:v>
                </c:pt>
                <c:pt idx="7554">
                  <c:v>-94.555400000000006</c:v>
                </c:pt>
                <c:pt idx="7555">
                  <c:v>-94.573899999999995</c:v>
                </c:pt>
                <c:pt idx="7556">
                  <c:v>-94.592200000000005</c:v>
                </c:pt>
                <c:pt idx="7557">
                  <c:v>-94.610200000000006</c:v>
                </c:pt>
                <c:pt idx="7558">
                  <c:v>-94.627799999999993</c:v>
                </c:pt>
                <c:pt idx="7559">
                  <c:v>-94.645200000000003</c:v>
                </c:pt>
                <c:pt idx="7560">
                  <c:v>-94.662199999999999</c:v>
                </c:pt>
                <c:pt idx="7561">
                  <c:v>-94.679000000000002</c:v>
                </c:pt>
                <c:pt idx="7562">
                  <c:v>-94.695300000000003</c:v>
                </c:pt>
                <c:pt idx="7563">
                  <c:v>-94.711299999999994</c:v>
                </c:pt>
                <c:pt idx="7564">
                  <c:v>-94.727000000000004</c:v>
                </c:pt>
                <c:pt idx="7565">
                  <c:v>-94.7423</c:v>
                </c:pt>
                <c:pt idx="7566">
                  <c:v>-94.757099999999994</c:v>
                </c:pt>
                <c:pt idx="7567">
                  <c:v>-94.771600000000007</c:v>
                </c:pt>
                <c:pt idx="7568">
                  <c:v>-94.785600000000002</c:v>
                </c:pt>
                <c:pt idx="7569">
                  <c:v>-94.799199999999999</c:v>
                </c:pt>
                <c:pt idx="7570">
                  <c:v>-94.812399999999997</c:v>
                </c:pt>
                <c:pt idx="7571">
                  <c:v>-94.825000000000003</c:v>
                </c:pt>
                <c:pt idx="7572">
                  <c:v>-94.837199999999996</c:v>
                </c:pt>
                <c:pt idx="7573">
                  <c:v>-94.8489</c:v>
                </c:pt>
                <c:pt idx="7574">
                  <c:v>-94.860100000000003</c:v>
                </c:pt>
                <c:pt idx="7575">
                  <c:v>-94.870800000000003</c:v>
                </c:pt>
                <c:pt idx="7576">
                  <c:v>-94.880899999999997</c:v>
                </c:pt>
                <c:pt idx="7577">
                  <c:v>-94.890500000000003</c:v>
                </c:pt>
                <c:pt idx="7578">
                  <c:v>-94.899600000000007</c:v>
                </c:pt>
                <c:pt idx="7579">
                  <c:v>-94.908100000000005</c:v>
                </c:pt>
                <c:pt idx="7580">
                  <c:v>-94.9161</c:v>
                </c:pt>
                <c:pt idx="7581">
                  <c:v>-94.923500000000004</c:v>
                </c:pt>
                <c:pt idx="7582">
                  <c:v>-94.930300000000003</c:v>
                </c:pt>
                <c:pt idx="7583">
                  <c:v>-94.936599999999999</c:v>
                </c:pt>
                <c:pt idx="7584">
                  <c:v>-94.942300000000003</c:v>
                </c:pt>
                <c:pt idx="7585">
                  <c:v>-94.947500000000005</c:v>
                </c:pt>
                <c:pt idx="7586">
                  <c:v>-94.952100000000002</c:v>
                </c:pt>
                <c:pt idx="7587">
                  <c:v>-94.956199999999995</c:v>
                </c:pt>
                <c:pt idx="7588">
                  <c:v>-94.959800000000001</c:v>
                </c:pt>
                <c:pt idx="7589">
                  <c:v>-94.962800000000001</c:v>
                </c:pt>
                <c:pt idx="7590">
                  <c:v>-94.965299999999999</c:v>
                </c:pt>
                <c:pt idx="7591">
                  <c:v>-94.967399999999998</c:v>
                </c:pt>
                <c:pt idx="7592">
                  <c:v>-94.968999999999994</c:v>
                </c:pt>
                <c:pt idx="7593">
                  <c:v>-94.970100000000002</c:v>
                </c:pt>
                <c:pt idx="7594">
                  <c:v>-94.970699999999994</c:v>
                </c:pt>
                <c:pt idx="7595">
                  <c:v>-94.971000000000004</c:v>
                </c:pt>
                <c:pt idx="7596">
                  <c:v>-94.970799999999997</c:v>
                </c:pt>
                <c:pt idx="7597">
                  <c:v>-94.970299999999995</c:v>
                </c:pt>
                <c:pt idx="7598">
                  <c:v>-94.969399999999993</c:v>
                </c:pt>
                <c:pt idx="7599">
                  <c:v>-94.968100000000007</c:v>
                </c:pt>
                <c:pt idx="7600">
                  <c:v>-94.9666</c:v>
                </c:pt>
                <c:pt idx="7601">
                  <c:v>-94.964699999999993</c:v>
                </c:pt>
                <c:pt idx="7602">
                  <c:v>-94.962599999999995</c:v>
                </c:pt>
                <c:pt idx="7603">
                  <c:v>-94.960300000000004</c:v>
                </c:pt>
                <c:pt idx="7604">
                  <c:v>-94.957700000000003</c:v>
                </c:pt>
                <c:pt idx="7605">
                  <c:v>-94.954899999999995</c:v>
                </c:pt>
                <c:pt idx="7606">
                  <c:v>-94.951899999999995</c:v>
                </c:pt>
                <c:pt idx="7607">
                  <c:v>-94.948800000000006</c:v>
                </c:pt>
                <c:pt idx="7608">
                  <c:v>-94.945499999999996</c:v>
                </c:pt>
                <c:pt idx="7609">
                  <c:v>-94.942099999999996</c:v>
                </c:pt>
                <c:pt idx="7610">
                  <c:v>-94.938500000000005</c:v>
                </c:pt>
                <c:pt idx="7611">
                  <c:v>-94.934899999999999</c:v>
                </c:pt>
                <c:pt idx="7612">
                  <c:v>-94.931200000000004</c:v>
                </c:pt>
                <c:pt idx="7613">
                  <c:v>-94.927400000000006</c:v>
                </c:pt>
                <c:pt idx="7614">
                  <c:v>-94.923699999999997</c:v>
                </c:pt>
                <c:pt idx="7615">
                  <c:v>-94.919799999999995</c:v>
                </c:pt>
                <c:pt idx="7616">
                  <c:v>-94.915899999999993</c:v>
                </c:pt>
                <c:pt idx="7617">
                  <c:v>-94.912099999999995</c:v>
                </c:pt>
                <c:pt idx="7618">
                  <c:v>-94.908199999999994</c:v>
                </c:pt>
                <c:pt idx="7619">
                  <c:v>-94.904300000000006</c:v>
                </c:pt>
                <c:pt idx="7620">
                  <c:v>-94.900400000000005</c:v>
                </c:pt>
                <c:pt idx="7621">
                  <c:v>-94.896600000000007</c:v>
                </c:pt>
                <c:pt idx="7622">
                  <c:v>-94.892700000000005</c:v>
                </c:pt>
                <c:pt idx="7623">
                  <c:v>-94.888900000000007</c:v>
                </c:pt>
                <c:pt idx="7624">
                  <c:v>-94.885199999999998</c:v>
                </c:pt>
                <c:pt idx="7625">
                  <c:v>-94.881399999999999</c:v>
                </c:pt>
                <c:pt idx="7626">
                  <c:v>-94.877799999999993</c:v>
                </c:pt>
                <c:pt idx="7627">
                  <c:v>-94.874099999999999</c:v>
                </c:pt>
                <c:pt idx="7628">
                  <c:v>-94.870500000000007</c:v>
                </c:pt>
                <c:pt idx="7629">
                  <c:v>-94.867000000000004</c:v>
                </c:pt>
                <c:pt idx="7630">
                  <c:v>-94.863500000000002</c:v>
                </c:pt>
                <c:pt idx="7631">
                  <c:v>-94.86</c:v>
                </c:pt>
                <c:pt idx="7632">
                  <c:v>-94.8566</c:v>
                </c:pt>
                <c:pt idx="7633">
                  <c:v>-94.853200000000001</c:v>
                </c:pt>
                <c:pt idx="7634">
                  <c:v>-94.849900000000005</c:v>
                </c:pt>
                <c:pt idx="7635">
                  <c:v>-94.846599999999995</c:v>
                </c:pt>
                <c:pt idx="7636">
                  <c:v>-94.843400000000003</c:v>
                </c:pt>
                <c:pt idx="7637">
                  <c:v>-94.840199999999996</c:v>
                </c:pt>
                <c:pt idx="7638">
                  <c:v>-94.837000000000003</c:v>
                </c:pt>
                <c:pt idx="7639">
                  <c:v>-90.120999999999995</c:v>
                </c:pt>
                <c:pt idx="7640">
                  <c:v>-73.524699999999996</c:v>
                </c:pt>
                <c:pt idx="7641">
                  <c:v>-43.886400000000002</c:v>
                </c:pt>
                <c:pt idx="7642">
                  <c:v>1.4225399999999999</c:v>
                </c:pt>
                <c:pt idx="7643">
                  <c:v>67.305099999999996</c:v>
                </c:pt>
                <c:pt idx="7644">
                  <c:v>162.05099999999999</c:v>
                </c:pt>
                <c:pt idx="7645">
                  <c:v>225.75200000000001</c:v>
                </c:pt>
                <c:pt idx="7646">
                  <c:v>225.78399999999999</c:v>
                </c:pt>
                <c:pt idx="7647">
                  <c:v>225.80600000000001</c:v>
                </c:pt>
                <c:pt idx="7648">
                  <c:v>225.821</c:v>
                </c:pt>
                <c:pt idx="7649">
                  <c:v>225.83</c:v>
                </c:pt>
                <c:pt idx="7650">
                  <c:v>225.83199999999999</c:v>
                </c:pt>
                <c:pt idx="7651">
                  <c:v>225.83</c:v>
                </c:pt>
                <c:pt idx="7652">
                  <c:v>225.82400000000001</c:v>
                </c:pt>
                <c:pt idx="7653">
                  <c:v>225.815</c:v>
                </c:pt>
                <c:pt idx="7654">
                  <c:v>225.803</c:v>
                </c:pt>
                <c:pt idx="7655">
                  <c:v>225.78800000000001</c:v>
                </c:pt>
                <c:pt idx="7656">
                  <c:v>225.77099999999999</c:v>
                </c:pt>
                <c:pt idx="7657">
                  <c:v>225.75200000000001</c:v>
                </c:pt>
                <c:pt idx="7658">
                  <c:v>225.732</c:v>
                </c:pt>
                <c:pt idx="7659">
                  <c:v>225.71</c:v>
                </c:pt>
                <c:pt idx="7660">
                  <c:v>225.68700000000001</c:v>
                </c:pt>
                <c:pt idx="7661">
                  <c:v>225.66300000000001</c:v>
                </c:pt>
                <c:pt idx="7662">
                  <c:v>225.63800000000001</c:v>
                </c:pt>
                <c:pt idx="7663">
                  <c:v>225.613</c:v>
                </c:pt>
                <c:pt idx="7664">
                  <c:v>225.58600000000001</c:v>
                </c:pt>
                <c:pt idx="7665">
                  <c:v>225.559</c:v>
                </c:pt>
                <c:pt idx="7666">
                  <c:v>225.53100000000001</c:v>
                </c:pt>
                <c:pt idx="7667">
                  <c:v>225.50299999999999</c:v>
                </c:pt>
                <c:pt idx="7668">
                  <c:v>225.47399999999999</c:v>
                </c:pt>
                <c:pt idx="7669">
                  <c:v>225.44499999999999</c:v>
                </c:pt>
                <c:pt idx="7670">
                  <c:v>225.41499999999999</c:v>
                </c:pt>
                <c:pt idx="7671">
                  <c:v>225.38499999999999</c:v>
                </c:pt>
                <c:pt idx="7672">
                  <c:v>225.35400000000001</c:v>
                </c:pt>
                <c:pt idx="7673">
                  <c:v>225.32300000000001</c:v>
                </c:pt>
                <c:pt idx="7674">
                  <c:v>225.292</c:v>
                </c:pt>
                <c:pt idx="7675">
                  <c:v>225.26</c:v>
                </c:pt>
                <c:pt idx="7676">
                  <c:v>225.227</c:v>
                </c:pt>
                <c:pt idx="7677">
                  <c:v>225.19499999999999</c:v>
                </c:pt>
                <c:pt idx="7678">
                  <c:v>225.16200000000001</c:v>
                </c:pt>
                <c:pt idx="7679">
                  <c:v>225.12799999999999</c:v>
                </c:pt>
                <c:pt idx="7680">
                  <c:v>225.095</c:v>
                </c:pt>
                <c:pt idx="7681">
                  <c:v>225.06100000000001</c:v>
                </c:pt>
                <c:pt idx="7682">
                  <c:v>225.02600000000001</c:v>
                </c:pt>
                <c:pt idx="7683">
                  <c:v>224.99199999999999</c:v>
                </c:pt>
                <c:pt idx="7684">
                  <c:v>224.958</c:v>
                </c:pt>
                <c:pt idx="7685">
                  <c:v>224.923</c:v>
                </c:pt>
                <c:pt idx="7686">
                  <c:v>224.88800000000001</c:v>
                </c:pt>
                <c:pt idx="7687">
                  <c:v>224.85300000000001</c:v>
                </c:pt>
                <c:pt idx="7688">
                  <c:v>224.81800000000001</c:v>
                </c:pt>
                <c:pt idx="7689">
                  <c:v>224.78299999999999</c:v>
                </c:pt>
                <c:pt idx="7690">
                  <c:v>224.74799999999999</c:v>
                </c:pt>
                <c:pt idx="7691">
                  <c:v>224.71299999999999</c:v>
                </c:pt>
                <c:pt idx="7692">
                  <c:v>224.679</c:v>
                </c:pt>
                <c:pt idx="7693">
                  <c:v>224.64400000000001</c:v>
                </c:pt>
                <c:pt idx="7694">
                  <c:v>224.61</c:v>
                </c:pt>
                <c:pt idx="7695">
                  <c:v>224.57599999999999</c:v>
                </c:pt>
                <c:pt idx="7696">
                  <c:v>224.542</c:v>
                </c:pt>
                <c:pt idx="7697">
                  <c:v>224.50800000000001</c:v>
                </c:pt>
                <c:pt idx="7698">
                  <c:v>224.47499999999999</c:v>
                </c:pt>
                <c:pt idx="7699">
                  <c:v>224.44200000000001</c:v>
                </c:pt>
                <c:pt idx="7700">
                  <c:v>224.41</c:v>
                </c:pt>
                <c:pt idx="7701">
                  <c:v>224.37799999999999</c:v>
                </c:pt>
                <c:pt idx="7702">
                  <c:v>224.346</c:v>
                </c:pt>
                <c:pt idx="7703">
                  <c:v>224.315</c:v>
                </c:pt>
                <c:pt idx="7704">
                  <c:v>224.285</c:v>
                </c:pt>
                <c:pt idx="7705">
                  <c:v>224.255</c:v>
                </c:pt>
                <c:pt idx="7706">
                  <c:v>224.22499999999999</c:v>
                </c:pt>
                <c:pt idx="7707">
                  <c:v>224.196</c:v>
                </c:pt>
                <c:pt idx="7708">
                  <c:v>224.16800000000001</c:v>
                </c:pt>
                <c:pt idx="7709">
                  <c:v>224.14099999999999</c:v>
                </c:pt>
                <c:pt idx="7710">
                  <c:v>224.114</c:v>
                </c:pt>
                <c:pt idx="7711">
                  <c:v>224.08799999999999</c:v>
                </c:pt>
                <c:pt idx="7712">
                  <c:v>224.06200000000001</c:v>
                </c:pt>
                <c:pt idx="7713">
                  <c:v>224.03800000000001</c:v>
                </c:pt>
                <c:pt idx="7714">
                  <c:v>224.01400000000001</c:v>
                </c:pt>
                <c:pt idx="7715">
                  <c:v>223.99100000000001</c:v>
                </c:pt>
                <c:pt idx="7716">
                  <c:v>223.96799999999999</c:v>
                </c:pt>
                <c:pt idx="7717">
                  <c:v>223.947</c:v>
                </c:pt>
                <c:pt idx="7718">
                  <c:v>223.92599999999999</c:v>
                </c:pt>
                <c:pt idx="7719">
                  <c:v>223.90600000000001</c:v>
                </c:pt>
                <c:pt idx="7720">
                  <c:v>223.88800000000001</c:v>
                </c:pt>
                <c:pt idx="7721">
                  <c:v>223.87</c:v>
                </c:pt>
                <c:pt idx="7722">
                  <c:v>223.852</c:v>
                </c:pt>
                <c:pt idx="7723">
                  <c:v>223.83600000000001</c:v>
                </c:pt>
                <c:pt idx="7724">
                  <c:v>223.821</c:v>
                </c:pt>
                <c:pt idx="7725">
                  <c:v>223.80699999999999</c:v>
                </c:pt>
                <c:pt idx="7726">
                  <c:v>223.79300000000001</c:v>
                </c:pt>
                <c:pt idx="7727">
                  <c:v>223.78100000000001</c:v>
                </c:pt>
                <c:pt idx="7728">
                  <c:v>223.76900000000001</c:v>
                </c:pt>
                <c:pt idx="7729">
                  <c:v>223.75899999999999</c:v>
                </c:pt>
                <c:pt idx="7730">
                  <c:v>223.749</c:v>
                </c:pt>
                <c:pt idx="7731">
                  <c:v>223.74</c:v>
                </c:pt>
                <c:pt idx="7732">
                  <c:v>223.733</c:v>
                </c:pt>
                <c:pt idx="7733">
                  <c:v>223.726</c:v>
                </c:pt>
                <c:pt idx="7734">
                  <c:v>223.721</c:v>
                </c:pt>
                <c:pt idx="7735">
                  <c:v>223.71600000000001</c:v>
                </c:pt>
                <c:pt idx="7736">
                  <c:v>223.71299999999999</c:v>
                </c:pt>
                <c:pt idx="7737">
                  <c:v>223.71</c:v>
                </c:pt>
                <c:pt idx="7738">
                  <c:v>223.709</c:v>
                </c:pt>
                <c:pt idx="7739">
                  <c:v>223.708</c:v>
                </c:pt>
                <c:pt idx="7740">
                  <c:v>223.709</c:v>
                </c:pt>
                <c:pt idx="7741">
                  <c:v>223.71</c:v>
                </c:pt>
                <c:pt idx="7742">
                  <c:v>223.71299999999999</c:v>
                </c:pt>
                <c:pt idx="7743">
                  <c:v>223.71600000000001</c:v>
                </c:pt>
                <c:pt idx="7744">
                  <c:v>223.721</c:v>
                </c:pt>
                <c:pt idx="7745">
                  <c:v>223.726</c:v>
                </c:pt>
                <c:pt idx="7746">
                  <c:v>223.733</c:v>
                </c:pt>
                <c:pt idx="7747">
                  <c:v>223.74100000000001</c:v>
                </c:pt>
                <c:pt idx="7748">
                  <c:v>223.749</c:v>
                </c:pt>
                <c:pt idx="7749">
                  <c:v>223.75899999999999</c:v>
                </c:pt>
                <c:pt idx="7750">
                  <c:v>223.76900000000001</c:v>
                </c:pt>
                <c:pt idx="7751">
                  <c:v>223.78100000000001</c:v>
                </c:pt>
                <c:pt idx="7752">
                  <c:v>223.79300000000001</c:v>
                </c:pt>
                <c:pt idx="7753">
                  <c:v>223.80699999999999</c:v>
                </c:pt>
                <c:pt idx="7754">
                  <c:v>223.821</c:v>
                </c:pt>
                <c:pt idx="7755">
                  <c:v>223.83600000000001</c:v>
                </c:pt>
                <c:pt idx="7756">
                  <c:v>223.852</c:v>
                </c:pt>
                <c:pt idx="7757">
                  <c:v>223.869</c:v>
                </c:pt>
                <c:pt idx="7758">
                  <c:v>223.887</c:v>
                </c:pt>
                <c:pt idx="7759">
                  <c:v>223.90600000000001</c:v>
                </c:pt>
                <c:pt idx="7760">
                  <c:v>223.92599999999999</c:v>
                </c:pt>
                <c:pt idx="7761">
                  <c:v>223.946</c:v>
                </c:pt>
                <c:pt idx="7762">
                  <c:v>223.96700000000001</c:v>
                </c:pt>
                <c:pt idx="7763">
                  <c:v>223.989</c:v>
                </c:pt>
                <c:pt idx="7764">
                  <c:v>224.011</c:v>
                </c:pt>
                <c:pt idx="7765">
                  <c:v>224.03399999999999</c:v>
                </c:pt>
                <c:pt idx="7766">
                  <c:v>224.05799999999999</c:v>
                </c:pt>
                <c:pt idx="7767">
                  <c:v>224.08199999999999</c:v>
                </c:pt>
                <c:pt idx="7768">
                  <c:v>224.107</c:v>
                </c:pt>
                <c:pt idx="7769">
                  <c:v>213.74</c:v>
                </c:pt>
                <c:pt idx="7770">
                  <c:v>181.07300000000001</c:v>
                </c:pt>
                <c:pt idx="7771">
                  <c:v>126.069</c:v>
                </c:pt>
                <c:pt idx="7772">
                  <c:v>46.969499999999996</c:v>
                </c:pt>
                <c:pt idx="7773">
                  <c:v>-57.546199999999999</c:v>
                </c:pt>
                <c:pt idx="7774">
                  <c:v>-94.187399999999997</c:v>
                </c:pt>
                <c:pt idx="7775">
                  <c:v>-94.182500000000005</c:v>
                </c:pt>
                <c:pt idx="7776">
                  <c:v>-94.181399999999996</c:v>
                </c:pt>
                <c:pt idx="7777">
                  <c:v>-94.183400000000006</c:v>
                </c:pt>
                <c:pt idx="7778">
                  <c:v>-94.188100000000006</c:v>
                </c:pt>
                <c:pt idx="7779">
                  <c:v>-94.194900000000004</c:v>
                </c:pt>
                <c:pt idx="7780">
                  <c:v>-94.203400000000002</c:v>
                </c:pt>
                <c:pt idx="7781">
                  <c:v>-94.213499999999996</c:v>
                </c:pt>
                <c:pt idx="7782">
                  <c:v>-94.224800000000002</c:v>
                </c:pt>
                <c:pt idx="7783">
                  <c:v>-94.237099999999998</c:v>
                </c:pt>
                <c:pt idx="7784">
                  <c:v>-94.250200000000007</c:v>
                </c:pt>
                <c:pt idx="7785">
                  <c:v>-94.263900000000007</c:v>
                </c:pt>
                <c:pt idx="7786">
                  <c:v>-94.278099999999995</c:v>
                </c:pt>
                <c:pt idx="7787">
                  <c:v>-94.292599999999993</c:v>
                </c:pt>
                <c:pt idx="7788">
                  <c:v>-94.307400000000001</c:v>
                </c:pt>
                <c:pt idx="7789">
                  <c:v>-94.322299999999998</c:v>
                </c:pt>
                <c:pt idx="7790">
                  <c:v>-94.337299999999999</c:v>
                </c:pt>
                <c:pt idx="7791">
                  <c:v>-94.3523</c:v>
                </c:pt>
                <c:pt idx="7792">
                  <c:v>-94.367199999999997</c:v>
                </c:pt>
                <c:pt idx="7793">
                  <c:v>-94.382099999999994</c:v>
                </c:pt>
                <c:pt idx="7794">
                  <c:v>-94.396900000000002</c:v>
                </c:pt>
                <c:pt idx="7795">
                  <c:v>-94.411500000000004</c:v>
                </c:pt>
                <c:pt idx="7796">
                  <c:v>-94.425899999999999</c:v>
                </c:pt>
                <c:pt idx="7797">
                  <c:v>-94.440200000000004</c:v>
                </c:pt>
                <c:pt idx="7798">
                  <c:v>-94.454300000000003</c:v>
                </c:pt>
                <c:pt idx="7799">
                  <c:v>-94.468199999999996</c:v>
                </c:pt>
                <c:pt idx="7800">
                  <c:v>-94.481899999999996</c:v>
                </c:pt>
                <c:pt idx="7801">
                  <c:v>-94.495400000000004</c:v>
                </c:pt>
                <c:pt idx="7802">
                  <c:v>-94.508700000000005</c:v>
                </c:pt>
                <c:pt idx="7803">
                  <c:v>-94.521799999999999</c:v>
                </c:pt>
                <c:pt idx="7804">
                  <c:v>-94.534800000000004</c:v>
                </c:pt>
                <c:pt idx="7805">
                  <c:v>-94.547499999999999</c:v>
                </c:pt>
                <c:pt idx="7806">
                  <c:v>-94.560100000000006</c:v>
                </c:pt>
                <c:pt idx="7807">
                  <c:v>-94.572400000000002</c:v>
                </c:pt>
                <c:pt idx="7808">
                  <c:v>-94.584599999999995</c:v>
                </c:pt>
                <c:pt idx="7809">
                  <c:v>-94.596599999999995</c:v>
                </c:pt>
                <c:pt idx="7810">
                  <c:v>-94.608400000000003</c:v>
                </c:pt>
                <c:pt idx="7811">
                  <c:v>-94.62</c:v>
                </c:pt>
                <c:pt idx="7812">
                  <c:v>-94.631399999999999</c:v>
                </c:pt>
                <c:pt idx="7813">
                  <c:v>-94.642600000000002</c:v>
                </c:pt>
                <c:pt idx="7814">
                  <c:v>-94.653700000000001</c:v>
                </c:pt>
                <c:pt idx="7815">
                  <c:v>-94.664500000000004</c:v>
                </c:pt>
                <c:pt idx="7816">
                  <c:v>-94.6751</c:v>
                </c:pt>
                <c:pt idx="7817">
                  <c:v>-94.685500000000005</c:v>
                </c:pt>
                <c:pt idx="7818">
                  <c:v>-94.695599999999999</c:v>
                </c:pt>
                <c:pt idx="7819">
                  <c:v>-94.705500000000001</c:v>
                </c:pt>
                <c:pt idx="7820">
                  <c:v>-94.715199999999996</c:v>
                </c:pt>
                <c:pt idx="7821">
                  <c:v>-94.724599999999995</c:v>
                </c:pt>
                <c:pt idx="7822">
                  <c:v>-94.733699999999999</c:v>
                </c:pt>
                <c:pt idx="7823">
                  <c:v>-94.742500000000007</c:v>
                </c:pt>
                <c:pt idx="7824">
                  <c:v>-94.751099999999994</c:v>
                </c:pt>
                <c:pt idx="7825">
                  <c:v>-94.759399999999999</c:v>
                </c:pt>
                <c:pt idx="7826">
                  <c:v>-94.767300000000006</c:v>
                </c:pt>
                <c:pt idx="7827">
                  <c:v>-94.774900000000002</c:v>
                </c:pt>
                <c:pt idx="7828">
                  <c:v>-94.782200000000003</c:v>
                </c:pt>
                <c:pt idx="7829">
                  <c:v>-94.789199999999994</c:v>
                </c:pt>
                <c:pt idx="7830">
                  <c:v>-94.7958</c:v>
                </c:pt>
                <c:pt idx="7831">
                  <c:v>-94.802099999999996</c:v>
                </c:pt>
                <c:pt idx="7832">
                  <c:v>-94.808099999999996</c:v>
                </c:pt>
                <c:pt idx="7833">
                  <c:v>-94.813699999999997</c:v>
                </c:pt>
                <c:pt idx="7834">
                  <c:v>-94.818899999999999</c:v>
                </c:pt>
                <c:pt idx="7835">
                  <c:v>-94.823800000000006</c:v>
                </c:pt>
                <c:pt idx="7836">
                  <c:v>-94.828400000000002</c:v>
                </c:pt>
                <c:pt idx="7837">
                  <c:v>-94.832599999999999</c:v>
                </c:pt>
                <c:pt idx="7838">
                  <c:v>-94.836500000000001</c:v>
                </c:pt>
                <c:pt idx="7839">
                  <c:v>-94.84</c:v>
                </c:pt>
                <c:pt idx="7840">
                  <c:v>-94.843199999999996</c:v>
                </c:pt>
                <c:pt idx="7841">
                  <c:v>-94.846100000000007</c:v>
                </c:pt>
                <c:pt idx="7842">
                  <c:v>-94.848699999999994</c:v>
                </c:pt>
                <c:pt idx="7843">
                  <c:v>-94.850999999999999</c:v>
                </c:pt>
                <c:pt idx="7844">
                  <c:v>-94.853099999999998</c:v>
                </c:pt>
                <c:pt idx="7845">
                  <c:v>-94.854799999999997</c:v>
                </c:pt>
                <c:pt idx="7846">
                  <c:v>-94.856300000000005</c:v>
                </c:pt>
                <c:pt idx="7847">
                  <c:v>-94.857600000000005</c:v>
                </c:pt>
                <c:pt idx="7848">
                  <c:v>-94.858599999999996</c:v>
                </c:pt>
                <c:pt idx="7849">
                  <c:v>-94.859399999999994</c:v>
                </c:pt>
                <c:pt idx="7850">
                  <c:v>-94.860100000000003</c:v>
                </c:pt>
                <c:pt idx="7851">
                  <c:v>-94.860500000000002</c:v>
                </c:pt>
                <c:pt idx="7852">
                  <c:v>-94.860799999999998</c:v>
                </c:pt>
                <c:pt idx="7853">
                  <c:v>-94.860900000000001</c:v>
                </c:pt>
                <c:pt idx="7854">
                  <c:v>-94.860900000000001</c:v>
                </c:pt>
                <c:pt idx="7855">
                  <c:v>-94.860799999999998</c:v>
                </c:pt>
                <c:pt idx="7856">
                  <c:v>-94.860500000000002</c:v>
                </c:pt>
                <c:pt idx="7857">
                  <c:v>-94.860200000000006</c:v>
                </c:pt>
                <c:pt idx="7858">
                  <c:v>-94.859800000000007</c:v>
                </c:pt>
                <c:pt idx="7859">
                  <c:v>-94.859300000000005</c:v>
                </c:pt>
                <c:pt idx="7860">
                  <c:v>-94.858800000000002</c:v>
                </c:pt>
                <c:pt idx="7861">
                  <c:v>-94.858199999999997</c:v>
                </c:pt>
                <c:pt idx="7862">
                  <c:v>-94.857600000000005</c:v>
                </c:pt>
                <c:pt idx="7863">
                  <c:v>-94.856999999999999</c:v>
                </c:pt>
                <c:pt idx="7864">
                  <c:v>-94.856300000000005</c:v>
                </c:pt>
                <c:pt idx="7865">
                  <c:v>-94.855699999999999</c:v>
                </c:pt>
                <c:pt idx="7866">
                  <c:v>-94.855099999999993</c:v>
                </c:pt>
                <c:pt idx="7867">
                  <c:v>-94.854399999999998</c:v>
                </c:pt>
                <c:pt idx="7868">
                  <c:v>-94.853899999999996</c:v>
                </c:pt>
                <c:pt idx="7869">
                  <c:v>-94.853300000000004</c:v>
                </c:pt>
                <c:pt idx="7870">
                  <c:v>-94.852699999999999</c:v>
                </c:pt>
                <c:pt idx="7871">
                  <c:v>-94.852199999999996</c:v>
                </c:pt>
                <c:pt idx="7872">
                  <c:v>-94.851799999999997</c:v>
                </c:pt>
                <c:pt idx="7873">
                  <c:v>-94.851299999999995</c:v>
                </c:pt>
                <c:pt idx="7874">
                  <c:v>-94.850999999999999</c:v>
                </c:pt>
                <c:pt idx="7875">
                  <c:v>-94.8506</c:v>
                </c:pt>
                <c:pt idx="7876">
                  <c:v>-94.850300000000004</c:v>
                </c:pt>
                <c:pt idx="7877">
                  <c:v>-94.850099999999998</c:v>
                </c:pt>
                <c:pt idx="7878">
                  <c:v>-94.85</c:v>
                </c:pt>
                <c:pt idx="7879">
                  <c:v>-94.849800000000002</c:v>
                </c:pt>
                <c:pt idx="7880">
                  <c:v>-94.849800000000002</c:v>
                </c:pt>
                <c:pt idx="7881">
                  <c:v>-94.849800000000002</c:v>
                </c:pt>
                <c:pt idx="7882">
                  <c:v>-94.849800000000002</c:v>
                </c:pt>
                <c:pt idx="7883">
                  <c:v>-94.849900000000005</c:v>
                </c:pt>
                <c:pt idx="7884">
                  <c:v>-94.850099999999998</c:v>
                </c:pt>
                <c:pt idx="7885">
                  <c:v>-94.850300000000004</c:v>
                </c:pt>
                <c:pt idx="7886">
                  <c:v>-94.850499999999997</c:v>
                </c:pt>
                <c:pt idx="7887">
                  <c:v>-94.850800000000007</c:v>
                </c:pt>
                <c:pt idx="7888">
                  <c:v>-94.851100000000002</c:v>
                </c:pt>
                <c:pt idx="7889">
                  <c:v>-94.851399999999998</c:v>
                </c:pt>
                <c:pt idx="7890">
                  <c:v>-94.851799999999997</c:v>
                </c:pt>
                <c:pt idx="7891">
                  <c:v>-94.852199999999996</c:v>
                </c:pt>
                <c:pt idx="7892">
                  <c:v>-94.852599999999995</c:v>
                </c:pt>
                <c:pt idx="7893">
                  <c:v>-94.852999999999994</c:v>
                </c:pt>
                <c:pt idx="7894">
                  <c:v>-94.853399999999993</c:v>
                </c:pt>
                <c:pt idx="7895">
                  <c:v>-94.853800000000007</c:v>
                </c:pt>
                <c:pt idx="7896">
                  <c:v>-87.621700000000004</c:v>
                </c:pt>
                <c:pt idx="7897">
                  <c:v>-66.870199999999997</c:v>
                </c:pt>
                <c:pt idx="7898">
                  <c:v>-31.0457</c:v>
                </c:pt>
                <c:pt idx="7899">
                  <c:v>23.3432</c:v>
                </c:pt>
                <c:pt idx="7900">
                  <c:v>102.795</c:v>
                </c:pt>
                <c:pt idx="7901">
                  <c:v>218.63499999999999</c:v>
                </c:pt>
                <c:pt idx="7902">
                  <c:v>225.86600000000001</c:v>
                </c:pt>
                <c:pt idx="7903">
                  <c:v>225.90100000000001</c:v>
                </c:pt>
                <c:pt idx="7904">
                  <c:v>225.92599999999999</c:v>
                </c:pt>
                <c:pt idx="7905">
                  <c:v>225.94499999999999</c:v>
                </c:pt>
                <c:pt idx="7906">
                  <c:v>225.95699999999999</c:v>
                </c:pt>
                <c:pt idx="7907">
                  <c:v>225.96299999999999</c:v>
                </c:pt>
                <c:pt idx="7908">
                  <c:v>225.965</c:v>
                </c:pt>
                <c:pt idx="7909">
                  <c:v>225.96299999999999</c:v>
                </c:pt>
                <c:pt idx="7910">
                  <c:v>225.95699999999999</c:v>
                </c:pt>
                <c:pt idx="7911">
                  <c:v>225.94900000000001</c:v>
                </c:pt>
                <c:pt idx="7912">
                  <c:v>225.93700000000001</c:v>
                </c:pt>
                <c:pt idx="7913">
                  <c:v>225.92400000000001</c:v>
                </c:pt>
                <c:pt idx="7914">
                  <c:v>225.90799999999999</c:v>
                </c:pt>
                <c:pt idx="7915">
                  <c:v>225.89</c:v>
                </c:pt>
                <c:pt idx="7916">
                  <c:v>225.87100000000001</c:v>
                </c:pt>
                <c:pt idx="7917">
                  <c:v>225.85</c:v>
                </c:pt>
                <c:pt idx="7918">
                  <c:v>225.828</c:v>
                </c:pt>
                <c:pt idx="7919">
                  <c:v>225.80500000000001</c:v>
                </c:pt>
                <c:pt idx="7920">
                  <c:v>225.78100000000001</c:v>
                </c:pt>
                <c:pt idx="7921">
                  <c:v>225.756</c:v>
                </c:pt>
                <c:pt idx="7922">
                  <c:v>225.72900000000001</c:v>
                </c:pt>
                <c:pt idx="7923">
                  <c:v>225.702</c:v>
                </c:pt>
                <c:pt idx="7924">
                  <c:v>225.67400000000001</c:v>
                </c:pt>
                <c:pt idx="7925">
                  <c:v>225.64500000000001</c:v>
                </c:pt>
                <c:pt idx="7926">
                  <c:v>225.61500000000001</c:v>
                </c:pt>
                <c:pt idx="7927">
                  <c:v>225.584</c:v>
                </c:pt>
                <c:pt idx="7928">
                  <c:v>225.553</c:v>
                </c:pt>
                <c:pt idx="7929">
                  <c:v>225.52099999999999</c:v>
                </c:pt>
                <c:pt idx="7930">
                  <c:v>225.488</c:v>
                </c:pt>
                <c:pt idx="7931">
                  <c:v>225.45400000000001</c:v>
                </c:pt>
                <c:pt idx="7932">
                  <c:v>225.42</c:v>
                </c:pt>
                <c:pt idx="7933">
                  <c:v>225.38399999999999</c:v>
                </c:pt>
                <c:pt idx="7934">
                  <c:v>225.34899999999999</c:v>
                </c:pt>
                <c:pt idx="7935">
                  <c:v>225.31200000000001</c:v>
                </c:pt>
                <c:pt idx="7936">
                  <c:v>225.27500000000001</c:v>
                </c:pt>
                <c:pt idx="7937">
                  <c:v>225.23699999999999</c:v>
                </c:pt>
                <c:pt idx="7938">
                  <c:v>225.19900000000001</c:v>
                </c:pt>
                <c:pt idx="7939">
                  <c:v>225.16</c:v>
                </c:pt>
                <c:pt idx="7940">
                  <c:v>225.12100000000001</c:v>
                </c:pt>
                <c:pt idx="7941">
                  <c:v>225.08099999999999</c:v>
                </c:pt>
                <c:pt idx="7942">
                  <c:v>225.04</c:v>
                </c:pt>
                <c:pt idx="7943">
                  <c:v>225</c:v>
                </c:pt>
                <c:pt idx="7944">
                  <c:v>224.959</c:v>
                </c:pt>
                <c:pt idx="7945">
                  <c:v>224.917</c:v>
                </c:pt>
                <c:pt idx="7946">
                  <c:v>224.876</c:v>
                </c:pt>
                <c:pt idx="7947">
                  <c:v>224.834</c:v>
                </c:pt>
                <c:pt idx="7948">
                  <c:v>224.792</c:v>
                </c:pt>
                <c:pt idx="7949">
                  <c:v>224.75</c:v>
                </c:pt>
                <c:pt idx="7950">
                  <c:v>224.70699999999999</c:v>
                </c:pt>
                <c:pt idx="7951">
                  <c:v>224.66499999999999</c:v>
                </c:pt>
                <c:pt idx="7952">
                  <c:v>224.62299999999999</c:v>
                </c:pt>
                <c:pt idx="7953">
                  <c:v>224.58099999999999</c:v>
                </c:pt>
                <c:pt idx="7954">
                  <c:v>224.53899999999999</c:v>
                </c:pt>
                <c:pt idx="7955">
                  <c:v>224.49799999999999</c:v>
                </c:pt>
                <c:pt idx="7956">
                  <c:v>224.45699999999999</c:v>
                </c:pt>
                <c:pt idx="7957">
                  <c:v>224.416</c:v>
                </c:pt>
                <c:pt idx="7958">
                  <c:v>224.375</c:v>
                </c:pt>
                <c:pt idx="7959">
                  <c:v>224.33500000000001</c:v>
                </c:pt>
                <c:pt idx="7960">
                  <c:v>224.29599999999999</c:v>
                </c:pt>
                <c:pt idx="7961">
                  <c:v>224.25700000000001</c:v>
                </c:pt>
                <c:pt idx="7962">
                  <c:v>224.21799999999999</c:v>
                </c:pt>
                <c:pt idx="7963">
                  <c:v>224.18100000000001</c:v>
                </c:pt>
                <c:pt idx="7964">
                  <c:v>224.14400000000001</c:v>
                </c:pt>
                <c:pt idx="7965">
                  <c:v>224.107</c:v>
                </c:pt>
                <c:pt idx="7966">
                  <c:v>224.072</c:v>
                </c:pt>
                <c:pt idx="7967">
                  <c:v>224.03700000000001</c:v>
                </c:pt>
                <c:pt idx="7968">
                  <c:v>224.00399999999999</c:v>
                </c:pt>
                <c:pt idx="7969">
                  <c:v>223.971</c:v>
                </c:pt>
                <c:pt idx="7970">
                  <c:v>223.93899999999999</c:v>
                </c:pt>
                <c:pt idx="7971">
                  <c:v>223.90899999999999</c:v>
                </c:pt>
                <c:pt idx="7972">
                  <c:v>223.87899999999999</c:v>
                </c:pt>
                <c:pt idx="7973">
                  <c:v>223.85</c:v>
                </c:pt>
                <c:pt idx="7974">
                  <c:v>223.82300000000001</c:v>
                </c:pt>
                <c:pt idx="7975">
                  <c:v>223.79599999999999</c:v>
                </c:pt>
                <c:pt idx="7976">
                  <c:v>223.77099999999999</c:v>
                </c:pt>
                <c:pt idx="7977">
                  <c:v>223.74700000000001</c:v>
                </c:pt>
                <c:pt idx="7978">
                  <c:v>223.72399999999999</c:v>
                </c:pt>
                <c:pt idx="7979">
                  <c:v>223.702</c:v>
                </c:pt>
                <c:pt idx="7980">
                  <c:v>223.68100000000001</c:v>
                </c:pt>
                <c:pt idx="7981">
                  <c:v>223.66200000000001</c:v>
                </c:pt>
                <c:pt idx="7982">
                  <c:v>223.64400000000001</c:v>
                </c:pt>
                <c:pt idx="7983">
                  <c:v>223.62700000000001</c:v>
                </c:pt>
                <c:pt idx="7984">
                  <c:v>223.61099999999999</c:v>
                </c:pt>
                <c:pt idx="7985">
                  <c:v>223.596</c:v>
                </c:pt>
                <c:pt idx="7986">
                  <c:v>223.583</c:v>
                </c:pt>
                <c:pt idx="7987">
                  <c:v>223.571</c:v>
                </c:pt>
                <c:pt idx="7988">
                  <c:v>223.56</c:v>
                </c:pt>
                <c:pt idx="7989">
                  <c:v>223.55</c:v>
                </c:pt>
                <c:pt idx="7990">
                  <c:v>223.541</c:v>
                </c:pt>
                <c:pt idx="7991">
                  <c:v>223.53399999999999</c:v>
                </c:pt>
                <c:pt idx="7992">
                  <c:v>223.52799999999999</c:v>
                </c:pt>
                <c:pt idx="7993">
                  <c:v>223.523</c:v>
                </c:pt>
                <c:pt idx="7994">
                  <c:v>223.51900000000001</c:v>
                </c:pt>
                <c:pt idx="7995">
                  <c:v>223.517</c:v>
                </c:pt>
                <c:pt idx="7996">
                  <c:v>223.51499999999999</c:v>
                </c:pt>
                <c:pt idx="7997">
                  <c:v>223.51499999999999</c:v>
                </c:pt>
                <c:pt idx="7998">
                  <c:v>223.51599999999999</c:v>
                </c:pt>
                <c:pt idx="7999">
                  <c:v>223.51900000000001</c:v>
                </c:pt>
                <c:pt idx="8000">
                  <c:v>223.52199999999999</c:v>
                </c:pt>
                <c:pt idx="8001">
                  <c:v>223.52699999999999</c:v>
                </c:pt>
                <c:pt idx="8002">
                  <c:v>223.53200000000001</c:v>
                </c:pt>
                <c:pt idx="8003">
                  <c:v>223.53899999999999</c:v>
                </c:pt>
                <c:pt idx="8004">
                  <c:v>223.548</c:v>
                </c:pt>
                <c:pt idx="8005">
                  <c:v>223.55699999999999</c:v>
                </c:pt>
                <c:pt idx="8006">
                  <c:v>223.56700000000001</c:v>
                </c:pt>
                <c:pt idx="8007">
                  <c:v>223.57900000000001</c:v>
                </c:pt>
                <c:pt idx="8008">
                  <c:v>223.59200000000001</c:v>
                </c:pt>
                <c:pt idx="8009">
                  <c:v>223.60599999999999</c:v>
                </c:pt>
                <c:pt idx="8010">
                  <c:v>223.62100000000001</c:v>
                </c:pt>
                <c:pt idx="8011">
                  <c:v>223.637</c:v>
                </c:pt>
                <c:pt idx="8012">
                  <c:v>223.655</c:v>
                </c:pt>
                <c:pt idx="8013">
                  <c:v>223.673</c:v>
                </c:pt>
                <c:pt idx="8014">
                  <c:v>223.69300000000001</c:v>
                </c:pt>
                <c:pt idx="8015">
                  <c:v>223.714</c:v>
                </c:pt>
                <c:pt idx="8016">
                  <c:v>223.73500000000001</c:v>
                </c:pt>
                <c:pt idx="8017">
                  <c:v>223.75800000000001</c:v>
                </c:pt>
                <c:pt idx="8018">
                  <c:v>223.78200000000001</c:v>
                </c:pt>
                <c:pt idx="8019">
                  <c:v>223.80699999999999</c:v>
                </c:pt>
                <c:pt idx="8020">
                  <c:v>223.83199999999999</c:v>
                </c:pt>
                <c:pt idx="8021">
                  <c:v>223.85900000000001</c:v>
                </c:pt>
                <c:pt idx="8022">
                  <c:v>223.02</c:v>
                </c:pt>
                <c:pt idx="8023">
                  <c:v>193.517</c:v>
                </c:pt>
                <c:pt idx="8024">
                  <c:v>136.892</c:v>
                </c:pt>
                <c:pt idx="8025">
                  <c:v>53.259900000000002</c:v>
                </c:pt>
                <c:pt idx="8026">
                  <c:v>-58.616</c:v>
                </c:pt>
                <c:pt idx="8027">
                  <c:v>-94.092799999999997</c:v>
                </c:pt>
                <c:pt idx="8028">
                  <c:v>-94.089600000000004</c:v>
                </c:pt>
                <c:pt idx="8029">
                  <c:v>-94.090400000000002</c:v>
                </c:pt>
                <c:pt idx="8030">
                  <c:v>-94.094499999999996</c:v>
                </c:pt>
                <c:pt idx="8031">
                  <c:v>-94.101399999999998</c:v>
                </c:pt>
                <c:pt idx="8032">
                  <c:v>-94.110699999999994</c:v>
                </c:pt>
                <c:pt idx="8033">
                  <c:v>-94.122</c:v>
                </c:pt>
                <c:pt idx="8034">
                  <c:v>-94.135000000000005</c:v>
                </c:pt>
                <c:pt idx="8035">
                  <c:v>-94.1494</c:v>
                </c:pt>
                <c:pt idx="8036">
                  <c:v>-94.165000000000006</c:v>
                </c:pt>
                <c:pt idx="8037">
                  <c:v>-94.1815</c:v>
                </c:pt>
                <c:pt idx="8038">
                  <c:v>-94.198899999999995</c:v>
                </c:pt>
                <c:pt idx="8039">
                  <c:v>-94.216899999999995</c:v>
                </c:pt>
                <c:pt idx="8040">
                  <c:v>-94.235399999999998</c:v>
                </c:pt>
                <c:pt idx="8041">
                  <c:v>-94.254400000000004</c:v>
                </c:pt>
                <c:pt idx="8042">
                  <c:v>-94.273600000000002</c:v>
                </c:pt>
                <c:pt idx="8043">
                  <c:v>-94.293099999999995</c:v>
                </c:pt>
                <c:pt idx="8044">
                  <c:v>-94.312700000000007</c:v>
                </c:pt>
                <c:pt idx="8045">
                  <c:v>-94.332400000000007</c:v>
                </c:pt>
                <c:pt idx="8046">
                  <c:v>-94.352099999999993</c:v>
                </c:pt>
                <c:pt idx="8047">
                  <c:v>-94.371899999999997</c:v>
                </c:pt>
                <c:pt idx="8048">
                  <c:v>-94.391599999999997</c:v>
                </c:pt>
                <c:pt idx="8049">
                  <c:v>-94.411199999999994</c:v>
                </c:pt>
                <c:pt idx="8050">
                  <c:v>-94.430700000000002</c:v>
                </c:pt>
                <c:pt idx="8051">
                  <c:v>-94.450100000000006</c:v>
                </c:pt>
                <c:pt idx="8052">
                  <c:v>-94.469399999999993</c:v>
                </c:pt>
                <c:pt idx="8053">
                  <c:v>-94.488600000000005</c:v>
                </c:pt>
                <c:pt idx="8054">
                  <c:v>-94.507499999999993</c:v>
                </c:pt>
                <c:pt idx="8055">
                  <c:v>-94.526300000000006</c:v>
                </c:pt>
                <c:pt idx="8056">
                  <c:v>-94.544899999999998</c:v>
                </c:pt>
                <c:pt idx="8057">
                  <c:v>-94.563199999999995</c:v>
                </c:pt>
                <c:pt idx="8058">
                  <c:v>-94.581400000000002</c:v>
                </c:pt>
                <c:pt idx="8059">
                  <c:v>-94.599299999999999</c:v>
                </c:pt>
                <c:pt idx="8060">
                  <c:v>-94.616900000000001</c:v>
                </c:pt>
                <c:pt idx="8061">
                  <c:v>-94.634399999999999</c:v>
                </c:pt>
                <c:pt idx="8062">
                  <c:v>-94.651499999999999</c:v>
                </c:pt>
                <c:pt idx="8063">
                  <c:v>-94.668300000000002</c:v>
                </c:pt>
                <c:pt idx="8064">
                  <c:v>-94.684899999999999</c:v>
                </c:pt>
                <c:pt idx="8065">
                  <c:v>-94.701099999999997</c:v>
                </c:pt>
                <c:pt idx="8066">
                  <c:v>-94.716999999999999</c:v>
                </c:pt>
                <c:pt idx="8067">
                  <c:v>-94.732500000000002</c:v>
                </c:pt>
                <c:pt idx="8068">
                  <c:v>-94.747699999999995</c:v>
                </c:pt>
                <c:pt idx="8069">
                  <c:v>-94.762500000000003</c:v>
                </c:pt>
                <c:pt idx="8070">
                  <c:v>-94.776799999999994</c:v>
                </c:pt>
                <c:pt idx="8071">
                  <c:v>-94.790800000000004</c:v>
                </c:pt>
                <c:pt idx="8072">
                  <c:v>-94.804299999999998</c:v>
                </c:pt>
                <c:pt idx="8073">
                  <c:v>-94.817300000000003</c:v>
                </c:pt>
                <c:pt idx="8074">
                  <c:v>-94.829899999999995</c:v>
                </c:pt>
                <c:pt idx="8075">
                  <c:v>-94.841999999999999</c:v>
                </c:pt>
                <c:pt idx="8076">
                  <c:v>-94.8536</c:v>
                </c:pt>
                <c:pt idx="8077">
                  <c:v>-94.864599999999996</c:v>
                </c:pt>
                <c:pt idx="8078">
                  <c:v>-94.875200000000007</c:v>
                </c:pt>
                <c:pt idx="8079">
                  <c:v>-94.885199999999998</c:v>
                </c:pt>
                <c:pt idx="8080">
                  <c:v>-94.894599999999997</c:v>
                </c:pt>
                <c:pt idx="8081">
                  <c:v>-94.903499999999994</c:v>
                </c:pt>
                <c:pt idx="8082">
                  <c:v>-94.911799999999999</c:v>
                </c:pt>
                <c:pt idx="8083">
                  <c:v>-94.919600000000003</c:v>
                </c:pt>
                <c:pt idx="8084">
                  <c:v>-94.9268</c:v>
                </c:pt>
                <c:pt idx="8085">
                  <c:v>-94.933400000000006</c:v>
                </c:pt>
                <c:pt idx="8086">
                  <c:v>-94.939400000000006</c:v>
                </c:pt>
                <c:pt idx="8087">
                  <c:v>-94.944900000000004</c:v>
                </c:pt>
                <c:pt idx="8088">
                  <c:v>-94.949799999999996</c:v>
                </c:pt>
                <c:pt idx="8089">
                  <c:v>-94.9542</c:v>
                </c:pt>
                <c:pt idx="8090">
                  <c:v>-94.957999999999998</c:v>
                </c:pt>
                <c:pt idx="8091">
                  <c:v>-94.961399999999998</c:v>
                </c:pt>
                <c:pt idx="8092">
                  <c:v>-94.964100000000002</c:v>
                </c:pt>
                <c:pt idx="8093">
                  <c:v>-94.966399999999993</c:v>
                </c:pt>
                <c:pt idx="8094">
                  <c:v>-94.968199999999996</c:v>
                </c:pt>
                <c:pt idx="8095">
                  <c:v>-94.9696</c:v>
                </c:pt>
                <c:pt idx="8096">
                  <c:v>-94.970500000000001</c:v>
                </c:pt>
                <c:pt idx="8097">
                  <c:v>-94.9709</c:v>
                </c:pt>
                <c:pt idx="8098">
                  <c:v>-94.971000000000004</c:v>
                </c:pt>
                <c:pt idx="8099">
                  <c:v>-94.970600000000005</c:v>
                </c:pt>
                <c:pt idx="8100">
                  <c:v>-94.969899999999996</c:v>
                </c:pt>
                <c:pt idx="8101">
                  <c:v>-94.968900000000005</c:v>
                </c:pt>
                <c:pt idx="8102">
                  <c:v>-94.967500000000001</c:v>
                </c:pt>
                <c:pt idx="8103">
                  <c:v>-94.965900000000005</c:v>
                </c:pt>
                <c:pt idx="8104">
                  <c:v>-94.963899999999995</c:v>
                </c:pt>
                <c:pt idx="8105">
                  <c:v>-94.961699999999993</c:v>
                </c:pt>
                <c:pt idx="8106">
                  <c:v>-94.959299999999999</c:v>
                </c:pt>
                <c:pt idx="8107">
                  <c:v>-94.956699999999998</c:v>
                </c:pt>
                <c:pt idx="8108">
                  <c:v>-94.953900000000004</c:v>
                </c:pt>
                <c:pt idx="8109">
                  <c:v>-94.950900000000004</c:v>
                </c:pt>
                <c:pt idx="8110">
                  <c:v>-94.947699999999998</c:v>
                </c:pt>
                <c:pt idx="8111">
                  <c:v>-94.944500000000005</c:v>
                </c:pt>
                <c:pt idx="8112">
                  <c:v>-94.941100000000006</c:v>
                </c:pt>
                <c:pt idx="8113">
                  <c:v>-94.937700000000007</c:v>
                </c:pt>
                <c:pt idx="8114">
                  <c:v>-94.934100000000001</c:v>
                </c:pt>
                <c:pt idx="8115">
                  <c:v>-94.930499999999995</c:v>
                </c:pt>
                <c:pt idx="8116">
                  <c:v>-94.926900000000003</c:v>
                </c:pt>
                <c:pt idx="8117">
                  <c:v>-94.923199999999994</c:v>
                </c:pt>
                <c:pt idx="8118">
                  <c:v>-94.919600000000003</c:v>
                </c:pt>
                <c:pt idx="8119">
                  <c:v>-94.915899999999993</c:v>
                </c:pt>
                <c:pt idx="8120">
                  <c:v>-94.912199999999999</c:v>
                </c:pt>
                <c:pt idx="8121">
                  <c:v>-94.908500000000004</c:v>
                </c:pt>
                <c:pt idx="8122">
                  <c:v>-94.904799999999994</c:v>
                </c:pt>
                <c:pt idx="8123">
                  <c:v>-94.901200000000003</c:v>
                </c:pt>
                <c:pt idx="8124">
                  <c:v>-94.897599999999997</c:v>
                </c:pt>
                <c:pt idx="8125">
                  <c:v>-94.894099999999995</c:v>
                </c:pt>
                <c:pt idx="8126">
                  <c:v>-94.890600000000006</c:v>
                </c:pt>
                <c:pt idx="8127">
                  <c:v>-94.887200000000007</c:v>
                </c:pt>
                <c:pt idx="8128">
                  <c:v>-94.883799999999994</c:v>
                </c:pt>
                <c:pt idx="8129">
                  <c:v>-94.880499999999998</c:v>
                </c:pt>
                <c:pt idx="8130">
                  <c:v>-94.877300000000005</c:v>
                </c:pt>
                <c:pt idx="8131">
                  <c:v>-94.874099999999999</c:v>
                </c:pt>
                <c:pt idx="8132">
                  <c:v>-94.870900000000006</c:v>
                </c:pt>
                <c:pt idx="8133">
                  <c:v>-94.867900000000006</c:v>
                </c:pt>
                <c:pt idx="8134">
                  <c:v>-94.864900000000006</c:v>
                </c:pt>
                <c:pt idx="8135">
                  <c:v>-94.861999999999995</c:v>
                </c:pt>
                <c:pt idx="8136">
                  <c:v>-94.859099999999998</c:v>
                </c:pt>
                <c:pt idx="8137">
                  <c:v>-94.856300000000005</c:v>
                </c:pt>
                <c:pt idx="8138">
                  <c:v>-94.853499999999997</c:v>
                </c:pt>
                <c:pt idx="8139">
                  <c:v>-94.850800000000007</c:v>
                </c:pt>
                <c:pt idx="8140">
                  <c:v>-92.153199999999998</c:v>
                </c:pt>
                <c:pt idx="8141">
                  <c:v>-76.7316</c:v>
                </c:pt>
                <c:pt idx="8142">
                  <c:v>-47.508699999999997</c:v>
                </c:pt>
                <c:pt idx="8143">
                  <c:v>-1.9132800000000001</c:v>
                </c:pt>
                <c:pt idx="8144">
                  <c:v>65.094999999999999</c:v>
                </c:pt>
                <c:pt idx="8145">
                  <c:v>162.27699999999999</c:v>
                </c:pt>
                <c:pt idx="8146">
                  <c:v>225.791</c:v>
                </c:pt>
                <c:pt idx="8147">
                  <c:v>225.82400000000001</c:v>
                </c:pt>
                <c:pt idx="8148">
                  <c:v>225.84800000000001</c:v>
                </c:pt>
                <c:pt idx="8149">
                  <c:v>225.864</c:v>
                </c:pt>
                <c:pt idx="8150">
                  <c:v>225.874</c:v>
                </c:pt>
                <c:pt idx="8151">
                  <c:v>225.87799999999999</c:v>
                </c:pt>
                <c:pt idx="8152">
                  <c:v>225.876</c:v>
                </c:pt>
                <c:pt idx="8153">
                  <c:v>225.87100000000001</c:v>
                </c:pt>
                <c:pt idx="8154">
                  <c:v>225.863</c:v>
                </c:pt>
                <c:pt idx="8155">
                  <c:v>225.851</c:v>
                </c:pt>
                <c:pt idx="8156">
                  <c:v>225.83600000000001</c:v>
                </c:pt>
                <c:pt idx="8157">
                  <c:v>225.82</c:v>
                </c:pt>
                <c:pt idx="8158">
                  <c:v>225.80099999999999</c:v>
                </c:pt>
                <c:pt idx="8159">
                  <c:v>225.78100000000001</c:v>
                </c:pt>
                <c:pt idx="8160">
                  <c:v>225.75899999999999</c:v>
                </c:pt>
                <c:pt idx="8161">
                  <c:v>225.73500000000001</c:v>
                </c:pt>
                <c:pt idx="8162">
                  <c:v>225.71100000000001</c:v>
                </c:pt>
                <c:pt idx="8163">
                  <c:v>225.68600000000001</c:v>
                </c:pt>
                <c:pt idx="8164">
                  <c:v>225.65899999999999</c:v>
                </c:pt>
                <c:pt idx="8165">
                  <c:v>225.63200000000001</c:v>
                </c:pt>
                <c:pt idx="8166">
                  <c:v>225.60400000000001</c:v>
                </c:pt>
                <c:pt idx="8167">
                  <c:v>225.57499999999999</c:v>
                </c:pt>
                <c:pt idx="8168">
                  <c:v>225.54499999999999</c:v>
                </c:pt>
                <c:pt idx="8169">
                  <c:v>225.51499999999999</c:v>
                </c:pt>
                <c:pt idx="8170">
                  <c:v>225.48400000000001</c:v>
                </c:pt>
                <c:pt idx="8171">
                  <c:v>225.452</c:v>
                </c:pt>
                <c:pt idx="8172">
                  <c:v>225.42</c:v>
                </c:pt>
                <c:pt idx="8173">
                  <c:v>225.387</c:v>
                </c:pt>
                <c:pt idx="8174">
                  <c:v>225.35300000000001</c:v>
                </c:pt>
                <c:pt idx="8175">
                  <c:v>225.31899999999999</c:v>
                </c:pt>
                <c:pt idx="8176">
                  <c:v>225.28399999999999</c:v>
                </c:pt>
                <c:pt idx="8177">
                  <c:v>225.249</c:v>
                </c:pt>
                <c:pt idx="8178">
                  <c:v>225.214</c:v>
                </c:pt>
                <c:pt idx="8179">
                  <c:v>225.17699999999999</c:v>
                </c:pt>
                <c:pt idx="8180">
                  <c:v>225.14099999999999</c:v>
                </c:pt>
                <c:pt idx="8181">
                  <c:v>225.10400000000001</c:v>
                </c:pt>
                <c:pt idx="8182">
                  <c:v>225.066</c:v>
                </c:pt>
                <c:pt idx="8183">
                  <c:v>225.02799999999999</c:v>
                </c:pt>
                <c:pt idx="8184">
                  <c:v>224.99</c:v>
                </c:pt>
                <c:pt idx="8185">
                  <c:v>224.952</c:v>
                </c:pt>
                <c:pt idx="8186">
                  <c:v>224.91300000000001</c:v>
                </c:pt>
                <c:pt idx="8187">
                  <c:v>224.874</c:v>
                </c:pt>
                <c:pt idx="8188">
                  <c:v>224.83500000000001</c:v>
                </c:pt>
                <c:pt idx="8189">
                  <c:v>224.79599999999999</c:v>
                </c:pt>
                <c:pt idx="8190">
                  <c:v>224.75700000000001</c:v>
                </c:pt>
                <c:pt idx="8191">
                  <c:v>224.71799999999999</c:v>
                </c:pt>
                <c:pt idx="8192">
                  <c:v>224.679</c:v>
                </c:pt>
                <c:pt idx="8193">
                  <c:v>224.63900000000001</c:v>
                </c:pt>
                <c:pt idx="8194">
                  <c:v>224.601</c:v>
                </c:pt>
                <c:pt idx="8195">
                  <c:v>224.56200000000001</c:v>
                </c:pt>
                <c:pt idx="8196">
                  <c:v>224.523</c:v>
                </c:pt>
                <c:pt idx="8197">
                  <c:v>224.48500000000001</c:v>
                </c:pt>
                <c:pt idx="8198">
                  <c:v>224.447</c:v>
                </c:pt>
                <c:pt idx="8199">
                  <c:v>224.40899999999999</c:v>
                </c:pt>
                <c:pt idx="8200">
                  <c:v>224.37200000000001</c:v>
                </c:pt>
                <c:pt idx="8201">
                  <c:v>224.33500000000001</c:v>
                </c:pt>
                <c:pt idx="8202">
                  <c:v>224.29900000000001</c:v>
                </c:pt>
                <c:pt idx="8203">
                  <c:v>224.26300000000001</c:v>
                </c:pt>
                <c:pt idx="8204">
                  <c:v>224.22800000000001</c:v>
                </c:pt>
                <c:pt idx="8205">
                  <c:v>224.19399999999999</c:v>
                </c:pt>
                <c:pt idx="8206">
                  <c:v>224.16</c:v>
                </c:pt>
                <c:pt idx="8207">
                  <c:v>224.12700000000001</c:v>
                </c:pt>
                <c:pt idx="8208">
                  <c:v>224.09399999999999</c:v>
                </c:pt>
                <c:pt idx="8209">
                  <c:v>224.06299999999999</c:v>
                </c:pt>
                <c:pt idx="8210">
                  <c:v>224.03200000000001</c:v>
                </c:pt>
                <c:pt idx="8211">
                  <c:v>224.00200000000001</c:v>
                </c:pt>
                <c:pt idx="8212">
                  <c:v>223.97300000000001</c:v>
                </c:pt>
                <c:pt idx="8213">
                  <c:v>223.94499999999999</c:v>
                </c:pt>
                <c:pt idx="8214">
                  <c:v>223.917</c:v>
                </c:pt>
                <c:pt idx="8215">
                  <c:v>223.89099999999999</c:v>
                </c:pt>
                <c:pt idx="8216">
                  <c:v>223.86600000000001</c:v>
                </c:pt>
                <c:pt idx="8217">
                  <c:v>223.84200000000001</c:v>
                </c:pt>
                <c:pt idx="8218">
                  <c:v>223.81800000000001</c:v>
                </c:pt>
                <c:pt idx="8219">
                  <c:v>223.79599999999999</c:v>
                </c:pt>
                <c:pt idx="8220">
                  <c:v>223.77500000000001</c:v>
                </c:pt>
                <c:pt idx="8221">
                  <c:v>223.755</c:v>
                </c:pt>
                <c:pt idx="8222">
                  <c:v>223.73599999999999</c:v>
                </c:pt>
                <c:pt idx="8223">
                  <c:v>223.71799999999999</c:v>
                </c:pt>
                <c:pt idx="8224">
                  <c:v>223.702</c:v>
                </c:pt>
                <c:pt idx="8225">
                  <c:v>223.68600000000001</c:v>
                </c:pt>
                <c:pt idx="8226">
                  <c:v>223.672</c:v>
                </c:pt>
                <c:pt idx="8227">
                  <c:v>223.65899999999999</c:v>
                </c:pt>
                <c:pt idx="8228">
                  <c:v>223.64699999999999</c:v>
                </c:pt>
                <c:pt idx="8229">
                  <c:v>223.636</c:v>
                </c:pt>
                <c:pt idx="8230">
                  <c:v>223.62700000000001</c:v>
                </c:pt>
                <c:pt idx="8231">
                  <c:v>223.61799999999999</c:v>
                </c:pt>
                <c:pt idx="8232">
                  <c:v>223.61099999999999</c:v>
                </c:pt>
                <c:pt idx="8233">
                  <c:v>223.60599999999999</c:v>
                </c:pt>
                <c:pt idx="8234">
                  <c:v>223.601</c:v>
                </c:pt>
                <c:pt idx="8235">
                  <c:v>223.59700000000001</c:v>
                </c:pt>
                <c:pt idx="8236">
                  <c:v>223.595</c:v>
                </c:pt>
                <c:pt idx="8237">
                  <c:v>223.59399999999999</c:v>
                </c:pt>
                <c:pt idx="8238">
                  <c:v>223.59399999999999</c:v>
                </c:pt>
                <c:pt idx="8239">
                  <c:v>223.596</c:v>
                </c:pt>
                <c:pt idx="8240">
                  <c:v>223.59899999999999</c:v>
                </c:pt>
                <c:pt idx="8241">
                  <c:v>223.602</c:v>
                </c:pt>
                <c:pt idx="8242">
                  <c:v>223.607</c:v>
                </c:pt>
                <c:pt idx="8243">
                  <c:v>223.614</c:v>
                </c:pt>
                <c:pt idx="8244">
                  <c:v>223.62100000000001</c:v>
                </c:pt>
                <c:pt idx="8245">
                  <c:v>223.62899999999999</c:v>
                </c:pt>
                <c:pt idx="8246">
                  <c:v>223.63900000000001</c:v>
                </c:pt>
                <c:pt idx="8247">
                  <c:v>223.65</c:v>
                </c:pt>
                <c:pt idx="8248">
                  <c:v>223.66200000000001</c:v>
                </c:pt>
                <c:pt idx="8249">
                  <c:v>223.67500000000001</c:v>
                </c:pt>
                <c:pt idx="8250">
                  <c:v>223.68899999999999</c:v>
                </c:pt>
                <c:pt idx="8251">
                  <c:v>223.70500000000001</c:v>
                </c:pt>
                <c:pt idx="8252">
                  <c:v>223.721</c:v>
                </c:pt>
                <c:pt idx="8253">
                  <c:v>223.739</c:v>
                </c:pt>
                <c:pt idx="8254">
                  <c:v>223.75700000000001</c:v>
                </c:pt>
                <c:pt idx="8255">
                  <c:v>223.77699999999999</c:v>
                </c:pt>
                <c:pt idx="8256">
                  <c:v>223.797</c:v>
                </c:pt>
                <c:pt idx="8257">
                  <c:v>223.81899999999999</c:v>
                </c:pt>
                <c:pt idx="8258">
                  <c:v>223.84100000000001</c:v>
                </c:pt>
                <c:pt idx="8259">
                  <c:v>223.864</c:v>
                </c:pt>
                <c:pt idx="8260">
                  <c:v>223.88900000000001</c:v>
                </c:pt>
                <c:pt idx="8261">
                  <c:v>223.91399999999999</c:v>
                </c:pt>
                <c:pt idx="8262">
                  <c:v>223.94</c:v>
                </c:pt>
                <c:pt idx="8263">
                  <c:v>223.96600000000001</c:v>
                </c:pt>
                <c:pt idx="8264">
                  <c:v>223.994</c:v>
                </c:pt>
                <c:pt idx="8265">
                  <c:v>224.02199999999999</c:v>
                </c:pt>
                <c:pt idx="8266">
                  <c:v>224.05099999999999</c:v>
                </c:pt>
                <c:pt idx="8267">
                  <c:v>217.666</c:v>
                </c:pt>
                <c:pt idx="8268">
                  <c:v>187.74299999999999</c:v>
                </c:pt>
                <c:pt idx="8269">
                  <c:v>134.626</c:v>
                </c:pt>
                <c:pt idx="8270">
                  <c:v>57.033499999999997</c:v>
                </c:pt>
                <c:pt idx="8271">
                  <c:v>-46.662999999999997</c:v>
                </c:pt>
                <c:pt idx="8272">
                  <c:v>-94.177000000000007</c:v>
                </c:pt>
                <c:pt idx="8273">
                  <c:v>-94.173699999999997</c:v>
                </c:pt>
                <c:pt idx="8274">
                  <c:v>-94.174199999999999</c:v>
                </c:pt>
                <c:pt idx="8275">
                  <c:v>-94.177999999999997</c:v>
                </c:pt>
                <c:pt idx="8276">
                  <c:v>-94.184399999999997</c:v>
                </c:pt>
                <c:pt idx="8277">
                  <c:v>-94.193100000000001</c:v>
                </c:pt>
                <c:pt idx="8278">
                  <c:v>-94.203699999999998</c:v>
                </c:pt>
                <c:pt idx="8279">
                  <c:v>-94.215900000000005</c:v>
                </c:pt>
                <c:pt idx="8280">
                  <c:v>-94.229299999999995</c:v>
                </c:pt>
                <c:pt idx="8281">
                  <c:v>-94.243700000000004</c:v>
                </c:pt>
                <c:pt idx="8282">
                  <c:v>-94.259</c:v>
                </c:pt>
                <c:pt idx="8283">
                  <c:v>-94.274900000000002</c:v>
                </c:pt>
                <c:pt idx="8284">
                  <c:v>-94.291300000000007</c:v>
                </c:pt>
                <c:pt idx="8285">
                  <c:v>-94.308099999999996</c:v>
                </c:pt>
                <c:pt idx="8286">
                  <c:v>-94.325100000000006</c:v>
                </c:pt>
                <c:pt idx="8287">
                  <c:v>-94.342299999999994</c:v>
                </c:pt>
                <c:pt idx="8288">
                  <c:v>-94.3596</c:v>
                </c:pt>
                <c:pt idx="8289">
                  <c:v>-94.376800000000003</c:v>
                </c:pt>
                <c:pt idx="8290">
                  <c:v>-94.394000000000005</c:v>
                </c:pt>
                <c:pt idx="8291">
                  <c:v>-94.411100000000005</c:v>
                </c:pt>
                <c:pt idx="8292">
                  <c:v>-94.427999999999997</c:v>
                </c:pt>
                <c:pt idx="8293">
                  <c:v>-94.444800000000001</c:v>
                </c:pt>
                <c:pt idx="8294">
                  <c:v>-94.461299999999994</c:v>
                </c:pt>
                <c:pt idx="8295">
                  <c:v>-94.477599999999995</c:v>
                </c:pt>
                <c:pt idx="8296">
                  <c:v>-94.493700000000004</c:v>
                </c:pt>
                <c:pt idx="8297">
                  <c:v>-94.509500000000003</c:v>
                </c:pt>
                <c:pt idx="8298">
                  <c:v>-94.525099999999995</c:v>
                </c:pt>
                <c:pt idx="8299">
                  <c:v>-94.540400000000005</c:v>
                </c:pt>
                <c:pt idx="8300">
                  <c:v>-94.555400000000006</c:v>
                </c:pt>
                <c:pt idx="8301">
                  <c:v>-94.5702</c:v>
                </c:pt>
                <c:pt idx="8302">
                  <c:v>-94.584699999999998</c:v>
                </c:pt>
                <c:pt idx="8303">
                  <c:v>-94.5989</c:v>
                </c:pt>
                <c:pt idx="8304">
                  <c:v>-94.612799999999993</c:v>
                </c:pt>
                <c:pt idx="8305">
                  <c:v>-94.626400000000004</c:v>
                </c:pt>
                <c:pt idx="8306">
                  <c:v>-94.639799999999994</c:v>
                </c:pt>
                <c:pt idx="8307">
                  <c:v>-94.652799999999999</c:v>
                </c:pt>
                <c:pt idx="8308">
                  <c:v>-94.665599999999998</c:v>
                </c:pt>
                <c:pt idx="8309">
                  <c:v>-94.678100000000001</c:v>
                </c:pt>
                <c:pt idx="8310">
                  <c:v>-94.690299999999993</c:v>
                </c:pt>
                <c:pt idx="8311">
                  <c:v>-94.702299999999994</c:v>
                </c:pt>
                <c:pt idx="8312">
                  <c:v>-94.713899999999995</c:v>
                </c:pt>
                <c:pt idx="8313">
                  <c:v>-94.725200000000001</c:v>
                </c:pt>
                <c:pt idx="8314">
                  <c:v>-94.736199999999997</c:v>
                </c:pt>
                <c:pt idx="8315">
                  <c:v>-94.746799999999993</c:v>
                </c:pt>
                <c:pt idx="8316">
                  <c:v>-94.757199999999997</c:v>
                </c:pt>
                <c:pt idx="8317">
                  <c:v>-94.767200000000003</c:v>
                </c:pt>
                <c:pt idx="8318">
                  <c:v>-94.776899999999998</c:v>
                </c:pt>
                <c:pt idx="8319">
                  <c:v>-94.786199999999994</c:v>
                </c:pt>
                <c:pt idx="8320">
                  <c:v>-94.795100000000005</c:v>
                </c:pt>
                <c:pt idx="8321">
                  <c:v>-94.803700000000006</c:v>
                </c:pt>
                <c:pt idx="8322">
                  <c:v>-94.811899999999994</c:v>
                </c:pt>
                <c:pt idx="8323">
                  <c:v>-94.819699999999997</c:v>
                </c:pt>
                <c:pt idx="8324">
                  <c:v>-94.827100000000002</c:v>
                </c:pt>
                <c:pt idx="8325">
                  <c:v>-94.834199999999996</c:v>
                </c:pt>
                <c:pt idx="8326">
                  <c:v>-94.840800000000002</c:v>
                </c:pt>
                <c:pt idx="8327">
                  <c:v>-94.846999999999994</c:v>
                </c:pt>
                <c:pt idx="8328">
                  <c:v>-94.852800000000002</c:v>
                </c:pt>
                <c:pt idx="8329">
                  <c:v>-94.858199999999997</c:v>
                </c:pt>
                <c:pt idx="8330">
                  <c:v>-94.863100000000003</c:v>
                </c:pt>
                <c:pt idx="8331">
                  <c:v>-94.867699999999999</c:v>
                </c:pt>
                <c:pt idx="8332">
                  <c:v>-94.871799999999993</c:v>
                </c:pt>
                <c:pt idx="8333">
                  <c:v>-94.875500000000002</c:v>
                </c:pt>
                <c:pt idx="8334">
                  <c:v>-94.878799999999998</c:v>
                </c:pt>
                <c:pt idx="8335">
                  <c:v>-94.881699999999995</c:v>
                </c:pt>
                <c:pt idx="8336">
                  <c:v>-94.884299999999996</c:v>
                </c:pt>
                <c:pt idx="8337">
                  <c:v>-94.886399999999995</c:v>
                </c:pt>
                <c:pt idx="8338">
                  <c:v>-94.888099999999994</c:v>
                </c:pt>
                <c:pt idx="8339">
                  <c:v>-94.889499999999998</c:v>
                </c:pt>
                <c:pt idx="8340">
                  <c:v>-94.890500000000003</c:v>
                </c:pt>
                <c:pt idx="8341">
                  <c:v>-94.891199999999998</c:v>
                </c:pt>
                <c:pt idx="8342">
                  <c:v>-94.891499999999994</c:v>
                </c:pt>
                <c:pt idx="8343">
                  <c:v>-94.891599999999997</c:v>
                </c:pt>
                <c:pt idx="8344">
                  <c:v>-94.891300000000001</c:v>
                </c:pt>
                <c:pt idx="8345">
                  <c:v>-94.890799999999999</c:v>
                </c:pt>
                <c:pt idx="8346">
                  <c:v>-94.89</c:v>
                </c:pt>
                <c:pt idx="8347">
                  <c:v>-94.888900000000007</c:v>
                </c:pt>
                <c:pt idx="8348">
                  <c:v>-94.887699999999995</c:v>
                </c:pt>
                <c:pt idx="8349">
                  <c:v>-94.886200000000002</c:v>
                </c:pt>
                <c:pt idx="8350">
                  <c:v>-94.884500000000003</c:v>
                </c:pt>
                <c:pt idx="8351">
                  <c:v>-94.8827</c:v>
                </c:pt>
                <c:pt idx="8352">
                  <c:v>-94.880700000000004</c:v>
                </c:pt>
                <c:pt idx="8353">
                  <c:v>-94.878500000000003</c:v>
                </c:pt>
                <c:pt idx="8354">
                  <c:v>-94.876199999999997</c:v>
                </c:pt>
                <c:pt idx="8355">
                  <c:v>-94.873900000000006</c:v>
                </c:pt>
                <c:pt idx="8356">
                  <c:v>-94.871399999999994</c:v>
                </c:pt>
                <c:pt idx="8357">
                  <c:v>-94.868799999999993</c:v>
                </c:pt>
                <c:pt idx="8358">
                  <c:v>-94.866200000000006</c:v>
                </c:pt>
                <c:pt idx="8359">
                  <c:v>-94.863500000000002</c:v>
                </c:pt>
                <c:pt idx="8360">
                  <c:v>-94.860799999999998</c:v>
                </c:pt>
                <c:pt idx="8361">
                  <c:v>-94.858099999999993</c:v>
                </c:pt>
                <c:pt idx="8362">
                  <c:v>-94.8553</c:v>
                </c:pt>
                <c:pt idx="8363">
                  <c:v>-94.852599999999995</c:v>
                </c:pt>
                <c:pt idx="8364">
                  <c:v>-94.849800000000002</c:v>
                </c:pt>
                <c:pt idx="8365">
                  <c:v>-94.846999999999994</c:v>
                </c:pt>
                <c:pt idx="8366">
                  <c:v>-94.844300000000004</c:v>
                </c:pt>
                <c:pt idx="8367">
                  <c:v>-94.8416</c:v>
                </c:pt>
                <c:pt idx="8368">
                  <c:v>-94.838999999999999</c:v>
                </c:pt>
                <c:pt idx="8369">
                  <c:v>-94.836299999999994</c:v>
                </c:pt>
                <c:pt idx="8370">
                  <c:v>-94.833799999999997</c:v>
                </c:pt>
                <c:pt idx="8371">
                  <c:v>-94.831199999999995</c:v>
                </c:pt>
                <c:pt idx="8372">
                  <c:v>-94.828800000000001</c:v>
                </c:pt>
                <c:pt idx="8373">
                  <c:v>-94.826400000000007</c:v>
                </c:pt>
                <c:pt idx="8374">
                  <c:v>-94.824100000000001</c:v>
                </c:pt>
                <c:pt idx="8375">
                  <c:v>-94.821799999999996</c:v>
                </c:pt>
                <c:pt idx="8376">
                  <c:v>-94.819599999999994</c:v>
                </c:pt>
                <c:pt idx="8377">
                  <c:v>-94.817499999999995</c:v>
                </c:pt>
                <c:pt idx="8378">
                  <c:v>-94.8155</c:v>
                </c:pt>
                <c:pt idx="8379">
                  <c:v>-94.813500000000005</c:v>
                </c:pt>
                <c:pt idx="8380">
                  <c:v>-94.811700000000002</c:v>
                </c:pt>
                <c:pt idx="8381">
                  <c:v>-94.809899999999999</c:v>
                </c:pt>
                <c:pt idx="8382">
                  <c:v>-94.808199999999999</c:v>
                </c:pt>
                <c:pt idx="8383">
                  <c:v>-94.806600000000003</c:v>
                </c:pt>
                <c:pt idx="8384">
                  <c:v>-94.805099999999996</c:v>
                </c:pt>
                <c:pt idx="8385">
                  <c:v>-94.803600000000003</c:v>
                </c:pt>
                <c:pt idx="8386">
                  <c:v>-94.802300000000002</c:v>
                </c:pt>
                <c:pt idx="8387">
                  <c:v>-94.801000000000002</c:v>
                </c:pt>
                <c:pt idx="8388">
                  <c:v>-94.799899999999994</c:v>
                </c:pt>
                <c:pt idx="8389">
                  <c:v>-94.7988</c:v>
                </c:pt>
                <c:pt idx="8390">
                  <c:v>-89.394800000000004</c:v>
                </c:pt>
                <c:pt idx="8391">
                  <c:v>-73.861199999999997</c:v>
                </c:pt>
                <c:pt idx="8392">
                  <c:v>-47.088700000000003</c:v>
                </c:pt>
                <c:pt idx="8393">
                  <c:v>-6.7151199999999998</c:v>
                </c:pt>
                <c:pt idx="8394">
                  <c:v>51.433399999999999</c:v>
                </c:pt>
                <c:pt idx="8395">
                  <c:v>134.08099999999999</c:v>
                </c:pt>
                <c:pt idx="8396">
                  <c:v>225.69</c:v>
                </c:pt>
                <c:pt idx="8397">
                  <c:v>225.72900000000001</c:v>
                </c:pt>
                <c:pt idx="8398">
                  <c:v>225.75899999999999</c:v>
                </c:pt>
                <c:pt idx="8399">
                  <c:v>225.78100000000001</c:v>
                </c:pt>
                <c:pt idx="8400">
                  <c:v>225.797</c:v>
                </c:pt>
                <c:pt idx="8401">
                  <c:v>225.80699999999999</c:v>
                </c:pt>
                <c:pt idx="8402">
                  <c:v>225.81200000000001</c:v>
                </c:pt>
                <c:pt idx="8403">
                  <c:v>225.81299999999999</c:v>
                </c:pt>
                <c:pt idx="8404">
                  <c:v>225.81</c:v>
                </c:pt>
                <c:pt idx="8405">
                  <c:v>225.804</c:v>
                </c:pt>
                <c:pt idx="8406">
                  <c:v>225.79599999999999</c:v>
                </c:pt>
                <c:pt idx="8407">
                  <c:v>225.786</c:v>
                </c:pt>
                <c:pt idx="8408">
                  <c:v>225.774</c:v>
                </c:pt>
                <c:pt idx="8409">
                  <c:v>225.76</c:v>
                </c:pt>
                <c:pt idx="8410">
                  <c:v>225.745</c:v>
                </c:pt>
                <c:pt idx="8411">
                  <c:v>225.72800000000001</c:v>
                </c:pt>
                <c:pt idx="8412">
                  <c:v>225.71100000000001</c:v>
                </c:pt>
                <c:pt idx="8413">
                  <c:v>225.69200000000001</c:v>
                </c:pt>
                <c:pt idx="8414">
                  <c:v>225.673</c:v>
                </c:pt>
                <c:pt idx="8415">
                  <c:v>225.65299999999999</c:v>
                </c:pt>
                <c:pt idx="8416">
                  <c:v>225.63200000000001</c:v>
                </c:pt>
                <c:pt idx="8417">
                  <c:v>225.61</c:v>
                </c:pt>
                <c:pt idx="8418">
                  <c:v>225.58699999999999</c:v>
                </c:pt>
                <c:pt idx="8419">
                  <c:v>225.56399999999999</c:v>
                </c:pt>
                <c:pt idx="8420">
                  <c:v>225.541</c:v>
                </c:pt>
                <c:pt idx="8421">
                  <c:v>225.51599999999999</c:v>
                </c:pt>
                <c:pt idx="8422">
                  <c:v>225.49100000000001</c:v>
                </c:pt>
                <c:pt idx="8423">
                  <c:v>225.46600000000001</c:v>
                </c:pt>
                <c:pt idx="8424">
                  <c:v>225.44</c:v>
                </c:pt>
                <c:pt idx="8425">
                  <c:v>225.41300000000001</c:v>
                </c:pt>
                <c:pt idx="8426">
                  <c:v>225.38499999999999</c:v>
                </c:pt>
                <c:pt idx="8427">
                  <c:v>225.357</c:v>
                </c:pt>
                <c:pt idx="8428">
                  <c:v>225.32900000000001</c:v>
                </c:pt>
                <c:pt idx="8429">
                  <c:v>225.3</c:v>
                </c:pt>
                <c:pt idx="8430">
                  <c:v>225.27</c:v>
                </c:pt>
                <c:pt idx="8431">
                  <c:v>225.24</c:v>
                </c:pt>
                <c:pt idx="8432">
                  <c:v>225.209</c:v>
                </c:pt>
                <c:pt idx="8433">
                  <c:v>225.178</c:v>
                </c:pt>
                <c:pt idx="8434">
                  <c:v>225.14599999999999</c:v>
                </c:pt>
                <c:pt idx="8435">
                  <c:v>225.114</c:v>
                </c:pt>
                <c:pt idx="8436">
                  <c:v>225.08199999999999</c:v>
                </c:pt>
                <c:pt idx="8437">
                  <c:v>225.04900000000001</c:v>
                </c:pt>
                <c:pt idx="8438">
                  <c:v>225.01499999999999</c:v>
                </c:pt>
                <c:pt idx="8439">
                  <c:v>224.982</c:v>
                </c:pt>
                <c:pt idx="8440">
                  <c:v>224.94800000000001</c:v>
                </c:pt>
                <c:pt idx="8441">
                  <c:v>224.91300000000001</c:v>
                </c:pt>
                <c:pt idx="8442">
                  <c:v>224.87899999999999</c:v>
                </c:pt>
                <c:pt idx="8443">
                  <c:v>224.84399999999999</c:v>
                </c:pt>
                <c:pt idx="8444">
                  <c:v>224.809</c:v>
                </c:pt>
                <c:pt idx="8445">
                  <c:v>224.774</c:v>
                </c:pt>
                <c:pt idx="8446">
                  <c:v>224.74</c:v>
                </c:pt>
                <c:pt idx="8447">
                  <c:v>224.70500000000001</c:v>
                </c:pt>
                <c:pt idx="8448">
                  <c:v>224.67</c:v>
                </c:pt>
                <c:pt idx="8449">
                  <c:v>224.63499999999999</c:v>
                </c:pt>
                <c:pt idx="8450">
                  <c:v>224.6</c:v>
                </c:pt>
                <c:pt idx="8451">
                  <c:v>224.565</c:v>
                </c:pt>
                <c:pt idx="8452">
                  <c:v>224.53100000000001</c:v>
                </c:pt>
                <c:pt idx="8453">
                  <c:v>224.49700000000001</c:v>
                </c:pt>
                <c:pt idx="8454">
                  <c:v>224.46299999999999</c:v>
                </c:pt>
                <c:pt idx="8455">
                  <c:v>224.429</c:v>
                </c:pt>
                <c:pt idx="8456">
                  <c:v>224.39599999999999</c:v>
                </c:pt>
                <c:pt idx="8457">
                  <c:v>224.363</c:v>
                </c:pt>
                <c:pt idx="8458">
                  <c:v>224.33</c:v>
                </c:pt>
                <c:pt idx="8459">
                  <c:v>224.298</c:v>
                </c:pt>
                <c:pt idx="8460">
                  <c:v>224.267</c:v>
                </c:pt>
                <c:pt idx="8461">
                  <c:v>224.23599999999999</c:v>
                </c:pt>
                <c:pt idx="8462">
                  <c:v>224.20599999999999</c:v>
                </c:pt>
                <c:pt idx="8463">
                  <c:v>224.17599999999999</c:v>
                </c:pt>
                <c:pt idx="8464">
                  <c:v>224.14699999999999</c:v>
                </c:pt>
                <c:pt idx="8465">
                  <c:v>224.119</c:v>
                </c:pt>
                <c:pt idx="8466">
                  <c:v>224.09100000000001</c:v>
                </c:pt>
                <c:pt idx="8467">
                  <c:v>224.06399999999999</c:v>
                </c:pt>
                <c:pt idx="8468">
                  <c:v>224.03800000000001</c:v>
                </c:pt>
                <c:pt idx="8469">
                  <c:v>224.012</c:v>
                </c:pt>
                <c:pt idx="8470">
                  <c:v>223.988</c:v>
                </c:pt>
                <c:pt idx="8471">
                  <c:v>223.964</c:v>
                </c:pt>
                <c:pt idx="8472">
                  <c:v>223.941</c:v>
                </c:pt>
                <c:pt idx="8473">
                  <c:v>223.92</c:v>
                </c:pt>
                <c:pt idx="8474">
                  <c:v>223.898</c:v>
                </c:pt>
                <c:pt idx="8475">
                  <c:v>223.87799999999999</c:v>
                </c:pt>
                <c:pt idx="8476">
                  <c:v>223.85900000000001</c:v>
                </c:pt>
                <c:pt idx="8477">
                  <c:v>223.84100000000001</c:v>
                </c:pt>
                <c:pt idx="8478">
                  <c:v>223.82400000000001</c:v>
                </c:pt>
                <c:pt idx="8479">
                  <c:v>223.80699999999999</c:v>
                </c:pt>
                <c:pt idx="8480">
                  <c:v>223.792</c:v>
                </c:pt>
                <c:pt idx="8481">
                  <c:v>223.77799999999999</c:v>
                </c:pt>
                <c:pt idx="8482">
                  <c:v>223.76400000000001</c:v>
                </c:pt>
                <c:pt idx="8483">
                  <c:v>223.75200000000001</c:v>
                </c:pt>
                <c:pt idx="8484">
                  <c:v>223.74100000000001</c:v>
                </c:pt>
                <c:pt idx="8485">
                  <c:v>223.73</c:v>
                </c:pt>
                <c:pt idx="8486">
                  <c:v>223.721</c:v>
                </c:pt>
                <c:pt idx="8487">
                  <c:v>223.71299999999999</c:v>
                </c:pt>
                <c:pt idx="8488">
                  <c:v>223.70599999999999</c:v>
                </c:pt>
                <c:pt idx="8489">
                  <c:v>223.69900000000001</c:v>
                </c:pt>
                <c:pt idx="8490">
                  <c:v>223.69399999999999</c:v>
                </c:pt>
                <c:pt idx="8491">
                  <c:v>223.69</c:v>
                </c:pt>
                <c:pt idx="8492">
                  <c:v>223.68700000000001</c:v>
                </c:pt>
                <c:pt idx="8493">
                  <c:v>223.685</c:v>
                </c:pt>
                <c:pt idx="8494">
                  <c:v>223.684</c:v>
                </c:pt>
                <c:pt idx="8495">
                  <c:v>223.684</c:v>
                </c:pt>
                <c:pt idx="8496">
                  <c:v>223.685</c:v>
                </c:pt>
                <c:pt idx="8497">
                  <c:v>223.68700000000001</c:v>
                </c:pt>
                <c:pt idx="8498">
                  <c:v>223.69</c:v>
                </c:pt>
                <c:pt idx="8499">
                  <c:v>223.69399999999999</c:v>
                </c:pt>
                <c:pt idx="8500">
                  <c:v>223.69900000000001</c:v>
                </c:pt>
                <c:pt idx="8501">
                  <c:v>223.70500000000001</c:v>
                </c:pt>
                <c:pt idx="8502">
                  <c:v>223.71199999999999</c:v>
                </c:pt>
                <c:pt idx="8503">
                  <c:v>223.72</c:v>
                </c:pt>
                <c:pt idx="8504">
                  <c:v>223.73</c:v>
                </c:pt>
                <c:pt idx="8505">
                  <c:v>223.74</c:v>
                </c:pt>
                <c:pt idx="8506">
                  <c:v>223.751</c:v>
                </c:pt>
                <c:pt idx="8507">
                  <c:v>223.76300000000001</c:v>
                </c:pt>
                <c:pt idx="8508">
                  <c:v>223.77600000000001</c:v>
                </c:pt>
                <c:pt idx="8509">
                  <c:v>223.79</c:v>
                </c:pt>
                <c:pt idx="8510">
                  <c:v>223.80600000000001</c:v>
                </c:pt>
                <c:pt idx="8511">
                  <c:v>223.822</c:v>
                </c:pt>
                <c:pt idx="8512">
                  <c:v>223.83799999999999</c:v>
                </c:pt>
                <c:pt idx="8513">
                  <c:v>223.85599999999999</c:v>
                </c:pt>
                <c:pt idx="8514">
                  <c:v>223.875</c:v>
                </c:pt>
                <c:pt idx="8515">
                  <c:v>223.89500000000001</c:v>
                </c:pt>
                <c:pt idx="8516">
                  <c:v>223.91499999999999</c:v>
                </c:pt>
                <c:pt idx="8517">
                  <c:v>223.93600000000001</c:v>
                </c:pt>
                <c:pt idx="8518">
                  <c:v>223.958</c:v>
                </c:pt>
                <c:pt idx="8519">
                  <c:v>223.98</c:v>
                </c:pt>
                <c:pt idx="8520">
                  <c:v>224.00399999999999</c:v>
                </c:pt>
                <c:pt idx="8521">
                  <c:v>200.012</c:v>
                </c:pt>
                <c:pt idx="8522">
                  <c:v>151.16999999999999</c:v>
                </c:pt>
                <c:pt idx="8523">
                  <c:v>77.321700000000007</c:v>
                </c:pt>
                <c:pt idx="8524">
                  <c:v>-23.373100000000001</c:v>
                </c:pt>
                <c:pt idx="8525">
                  <c:v>-94.137</c:v>
                </c:pt>
                <c:pt idx="8526">
                  <c:v>-94.130499999999998</c:v>
                </c:pt>
                <c:pt idx="8527">
                  <c:v>-94.127899999999997</c:v>
                </c:pt>
                <c:pt idx="8528">
                  <c:v>-94.128799999999998</c:v>
                </c:pt>
                <c:pt idx="8529">
                  <c:v>-94.132499999999993</c:v>
                </c:pt>
                <c:pt idx="8530">
                  <c:v>-94.1387</c:v>
                </c:pt>
                <c:pt idx="8531">
                  <c:v>-94.146900000000002</c:v>
                </c:pt>
                <c:pt idx="8532">
                  <c:v>-94.156700000000001</c:v>
                </c:pt>
                <c:pt idx="8533">
                  <c:v>-94.168000000000006</c:v>
                </c:pt>
                <c:pt idx="8534">
                  <c:v>-94.180499999999995</c:v>
                </c:pt>
                <c:pt idx="8535">
                  <c:v>-94.193899999999999</c:v>
                </c:pt>
                <c:pt idx="8536">
                  <c:v>-94.208100000000002</c:v>
                </c:pt>
                <c:pt idx="8537">
                  <c:v>-94.222899999999996</c:v>
                </c:pt>
                <c:pt idx="8538">
                  <c:v>-94.238299999999995</c:v>
                </c:pt>
                <c:pt idx="8539">
                  <c:v>-94.254000000000005</c:v>
                </c:pt>
                <c:pt idx="8540">
                  <c:v>-94.27</c:v>
                </c:pt>
                <c:pt idx="8541">
                  <c:v>-94.286199999999994</c:v>
                </c:pt>
                <c:pt idx="8542">
                  <c:v>-94.302599999999998</c:v>
                </c:pt>
                <c:pt idx="8543">
                  <c:v>-94.319000000000003</c:v>
                </c:pt>
                <c:pt idx="8544">
                  <c:v>-94.335499999999996</c:v>
                </c:pt>
                <c:pt idx="8545">
                  <c:v>-94.352000000000004</c:v>
                </c:pt>
                <c:pt idx="8546">
                  <c:v>-94.368499999999997</c:v>
                </c:pt>
                <c:pt idx="8547">
                  <c:v>-94.384900000000002</c:v>
                </c:pt>
                <c:pt idx="8548">
                  <c:v>-94.401300000000006</c:v>
                </c:pt>
                <c:pt idx="8549">
                  <c:v>-94.417500000000004</c:v>
                </c:pt>
                <c:pt idx="8550">
                  <c:v>-94.433700000000002</c:v>
                </c:pt>
                <c:pt idx="8551">
                  <c:v>-94.449799999999996</c:v>
                </c:pt>
                <c:pt idx="8552">
                  <c:v>-94.465800000000002</c:v>
                </c:pt>
                <c:pt idx="8553">
                  <c:v>-94.4816</c:v>
                </c:pt>
                <c:pt idx="8554">
                  <c:v>-94.497299999999996</c:v>
                </c:pt>
                <c:pt idx="8555">
                  <c:v>-94.512900000000002</c:v>
                </c:pt>
                <c:pt idx="8556">
                  <c:v>-94.528400000000005</c:v>
                </c:pt>
                <c:pt idx="8557">
                  <c:v>-94.543800000000005</c:v>
                </c:pt>
                <c:pt idx="8558">
                  <c:v>-94.558999999999997</c:v>
                </c:pt>
                <c:pt idx="8559">
                  <c:v>-94.573999999999998</c:v>
                </c:pt>
                <c:pt idx="8560">
                  <c:v>-94.588999999999999</c:v>
                </c:pt>
                <c:pt idx="8561">
                  <c:v>-94.603700000000003</c:v>
                </c:pt>
                <c:pt idx="8562">
                  <c:v>-94.618300000000005</c:v>
                </c:pt>
                <c:pt idx="8563">
                  <c:v>-94.6327</c:v>
                </c:pt>
                <c:pt idx="8564">
                  <c:v>-94.646900000000002</c:v>
                </c:pt>
                <c:pt idx="8565">
                  <c:v>-94.660899999999998</c:v>
                </c:pt>
                <c:pt idx="8566">
                  <c:v>-94.674700000000001</c:v>
                </c:pt>
                <c:pt idx="8567">
                  <c:v>-94.688299999999998</c:v>
                </c:pt>
                <c:pt idx="8568">
                  <c:v>-94.701599999999999</c:v>
                </c:pt>
                <c:pt idx="8569">
                  <c:v>-94.714600000000004</c:v>
                </c:pt>
                <c:pt idx="8570">
                  <c:v>-94.7273</c:v>
                </c:pt>
                <c:pt idx="8571">
                  <c:v>-94.739800000000002</c:v>
                </c:pt>
                <c:pt idx="8572">
                  <c:v>-94.751900000000006</c:v>
                </c:pt>
                <c:pt idx="8573">
                  <c:v>-94.7637</c:v>
                </c:pt>
                <c:pt idx="8574">
                  <c:v>-94.775199999999998</c:v>
                </c:pt>
                <c:pt idx="8575">
                  <c:v>-94.786299999999997</c:v>
                </c:pt>
                <c:pt idx="8576">
                  <c:v>-94.796999999999997</c:v>
                </c:pt>
                <c:pt idx="8577">
                  <c:v>-94.807299999999998</c:v>
                </c:pt>
                <c:pt idx="8578">
                  <c:v>-94.8172</c:v>
                </c:pt>
                <c:pt idx="8579">
                  <c:v>-94.826700000000002</c:v>
                </c:pt>
                <c:pt idx="8580">
                  <c:v>-94.835800000000006</c:v>
                </c:pt>
                <c:pt idx="8581">
                  <c:v>-94.844399999999993</c:v>
                </c:pt>
                <c:pt idx="8582">
                  <c:v>-94.852599999999995</c:v>
                </c:pt>
                <c:pt idx="8583">
                  <c:v>-94.860299999999995</c:v>
                </c:pt>
                <c:pt idx="8584">
                  <c:v>-94.867599999999996</c:v>
                </c:pt>
                <c:pt idx="8585">
                  <c:v>-94.874399999999994</c:v>
                </c:pt>
                <c:pt idx="8586">
                  <c:v>-94.880799999999994</c:v>
                </c:pt>
                <c:pt idx="8587">
                  <c:v>-94.886700000000005</c:v>
                </c:pt>
                <c:pt idx="8588">
                  <c:v>-94.892200000000003</c:v>
                </c:pt>
                <c:pt idx="8589">
                  <c:v>-94.897199999999998</c:v>
                </c:pt>
                <c:pt idx="8590">
                  <c:v>-94.901700000000005</c:v>
                </c:pt>
                <c:pt idx="8591">
                  <c:v>-94.905900000000003</c:v>
                </c:pt>
                <c:pt idx="8592">
                  <c:v>-94.909599999999998</c:v>
                </c:pt>
                <c:pt idx="8593">
                  <c:v>-94.912899999999993</c:v>
                </c:pt>
                <c:pt idx="8594">
                  <c:v>-94.915899999999993</c:v>
                </c:pt>
                <c:pt idx="8595">
                  <c:v>-94.918400000000005</c:v>
                </c:pt>
                <c:pt idx="8596">
                  <c:v>-94.920599999999993</c:v>
                </c:pt>
                <c:pt idx="8597">
                  <c:v>-94.922399999999996</c:v>
                </c:pt>
                <c:pt idx="8598">
                  <c:v>-94.923900000000003</c:v>
                </c:pt>
                <c:pt idx="8599">
                  <c:v>-94.924999999999997</c:v>
                </c:pt>
                <c:pt idx="8600">
                  <c:v>-94.925899999999999</c:v>
                </c:pt>
                <c:pt idx="8601">
                  <c:v>-94.926500000000004</c:v>
                </c:pt>
                <c:pt idx="8602">
                  <c:v>-94.9268</c:v>
                </c:pt>
                <c:pt idx="8603">
                  <c:v>-94.9268</c:v>
                </c:pt>
                <c:pt idx="8604">
                  <c:v>-94.926699999999997</c:v>
                </c:pt>
                <c:pt idx="8605">
                  <c:v>-94.926299999999998</c:v>
                </c:pt>
                <c:pt idx="8606">
                  <c:v>-94.925700000000006</c:v>
                </c:pt>
                <c:pt idx="8607">
                  <c:v>-94.924999999999997</c:v>
                </c:pt>
                <c:pt idx="8608">
                  <c:v>-94.924099999999996</c:v>
                </c:pt>
                <c:pt idx="8609">
                  <c:v>-94.923100000000005</c:v>
                </c:pt>
                <c:pt idx="8610">
                  <c:v>-94.921899999999994</c:v>
                </c:pt>
                <c:pt idx="8611">
                  <c:v>-94.920599999999993</c:v>
                </c:pt>
                <c:pt idx="8612">
                  <c:v>-94.919200000000004</c:v>
                </c:pt>
                <c:pt idx="8613">
                  <c:v>-94.9178</c:v>
                </c:pt>
                <c:pt idx="8614">
                  <c:v>-94.916200000000003</c:v>
                </c:pt>
                <c:pt idx="8615">
                  <c:v>-94.914599999999993</c:v>
                </c:pt>
                <c:pt idx="8616">
                  <c:v>-94.912999999999997</c:v>
                </c:pt>
                <c:pt idx="8617">
                  <c:v>-94.911299999999997</c:v>
                </c:pt>
                <c:pt idx="8618">
                  <c:v>-94.909599999999998</c:v>
                </c:pt>
                <c:pt idx="8619">
                  <c:v>-94.907799999999995</c:v>
                </c:pt>
                <c:pt idx="8620">
                  <c:v>-94.906099999999995</c:v>
                </c:pt>
                <c:pt idx="8621">
                  <c:v>-94.904300000000006</c:v>
                </c:pt>
                <c:pt idx="8622">
                  <c:v>-94.902600000000007</c:v>
                </c:pt>
                <c:pt idx="8623">
                  <c:v>-94.900800000000004</c:v>
                </c:pt>
                <c:pt idx="8624">
                  <c:v>-94.899100000000004</c:v>
                </c:pt>
                <c:pt idx="8625">
                  <c:v>-94.897400000000005</c:v>
                </c:pt>
                <c:pt idx="8626">
                  <c:v>-94.895700000000005</c:v>
                </c:pt>
                <c:pt idx="8627">
                  <c:v>-94.894000000000005</c:v>
                </c:pt>
                <c:pt idx="8628">
                  <c:v>-94.892399999999995</c:v>
                </c:pt>
                <c:pt idx="8629">
                  <c:v>-94.890799999999999</c:v>
                </c:pt>
                <c:pt idx="8630">
                  <c:v>-94.889200000000002</c:v>
                </c:pt>
                <c:pt idx="8631">
                  <c:v>-94.887600000000006</c:v>
                </c:pt>
                <c:pt idx="8632">
                  <c:v>-94.885999999999996</c:v>
                </c:pt>
                <c:pt idx="8633">
                  <c:v>-94.884500000000003</c:v>
                </c:pt>
                <c:pt idx="8634">
                  <c:v>-94.882999999999996</c:v>
                </c:pt>
                <c:pt idx="8635">
                  <c:v>-94.881500000000003</c:v>
                </c:pt>
                <c:pt idx="8636">
                  <c:v>-94.88</c:v>
                </c:pt>
                <c:pt idx="8637">
                  <c:v>-94.878500000000003</c:v>
                </c:pt>
                <c:pt idx="8638">
                  <c:v>-94.876999999999995</c:v>
                </c:pt>
                <c:pt idx="8639">
                  <c:v>-94.875600000000006</c:v>
                </c:pt>
                <c:pt idx="8640">
                  <c:v>-94.874099999999999</c:v>
                </c:pt>
                <c:pt idx="8641">
                  <c:v>-94.872600000000006</c:v>
                </c:pt>
                <c:pt idx="8642">
                  <c:v>-94.870999999999995</c:v>
                </c:pt>
                <c:pt idx="8643">
                  <c:v>-80.945300000000003</c:v>
                </c:pt>
                <c:pt idx="8644">
                  <c:v>-52.1554</c:v>
                </c:pt>
                <c:pt idx="8645">
                  <c:v>-6.0148599999999997</c:v>
                </c:pt>
                <c:pt idx="8646">
                  <c:v>62.718400000000003</c:v>
                </c:pt>
                <c:pt idx="8647">
                  <c:v>163.488</c:v>
                </c:pt>
                <c:pt idx="8648">
                  <c:v>225.85599999999999</c:v>
                </c:pt>
                <c:pt idx="8649">
                  <c:v>225.89099999999999</c:v>
                </c:pt>
                <c:pt idx="8650">
                  <c:v>225.916</c:v>
                </c:pt>
                <c:pt idx="8651">
                  <c:v>225.93299999999999</c:v>
                </c:pt>
                <c:pt idx="8652">
                  <c:v>225.94399999999999</c:v>
                </c:pt>
                <c:pt idx="8653">
                  <c:v>225.94800000000001</c:v>
                </c:pt>
                <c:pt idx="8654">
                  <c:v>225.947</c:v>
                </c:pt>
                <c:pt idx="8655">
                  <c:v>225.94200000000001</c:v>
                </c:pt>
                <c:pt idx="8656">
                  <c:v>225.93299999999999</c:v>
                </c:pt>
                <c:pt idx="8657">
                  <c:v>225.92099999999999</c:v>
                </c:pt>
                <c:pt idx="8658">
                  <c:v>225.905</c:v>
                </c:pt>
                <c:pt idx="8659">
                  <c:v>225.88800000000001</c:v>
                </c:pt>
                <c:pt idx="8660">
                  <c:v>225.86799999999999</c:v>
                </c:pt>
                <c:pt idx="8661">
                  <c:v>225.846</c:v>
                </c:pt>
                <c:pt idx="8662">
                  <c:v>225.822</c:v>
                </c:pt>
                <c:pt idx="8663">
                  <c:v>225.797</c:v>
                </c:pt>
                <c:pt idx="8664">
                  <c:v>225.77</c:v>
                </c:pt>
                <c:pt idx="8665">
                  <c:v>225.74199999999999</c:v>
                </c:pt>
                <c:pt idx="8666">
                  <c:v>225.71299999999999</c:v>
                </c:pt>
                <c:pt idx="8667">
                  <c:v>225.68299999999999</c:v>
                </c:pt>
                <c:pt idx="8668">
                  <c:v>225.65199999999999</c:v>
                </c:pt>
                <c:pt idx="8669">
                  <c:v>225.62</c:v>
                </c:pt>
                <c:pt idx="8670">
                  <c:v>225.58699999999999</c:v>
                </c:pt>
                <c:pt idx="8671">
                  <c:v>225.554</c:v>
                </c:pt>
                <c:pt idx="8672">
                  <c:v>225.51900000000001</c:v>
                </c:pt>
                <c:pt idx="8673">
                  <c:v>225.48400000000001</c:v>
                </c:pt>
                <c:pt idx="8674">
                  <c:v>225.44800000000001</c:v>
                </c:pt>
                <c:pt idx="8675">
                  <c:v>225.411</c:v>
                </c:pt>
                <c:pt idx="8676">
                  <c:v>225.374</c:v>
                </c:pt>
                <c:pt idx="8677">
                  <c:v>225.33600000000001</c:v>
                </c:pt>
                <c:pt idx="8678">
                  <c:v>225.297</c:v>
                </c:pt>
                <c:pt idx="8679">
                  <c:v>225.25800000000001</c:v>
                </c:pt>
                <c:pt idx="8680">
                  <c:v>225.21799999999999</c:v>
                </c:pt>
                <c:pt idx="8681">
                  <c:v>225.178</c:v>
                </c:pt>
                <c:pt idx="8682">
                  <c:v>225.137</c:v>
                </c:pt>
                <c:pt idx="8683">
                  <c:v>225.096</c:v>
                </c:pt>
                <c:pt idx="8684">
                  <c:v>225.05500000000001</c:v>
                </c:pt>
                <c:pt idx="8685">
                  <c:v>225.01300000000001</c:v>
                </c:pt>
                <c:pt idx="8686">
                  <c:v>224.971</c:v>
                </c:pt>
                <c:pt idx="8687">
                  <c:v>224.928</c:v>
                </c:pt>
                <c:pt idx="8688">
                  <c:v>224.886</c:v>
                </c:pt>
                <c:pt idx="8689">
                  <c:v>224.84299999999999</c:v>
                </c:pt>
                <c:pt idx="8690">
                  <c:v>224.8</c:v>
                </c:pt>
                <c:pt idx="8691">
                  <c:v>224.75700000000001</c:v>
                </c:pt>
                <c:pt idx="8692">
                  <c:v>224.714</c:v>
                </c:pt>
                <c:pt idx="8693">
                  <c:v>224.67099999999999</c:v>
                </c:pt>
                <c:pt idx="8694">
                  <c:v>224.62899999999999</c:v>
                </c:pt>
                <c:pt idx="8695">
                  <c:v>224.58600000000001</c:v>
                </c:pt>
                <c:pt idx="8696">
                  <c:v>224.54400000000001</c:v>
                </c:pt>
                <c:pt idx="8697">
                  <c:v>224.50200000000001</c:v>
                </c:pt>
                <c:pt idx="8698">
                  <c:v>224.46</c:v>
                </c:pt>
                <c:pt idx="8699">
                  <c:v>224.41900000000001</c:v>
                </c:pt>
                <c:pt idx="8700">
                  <c:v>224.37799999999999</c:v>
                </c:pt>
                <c:pt idx="8701">
                  <c:v>224.33699999999999</c:v>
                </c:pt>
                <c:pt idx="8702">
                  <c:v>224.298</c:v>
                </c:pt>
                <c:pt idx="8703">
                  <c:v>224.25899999999999</c:v>
                </c:pt>
                <c:pt idx="8704">
                  <c:v>224.22</c:v>
                </c:pt>
                <c:pt idx="8705">
                  <c:v>224.18299999999999</c:v>
                </c:pt>
                <c:pt idx="8706">
                  <c:v>224.14599999999999</c:v>
                </c:pt>
                <c:pt idx="8707">
                  <c:v>224.11</c:v>
                </c:pt>
                <c:pt idx="8708">
                  <c:v>224.07400000000001</c:v>
                </c:pt>
                <c:pt idx="8709">
                  <c:v>224.04</c:v>
                </c:pt>
                <c:pt idx="8710">
                  <c:v>224.00700000000001</c:v>
                </c:pt>
                <c:pt idx="8711">
                  <c:v>223.97499999999999</c:v>
                </c:pt>
                <c:pt idx="8712">
                  <c:v>223.94300000000001</c:v>
                </c:pt>
                <c:pt idx="8713">
                  <c:v>223.91300000000001</c:v>
                </c:pt>
                <c:pt idx="8714">
                  <c:v>223.88399999999999</c:v>
                </c:pt>
                <c:pt idx="8715">
                  <c:v>223.85599999999999</c:v>
                </c:pt>
                <c:pt idx="8716">
                  <c:v>223.83</c:v>
                </c:pt>
                <c:pt idx="8717">
                  <c:v>223.804</c:v>
                </c:pt>
                <c:pt idx="8718">
                  <c:v>223.78</c:v>
                </c:pt>
                <c:pt idx="8719">
                  <c:v>223.75700000000001</c:v>
                </c:pt>
                <c:pt idx="8720">
                  <c:v>223.73500000000001</c:v>
                </c:pt>
                <c:pt idx="8721">
                  <c:v>223.715</c:v>
                </c:pt>
                <c:pt idx="8722">
                  <c:v>223.696</c:v>
                </c:pt>
                <c:pt idx="8723">
                  <c:v>223.678</c:v>
                </c:pt>
                <c:pt idx="8724">
                  <c:v>223.661</c:v>
                </c:pt>
                <c:pt idx="8725">
                  <c:v>223.64599999999999</c:v>
                </c:pt>
                <c:pt idx="8726">
                  <c:v>223.63300000000001</c:v>
                </c:pt>
                <c:pt idx="8727">
                  <c:v>223.62</c:v>
                </c:pt>
                <c:pt idx="8728">
                  <c:v>223.60900000000001</c:v>
                </c:pt>
                <c:pt idx="8729">
                  <c:v>223.59899999999999</c:v>
                </c:pt>
                <c:pt idx="8730">
                  <c:v>223.59100000000001</c:v>
                </c:pt>
                <c:pt idx="8731">
                  <c:v>223.584</c:v>
                </c:pt>
                <c:pt idx="8732">
                  <c:v>223.578</c:v>
                </c:pt>
                <c:pt idx="8733">
                  <c:v>223.57300000000001</c:v>
                </c:pt>
                <c:pt idx="8734">
                  <c:v>223.57</c:v>
                </c:pt>
                <c:pt idx="8735">
                  <c:v>223.56800000000001</c:v>
                </c:pt>
                <c:pt idx="8736">
                  <c:v>223.56800000000001</c:v>
                </c:pt>
                <c:pt idx="8737">
                  <c:v>223.56800000000001</c:v>
                </c:pt>
                <c:pt idx="8738">
                  <c:v>223.57</c:v>
                </c:pt>
                <c:pt idx="8739">
                  <c:v>223.57300000000001</c:v>
                </c:pt>
                <c:pt idx="8740">
                  <c:v>223.577</c:v>
                </c:pt>
                <c:pt idx="8741">
                  <c:v>223.583</c:v>
                </c:pt>
                <c:pt idx="8742">
                  <c:v>223.589</c:v>
                </c:pt>
                <c:pt idx="8743">
                  <c:v>223.59700000000001</c:v>
                </c:pt>
                <c:pt idx="8744">
                  <c:v>223.60599999999999</c:v>
                </c:pt>
                <c:pt idx="8745">
                  <c:v>223.61600000000001</c:v>
                </c:pt>
                <c:pt idx="8746">
                  <c:v>223.62700000000001</c:v>
                </c:pt>
                <c:pt idx="8747">
                  <c:v>223.64</c:v>
                </c:pt>
                <c:pt idx="8748">
                  <c:v>223.65299999999999</c:v>
                </c:pt>
                <c:pt idx="8749">
                  <c:v>223.667</c:v>
                </c:pt>
                <c:pt idx="8750">
                  <c:v>223.68299999999999</c:v>
                </c:pt>
                <c:pt idx="8751">
                  <c:v>223.69900000000001</c:v>
                </c:pt>
                <c:pt idx="8752">
                  <c:v>223.71600000000001</c:v>
                </c:pt>
                <c:pt idx="8753">
                  <c:v>223.73500000000001</c:v>
                </c:pt>
                <c:pt idx="8754">
                  <c:v>223.75399999999999</c:v>
                </c:pt>
                <c:pt idx="8755">
                  <c:v>223.774</c:v>
                </c:pt>
                <c:pt idx="8756">
                  <c:v>223.79599999999999</c:v>
                </c:pt>
                <c:pt idx="8757">
                  <c:v>223.81800000000001</c:v>
                </c:pt>
                <c:pt idx="8758">
                  <c:v>223.84100000000001</c:v>
                </c:pt>
                <c:pt idx="8759">
                  <c:v>223.864</c:v>
                </c:pt>
                <c:pt idx="8760">
                  <c:v>223.88900000000001</c:v>
                </c:pt>
                <c:pt idx="8761">
                  <c:v>223.91399999999999</c:v>
                </c:pt>
                <c:pt idx="8762">
                  <c:v>223.94</c:v>
                </c:pt>
                <c:pt idx="8763">
                  <c:v>223.96700000000001</c:v>
                </c:pt>
                <c:pt idx="8764">
                  <c:v>223.995</c:v>
                </c:pt>
                <c:pt idx="8765">
                  <c:v>224.023</c:v>
                </c:pt>
                <c:pt idx="8766">
                  <c:v>219.95400000000001</c:v>
                </c:pt>
                <c:pt idx="8767">
                  <c:v>191.51</c:v>
                </c:pt>
                <c:pt idx="8768">
                  <c:v>139.30799999999999</c:v>
                </c:pt>
                <c:pt idx="8769">
                  <c:v>62.404000000000003</c:v>
                </c:pt>
                <c:pt idx="8770">
                  <c:v>-40.958199999999998</c:v>
                </c:pt>
                <c:pt idx="8771">
                  <c:v>-94.165099999999995</c:v>
                </c:pt>
                <c:pt idx="8772">
                  <c:v>-94.1614</c:v>
                </c:pt>
                <c:pt idx="8773">
                  <c:v>-94.161600000000007</c:v>
                </c:pt>
                <c:pt idx="8774">
                  <c:v>-94.165000000000006</c:v>
                </c:pt>
                <c:pt idx="8775">
                  <c:v>-94.171300000000002</c:v>
                </c:pt>
                <c:pt idx="8776">
                  <c:v>-94.1798</c:v>
                </c:pt>
                <c:pt idx="8777">
                  <c:v>-94.190299999999993</c:v>
                </c:pt>
                <c:pt idx="8778">
                  <c:v>-94.202399999999997</c:v>
                </c:pt>
                <c:pt idx="8779">
                  <c:v>-94.215800000000002</c:v>
                </c:pt>
                <c:pt idx="8780">
                  <c:v>-94.2303</c:v>
                </c:pt>
                <c:pt idx="8781">
                  <c:v>-94.245699999999999</c:v>
                </c:pt>
                <c:pt idx="8782">
                  <c:v>-94.261899999999997</c:v>
                </c:pt>
                <c:pt idx="8783">
                  <c:v>-94.278499999999994</c:v>
                </c:pt>
                <c:pt idx="8784">
                  <c:v>-94.295599999999993</c:v>
                </c:pt>
                <c:pt idx="8785">
                  <c:v>-94.313000000000002</c:v>
                </c:pt>
                <c:pt idx="8786">
                  <c:v>-94.330600000000004</c:v>
                </c:pt>
                <c:pt idx="8787">
                  <c:v>-94.348399999999998</c:v>
                </c:pt>
                <c:pt idx="8788">
                  <c:v>-94.366100000000003</c:v>
                </c:pt>
                <c:pt idx="8789">
                  <c:v>-94.383899999999997</c:v>
                </c:pt>
                <c:pt idx="8790">
                  <c:v>-94.401600000000002</c:v>
                </c:pt>
                <c:pt idx="8791">
                  <c:v>-94.419200000000004</c:v>
                </c:pt>
                <c:pt idx="8792">
                  <c:v>-94.436700000000002</c:v>
                </c:pt>
                <c:pt idx="8793">
                  <c:v>-94.453999999999994</c:v>
                </c:pt>
                <c:pt idx="8794">
                  <c:v>-94.471199999999996</c:v>
                </c:pt>
                <c:pt idx="8795">
                  <c:v>-94.488100000000003</c:v>
                </c:pt>
                <c:pt idx="8796">
                  <c:v>-94.504800000000003</c:v>
                </c:pt>
                <c:pt idx="8797">
                  <c:v>-94.521299999999997</c:v>
                </c:pt>
                <c:pt idx="8798">
                  <c:v>-94.537499999999994</c:v>
                </c:pt>
                <c:pt idx="8799">
                  <c:v>-94.553600000000003</c:v>
                </c:pt>
                <c:pt idx="8800">
                  <c:v>-94.569299999999998</c:v>
                </c:pt>
                <c:pt idx="8801">
                  <c:v>-94.584800000000001</c:v>
                </c:pt>
                <c:pt idx="8802">
                  <c:v>-94.6</c:v>
                </c:pt>
                <c:pt idx="8803">
                  <c:v>-94.614999999999995</c:v>
                </c:pt>
                <c:pt idx="8804">
                  <c:v>-94.6297</c:v>
                </c:pt>
                <c:pt idx="8805">
                  <c:v>-94.644099999999995</c:v>
                </c:pt>
                <c:pt idx="8806">
                  <c:v>-94.658199999999994</c:v>
                </c:pt>
                <c:pt idx="8807">
                  <c:v>-94.6721</c:v>
                </c:pt>
                <c:pt idx="8808">
                  <c:v>-94.685599999999994</c:v>
                </c:pt>
                <c:pt idx="8809">
                  <c:v>-94.698800000000006</c:v>
                </c:pt>
                <c:pt idx="8810">
                  <c:v>-94.711799999999997</c:v>
                </c:pt>
                <c:pt idx="8811">
                  <c:v>-94.724400000000003</c:v>
                </c:pt>
                <c:pt idx="8812">
                  <c:v>-94.736699999999999</c:v>
                </c:pt>
                <c:pt idx="8813">
                  <c:v>-94.748599999999996</c:v>
                </c:pt>
                <c:pt idx="8814">
                  <c:v>-94.760199999999998</c:v>
                </c:pt>
                <c:pt idx="8815">
                  <c:v>-94.771500000000003</c:v>
                </c:pt>
                <c:pt idx="8816">
                  <c:v>-94.782300000000006</c:v>
                </c:pt>
                <c:pt idx="8817">
                  <c:v>-94.7928</c:v>
                </c:pt>
                <c:pt idx="8818">
                  <c:v>-94.802999999999997</c:v>
                </c:pt>
                <c:pt idx="8819">
                  <c:v>-94.812700000000007</c:v>
                </c:pt>
                <c:pt idx="8820">
                  <c:v>-94.822000000000003</c:v>
                </c:pt>
                <c:pt idx="8821">
                  <c:v>-94.8309</c:v>
                </c:pt>
                <c:pt idx="8822">
                  <c:v>-94.839399999999998</c:v>
                </c:pt>
                <c:pt idx="8823">
                  <c:v>-94.847399999999993</c:v>
                </c:pt>
                <c:pt idx="8824">
                  <c:v>-94.855000000000004</c:v>
                </c:pt>
                <c:pt idx="8825">
                  <c:v>-94.862099999999998</c:v>
                </c:pt>
                <c:pt idx="8826">
                  <c:v>-94.868799999999993</c:v>
                </c:pt>
                <c:pt idx="8827">
                  <c:v>-94.875100000000003</c:v>
                </c:pt>
                <c:pt idx="8828">
                  <c:v>-94.880899999999997</c:v>
                </c:pt>
                <c:pt idx="8829">
                  <c:v>-94.886200000000002</c:v>
                </c:pt>
                <c:pt idx="8830">
                  <c:v>-94.891099999999994</c:v>
                </c:pt>
                <c:pt idx="8831">
                  <c:v>-94.895600000000002</c:v>
                </c:pt>
                <c:pt idx="8832">
                  <c:v>-94.899600000000007</c:v>
                </c:pt>
                <c:pt idx="8833">
                  <c:v>-94.903099999999995</c:v>
                </c:pt>
                <c:pt idx="8834">
                  <c:v>-94.906199999999998</c:v>
                </c:pt>
                <c:pt idx="8835">
                  <c:v>-94.908900000000003</c:v>
                </c:pt>
                <c:pt idx="8836">
                  <c:v>-94.911199999999994</c:v>
                </c:pt>
                <c:pt idx="8837">
                  <c:v>-94.9131</c:v>
                </c:pt>
                <c:pt idx="8838">
                  <c:v>-94.914599999999993</c:v>
                </c:pt>
                <c:pt idx="8839">
                  <c:v>-94.915700000000001</c:v>
                </c:pt>
                <c:pt idx="8840">
                  <c:v>-94.916399999999996</c:v>
                </c:pt>
                <c:pt idx="8841">
                  <c:v>-94.916799999999995</c:v>
                </c:pt>
                <c:pt idx="8842">
                  <c:v>-94.916899999999998</c:v>
                </c:pt>
                <c:pt idx="8843">
                  <c:v>-94.916700000000006</c:v>
                </c:pt>
                <c:pt idx="8844">
                  <c:v>-94.916200000000003</c:v>
                </c:pt>
                <c:pt idx="8845">
                  <c:v>-94.915400000000005</c:v>
                </c:pt>
                <c:pt idx="8846">
                  <c:v>-94.914400000000001</c:v>
                </c:pt>
                <c:pt idx="8847">
                  <c:v>-94.9131</c:v>
                </c:pt>
                <c:pt idx="8848">
                  <c:v>-94.911600000000007</c:v>
                </c:pt>
                <c:pt idx="8849">
                  <c:v>-94.909899999999993</c:v>
                </c:pt>
                <c:pt idx="8850">
                  <c:v>-94.908000000000001</c:v>
                </c:pt>
                <c:pt idx="8851">
                  <c:v>-94.906000000000006</c:v>
                </c:pt>
                <c:pt idx="8852">
                  <c:v>-94.903800000000004</c:v>
                </c:pt>
                <c:pt idx="8853">
                  <c:v>-94.901499999999999</c:v>
                </c:pt>
                <c:pt idx="8854">
                  <c:v>-94.899000000000001</c:v>
                </c:pt>
                <c:pt idx="8855">
                  <c:v>-94.896500000000003</c:v>
                </c:pt>
                <c:pt idx="8856">
                  <c:v>-94.893799999999999</c:v>
                </c:pt>
                <c:pt idx="8857">
                  <c:v>-94.891099999999994</c:v>
                </c:pt>
                <c:pt idx="8858">
                  <c:v>-94.888400000000004</c:v>
                </c:pt>
                <c:pt idx="8859">
                  <c:v>-94.885599999999997</c:v>
                </c:pt>
                <c:pt idx="8860">
                  <c:v>-94.8827</c:v>
                </c:pt>
                <c:pt idx="8861">
                  <c:v>-94.879800000000003</c:v>
                </c:pt>
                <c:pt idx="8862">
                  <c:v>-94.876900000000006</c:v>
                </c:pt>
                <c:pt idx="8863">
                  <c:v>-94.873999999999995</c:v>
                </c:pt>
                <c:pt idx="8864">
                  <c:v>-94.871099999999998</c:v>
                </c:pt>
                <c:pt idx="8865">
                  <c:v>-94.868200000000002</c:v>
                </c:pt>
                <c:pt idx="8866">
                  <c:v>-94.865300000000005</c:v>
                </c:pt>
                <c:pt idx="8867">
                  <c:v>-94.862399999999994</c:v>
                </c:pt>
                <c:pt idx="8868">
                  <c:v>-94.859499999999997</c:v>
                </c:pt>
                <c:pt idx="8869">
                  <c:v>-94.8566</c:v>
                </c:pt>
                <c:pt idx="8870">
                  <c:v>-94.853800000000007</c:v>
                </c:pt>
                <c:pt idx="8871">
                  <c:v>-94.850899999999996</c:v>
                </c:pt>
                <c:pt idx="8872">
                  <c:v>-94.848100000000002</c:v>
                </c:pt>
                <c:pt idx="8873">
                  <c:v>-94.845399999999998</c:v>
                </c:pt>
                <c:pt idx="8874">
                  <c:v>-94.842699999999994</c:v>
                </c:pt>
                <c:pt idx="8875">
                  <c:v>-94.84</c:v>
                </c:pt>
                <c:pt idx="8876">
                  <c:v>-94.837299999999999</c:v>
                </c:pt>
                <c:pt idx="8877">
                  <c:v>-94.834699999999998</c:v>
                </c:pt>
                <c:pt idx="8878">
                  <c:v>-94.832099999999997</c:v>
                </c:pt>
                <c:pt idx="8879">
                  <c:v>-94.829599999999999</c:v>
                </c:pt>
                <c:pt idx="8880">
                  <c:v>-94.827100000000002</c:v>
                </c:pt>
                <c:pt idx="8881">
                  <c:v>-94.824600000000004</c:v>
                </c:pt>
                <c:pt idx="8882">
                  <c:v>-94.822199999999995</c:v>
                </c:pt>
                <c:pt idx="8883">
                  <c:v>-94.819800000000001</c:v>
                </c:pt>
                <c:pt idx="8884">
                  <c:v>-94.817499999999995</c:v>
                </c:pt>
                <c:pt idx="8885">
                  <c:v>-94.815200000000004</c:v>
                </c:pt>
                <c:pt idx="8886">
                  <c:v>-94.812899999999999</c:v>
                </c:pt>
                <c:pt idx="8887">
                  <c:v>-89.943899999999999</c:v>
                </c:pt>
                <c:pt idx="8888">
                  <c:v>-75.266999999999996</c:v>
                </c:pt>
                <c:pt idx="8889">
                  <c:v>-49.718000000000004</c:v>
                </c:pt>
                <c:pt idx="8890">
                  <c:v>-11.053699999999999</c:v>
                </c:pt>
                <c:pt idx="8891">
                  <c:v>44.686599999999999</c:v>
                </c:pt>
                <c:pt idx="8892">
                  <c:v>123.851</c:v>
                </c:pt>
                <c:pt idx="8893">
                  <c:v>225.69800000000001</c:v>
                </c:pt>
                <c:pt idx="8894">
                  <c:v>225.73400000000001</c:v>
                </c:pt>
                <c:pt idx="8895">
                  <c:v>225.761</c:v>
                </c:pt>
                <c:pt idx="8896">
                  <c:v>225.78100000000001</c:v>
                </c:pt>
                <c:pt idx="8897">
                  <c:v>225.79300000000001</c:v>
                </c:pt>
                <c:pt idx="8898">
                  <c:v>225.79900000000001</c:v>
                </c:pt>
                <c:pt idx="8899">
                  <c:v>225.80099999999999</c:v>
                </c:pt>
                <c:pt idx="8900">
                  <c:v>225.798</c:v>
                </c:pt>
                <c:pt idx="8901">
                  <c:v>225.792</c:v>
                </c:pt>
                <c:pt idx="8902">
                  <c:v>225.78299999999999</c:v>
                </c:pt>
                <c:pt idx="8903">
                  <c:v>225.77099999999999</c:v>
                </c:pt>
                <c:pt idx="8904">
                  <c:v>225.75700000000001</c:v>
                </c:pt>
                <c:pt idx="8905">
                  <c:v>225.74199999999999</c:v>
                </c:pt>
                <c:pt idx="8906">
                  <c:v>225.72399999999999</c:v>
                </c:pt>
                <c:pt idx="8907">
                  <c:v>225.70500000000001</c:v>
                </c:pt>
                <c:pt idx="8908">
                  <c:v>225.685</c:v>
                </c:pt>
                <c:pt idx="8909">
                  <c:v>225.66399999999999</c:v>
                </c:pt>
                <c:pt idx="8910">
                  <c:v>225.642</c:v>
                </c:pt>
                <c:pt idx="8911">
                  <c:v>225.619</c:v>
                </c:pt>
                <c:pt idx="8912">
                  <c:v>225.595</c:v>
                </c:pt>
                <c:pt idx="8913">
                  <c:v>225.571</c:v>
                </c:pt>
                <c:pt idx="8914">
                  <c:v>225.54599999999999</c:v>
                </c:pt>
                <c:pt idx="8915">
                  <c:v>225.52</c:v>
                </c:pt>
                <c:pt idx="8916">
                  <c:v>225.494</c:v>
                </c:pt>
                <c:pt idx="8917">
                  <c:v>225.46700000000001</c:v>
                </c:pt>
                <c:pt idx="8918">
                  <c:v>225.44</c:v>
                </c:pt>
                <c:pt idx="8919">
                  <c:v>225.41200000000001</c:v>
                </c:pt>
                <c:pt idx="8920">
                  <c:v>225.38399999999999</c:v>
                </c:pt>
                <c:pt idx="8921">
                  <c:v>225.35499999999999</c:v>
                </c:pt>
                <c:pt idx="8922">
                  <c:v>225.32599999999999</c:v>
                </c:pt>
                <c:pt idx="8923">
                  <c:v>225.29599999999999</c:v>
                </c:pt>
                <c:pt idx="8924">
                  <c:v>225.26599999999999</c:v>
                </c:pt>
                <c:pt idx="8925">
                  <c:v>225.23500000000001</c:v>
                </c:pt>
                <c:pt idx="8926">
                  <c:v>225.20400000000001</c:v>
                </c:pt>
                <c:pt idx="8927">
                  <c:v>225.173</c:v>
                </c:pt>
                <c:pt idx="8928">
                  <c:v>225.14099999999999</c:v>
                </c:pt>
                <c:pt idx="8929">
                  <c:v>225.10900000000001</c:v>
                </c:pt>
                <c:pt idx="8930">
                  <c:v>225.07599999999999</c:v>
                </c:pt>
                <c:pt idx="8931">
                  <c:v>225.04300000000001</c:v>
                </c:pt>
                <c:pt idx="8932">
                  <c:v>225.01</c:v>
                </c:pt>
                <c:pt idx="8933">
                  <c:v>224.977</c:v>
                </c:pt>
                <c:pt idx="8934">
                  <c:v>224.94300000000001</c:v>
                </c:pt>
                <c:pt idx="8935">
                  <c:v>224.91</c:v>
                </c:pt>
                <c:pt idx="8936">
                  <c:v>224.876</c:v>
                </c:pt>
                <c:pt idx="8937">
                  <c:v>224.84200000000001</c:v>
                </c:pt>
                <c:pt idx="8938">
                  <c:v>224.80799999999999</c:v>
                </c:pt>
                <c:pt idx="8939">
                  <c:v>224.774</c:v>
                </c:pt>
                <c:pt idx="8940">
                  <c:v>224.74</c:v>
                </c:pt>
                <c:pt idx="8941">
                  <c:v>224.70599999999999</c:v>
                </c:pt>
                <c:pt idx="8942">
                  <c:v>224.672</c:v>
                </c:pt>
                <c:pt idx="8943">
                  <c:v>224.63800000000001</c:v>
                </c:pt>
                <c:pt idx="8944">
                  <c:v>224.60400000000001</c:v>
                </c:pt>
                <c:pt idx="8945">
                  <c:v>224.571</c:v>
                </c:pt>
                <c:pt idx="8946">
                  <c:v>224.53800000000001</c:v>
                </c:pt>
                <c:pt idx="8947">
                  <c:v>224.505</c:v>
                </c:pt>
                <c:pt idx="8948">
                  <c:v>224.47200000000001</c:v>
                </c:pt>
                <c:pt idx="8949">
                  <c:v>224.44</c:v>
                </c:pt>
                <c:pt idx="8950">
                  <c:v>224.40799999999999</c:v>
                </c:pt>
                <c:pt idx="8951">
                  <c:v>224.37700000000001</c:v>
                </c:pt>
                <c:pt idx="8952">
                  <c:v>224.346</c:v>
                </c:pt>
                <c:pt idx="8953">
                  <c:v>224.316</c:v>
                </c:pt>
                <c:pt idx="8954">
                  <c:v>224.286</c:v>
                </c:pt>
                <c:pt idx="8955">
                  <c:v>224.25700000000001</c:v>
                </c:pt>
                <c:pt idx="8956">
                  <c:v>224.22800000000001</c:v>
                </c:pt>
                <c:pt idx="8957">
                  <c:v>224.2</c:v>
                </c:pt>
                <c:pt idx="8958">
                  <c:v>224.173</c:v>
                </c:pt>
                <c:pt idx="8959">
                  <c:v>224.14699999999999</c:v>
                </c:pt>
                <c:pt idx="8960">
                  <c:v>224.12100000000001</c:v>
                </c:pt>
                <c:pt idx="8961">
                  <c:v>224.096</c:v>
                </c:pt>
                <c:pt idx="8962">
                  <c:v>224.072</c:v>
                </c:pt>
                <c:pt idx="8963">
                  <c:v>224.048</c:v>
                </c:pt>
                <c:pt idx="8964">
                  <c:v>224.02600000000001</c:v>
                </c:pt>
                <c:pt idx="8965">
                  <c:v>224.00399999999999</c:v>
                </c:pt>
                <c:pt idx="8966">
                  <c:v>223.983</c:v>
                </c:pt>
                <c:pt idx="8967">
                  <c:v>223.96299999999999</c:v>
                </c:pt>
                <c:pt idx="8968">
                  <c:v>223.94399999999999</c:v>
                </c:pt>
                <c:pt idx="8969">
                  <c:v>223.92599999999999</c:v>
                </c:pt>
                <c:pt idx="8970">
                  <c:v>223.90899999999999</c:v>
                </c:pt>
                <c:pt idx="8971">
                  <c:v>223.893</c:v>
                </c:pt>
                <c:pt idx="8972">
                  <c:v>223.87799999999999</c:v>
                </c:pt>
                <c:pt idx="8973">
                  <c:v>223.864</c:v>
                </c:pt>
                <c:pt idx="8974">
                  <c:v>223.851</c:v>
                </c:pt>
                <c:pt idx="8975">
                  <c:v>223.83799999999999</c:v>
                </c:pt>
                <c:pt idx="8976">
                  <c:v>223.827</c:v>
                </c:pt>
                <c:pt idx="8977">
                  <c:v>223.81700000000001</c:v>
                </c:pt>
                <c:pt idx="8978">
                  <c:v>223.80799999999999</c:v>
                </c:pt>
                <c:pt idx="8979">
                  <c:v>223.8</c:v>
                </c:pt>
                <c:pt idx="8980">
                  <c:v>223.79300000000001</c:v>
                </c:pt>
                <c:pt idx="8981">
                  <c:v>223.78700000000001</c:v>
                </c:pt>
                <c:pt idx="8982">
                  <c:v>223.78100000000001</c:v>
                </c:pt>
                <c:pt idx="8983">
                  <c:v>223.77699999999999</c:v>
                </c:pt>
                <c:pt idx="8984">
                  <c:v>223.774</c:v>
                </c:pt>
                <c:pt idx="8985">
                  <c:v>223.77199999999999</c:v>
                </c:pt>
                <c:pt idx="8986">
                  <c:v>223.77099999999999</c:v>
                </c:pt>
                <c:pt idx="8987">
                  <c:v>223.77099999999999</c:v>
                </c:pt>
                <c:pt idx="8988">
                  <c:v>223.77199999999999</c:v>
                </c:pt>
                <c:pt idx="8989">
                  <c:v>223.774</c:v>
                </c:pt>
                <c:pt idx="8990">
                  <c:v>223.77600000000001</c:v>
                </c:pt>
                <c:pt idx="8991">
                  <c:v>223.78</c:v>
                </c:pt>
                <c:pt idx="8992">
                  <c:v>223.785</c:v>
                </c:pt>
                <c:pt idx="8993">
                  <c:v>223.79</c:v>
                </c:pt>
                <c:pt idx="8994">
                  <c:v>223.797</c:v>
                </c:pt>
                <c:pt idx="8995">
                  <c:v>223.804</c:v>
                </c:pt>
                <c:pt idx="8996">
                  <c:v>223.81299999999999</c:v>
                </c:pt>
                <c:pt idx="8997">
                  <c:v>223.822</c:v>
                </c:pt>
                <c:pt idx="8998">
                  <c:v>223.83199999999999</c:v>
                </c:pt>
                <c:pt idx="8999">
                  <c:v>223.84299999999999</c:v>
                </c:pt>
                <c:pt idx="9000">
                  <c:v>223.85499999999999</c:v>
                </c:pt>
                <c:pt idx="9001">
                  <c:v>223.86799999999999</c:v>
                </c:pt>
                <c:pt idx="9002">
                  <c:v>223.881</c:v>
                </c:pt>
                <c:pt idx="9003">
                  <c:v>223.89500000000001</c:v>
                </c:pt>
                <c:pt idx="9004">
                  <c:v>223.91</c:v>
                </c:pt>
                <c:pt idx="9005">
                  <c:v>223.92599999999999</c:v>
                </c:pt>
                <c:pt idx="9006">
                  <c:v>223.94300000000001</c:v>
                </c:pt>
                <c:pt idx="9007">
                  <c:v>223.96</c:v>
                </c:pt>
                <c:pt idx="9008">
                  <c:v>223.97800000000001</c:v>
                </c:pt>
                <c:pt idx="9009">
                  <c:v>223.99700000000001</c:v>
                </c:pt>
                <c:pt idx="9010">
                  <c:v>224.01599999999999</c:v>
                </c:pt>
                <c:pt idx="9011">
                  <c:v>224.036</c:v>
                </c:pt>
                <c:pt idx="9012">
                  <c:v>224.05699999999999</c:v>
                </c:pt>
                <c:pt idx="9013">
                  <c:v>224.078</c:v>
                </c:pt>
                <c:pt idx="9014">
                  <c:v>224.09899999999999</c:v>
                </c:pt>
                <c:pt idx="9015">
                  <c:v>224.12100000000001</c:v>
                </c:pt>
                <c:pt idx="9016">
                  <c:v>224.14400000000001</c:v>
                </c:pt>
                <c:pt idx="9017">
                  <c:v>203.55600000000001</c:v>
                </c:pt>
                <c:pt idx="9018">
                  <c:v>161.19</c:v>
                </c:pt>
                <c:pt idx="9019">
                  <c:v>96.379599999999996</c:v>
                </c:pt>
                <c:pt idx="9020">
                  <c:v>6.6865600000000001</c:v>
                </c:pt>
                <c:pt idx="9021">
                  <c:v>-94.197199999999995</c:v>
                </c:pt>
                <c:pt idx="9022">
                  <c:v>-94.188800000000001</c:v>
                </c:pt>
                <c:pt idx="9023">
                  <c:v>-94.184600000000003</c:v>
                </c:pt>
                <c:pt idx="9024">
                  <c:v>-94.183899999999994</c:v>
                </c:pt>
                <c:pt idx="9025">
                  <c:v>-94.186000000000007</c:v>
                </c:pt>
                <c:pt idx="9026">
                  <c:v>-94.1905</c:v>
                </c:pt>
                <c:pt idx="9027">
                  <c:v>-94.197000000000003</c:v>
                </c:pt>
                <c:pt idx="9028">
                  <c:v>-94.205200000000005</c:v>
                </c:pt>
                <c:pt idx="9029">
                  <c:v>-94.214799999999997</c:v>
                </c:pt>
                <c:pt idx="9030">
                  <c:v>-94.2256</c:v>
                </c:pt>
                <c:pt idx="9031">
                  <c:v>-94.237200000000001</c:v>
                </c:pt>
                <c:pt idx="9032">
                  <c:v>-94.249600000000001</c:v>
                </c:pt>
                <c:pt idx="9033">
                  <c:v>-94.262600000000006</c:v>
                </c:pt>
                <c:pt idx="9034">
                  <c:v>-94.275999999999996</c:v>
                </c:pt>
                <c:pt idx="9035">
                  <c:v>-94.2898</c:v>
                </c:pt>
                <c:pt idx="9036">
                  <c:v>-94.303799999999995</c:v>
                </c:pt>
                <c:pt idx="9037">
                  <c:v>-94.317999999999998</c:v>
                </c:pt>
                <c:pt idx="9038">
                  <c:v>-94.3322</c:v>
                </c:pt>
                <c:pt idx="9039">
                  <c:v>-94.346500000000006</c:v>
                </c:pt>
                <c:pt idx="9040">
                  <c:v>-94.360799999999998</c:v>
                </c:pt>
                <c:pt idx="9041">
                  <c:v>-94.375</c:v>
                </c:pt>
                <c:pt idx="9042">
                  <c:v>-94.389200000000002</c:v>
                </c:pt>
                <c:pt idx="9043">
                  <c:v>-94.403199999999998</c:v>
                </c:pt>
                <c:pt idx="9044">
                  <c:v>-94.417199999999994</c:v>
                </c:pt>
                <c:pt idx="9045">
                  <c:v>-94.430999999999997</c:v>
                </c:pt>
                <c:pt idx="9046">
                  <c:v>-94.444699999999997</c:v>
                </c:pt>
                <c:pt idx="9047">
                  <c:v>-94.458200000000005</c:v>
                </c:pt>
                <c:pt idx="9048">
                  <c:v>-94.471699999999998</c:v>
                </c:pt>
                <c:pt idx="9049">
                  <c:v>-94.484899999999996</c:v>
                </c:pt>
                <c:pt idx="9050">
                  <c:v>-94.498099999999994</c:v>
                </c:pt>
                <c:pt idx="9051">
                  <c:v>-94.511099999999999</c:v>
                </c:pt>
                <c:pt idx="9052">
                  <c:v>-94.524000000000001</c:v>
                </c:pt>
                <c:pt idx="9053">
                  <c:v>-94.536699999999996</c:v>
                </c:pt>
                <c:pt idx="9054">
                  <c:v>-94.549300000000002</c:v>
                </c:pt>
                <c:pt idx="9055">
                  <c:v>-94.561800000000005</c:v>
                </c:pt>
                <c:pt idx="9056">
                  <c:v>-94.574100000000001</c:v>
                </c:pt>
                <c:pt idx="9057">
                  <c:v>-94.586299999999994</c:v>
                </c:pt>
                <c:pt idx="9058">
                  <c:v>-94.598399999999998</c:v>
                </c:pt>
                <c:pt idx="9059">
                  <c:v>-94.610299999999995</c:v>
                </c:pt>
                <c:pt idx="9060">
                  <c:v>-94.622100000000003</c:v>
                </c:pt>
                <c:pt idx="9061">
                  <c:v>-94.633700000000005</c:v>
                </c:pt>
                <c:pt idx="9062">
                  <c:v>-94.645200000000003</c:v>
                </c:pt>
                <c:pt idx="9063">
                  <c:v>-94.656400000000005</c:v>
                </c:pt>
                <c:pt idx="9064">
                  <c:v>-94.667500000000004</c:v>
                </c:pt>
                <c:pt idx="9065">
                  <c:v>-94.6785</c:v>
                </c:pt>
                <c:pt idx="9066">
                  <c:v>-94.6892</c:v>
                </c:pt>
                <c:pt idx="9067">
                  <c:v>-94.699600000000004</c:v>
                </c:pt>
                <c:pt idx="9068">
                  <c:v>-94.709900000000005</c:v>
                </c:pt>
                <c:pt idx="9069">
                  <c:v>-94.719899999999996</c:v>
                </c:pt>
                <c:pt idx="9070">
                  <c:v>-94.729699999999994</c:v>
                </c:pt>
                <c:pt idx="9071">
                  <c:v>-94.739199999999997</c:v>
                </c:pt>
                <c:pt idx="9072">
                  <c:v>-94.748500000000007</c:v>
                </c:pt>
                <c:pt idx="9073">
                  <c:v>-94.757400000000004</c:v>
                </c:pt>
                <c:pt idx="9074">
                  <c:v>-94.766000000000005</c:v>
                </c:pt>
                <c:pt idx="9075">
                  <c:v>-94.7744</c:v>
                </c:pt>
                <c:pt idx="9076">
                  <c:v>-94.782399999999996</c:v>
                </c:pt>
                <c:pt idx="9077">
                  <c:v>-94.790099999999995</c:v>
                </c:pt>
                <c:pt idx="9078">
                  <c:v>-94.797499999999999</c:v>
                </c:pt>
                <c:pt idx="9079">
                  <c:v>-94.804500000000004</c:v>
                </c:pt>
                <c:pt idx="9080">
                  <c:v>-94.811199999999999</c:v>
                </c:pt>
                <c:pt idx="9081">
                  <c:v>-94.817599999999999</c:v>
                </c:pt>
                <c:pt idx="9082">
                  <c:v>-94.823599999999999</c:v>
                </c:pt>
                <c:pt idx="9083">
                  <c:v>-94.829300000000003</c:v>
                </c:pt>
                <c:pt idx="9084">
                  <c:v>-94.834599999999995</c:v>
                </c:pt>
                <c:pt idx="9085">
                  <c:v>-94.839600000000004</c:v>
                </c:pt>
                <c:pt idx="9086">
                  <c:v>-94.844200000000001</c:v>
                </c:pt>
                <c:pt idx="9087">
                  <c:v>-94.848500000000001</c:v>
                </c:pt>
                <c:pt idx="9088">
                  <c:v>-94.852500000000006</c:v>
                </c:pt>
                <c:pt idx="9089">
                  <c:v>-94.856200000000001</c:v>
                </c:pt>
                <c:pt idx="9090">
                  <c:v>-94.859499999999997</c:v>
                </c:pt>
                <c:pt idx="9091">
                  <c:v>-94.8626</c:v>
                </c:pt>
                <c:pt idx="9092">
                  <c:v>-94.865399999999994</c:v>
                </c:pt>
                <c:pt idx="9093">
                  <c:v>-94.867900000000006</c:v>
                </c:pt>
                <c:pt idx="9094">
                  <c:v>-94.870199999999997</c:v>
                </c:pt>
                <c:pt idx="9095">
                  <c:v>-94.872200000000007</c:v>
                </c:pt>
                <c:pt idx="9096">
                  <c:v>-94.873900000000006</c:v>
                </c:pt>
                <c:pt idx="9097">
                  <c:v>-94.875500000000002</c:v>
                </c:pt>
                <c:pt idx="9098">
                  <c:v>-94.876800000000003</c:v>
                </c:pt>
                <c:pt idx="9099">
                  <c:v>-94.878</c:v>
                </c:pt>
                <c:pt idx="9100">
                  <c:v>-94.879000000000005</c:v>
                </c:pt>
                <c:pt idx="9101">
                  <c:v>-94.879800000000003</c:v>
                </c:pt>
                <c:pt idx="9102">
                  <c:v>-94.880399999999995</c:v>
                </c:pt>
                <c:pt idx="9103">
                  <c:v>-94.880899999999997</c:v>
                </c:pt>
                <c:pt idx="9104">
                  <c:v>-94.881299999999996</c:v>
                </c:pt>
                <c:pt idx="9105">
                  <c:v>-94.881600000000006</c:v>
                </c:pt>
                <c:pt idx="9106">
                  <c:v>-94.881799999999998</c:v>
                </c:pt>
                <c:pt idx="9107">
                  <c:v>-94.881900000000002</c:v>
                </c:pt>
                <c:pt idx="9108">
                  <c:v>-94.881900000000002</c:v>
                </c:pt>
                <c:pt idx="9109">
                  <c:v>-94.881900000000002</c:v>
                </c:pt>
                <c:pt idx="9110">
                  <c:v>-94.881699999999995</c:v>
                </c:pt>
                <c:pt idx="9111">
                  <c:v>-94.881600000000006</c:v>
                </c:pt>
                <c:pt idx="9112">
                  <c:v>-94.881399999999999</c:v>
                </c:pt>
                <c:pt idx="9113">
                  <c:v>-94.881100000000004</c:v>
                </c:pt>
                <c:pt idx="9114">
                  <c:v>-94.880799999999994</c:v>
                </c:pt>
                <c:pt idx="9115">
                  <c:v>-94.880499999999998</c:v>
                </c:pt>
                <c:pt idx="9116">
                  <c:v>-94.880099999999999</c:v>
                </c:pt>
                <c:pt idx="9117">
                  <c:v>-94.879800000000003</c:v>
                </c:pt>
                <c:pt idx="9118">
                  <c:v>-94.879400000000004</c:v>
                </c:pt>
                <c:pt idx="9119">
                  <c:v>-94.879000000000005</c:v>
                </c:pt>
                <c:pt idx="9120">
                  <c:v>-94.878600000000006</c:v>
                </c:pt>
                <c:pt idx="9121">
                  <c:v>-94.878200000000007</c:v>
                </c:pt>
                <c:pt idx="9122">
                  <c:v>-94.877799999999993</c:v>
                </c:pt>
                <c:pt idx="9123">
                  <c:v>-94.877399999999994</c:v>
                </c:pt>
                <c:pt idx="9124">
                  <c:v>-94.876999999999995</c:v>
                </c:pt>
                <c:pt idx="9125">
                  <c:v>-94.876599999999996</c:v>
                </c:pt>
                <c:pt idx="9126">
                  <c:v>-94.876099999999994</c:v>
                </c:pt>
                <c:pt idx="9127">
                  <c:v>-94.875699999999995</c:v>
                </c:pt>
                <c:pt idx="9128">
                  <c:v>-94.875200000000007</c:v>
                </c:pt>
                <c:pt idx="9129">
                  <c:v>-94.874799999999993</c:v>
                </c:pt>
                <c:pt idx="9130">
                  <c:v>-94.874300000000005</c:v>
                </c:pt>
                <c:pt idx="9131">
                  <c:v>-94.873800000000003</c:v>
                </c:pt>
                <c:pt idx="9132">
                  <c:v>-94.8733</c:v>
                </c:pt>
                <c:pt idx="9133">
                  <c:v>-94.872799999999998</c:v>
                </c:pt>
                <c:pt idx="9134">
                  <c:v>-94.872200000000007</c:v>
                </c:pt>
                <c:pt idx="9135">
                  <c:v>-94.871700000000004</c:v>
                </c:pt>
                <c:pt idx="9136">
                  <c:v>-94.870999999999995</c:v>
                </c:pt>
                <c:pt idx="9137">
                  <c:v>-94.870400000000004</c:v>
                </c:pt>
                <c:pt idx="9138">
                  <c:v>-94.869699999999995</c:v>
                </c:pt>
                <c:pt idx="9139">
                  <c:v>-94.868899999999996</c:v>
                </c:pt>
                <c:pt idx="9140">
                  <c:v>-94.868099999999998</c:v>
                </c:pt>
                <c:pt idx="9141">
                  <c:v>-94.867199999999997</c:v>
                </c:pt>
                <c:pt idx="9142">
                  <c:v>-93.822800000000001</c:v>
                </c:pt>
                <c:pt idx="9143">
                  <c:v>-79.229699999999994</c:v>
                </c:pt>
                <c:pt idx="9144">
                  <c:v>-50.081299999999999</c:v>
                </c:pt>
                <c:pt idx="9145">
                  <c:v>-3.8130500000000001</c:v>
                </c:pt>
                <c:pt idx="9146">
                  <c:v>64.846800000000002</c:v>
                </c:pt>
                <c:pt idx="9147">
                  <c:v>165.28899999999999</c:v>
                </c:pt>
                <c:pt idx="9148">
                  <c:v>225.85300000000001</c:v>
                </c:pt>
                <c:pt idx="9149">
                  <c:v>225.88800000000001</c:v>
                </c:pt>
                <c:pt idx="9150">
                  <c:v>225.91399999999999</c:v>
                </c:pt>
                <c:pt idx="9151">
                  <c:v>225.93100000000001</c:v>
                </c:pt>
                <c:pt idx="9152">
                  <c:v>225.94200000000001</c:v>
                </c:pt>
                <c:pt idx="9153">
                  <c:v>225.947</c:v>
                </c:pt>
                <c:pt idx="9154">
                  <c:v>225.946</c:v>
                </c:pt>
                <c:pt idx="9155">
                  <c:v>225.94200000000001</c:v>
                </c:pt>
                <c:pt idx="9156">
                  <c:v>225.93299999999999</c:v>
                </c:pt>
                <c:pt idx="9157">
                  <c:v>225.92099999999999</c:v>
                </c:pt>
                <c:pt idx="9158">
                  <c:v>225.90600000000001</c:v>
                </c:pt>
                <c:pt idx="9159">
                  <c:v>225.88900000000001</c:v>
                </c:pt>
                <c:pt idx="9160">
                  <c:v>225.869</c:v>
                </c:pt>
                <c:pt idx="9161">
                  <c:v>225.84800000000001</c:v>
                </c:pt>
                <c:pt idx="9162">
                  <c:v>225.82499999999999</c:v>
                </c:pt>
                <c:pt idx="9163">
                  <c:v>225.8</c:v>
                </c:pt>
                <c:pt idx="9164">
                  <c:v>225.774</c:v>
                </c:pt>
                <c:pt idx="9165">
                  <c:v>225.74600000000001</c:v>
                </c:pt>
                <c:pt idx="9166">
                  <c:v>225.71799999999999</c:v>
                </c:pt>
                <c:pt idx="9167">
                  <c:v>225.68799999999999</c:v>
                </c:pt>
                <c:pt idx="9168">
                  <c:v>225.65799999999999</c:v>
                </c:pt>
                <c:pt idx="9169">
                  <c:v>225.62700000000001</c:v>
                </c:pt>
                <c:pt idx="9170">
                  <c:v>225.59399999999999</c:v>
                </c:pt>
                <c:pt idx="9171">
                  <c:v>225.56100000000001</c:v>
                </c:pt>
                <c:pt idx="9172">
                  <c:v>225.52799999999999</c:v>
                </c:pt>
                <c:pt idx="9173">
                  <c:v>225.49299999999999</c:v>
                </c:pt>
                <c:pt idx="9174">
                  <c:v>225.458</c:v>
                </c:pt>
                <c:pt idx="9175">
                  <c:v>225.422</c:v>
                </c:pt>
                <c:pt idx="9176">
                  <c:v>225.38499999999999</c:v>
                </c:pt>
                <c:pt idx="9177">
                  <c:v>225.34800000000001</c:v>
                </c:pt>
                <c:pt idx="9178">
                  <c:v>225.31100000000001</c:v>
                </c:pt>
                <c:pt idx="9179">
                  <c:v>225.27199999999999</c:v>
                </c:pt>
                <c:pt idx="9180">
                  <c:v>225.23400000000001</c:v>
                </c:pt>
                <c:pt idx="9181">
                  <c:v>225.19399999999999</c:v>
                </c:pt>
                <c:pt idx="9182">
                  <c:v>225.155</c:v>
                </c:pt>
                <c:pt idx="9183">
                  <c:v>225.11500000000001</c:v>
                </c:pt>
                <c:pt idx="9184">
                  <c:v>225.07400000000001</c:v>
                </c:pt>
                <c:pt idx="9185">
                  <c:v>225.03299999999999</c:v>
                </c:pt>
                <c:pt idx="9186">
                  <c:v>224.99199999999999</c:v>
                </c:pt>
                <c:pt idx="9187">
                  <c:v>224.95</c:v>
                </c:pt>
                <c:pt idx="9188">
                  <c:v>224.90899999999999</c:v>
                </c:pt>
                <c:pt idx="9189">
                  <c:v>224.86699999999999</c:v>
                </c:pt>
                <c:pt idx="9190">
                  <c:v>224.82499999999999</c:v>
                </c:pt>
                <c:pt idx="9191">
                  <c:v>224.78299999999999</c:v>
                </c:pt>
                <c:pt idx="9192">
                  <c:v>224.74100000000001</c:v>
                </c:pt>
                <c:pt idx="9193">
                  <c:v>224.69900000000001</c:v>
                </c:pt>
                <c:pt idx="9194">
                  <c:v>224.65700000000001</c:v>
                </c:pt>
                <c:pt idx="9195">
                  <c:v>224.61600000000001</c:v>
                </c:pt>
                <c:pt idx="9196">
                  <c:v>224.57400000000001</c:v>
                </c:pt>
                <c:pt idx="9197">
                  <c:v>224.53299999999999</c:v>
                </c:pt>
                <c:pt idx="9198">
                  <c:v>224.49199999999999</c:v>
                </c:pt>
                <c:pt idx="9199">
                  <c:v>224.452</c:v>
                </c:pt>
                <c:pt idx="9200">
                  <c:v>224.41200000000001</c:v>
                </c:pt>
                <c:pt idx="9201">
                  <c:v>224.37200000000001</c:v>
                </c:pt>
                <c:pt idx="9202">
                  <c:v>224.334</c:v>
                </c:pt>
                <c:pt idx="9203">
                  <c:v>224.29499999999999</c:v>
                </c:pt>
                <c:pt idx="9204">
                  <c:v>224.25800000000001</c:v>
                </c:pt>
                <c:pt idx="9205">
                  <c:v>224.221</c:v>
                </c:pt>
                <c:pt idx="9206">
                  <c:v>224.185</c:v>
                </c:pt>
                <c:pt idx="9207">
                  <c:v>224.15</c:v>
                </c:pt>
                <c:pt idx="9208">
                  <c:v>224.11500000000001</c:v>
                </c:pt>
                <c:pt idx="9209">
                  <c:v>224.08199999999999</c:v>
                </c:pt>
                <c:pt idx="9210">
                  <c:v>224.05</c:v>
                </c:pt>
                <c:pt idx="9211">
                  <c:v>224.018</c:v>
                </c:pt>
                <c:pt idx="9212">
                  <c:v>223.988</c:v>
                </c:pt>
                <c:pt idx="9213">
                  <c:v>223.959</c:v>
                </c:pt>
                <c:pt idx="9214">
                  <c:v>223.93100000000001</c:v>
                </c:pt>
                <c:pt idx="9215">
                  <c:v>223.904</c:v>
                </c:pt>
                <c:pt idx="9216">
                  <c:v>223.87799999999999</c:v>
                </c:pt>
                <c:pt idx="9217">
                  <c:v>223.85300000000001</c:v>
                </c:pt>
                <c:pt idx="9218">
                  <c:v>223.83</c:v>
                </c:pt>
                <c:pt idx="9219">
                  <c:v>223.80799999999999</c:v>
                </c:pt>
                <c:pt idx="9220">
                  <c:v>223.78700000000001</c:v>
                </c:pt>
                <c:pt idx="9221">
                  <c:v>223.768</c:v>
                </c:pt>
                <c:pt idx="9222">
                  <c:v>223.75</c:v>
                </c:pt>
                <c:pt idx="9223">
                  <c:v>223.733</c:v>
                </c:pt>
                <c:pt idx="9224">
                  <c:v>223.71700000000001</c:v>
                </c:pt>
                <c:pt idx="9225">
                  <c:v>223.703</c:v>
                </c:pt>
                <c:pt idx="9226">
                  <c:v>223.69</c:v>
                </c:pt>
                <c:pt idx="9227">
                  <c:v>223.679</c:v>
                </c:pt>
                <c:pt idx="9228">
                  <c:v>223.66800000000001</c:v>
                </c:pt>
                <c:pt idx="9229">
                  <c:v>223.65899999999999</c:v>
                </c:pt>
                <c:pt idx="9230">
                  <c:v>223.65100000000001</c:v>
                </c:pt>
                <c:pt idx="9231">
                  <c:v>223.64500000000001</c:v>
                </c:pt>
                <c:pt idx="9232">
                  <c:v>223.64</c:v>
                </c:pt>
                <c:pt idx="9233">
                  <c:v>223.636</c:v>
                </c:pt>
                <c:pt idx="9234">
                  <c:v>223.63300000000001</c:v>
                </c:pt>
                <c:pt idx="9235">
                  <c:v>223.631</c:v>
                </c:pt>
                <c:pt idx="9236">
                  <c:v>223.631</c:v>
                </c:pt>
                <c:pt idx="9237">
                  <c:v>223.63200000000001</c:v>
                </c:pt>
                <c:pt idx="9238">
                  <c:v>223.63399999999999</c:v>
                </c:pt>
                <c:pt idx="9239">
                  <c:v>223.637</c:v>
                </c:pt>
                <c:pt idx="9240">
                  <c:v>223.64099999999999</c:v>
                </c:pt>
                <c:pt idx="9241">
                  <c:v>223.64599999999999</c:v>
                </c:pt>
                <c:pt idx="9242">
                  <c:v>223.65199999999999</c:v>
                </c:pt>
                <c:pt idx="9243">
                  <c:v>223.66</c:v>
                </c:pt>
                <c:pt idx="9244">
                  <c:v>223.66800000000001</c:v>
                </c:pt>
                <c:pt idx="9245">
                  <c:v>223.67699999999999</c:v>
                </c:pt>
                <c:pt idx="9246">
                  <c:v>223.68799999999999</c:v>
                </c:pt>
                <c:pt idx="9247">
                  <c:v>223.69900000000001</c:v>
                </c:pt>
                <c:pt idx="9248">
                  <c:v>223.71100000000001</c:v>
                </c:pt>
                <c:pt idx="9249">
                  <c:v>223.72499999999999</c:v>
                </c:pt>
                <c:pt idx="9250">
                  <c:v>223.739</c:v>
                </c:pt>
                <c:pt idx="9251">
                  <c:v>223.75399999999999</c:v>
                </c:pt>
                <c:pt idx="9252">
                  <c:v>223.76900000000001</c:v>
                </c:pt>
                <c:pt idx="9253">
                  <c:v>223.786</c:v>
                </c:pt>
                <c:pt idx="9254">
                  <c:v>223.804</c:v>
                </c:pt>
                <c:pt idx="9255">
                  <c:v>223.822</c:v>
                </c:pt>
                <c:pt idx="9256">
                  <c:v>223.84100000000001</c:v>
                </c:pt>
                <c:pt idx="9257">
                  <c:v>223.86099999999999</c:v>
                </c:pt>
                <c:pt idx="9258">
                  <c:v>223.88200000000001</c:v>
                </c:pt>
                <c:pt idx="9259">
                  <c:v>223.90299999999999</c:v>
                </c:pt>
                <c:pt idx="9260">
                  <c:v>223.92500000000001</c:v>
                </c:pt>
                <c:pt idx="9261">
                  <c:v>223.94800000000001</c:v>
                </c:pt>
                <c:pt idx="9262">
                  <c:v>223.971</c:v>
                </c:pt>
                <c:pt idx="9263">
                  <c:v>223.995</c:v>
                </c:pt>
                <c:pt idx="9264">
                  <c:v>224.02</c:v>
                </c:pt>
                <c:pt idx="9265">
                  <c:v>224.04499999999999</c:v>
                </c:pt>
                <c:pt idx="9266">
                  <c:v>213.245</c:v>
                </c:pt>
                <c:pt idx="9267">
                  <c:v>178.24</c:v>
                </c:pt>
                <c:pt idx="9268">
                  <c:v>119.25</c:v>
                </c:pt>
                <c:pt idx="9269">
                  <c:v>34.832999999999998</c:v>
                </c:pt>
                <c:pt idx="9270">
                  <c:v>-75.808599999999998</c:v>
                </c:pt>
                <c:pt idx="9271">
                  <c:v>-94.160499999999999</c:v>
                </c:pt>
                <c:pt idx="9272">
                  <c:v>-94.156800000000004</c:v>
                </c:pt>
                <c:pt idx="9273">
                  <c:v>-94.156800000000004</c:v>
                </c:pt>
                <c:pt idx="9274">
                  <c:v>-94.159800000000004</c:v>
                </c:pt>
                <c:pt idx="9275">
                  <c:v>-94.165499999999994</c:v>
                </c:pt>
                <c:pt idx="9276">
                  <c:v>-94.173400000000001</c:v>
                </c:pt>
                <c:pt idx="9277">
                  <c:v>-94.183199999999999</c:v>
                </c:pt>
                <c:pt idx="9278">
                  <c:v>-94.194500000000005</c:v>
                </c:pt>
                <c:pt idx="9279">
                  <c:v>-94.206999999999994</c:v>
                </c:pt>
                <c:pt idx="9280">
                  <c:v>-94.220699999999994</c:v>
                </c:pt>
                <c:pt idx="9281">
                  <c:v>-94.235200000000006</c:v>
                </c:pt>
                <c:pt idx="9282">
                  <c:v>-94.250399999999999</c:v>
                </c:pt>
                <c:pt idx="9283">
                  <c:v>-94.266199999999998</c:v>
                </c:pt>
                <c:pt idx="9284">
                  <c:v>-94.282399999999996</c:v>
                </c:pt>
                <c:pt idx="9285">
                  <c:v>-94.298900000000003</c:v>
                </c:pt>
                <c:pt idx="9286">
                  <c:v>-94.315700000000007</c:v>
                </c:pt>
                <c:pt idx="9287">
                  <c:v>-94.332599999999999</c:v>
                </c:pt>
                <c:pt idx="9288">
                  <c:v>-94.349699999999999</c:v>
                </c:pt>
                <c:pt idx="9289">
                  <c:v>-94.366699999999994</c:v>
                </c:pt>
                <c:pt idx="9290">
                  <c:v>-94.383799999999994</c:v>
                </c:pt>
                <c:pt idx="9291">
                  <c:v>-94.400800000000004</c:v>
                </c:pt>
                <c:pt idx="9292">
                  <c:v>-94.4178</c:v>
                </c:pt>
                <c:pt idx="9293">
                  <c:v>-94.434700000000007</c:v>
                </c:pt>
                <c:pt idx="9294">
                  <c:v>-94.451400000000007</c:v>
                </c:pt>
                <c:pt idx="9295">
                  <c:v>-94.468100000000007</c:v>
                </c:pt>
                <c:pt idx="9296">
                  <c:v>-94.484499999999997</c:v>
                </c:pt>
                <c:pt idx="9297">
                  <c:v>-94.500799999999998</c:v>
                </c:pt>
                <c:pt idx="9298">
                  <c:v>-94.516999999999996</c:v>
                </c:pt>
                <c:pt idx="9299">
                  <c:v>-94.533000000000001</c:v>
                </c:pt>
                <c:pt idx="9300">
                  <c:v>-94.548699999999997</c:v>
                </c:pt>
                <c:pt idx="9301">
                  <c:v>-94.564300000000003</c:v>
                </c:pt>
                <c:pt idx="9302">
                  <c:v>-94.579700000000003</c:v>
                </c:pt>
                <c:pt idx="9303">
                  <c:v>-94.594899999999996</c:v>
                </c:pt>
                <c:pt idx="9304">
                  <c:v>-94.609899999999996</c:v>
                </c:pt>
                <c:pt idx="9305">
                  <c:v>-94.624600000000001</c:v>
                </c:pt>
                <c:pt idx="9306">
                  <c:v>-94.639200000000002</c:v>
                </c:pt>
                <c:pt idx="9307">
                  <c:v>-94.653499999999994</c:v>
                </c:pt>
                <c:pt idx="9308">
                  <c:v>-94.667500000000004</c:v>
                </c:pt>
                <c:pt idx="9309">
                  <c:v>-94.681299999999993</c:v>
                </c:pt>
                <c:pt idx="9310">
                  <c:v>-94.694800000000001</c:v>
                </c:pt>
                <c:pt idx="9311">
                  <c:v>-94.708100000000002</c:v>
                </c:pt>
                <c:pt idx="9312">
                  <c:v>-94.721000000000004</c:v>
                </c:pt>
                <c:pt idx="9313">
                  <c:v>-94.733699999999999</c:v>
                </c:pt>
                <c:pt idx="9314">
                  <c:v>-94.745999999999995</c:v>
                </c:pt>
                <c:pt idx="9315">
                  <c:v>-94.757999999999996</c:v>
                </c:pt>
                <c:pt idx="9316">
                  <c:v>-94.7697</c:v>
                </c:pt>
                <c:pt idx="9317">
                  <c:v>-94.780900000000003</c:v>
                </c:pt>
                <c:pt idx="9318">
                  <c:v>-94.791899999999998</c:v>
                </c:pt>
                <c:pt idx="9319">
                  <c:v>-94.802400000000006</c:v>
                </c:pt>
                <c:pt idx="9320">
                  <c:v>-94.8125</c:v>
                </c:pt>
                <c:pt idx="9321">
                  <c:v>-94.822299999999998</c:v>
                </c:pt>
                <c:pt idx="9322">
                  <c:v>-94.831599999999995</c:v>
                </c:pt>
                <c:pt idx="9323">
                  <c:v>-94.840500000000006</c:v>
                </c:pt>
                <c:pt idx="9324">
                  <c:v>-94.849000000000004</c:v>
                </c:pt>
                <c:pt idx="9325">
                  <c:v>-94.856999999999999</c:v>
                </c:pt>
                <c:pt idx="9326">
                  <c:v>-94.864500000000007</c:v>
                </c:pt>
                <c:pt idx="9327">
                  <c:v>-94.871600000000001</c:v>
                </c:pt>
                <c:pt idx="9328">
                  <c:v>-94.878299999999996</c:v>
                </c:pt>
                <c:pt idx="9329">
                  <c:v>-94.884500000000003</c:v>
                </c:pt>
                <c:pt idx="9330">
                  <c:v>-94.890199999999993</c:v>
                </c:pt>
                <c:pt idx="9331">
                  <c:v>-94.895499999999998</c:v>
                </c:pt>
                <c:pt idx="9332">
                  <c:v>-94.900300000000001</c:v>
                </c:pt>
                <c:pt idx="9333">
                  <c:v>-94.904600000000002</c:v>
                </c:pt>
                <c:pt idx="9334">
                  <c:v>-94.908600000000007</c:v>
                </c:pt>
                <c:pt idx="9335">
                  <c:v>-94.912099999999995</c:v>
                </c:pt>
                <c:pt idx="9336">
                  <c:v>-94.915099999999995</c:v>
                </c:pt>
                <c:pt idx="9337">
                  <c:v>-94.9178</c:v>
                </c:pt>
                <c:pt idx="9338">
                  <c:v>-94.92</c:v>
                </c:pt>
                <c:pt idx="9339">
                  <c:v>-94.921899999999994</c:v>
                </c:pt>
                <c:pt idx="9340">
                  <c:v>-94.923400000000001</c:v>
                </c:pt>
                <c:pt idx="9341">
                  <c:v>-94.924499999999995</c:v>
                </c:pt>
                <c:pt idx="9342">
                  <c:v>-94.925299999999993</c:v>
                </c:pt>
                <c:pt idx="9343">
                  <c:v>-94.925799999999995</c:v>
                </c:pt>
                <c:pt idx="9344">
                  <c:v>-94.925899999999999</c:v>
                </c:pt>
                <c:pt idx="9345">
                  <c:v>-94.925799999999995</c:v>
                </c:pt>
                <c:pt idx="9346">
                  <c:v>-94.925399999999996</c:v>
                </c:pt>
                <c:pt idx="9347">
                  <c:v>-94.924800000000005</c:v>
                </c:pt>
                <c:pt idx="9348">
                  <c:v>-94.923900000000003</c:v>
                </c:pt>
                <c:pt idx="9349">
                  <c:v>-94.922899999999998</c:v>
                </c:pt>
                <c:pt idx="9350">
                  <c:v>-94.921599999999998</c:v>
                </c:pt>
                <c:pt idx="9351">
                  <c:v>-94.920199999999994</c:v>
                </c:pt>
                <c:pt idx="9352">
                  <c:v>-94.918499999999995</c:v>
                </c:pt>
                <c:pt idx="9353">
                  <c:v>-94.916799999999995</c:v>
                </c:pt>
                <c:pt idx="9354">
                  <c:v>-94.914900000000003</c:v>
                </c:pt>
                <c:pt idx="9355">
                  <c:v>-94.912899999999993</c:v>
                </c:pt>
                <c:pt idx="9356">
                  <c:v>-94.910799999999995</c:v>
                </c:pt>
                <c:pt idx="9357">
                  <c:v>-94.908600000000007</c:v>
                </c:pt>
                <c:pt idx="9358">
                  <c:v>-94.906400000000005</c:v>
                </c:pt>
                <c:pt idx="9359">
                  <c:v>-94.903999999999996</c:v>
                </c:pt>
                <c:pt idx="9360">
                  <c:v>-94.901600000000002</c:v>
                </c:pt>
                <c:pt idx="9361">
                  <c:v>-94.899199999999993</c:v>
                </c:pt>
                <c:pt idx="9362">
                  <c:v>-94.896699999999996</c:v>
                </c:pt>
                <c:pt idx="9363">
                  <c:v>-94.894199999999998</c:v>
                </c:pt>
                <c:pt idx="9364">
                  <c:v>-94.8917</c:v>
                </c:pt>
                <c:pt idx="9365">
                  <c:v>-94.889099999999999</c:v>
                </c:pt>
                <c:pt idx="9366">
                  <c:v>-94.886499999999998</c:v>
                </c:pt>
                <c:pt idx="9367">
                  <c:v>-94.883899999999997</c:v>
                </c:pt>
                <c:pt idx="9368">
                  <c:v>-94.881299999999996</c:v>
                </c:pt>
                <c:pt idx="9369">
                  <c:v>-94.878600000000006</c:v>
                </c:pt>
                <c:pt idx="9370">
                  <c:v>-94.876000000000005</c:v>
                </c:pt>
                <c:pt idx="9371">
                  <c:v>-94.873400000000004</c:v>
                </c:pt>
                <c:pt idx="9372">
                  <c:v>-94.870699999999999</c:v>
                </c:pt>
                <c:pt idx="9373">
                  <c:v>-94.868099999999998</c:v>
                </c:pt>
                <c:pt idx="9374">
                  <c:v>-94.865399999999994</c:v>
                </c:pt>
                <c:pt idx="9375">
                  <c:v>-94.862799999999993</c:v>
                </c:pt>
                <c:pt idx="9376">
                  <c:v>-94.860100000000003</c:v>
                </c:pt>
                <c:pt idx="9377">
                  <c:v>-94.857399999999998</c:v>
                </c:pt>
                <c:pt idx="9378">
                  <c:v>-94.854799999999997</c:v>
                </c:pt>
                <c:pt idx="9379">
                  <c:v>-94.852099999999993</c:v>
                </c:pt>
                <c:pt idx="9380">
                  <c:v>-94.849400000000003</c:v>
                </c:pt>
                <c:pt idx="9381">
                  <c:v>-94.846699999999998</c:v>
                </c:pt>
                <c:pt idx="9382">
                  <c:v>-94.843999999999994</c:v>
                </c:pt>
                <c:pt idx="9383">
                  <c:v>-94.841300000000004</c:v>
                </c:pt>
                <c:pt idx="9384">
                  <c:v>-94.8386</c:v>
                </c:pt>
                <c:pt idx="9385">
                  <c:v>-94.835899999999995</c:v>
                </c:pt>
                <c:pt idx="9386">
                  <c:v>-93.810400000000001</c:v>
                </c:pt>
                <c:pt idx="9387">
                  <c:v>-82.007099999999994</c:v>
                </c:pt>
                <c:pt idx="9388">
                  <c:v>-58.6143</c:v>
                </c:pt>
                <c:pt idx="9389">
                  <c:v>-21.709299999999999</c:v>
                </c:pt>
                <c:pt idx="9390">
                  <c:v>32.505000000000003</c:v>
                </c:pt>
                <c:pt idx="9391">
                  <c:v>110.43600000000001</c:v>
                </c:pt>
                <c:pt idx="9392">
                  <c:v>222.739</c:v>
                </c:pt>
                <c:pt idx="9393">
                  <c:v>225.77</c:v>
                </c:pt>
                <c:pt idx="9394">
                  <c:v>225.797</c:v>
                </c:pt>
                <c:pt idx="9395">
                  <c:v>225.815</c:v>
                </c:pt>
                <c:pt idx="9396">
                  <c:v>225.82599999999999</c:v>
                </c:pt>
                <c:pt idx="9397">
                  <c:v>225.83099999999999</c:v>
                </c:pt>
                <c:pt idx="9398">
                  <c:v>225.83</c:v>
                </c:pt>
                <c:pt idx="9399">
                  <c:v>225.82599999999999</c:v>
                </c:pt>
                <c:pt idx="9400">
                  <c:v>225.81800000000001</c:v>
                </c:pt>
                <c:pt idx="9401">
                  <c:v>225.80600000000001</c:v>
                </c:pt>
                <c:pt idx="9402">
                  <c:v>225.792</c:v>
                </c:pt>
                <c:pt idx="9403">
                  <c:v>225.77500000000001</c:v>
                </c:pt>
                <c:pt idx="9404">
                  <c:v>225.756</c:v>
                </c:pt>
                <c:pt idx="9405">
                  <c:v>225.73599999999999</c:v>
                </c:pt>
                <c:pt idx="9406">
                  <c:v>225.714</c:v>
                </c:pt>
                <c:pt idx="9407">
                  <c:v>225.691</c:v>
                </c:pt>
                <c:pt idx="9408">
                  <c:v>225.667</c:v>
                </c:pt>
                <c:pt idx="9409">
                  <c:v>225.642</c:v>
                </c:pt>
                <c:pt idx="9410">
                  <c:v>225.61500000000001</c:v>
                </c:pt>
                <c:pt idx="9411">
                  <c:v>225.58799999999999</c:v>
                </c:pt>
                <c:pt idx="9412">
                  <c:v>225.56100000000001</c:v>
                </c:pt>
                <c:pt idx="9413">
                  <c:v>225.53200000000001</c:v>
                </c:pt>
                <c:pt idx="9414">
                  <c:v>225.50299999999999</c:v>
                </c:pt>
                <c:pt idx="9415">
                  <c:v>225.47399999999999</c:v>
                </c:pt>
                <c:pt idx="9416">
                  <c:v>225.44399999999999</c:v>
                </c:pt>
                <c:pt idx="9417">
                  <c:v>225.41300000000001</c:v>
                </c:pt>
                <c:pt idx="9418">
                  <c:v>225.38200000000001</c:v>
                </c:pt>
                <c:pt idx="9419">
                  <c:v>225.35</c:v>
                </c:pt>
                <c:pt idx="9420">
                  <c:v>225.31800000000001</c:v>
                </c:pt>
                <c:pt idx="9421">
                  <c:v>225.286</c:v>
                </c:pt>
                <c:pt idx="9422">
                  <c:v>225.25299999999999</c:v>
                </c:pt>
                <c:pt idx="9423">
                  <c:v>225.22</c:v>
                </c:pt>
                <c:pt idx="9424">
                  <c:v>225.18600000000001</c:v>
                </c:pt>
                <c:pt idx="9425">
                  <c:v>225.15199999999999</c:v>
                </c:pt>
                <c:pt idx="9426">
                  <c:v>225.11799999999999</c:v>
                </c:pt>
                <c:pt idx="9427">
                  <c:v>225.083</c:v>
                </c:pt>
                <c:pt idx="9428">
                  <c:v>225.048</c:v>
                </c:pt>
                <c:pt idx="9429">
                  <c:v>225.01300000000001</c:v>
                </c:pt>
                <c:pt idx="9430">
                  <c:v>224.97800000000001</c:v>
                </c:pt>
                <c:pt idx="9431">
                  <c:v>224.94200000000001</c:v>
                </c:pt>
                <c:pt idx="9432">
                  <c:v>224.90700000000001</c:v>
                </c:pt>
                <c:pt idx="9433">
                  <c:v>224.87100000000001</c:v>
                </c:pt>
                <c:pt idx="9434">
                  <c:v>224.83500000000001</c:v>
                </c:pt>
                <c:pt idx="9435">
                  <c:v>224.79900000000001</c:v>
                </c:pt>
                <c:pt idx="9436">
                  <c:v>224.76300000000001</c:v>
                </c:pt>
                <c:pt idx="9437">
                  <c:v>224.72800000000001</c:v>
                </c:pt>
                <c:pt idx="9438">
                  <c:v>224.69200000000001</c:v>
                </c:pt>
                <c:pt idx="9439">
                  <c:v>224.65700000000001</c:v>
                </c:pt>
                <c:pt idx="9440">
                  <c:v>224.62100000000001</c:v>
                </c:pt>
                <c:pt idx="9441">
                  <c:v>224.58600000000001</c:v>
                </c:pt>
                <c:pt idx="9442">
                  <c:v>224.55099999999999</c:v>
                </c:pt>
                <c:pt idx="9443">
                  <c:v>224.517</c:v>
                </c:pt>
                <c:pt idx="9444">
                  <c:v>224.483</c:v>
                </c:pt>
                <c:pt idx="9445">
                  <c:v>224.44900000000001</c:v>
                </c:pt>
                <c:pt idx="9446">
                  <c:v>224.416</c:v>
                </c:pt>
                <c:pt idx="9447">
                  <c:v>224.38300000000001</c:v>
                </c:pt>
                <c:pt idx="9448">
                  <c:v>224.351</c:v>
                </c:pt>
                <c:pt idx="9449">
                  <c:v>224.31899999999999</c:v>
                </c:pt>
                <c:pt idx="9450">
                  <c:v>224.28800000000001</c:v>
                </c:pt>
                <c:pt idx="9451">
                  <c:v>224.25800000000001</c:v>
                </c:pt>
                <c:pt idx="9452">
                  <c:v>224.22800000000001</c:v>
                </c:pt>
                <c:pt idx="9453">
                  <c:v>224.19900000000001</c:v>
                </c:pt>
                <c:pt idx="9454">
                  <c:v>224.17099999999999</c:v>
                </c:pt>
                <c:pt idx="9455">
                  <c:v>224.143</c:v>
                </c:pt>
                <c:pt idx="9456">
                  <c:v>224.11699999999999</c:v>
                </c:pt>
                <c:pt idx="9457">
                  <c:v>224.09100000000001</c:v>
                </c:pt>
                <c:pt idx="9458">
                  <c:v>224.066</c:v>
                </c:pt>
                <c:pt idx="9459">
                  <c:v>224.041</c:v>
                </c:pt>
                <c:pt idx="9460">
                  <c:v>224.018</c:v>
                </c:pt>
                <c:pt idx="9461">
                  <c:v>223.99600000000001</c:v>
                </c:pt>
                <c:pt idx="9462">
                  <c:v>223.97399999999999</c:v>
                </c:pt>
                <c:pt idx="9463">
                  <c:v>223.95400000000001</c:v>
                </c:pt>
                <c:pt idx="9464">
                  <c:v>223.934</c:v>
                </c:pt>
                <c:pt idx="9465">
                  <c:v>223.916</c:v>
                </c:pt>
                <c:pt idx="9466">
                  <c:v>223.898</c:v>
                </c:pt>
                <c:pt idx="9467">
                  <c:v>223.88200000000001</c:v>
                </c:pt>
                <c:pt idx="9468">
                  <c:v>223.86699999999999</c:v>
                </c:pt>
                <c:pt idx="9469">
                  <c:v>223.852</c:v>
                </c:pt>
                <c:pt idx="9470">
                  <c:v>223.839</c:v>
                </c:pt>
                <c:pt idx="9471">
                  <c:v>223.827</c:v>
                </c:pt>
                <c:pt idx="9472">
                  <c:v>223.816</c:v>
                </c:pt>
                <c:pt idx="9473">
                  <c:v>223.80500000000001</c:v>
                </c:pt>
                <c:pt idx="9474">
                  <c:v>223.797</c:v>
                </c:pt>
                <c:pt idx="9475">
                  <c:v>223.78899999999999</c:v>
                </c:pt>
                <c:pt idx="9476">
                  <c:v>223.78200000000001</c:v>
                </c:pt>
                <c:pt idx="9477">
                  <c:v>223.77600000000001</c:v>
                </c:pt>
                <c:pt idx="9478">
                  <c:v>223.77099999999999</c:v>
                </c:pt>
                <c:pt idx="9479">
                  <c:v>223.768</c:v>
                </c:pt>
                <c:pt idx="9480">
                  <c:v>223.76499999999999</c:v>
                </c:pt>
                <c:pt idx="9481">
                  <c:v>223.76400000000001</c:v>
                </c:pt>
                <c:pt idx="9482">
                  <c:v>223.76300000000001</c:v>
                </c:pt>
                <c:pt idx="9483">
                  <c:v>223.76400000000001</c:v>
                </c:pt>
                <c:pt idx="9484">
                  <c:v>223.76599999999999</c:v>
                </c:pt>
                <c:pt idx="9485">
                  <c:v>223.768</c:v>
                </c:pt>
                <c:pt idx="9486">
                  <c:v>223.77199999999999</c:v>
                </c:pt>
                <c:pt idx="9487">
                  <c:v>223.77699999999999</c:v>
                </c:pt>
                <c:pt idx="9488">
                  <c:v>223.78200000000001</c:v>
                </c:pt>
                <c:pt idx="9489">
                  <c:v>223.78899999999999</c:v>
                </c:pt>
                <c:pt idx="9490">
                  <c:v>223.79599999999999</c:v>
                </c:pt>
                <c:pt idx="9491">
                  <c:v>223.80500000000001</c:v>
                </c:pt>
                <c:pt idx="9492">
                  <c:v>223.81399999999999</c:v>
                </c:pt>
                <c:pt idx="9493">
                  <c:v>223.82400000000001</c:v>
                </c:pt>
                <c:pt idx="9494">
                  <c:v>223.83500000000001</c:v>
                </c:pt>
                <c:pt idx="9495">
                  <c:v>223.84700000000001</c:v>
                </c:pt>
                <c:pt idx="9496">
                  <c:v>223.86</c:v>
                </c:pt>
                <c:pt idx="9497">
                  <c:v>223.87299999999999</c:v>
                </c:pt>
                <c:pt idx="9498">
                  <c:v>223.88800000000001</c:v>
                </c:pt>
                <c:pt idx="9499">
                  <c:v>223.90299999999999</c:v>
                </c:pt>
                <c:pt idx="9500">
                  <c:v>223.91900000000001</c:v>
                </c:pt>
                <c:pt idx="9501">
                  <c:v>223.935</c:v>
                </c:pt>
                <c:pt idx="9502">
                  <c:v>223.953</c:v>
                </c:pt>
                <c:pt idx="9503">
                  <c:v>223.971</c:v>
                </c:pt>
                <c:pt idx="9504">
                  <c:v>223.989</c:v>
                </c:pt>
                <c:pt idx="9505">
                  <c:v>224.00899999999999</c:v>
                </c:pt>
                <c:pt idx="9506">
                  <c:v>224.029</c:v>
                </c:pt>
                <c:pt idx="9507">
                  <c:v>224.04900000000001</c:v>
                </c:pt>
                <c:pt idx="9508">
                  <c:v>224.07</c:v>
                </c:pt>
                <c:pt idx="9509">
                  <c:v>224.09200000000001</c:v>
                </c:pt>
                <c:pt idx="9510">
                  <c:v>224.114</c:v>
                </c:pt>
                <c:pt idx="9511">
                  <c:v>224.137</c:v>
                </c:pt>
                <c:pt idx="9512">
                  <c:v>224.16</c:v>
                </c:pt>
                <c:pt idx="9513">
                  <c:v>223.30600000000001</c:v>
                </c:pt>
                <c:pt idx="9514">
                  <c:v>201.80799999999999</c:v>
                </c:pt>
                <c:pt idx="9515">
                  <c:v>160.03800000000001</c:v>
                </c:pt>
                <c:pt idx="9516">
                  <c:v>96.898399999999995</c:v>
                </c:pt>
                <c:pt idx="9517">
                  <c:v>9.6803500000000007</c:v>
                </c:pt>
                <c:pt idx="9518">
                  <c:v>-94.215500000000006</c:v>
                </c:pt>
                <c:pt idx="9519">
                  <c:v>-94.207499999999996</c:v>
                </c:pt>
                <c:pt idx="9520">
                  <c:v>-94.203599999999994</c:v>
                </c:pt>
                <c:pt idx="9521">
                  <c:v>-94.203100000000006</c:v>
                </c:pt>
                <c:pt idx="9522">
                  <c:v>-94.205500000000001</c:v>
                </c:pt>
                <c:pt idx="9523">
                  <c:v>-94.210300000000004</c:v>
                </c:pt>
                <c:pt idx="9524">
                  <c:v>-94.217100000000002</c:v>
                </c:pt>
                <c:pt idx="9525">
                  <c:v>-94.2256</c:v>
                </c:pt>
                <c:pt idx="9526">
                  <c:v>-94.235500000000002</c:v>
                </c:pt>
                <c:pt idx="9527">
                  <c:v>-94.246499999999997</c:v>
                </c:pt>
                <c:pt idx="9528">
                  <c:v>-94.258399999999995</c:v>
                </c:pt>
                <c:pt idx="9529">
                  <c:v>-94.271100000000004</c:v>
                </c:pt>
                <c:pt idx="9530">
                  <c:v>-94.284300000000002</c:v>
                </c:pt>
                <c:pt idx="9531">
                  <c:v>-94.298000000000002</c:v>
                </c:pt>
                <c:pt idx="9532">
                  <c:v>-94.311999999999998</c:v>
                </c:pt>
                <c:pt idx="9533">
                  <c:v>-94.3262</c:v>
                </c:pt>
                <c:pt idx="9534">
                  <c:v>-94.340500000000006</c:v>
                </c:pt>
                <c:pt idx="9535">
                  <c:v>-94.355000000000004</c:v>
                </c:pt>
                <c:pt idx="9536">
                  <c:v>-94.369399999999999</c:v>
                </c:pt>
                <c:pt idx="9537">
                  <c:v>-94.383799999999994</c:v>
                </c:pt>
                <c:pt idx="9538">
                  <c:v>-94.398099999999999</c:v>
                </c:pt>
                <c:pt idx="9539">
                  <c:v>-94.412400000000005</c:v>
                </c:pt>
                <c:pt idx="9540">
                  <c:v>-94.426500000000004</c:v>
                </c:pt>
                <c:pt idx="9541">
                  <c:v>-94.440399999999997</c:v>
                </c:pt>
                <c:pt idx="9542">
                  <c:v>-94.4542</c:v>
                </c:pt>
                <c:pt idx="9543">
                  <c:v>-94.4679</c:v>
                </c:pt>
                <c:pt idx="9544">
                  <c:v>-94.481399999999994</c:v>
                </c:pt>
                <c:pt idx="9545">
                  <c:v>-94.494699999999995</c:v>
                </c:pt>
                <c:pt idx="9546">
                  <c:v>-94.507800000000003</c:v>
                </c:pt>
                <c:pt idx="9547">
                  <c:v>-94.520700000000005</c:v>
                </c:pt>
                <c:pt idx="9548">
                  <c:v>-94.533500000000004</c:v>
                </c:pt>
                <c:pt idx="9549">
                  <c:v>-94.546099999999996</c:v>
                </c:pt>
                <c:pt idx="9550">
                  <c:v>-94.558599999999998</c:v>
                </c:pt>
                <c:pt idx="9551">
                  <c:v>-94.570800000000006</c:v>
                </c:pt>
                <c:pt idx="9552">
                  <c:v>-94.582899999999995</c:v>
                </c:pt>
                <c:pt idx="9553">
                  <c:v>-94.594899999999996</c:v>
                </c:pt>
                <c:pt idx="9554">
                  <c:v>-94.6066</c:v>
                </c:pt>
                <c:pt idx="9555">
                  <c:v>-94.618200000000002</c:v>
                </c:pt>
                <c:pt idx="9556">
                  <c:v>-94.6297</c:v>
                </c:pt>
                <c:pt idx="9557">
                  <c:v>-94.640900000000002</c:v>
                </c:pt>
                <c:pt idx="9558">
                  <c:v>-94.652000000000001</c:v>
                </c:pt>
                <c:pt idx="9559">
                  <c:v>-94.662899999999993</c:v>
                </c:pt>
                <c:pt idx="9560">
                  <c:v>-94.673599999999993</c:v>
                </c:pt>
                <c:pt idx="9561">
                  <c:v>-94.684200000000004</c:v>
                </c:pt>
                <c:pt idx="9562">
                  <c:v>-94.694500000000005</c:v>
                </c:pt>
                <c:pt idx="9563">
                  <c:v>-94.704599999999999</c:v>
                </c:pt>
                <c:pt idx="9564">
                  <c:v>-94.714399999999998</c:v>
                </c:pt>
                <c:pt idx="9565">
                  <c:v>-94.724100000000007</c:v>
                </c:pt>
                <c:pt idx="9566">
                  <c:v>-94.733500000000006</c:v>
                </c:pt>
                <c:pt idx="9567">
                  <c:v>-94.742599999999996</c:v>
                </c:pt>
                <c:pt idx="9568">
                  <c:v>-94.751499999999993</c:v>
                </c:pt>
                <c:pt idx="9569">
                  <c:v>-94.760099999999994</c:v>
                </c:pt>
                <c:pt idx="9570">
                  <c:v>-94.7684</c:v>
                </c:pt>
                <c:pt idx="9571">
                  <c:v>-94.776399999999995</c:v>
                </c:pt>
                <c:pt idx="9572">
                  <c:v>-94.784199999999998</c:v>
                </c:pt>
                <c:pt idx="9573">
                  <c:v>-94.791499999999999</c:v>
                </c:pt>
                <c:pt idx="9574">
                  <c:v>-94.798599999999993</c:v>
                </c:pt>
                <c:pt idx="9575">
                  <c:v>-94.805400000000006</c:v>
                </c:pt>
                <c:pt idx="9576">
                  <c:v>-94.811800000000005</c:v>
                </c:pt>
                <c:pt idx="9577">
                  <c:v>-94.817899999999995</c:v>
                </c:pt>
                <c:pt idx="9578">
                  <c:v>-94.823599999999999</c:v>
                </c:pt>
                <c:pt idx="9579">
                  <c:v>-94.828999999999994</c:v>
                </c:pt>
                <c:pt idx="9580">
                  <c:v>-94.834000000000003</c:v>
                </c:pt>
                <c:pt idx="9581">
                  <c:v>-94.838700000000003</c:v>
                </c:pt>
                <c:pt idx="9582">
                  <c:v>-94.843100000000007</c:v>
                </c:pt>
                <c:pt idx="9583">
                  <c:v>-94.847200000000001</c:v>
                </c:pt>
                <c:pt idx="9584">
                  <c:v>-94.850899999999996</c:v>
                </c:pt>
                <c:pt idx="9585">
                  <c:v>-94.854200000000006</c:v>
                </c:pt>
                <c:pt idx="9586">
                  <c:v>-94.857299999999995</c:v>
                </c:pt>
                <c:pt idx="9587">
                  <c:v>-94.860100000000003</c:v>
                </c:pt>
                <c:pt idx="9588">
                  <c:v>-94.8626</c:v>
                </c:pt>
                <c:pt idx="9589">
                  <c:v>-94.864800000000002</c:v>
                </c:pt>
                <c:pt idx="9590">
                  <c:v>-94.866699999999994</c:v>
                </c:pt>
                <c:pt idx="9591">
                  <c:v>-94.868300000000005</c:v>
                </c:pt>
                <c:pt idx="9592">
                  <c:v>-94.869799999999998</c:v>
                </c:pt>
                <c:pt idx="9593">
                  <c:v>-94.870999999999995</c:v>
                </c:pt>
                <c:pt idx="9594">
                  <c:v>-94.871899999999997</c:v>
                </c:pt>
                <c:pt idx="9595">
                  <c:v>-94.872699999999995</c:v>
                </c:pt>
                <c:pt idx="9596">
                  <c:v>-94.8733</c:v>
                </c:pt>
                <c:pt idx="9597">
                  <c:v>-94.873599999999996</c:v>
                </c:pt>
                <c:pt idx="9598">
                  <c:v>-94.873900000000006</c:v>
                </c:pt>
                <c:pt idx="9599">
                  <c:v>-94.873900000000006</c:v>
                </c:pt>
                <c:pt idx="9600">
                  <c:v>-94.873900000000006</c:v>
                </c:pt>
                <c:pt idx="9601">
                  <c:v>-94.873699999999999</c:v>
                </c:pt>
                <c:pt idx="9602">
                  <c:v>-94.873400000000004</c:v>
                </c:pt>
                <c:pt idx="9603">
                  <c:v>-94.873000000000005</c:v>
                </c:pt>
                <c:pt idx="9604">
                  <c:v>-94.872500000000002</c:v>
                </c:pt>
                <c:pt idx="9605">
                  <c:v>-94.871799999999993</c:v>
                </c:pt>
                <c:pt idx="9606">
                  <c:v>-94.871200000000002</c:v>
                </c:pt>
                <c:pt idx="9607">
                  <c:v>-94.870400000000004</c:v>
                </c:pt>
                <c:pt idx="9608">
                  <c:v>-94.869600000000005</c:v>
                </c:pt>
                <c:pt idx="9609">
                  <c:v>-94.868700000000004</c:v>
                </c:pt>
                <c:pt idx="9610">
                  <c:v>-94.867800000000003</c:v>
                </c:pt>
                <c:pt idx="9611">
                  <c:v>-94.866900000000001</c:v>
                </c:pt>
                <c:pt idx="9612">
                  <c:v>-94.865899999999996</c:v>
                </c:pt>
                <c:pt idx="9613">
                  <c:v>-94.864800000000002</c:v>
                </c:pt>
                <c:pt idx="9614">
                  <c:v>-94.863699999999994</c:v>
                </c:pt>
                <c:pt idx="9615">
                  <c:v>-94.8626</c:v>
                </c:pt>
                <c:pt idx="9616">
                  <c:v>-94.861500000000007</c:v>
                </c:pt>
                <c:pt idx="9617">
                  <c:v>-94.860299999999995</c:v>
                </c:pt>
                <c:pt idx="9618">
                  <c:v>-94.859099999999998</c:v>
                </c:pt>
                <c:pt idx="9619">
                  <c:v>-94.857900000000001</c:v>
                </c:pt>
                <c:pt idx="9620">
                  <c:v>-94.8566</c:v>
                </c:pt>
                <c:pt idx="9621">
                  <c:v>-94.8553</c:v>
                </c:pt>
                <c:pt idx="9622">
                  <c:v>-94.853999999999999</c:v>
                </c:pt>
                <c:pt idx="9623">
                  <c:v>-94.852699999999999</c:v>
                </c:pt>
                <c:pt idx="9624">
                  <c:v>-94.851399999999998</c:v>
                </c:pt>
                <c:pt idx="9625">
                  <c:v>-94.85</c:v>
                </c:pt>
                <c:pt idx="9626">
                  <c:v>-94.848699999999994</c:v>
                </c:pt>
                <c:pt idx="9627">
                  <c:v>-94.847300000000004</c:v>
                </c:pt>
                <c:pt idx="9628">
                  <c:v>-94.8459</c:v>
                </c:pt>
                <c:pt idx="9629">
                  <c:v>-94.844499999999996</c:v>
                </c:pt>
                <c:pt idx="9630">
                  <c:v>-94.843000000000004</c:v>
                </c:pt>
                <c:pt idx="9631">
                  <c:v>-94.8416</c:v>
                </c:pt>
                <c:pt idx="9632">
                  <c:v>-94.840100000000007</c:v>
                </c:pt>
                <c:pt idx="9633">
                  <c:v>-94.8386</c:v>
                </c:pt>
                <c:pt idx="9634">
                  <c:v>-94.837100000000007</c:v>
                </c:pt>
                <c:pt idx="9635">
                  <c:v>-94.835599999999999</c:v>
                </c:pt>
                <c:pt idx="9636">
                  <c:v>-94.834100000000007</c:v>
                </c:pt>
                <c:pt idx="9637">
                  <c:v>-94.832499999999996</c:v>
                </c:pt>
                <c:pt idx="9638">
                  <c:v>-94.8309</c:v>
                </c:pt>
                <c:pt idx="9639">
                  <c:v>-87.269300000000001</c:v>
                </c:pt>
                <c:pt idx="9640">
                  <c:v>-67.642200000000003</c:v>
                </c:pt>
                <c:pt idx="9641">
                  <c:v>-34.428400000000003</c:v>
                </c:pt>
                <c:pt idx="9642">
                  <c:v>15.6235</c:v>
                </c:pt>
                <c:pt idx="9643">
                  <c:v>88.3339</c:v>
                </c:pt>
                <c:pt idx="9644">
                  <c:v>193.50200000000001</c:v>
                </c:pt>
                <c:pt idx="9645">
                  <c:v>225.77199999999999</c:v>
                </c:pt>
                <c:pt idx="9646">
                  <c:v>225.804</c:v>
                </c:pt>
                <c:pt idx="9647">
                  <c:v>225.827</c:v>
                </c:pt>
                <c:pt idx="9648">
                  <c:v>225.84200000000001</c:v>
                </c:pt>
                <c:pt idx="9649">
                  <c:v>225.851</c:v>
                </c:pt>
                <c:pt idx="9650">
                  <c:v>225.85499999999999</c:v>
                </c:pt>
                <c:pt idx="9651">
                  <c:v>225.85400000000001</c:v>
                </c:pt>
                <c:pt idx="9652">
                  <c:v>225.84899999999999</c:v>
                </c:pt>
                <c:pt idx="9653">
                  <c:v>225.84100000000001</c:v>
                </c:pt>
                <c:pt idx="9654">
                  <c:v>225.82900000000001</c:v>
                </c:pt>
                <c:pt idx="9655">
                  <c:v>225.816</c:v>
                </c:pt>
                <c:pt idx="9656">
                  <c:v>225.79900000000001</c:v>
                </c:pt>
                <c:pt idx="9657">
                  <c:v>225.78200000000001</c:v>
                </c:pt>
                <c:pt idx="9658">
                  <c:v>225.762</c:v>
                </c:pt>
                <c:pt idx="9659">
                  <c:v>225.74100000000001</c:v>
                </c:pt>
                <c:pt idx="9660">
                  <c:v>225.71899999999999</c:v>
                </c:pt>
                <c:pt idx="9661">
                  <c:v>225.696</c:v>
                </c:pt>
                <c:pt idx="9662">
                  <c:v>225.67099999999999</c:v>
                </c:pt>
                <c:pt idx="9663">
                  <c:v>225.64599999999999</c:v>
                </c:pt>
                <c:pt idx="9664">
                  <c:v>225.62</c:v>
                </c:pt>
                <c:pt idx="9665">
                  <c:v>225.59299999999999</c:v>
                </c:pt>
                <c:pt idx="9666">
                  <c:v>225.566</c:v>
                </c:pt>
                <c:pt idx="9667">
                  <c:v>225.53700000000001</c:v>
                </c:pt>
                <c:pt idx="9668">
                  <c:v>225.50899999999999</c:v>
                </c:pt>
                <c:pt idx="9669">
                  <c:v>225.47900000000001</c:v>
                </c:pt>
                <c:pt idx="9670">
                  <c:v>225.44900000000001</c:v>
                </c:pt>
                <c:pt idx="9671">
                  <c:v>225.41900000000001</c:v>
                </c:pt>
                <c:pt idx="9672">
                  <c:v>225.38800000000001</c:v>
                </c:pt>
                <c:pt idx="9673">
                  <c:v>225.35599999999999</c:v>
                </c:pt>
                <c:pt idx="9674">
                  <c:v>225.32400000000001</c:v>
                </c:pt>
                <c:pt idx="9675">
                  <c:v>225.292</c:v>
                </c:pt>
                <c:pt idx="9676">
                  <c:v>225.25899999999999</c:v>
                </c:pt>
                <c:pt idx="9677">
                  <c:v>225.22499999999999</c:v>
                </c:pt>
                <c:pt idx="9678">
                  <c:v>225.191</c:v>
                </c:pt>
                <c:pt idx="9679">
                  <c:v>225.15700000000001</c:v>
                </c:pt>
                <c:pt idx="9680">
                  <c:v>225.12299999999999</c:v>
                </c:pt>
                <c:pt idx="9681">
                  <c:v>225.08799999999999</c:v>
                </c:pt>
                <c:pt idx="9682">
                  <c:v>225.05199999999999</c:v>
                </c:pt>
                <c:pt idx="9683">
                  <c:v>225.017</c:v>
                </c:pt>
                <c:pt idx="9684">
                  <c:v>224.98099999999999</c:v>
                </c:pt>
                <c:pt idx="9685">
                  <c:v>224.94499999999999</c:v>
                </c:pt>
                <c:pt idx="9686">
                  <c:v>224.90899999999999</c:v>
                </c:pt>
                <c:pt idx="9687">
                  <c:v>224.87299999999999</c:v>
                </c:pt>
                <c:pt idx="9688">
                  <c:v>224.83600000000001</c:v>
                </c:pt>
                <c:pt idx="9689">
                  <c:v>224.8</c:v>
                </c:pt>
                <c:pt idx="9690">
                  <c:v>224.76300000000001</c:v>
                </c:pt>
                <c:pt idx="9691">
                  <c:v>224.727</c:v>
                </c:pt>
                <c:pt idx="9692">
                  <c:v>224.691</c:v>
                </c:pt>
                <c:pt idx="9693">
                  <c:v>224.654</c:v>
                </c:pt>
                <c:pt idx="9694">
                  <c:v>224.61799999999999</c:v>
                </c:pt>
                <c:pt idx="9695">
                  <c:v>224.58199999999999</c:v>
                </c:pt>
                <c:pt idx="9696">
                  <c:v>224.547</c:v>
                </c:pt>
                <c:pt idx="9697">
                  <c:v>224.511</c:v>
                </c:pt>
                <c:pt idx="9698">
                  <c:v>224.477</c:v>
                </c:pt>
                <c:pt idx="9699">
                  <c:v>224.44200000000001</c:v>
                </c:pt>
                <c:pt idx="9700">
                  <c:v>224.40799999999999</c:v>
                </c:pt>
                <c:pt idx="9701">
                  <c:v>224.374</c:v>
                </c:pt>
                <c:pt idx="9702">
                  <c:v>224.34100000000001</c:v>
                </c:pt>
                <c:pt idx="9703">
                  <c:v>224.309</c:v>
                </c:pt>
                <c:pt idx="9704">
                  <c:v>224.27699999999999</c:v>
                </c:pt>
                <c:pt idx="9705">
                  <c:v>224.24600000000001</c:v>
                </c:pt>
                <c:pt idx="9706">
                  <c:v>224.215</c:v>
                </c:pt>
                <c:pt idx="9707">
                  <c:v>224.185</c:v>
                </c:pt>
                <c:pt idx="9708">
                  <c:v>224.15600000000001</c:v>
                </c:pt>
                <c:pt idx="9709">
                  <c:v>224.12799999999999</c:v>
                </c:pt>
                <c:pt idx="9710">
                  <c:v>224.101</c:v>
                </c:pt>
                <c:pt idx="9711">
                  <c:v>224.07400000000001</c:v>
                </c:pt>
                <c:pt idx="9712">
                  <c:v>224.04900000000001</c:v>
                </c:pt>
                <c:pt idx="9713">
                  <c:v>224.024</c:v>
                </c:pt>
                <c:pt idx="9714">
                  <c:v>224.001</c:v>
                </c:pt>
                <c:pt idx="9715">
                  <c:v>223.97800000000001</c:v>
                </c:pt>
                <c:pt idx="9716">
                  <c:v>223.95599999999999</c:v>
                </c:pt>
                <c:pt idx="9717">
                  <c:v>223.93600000000001</c:v>
                </c:pt>
                <c:pt idx="9718">
                  <c:v>223.916</c:v>
                </c:pt>
                <c:pt idx="9719">
                  <c:v>223.898</c:v>
                </c:pt>
                <c:pt idx="9720">
                  <c:v>223.88</c:v>
                </c:pt>
                <c:pt idx="9721">
                  <c:v>223.864</c:v>
                </c:pt>
                <c:pt idx="9722">
                  <c:v>223.84899999999999</c:v>
                </c:pt>
                <c:pt idx="9723">
                  <c:v>223.83500000000001</c:v>
                </c:pt>
                <c:pt idx="9724">
                  <c:v>223.822</c:v>
                </c:pt>
                <c:pt idx="9725">
                  <c:v>223.81</c:v>
                </c:pt>
                <c:pt idx="9726">
                  <c:v>223.79900000000001</c:v>
                </c:pt>
                <c:pt idx="9727">
                  <c:v>223.78899999999999</c:v>
                </c:pt>
                <c:pt idx="9728">
                  <c:v>223.78100000000001</c:v>
                </c:pt>
                <c:pt idx="9729">
                  <c:v>223.773</c:v>
                </c:pt>
                <c:pt idx="9730">
                  <c:v>223.767</c:v>
                </c:pt>
                <c:pt idx="9731">
                  <c:v>223.761</c:v>
                </c:pt>
                <c:pt idx="9732">
                  <c:v>223.75700000000001</c:v>
                </c:pt>
                <c:pt idx="9733">
                  <c:v>223.75299999999999</c:v>
                </c:pt>
                <c:pt idx="9734">
                  <c:v>223.751</c:v>
                </c:pt>
                <c:pt idx="9735">
                  <c:v>223.749</c:v>
                </c:pt>
                <c:pt idx="9736">
                  <c:v>223.749</c:v>
                </c:pt>
                <c:pt idx="9737">
                  <c:v>223.749</c:v>
                </c:pt>
                <c:pt idx="9738">
                  <c:v>223.751</c:v>
                </c:pt>
                <c:pt idx="9739">
                  <c:v>223.75299999999999</c:v>
                </c:pt>
                <c:pt idx="9740">
                  <c:v>223.75700000000001</c:v>
                </c:pt>
                <c:pt idx="9741">
                  <c:v>223.761</c:v>
                </c:pt>
                <c:pt idx="9742">
                  <c:v>223.76599999999999</c:v>
                </c:pt>
                <c:pt idx="9743">
                  <c:v>223.77199999999999</c:v>
                </c:pt>
                <c:pt idx="9744">
                  <c:v>223.779</c:v>
                </c:pt>
                <c:pt idx="9745">
                  <c:v>223.786</c:v>
                </c:pt>
                <c:pt idx="9746">
                  <c:v>223.79499999999999</c:v>
                </c:pt>
                <c:pt idx="9747">
                  <c:v>223.804</c:v>
                </c:pt>
                <c:pt idx="9748">
                  <c:v>223.815</c:v>
                </c:pt>
                <c:pt idx="9749">
                  <c:v>223.82599999999999</c:v>
                </c:pt>
                <c:pt idx="9750">
                  <c:v>223.83799999999999</c:v>
                </c:pt>
                <c:pt idx="9751">
                  <c:v>223.85</c:v>
                </c:pt>
                <c:pt idx="9752">
                  <c:v>223.864</c:v>
                </c:pt>
                <c:pt idx="9753">
                  <c:v>223.87799999999999</c:v>
                </c:pt>
                <c:pt idx="9754">
                  <c:v>223.893</c:v>
                </c:pt>
                <c:pt idx="9755">
                  <c:v>223.90799999999999</c:v>
                </c:pt>
                <c:pt idx="9756">
                  <c:v>223.92500000000001</c:v>
                </c:pt>
                <c:pt idx="9757">
                  <c:v>223.94200000000001</c:v>
                </c:pt>
                <c:pt idx="9758">
                  <c:v>223.96</c:v>
                </c:pt>
                <c:pt idx="9759">
                  <c:v>223.97800000000001</c:v>
                </c:pt>
                <c:pt idx="9760">
                  <c:v>223.99700000000001</c:v>
                </c:pt>
                <c:pt idx="9761">
                  <c:v>224.017</c:v>
                </c:pt>
                <c:pt idx="9762">
                  <c:v>224.03700000000001</c:v>
                </c:pt>
                <c:pt idx="9763">
                  <c:v>224.05799999999999</c:v>
                </c:pt>
                <c:pt idx="9764">
                  <c:v>224.08</c:v>
                </c:pt>
                <c:pt idx="9765">
                  <c:v>220.84800000000001</c:v>
                </c:pt>
                <c:pt idx="9766">
                  <c:v>194.24100000000001</c:v>
                </c:pt>
                <c:pt idx="9767">
                  <c:v>144.83600000000001</c:v>
                </c:pt>
                <c:pt idx="9768">
                  <c:v>71.680199999999999</c:v>
                </c:pt>
                <c:pt idx="9769">
                  <c:v>-27.1999</c:v>
                </c:pt>
                <c:pt idx="9770">
                  <c:v>-94.173900000000003</c:v>
                </c:pt>
                <c:pt idx="9771">
                  <c:v>-94.166799999999995</c:v>
                </c:pt>
                <c:pt idx="9772">
                  <c:v>-94.163799999999995</c:v>
                </c:pt>
                <c:pt idx="9773">
                  <c:v>-94.164000000000001</c:v>
                </c:pt>
                <c:pt idx="9774">
                  <c:v>-94.167100000000005</c:v>
                </c:pt>
                <c:pt idx="9775">
                  <c:v>-94.172600000000003</c:v>
                </c:pt>
                <c:pt idx="9776">
                  <c:v>-94.180099999999996</c:v>
                </c:pt>
                <c:pt idx="9777">
                  <c:v>-94.1892</c:v>
                </c:pt>
                <c:pt idx="9778">
                  <c:v>-94.199700000000007</c:v>
                </c:pt>
                <c:pt idx="9779">
                  <c:v>-94.211399999999998</c:v>
                </c:pt>
                <c:pt idx="9780">
                  <c:v>-94.224100000000007</c:v>
                </c:pt>
                <c:pt idx="9781">
                  <c:v>-94.237499999999997</c:v>
                </c:pt>
                <c:pt idx="9782">
                  <c:v>-94.251499999999993</c:v>
                </c:pt>
                <c:pt idx="9783">
                  <c:v>-94.266099999999994</c:v>
                </c:pt>
                <c:pt idx="9784">
                  <c:v>-94.281000000000006</c:v>
                </c:pt>
                <c:pt idx="9785">
                  <c:v>-94.296199999999999</c:v>
                </c:pt>
                <c:pt idx="9786">
                  <c:v>-94.311599999999999</c:v>
                </c:pt>
                <c:pt idx="9787">
                  <c:v>-94.327200000000005</c:v>
                </c:pt>
                <c:pt idx="9788">
                  <c:v>-94.3429</c:v>
                </c:pt>
                <c:pt idx="9789">
                  <c:v>-94.358599999999996</c:v>
                </c:pt>
                <c:pt idx="9790">
                  <c:v>-94.374300000000005</c:v>
                </c:pt>
                <c:pt idx="9791">
                  <c:v>-94.39</c:v>
                </c:pt>
                <c:pt idx="9792">
                  <c:v>-94.405699999999996</c:v>
                </c:pt>
                <c:pt idx="9793">
                  <c:v>-94.421300000000002</c:v>
                </c:pt>
                <c:pt idx="9794">
                  <c:v>-94.436800000000005</c:v>
                </c:pt>
                <c:pt idx="9795">
                  <c:v>-94.452299999999994</c:v>
                </c:pt>
                <c:pt idx="9796">
                  <c:v>-94.467600000000004</c:v>
                </c:pt>
                <c:pt idx="9797">
                  <c:v>-94.482900000000001</c:v>
                </c:pt>
                <c:pt idx="9798">
                  <c:v>-94.498099999999994</c:v>
                </c:pt>
                <c:pt idx="9799">
                  <c:v>-94.513099999999994</c:v>
                </c:pt>
                <c:pt idx="9800">
                  <c:v>-94.528000000000006</c:v>
                </c:pt>
                <c:pt idx="9801">
                  <c:v>-94.5428</c:v>
                </c:pt>
                <c:pt idx="9802">
                  <c:v>-94.557500000000005</c:v>
                </c:pt>
                <c:pt idx="9803">
                  <c:v>-94.572100000000006</c:v>
                </c:pt>
                <c:pt idx="9804">
                  <c:v>-94.586500000000001</c:v>
                </c:pt>
                <c:pt idx="9805">
                  <c:v>-94.600800000000007</c:v>
                </c:pt>
                <c:pt idx="9806">
                  <c:v>-94.614900000000006</c:v>
                </c:pt>
                <c:pt idx="9807">
                  <c:v>-94.628900000000002</c:v>
                </c:pt>
                <c:pt idx="9808">
                  <c:v>-94.642600000000002</c:v>
                </c:pt>
                <c:pt idx="9809">
                  <c:v>-94.656199999999998</c:v>
                </c:pt>
                <c:pt idx="9810">
                  <c:v>-94.669600000000003</c:v>
                </c:pt>
                <c:pt idx="9811">
                  <c:v>-94.6828</c:v>
                </c:pt>
                <c:pt idx="9812">
                  <c:v>-94.695800000000006</c:v>
                </c:pt>
                <c:pt idx="9813">
                  <c:v>-94.708500000000001</c:v>
                </c:pt>
                <c:pt idx="9814">
                  <c:v>-94.721000000000004</c:v>
                </c:pt>
                <c:pt idx="9815">
                  <c:v>-94.733199999999997</c:v>
                </c:pt>
                <c:pt idx="9816">
                  <c:v>-94.745099999999994</c:v>
                </c:pt>
                <c:pt idx="9817">
                  <c:v>-94.756699999999995</c:v>
                </c:pt>
                <c:pt idx="9818">
                  <c:v>-94.768000000000001</c:v>
                </c:pt>
                <c:pt idx="9819">
                  <c:v>-94.778899999999993</c:v>
                </c:pt>
                <c:pt idx="9820">
                  <c:v>-94.789500000000004</c:v>
                </c:pt>
                <c:pt idx="9821">
                  <c:v>-94.799700000000001</c:v>
                </c:pt>
                <c:pt idx="9822">
                  <c:v>-94.8095</c:v>
                </c:pt>
                <c:pt idx="9823">
                  <c:v>-94.819000000000003</c:v>
                </c:pt>
                <c:pt idx="9824">
                  <c:v>-94.828000000000003</c:v>
                </c:pt>
                <c:pt idx="9825">
                  <c:v>-94.836699999999993</c:v>
                </c:pt>
                <c:pt idx="9826">
                  <c:v>-94.844899999999996</c:v>
                </c:pt>
                <c:pt idx="9827">
                  <c:v>-94.852699999999999</c:v>
                </c:pt>
                <c:pt idx="9828">
                  <c:v>-94.86</c:v>
                </c:pt>
                <c:pt idx="9829">
                  <c:v>-94.866900000000001</c:v>
                </c:pt>
                <c:pt idx="9830">
                  <c:v>-94.873400000000004</c:v>
                </c:pt>
                <c:pt idx="9831">
                  <c:v>-94.879400000000004</c:v>
                </c:pt>
                <c:pt idx="9832">
                  <c:v>-94.885000000000005</c:v>
                </c:pt>
                <c:pt idx="9833">
                  <c:v>-94.890100000000004</c:v>
                </c:pt>
                <c:pt idx="9834">
                  <c:v>-94.894900000000007</c:v>
                </c:pt>
                <c:pt idx="9835">
                  <c:v>-94.899199999999993</c:v>
                </c:pt>
                <c:pt idx="9836">
                  <c:v>-94.903000000000006</c:v>
                </c:pt>
                <c:pt idx="9837">
                  <c:v>-94.906499999999994</c:v>
                </c:pt>
                <c:pt idx="9838">
                  <c:v>-94.909599999999998</c:v>
                </c:pt>
                <c:pt idx="9839">
                  <c:v>-94.912300000000002</c:v>
                </c:pt>
                <c:pt idx="9840">
                  <c:v>-94.914599999999993</c:v>
                </c:pt>
                <c:pt idx="9841">
                  <c:v>-94.916600000000003</c:v>
                </c:pt>
                <c:pt idx="9842">
                  <c:v>-94.918199999999999</c:v>
                </c:pt>
                <c:pt idx="9843">
                  <c:v>-94.919499999999999</c:v>
                </c:pt>
                <c:pt idx="9844">
                  <c:v>-94.920400000000001</c:v>
                </c:pt>
                <c:pt idx="9845">
                  <c:v>-94.921099999999996</c:v>
                </c:pt>
                <c:pt idx="9846">
                  <c:v>-94.921499999999995</c:v>
                </c:pt>
                <c:pt idx="9847">
                  <c:v>-94.921599999999998</c:v>
                </c:pt>
                <c:pt idx="9848">
                  <c:v>-94.921499999999995</c:v>
                </c:pt>
                <c:pt idx="9849">
                  <c:v>-94.921099999999996</c:v>
                </c:pt>
                <c:pt idx="9850">
                  <c:v>-94.920599999999993</c:v>
                </c:pt>
                <c:pt idx="9851">
                  <c:v>-94.919799999999995</c:v>
                </c:pt>
                <c:pt idx="9852">
                  <c:v>-94.918800000000005</c:v>
                </c:pt>
                <c:pt idx="9853">
                  <c:v>-94.917699999999996</c:v>
                </c:pt>
                <c:pt idx="9854">
                  <c:v>-94.916399999999996</c:v>
                </c:pt>
                <c:pt idx="9855">
                  <c:v>-94.914900000000003</c:v>
                </c:pt>
                <c:pt idx="9856">
                  <c:v>-94.913300000000007</c:v>
                </c:pt>
                <c:pt idx="9857">
                  <c:v>-94.911600000000007</c:v>
                </c:pt>
                <c:pt idx="9858">
                  <c:v>-94.909800000000004</c:v>
                </c:pt>
                <c:pt idx="9859">
                  <c:v>-94.907899999999998</c:v>
                </c:pt>
                <c:pt idx="9860">
                  <c:v>-94.905799999999999</c:v>
                </c:pt>
                <c:pt idx="9861">
                  <c:v>-94.903700000000001</c:v>
                </c:pt>
                <c:pt idx="9862">
                  <c:v>-94.901499999999999</c:v>
                </c:pt>
                <c:pt idx="9863">
                  <c:v>-94.899299999999997</c:v>
                </c:pt>
                <c:pt idx="9864">
                  <c:v>-94.896900000000002</c:v>
                </c:pt>
                <c:pt idx="9865">
                  <c:v>-94.894599999999997</c:v>
                </c:pt>
                <c:pt idx="9866">
                  <c:v>-94.892099999999999</c:v>
                </c:pt>
                <c:pt idx="9867">
                  <c:v>-94.889700000000005</c:v>
                </c:pt>
                <c:pt idx="9868">
                  <c:v>-94.887200000000007</c:v>
                </c:pt>
                <c:pt idx="9869">
                  <c:v>-94.884600000000006</c:v>
                </c:pt>
                <c:pt idx="9870">
                  <c:v>-94.882000000000005</c:v>
                </c:pt>
                <c:pt idx="9871">
                  <c:v>-94.879400000000004</c:v>
                </c:pt>
                <c:pt idx="9872">
                  <c:v>-94.876800000000003</c:v>
                </c:pt>
                <c:pt idx="9873">
                  <c:v>-94.874099999999999</c:v>
                </c:pt>
                <c:pt idx="9874">
                  <c:v>-94.871499999999997</c:v>
                </c:pt>
                <c:pt idx="9875">
                  <c:v>-94.868799999999993</c:v>
                </c:pt>
                <c:pt idx="9876">
                  <c:v>-94.866100000000003</c:v>
                </c:pt>
                <c:pt idx="9877">
                  <c:v>-94.863399999999999</c:v>
                </c:pt>
                <c:pt idx="9878">
                  <c:v>-94.860600000000005</c:v>
                </c:pt>
                <c:pt idx="9879">
                  <c:v>-94.857900000000001</c:v>
                </c:pt>
                <c:pt idx="9880">
                  <c:v>-94.855199999999996</c:v>
                </c:pt>
                <c:pt idx="9881">
                  <c:v>-94.852400000000003</c:v>
                </c:pt>
                <c:pt idx="9882">
                  <c:v>-94.849699999999999</c:v>
                </c:pt>
                <c:pt idx="9883">
                  <c:v>-94.846900000000005</c:v>
                </c:pt>
                <c:pt idx="9884">
                  <c:v>-94.844099999999997</c:v>
                </c:pt>
                <c:pt idx="9885">
                  <c:v>-94.841300000000004</c:v>
                </c:pt>
                <c:pt idx="9886">
                  <c:v>-90.929400000000001</c:v>
                </c:pt>
                <c:pt idx="9887">
                  <c:v>-75.022499999999994</c:v>
                </c:pt>
                <c:pt idx="9888">
                  <c:v>-45.942100000000003</c:v>
                </c:pt>
                <c:pt idx="9889">
                  <c:v>-1.03311</c:v>
                </c:pt>
                <c:pt idx="9890">
                  <c:v>64.716200000000001</c:v>
                </c:pt>
                <c:pt idx="9891">
                  <c:v>159.84100000000001</c:v>
                </c:pt>
                <c:pt idx="9892">
                  <c:v>225.76400000000001</c:v>
                </c:pt>
                <c:pt idx="9893">
                  <c:v>225.79599999999999</c:v>
                </c:pt>
                <c:pt idx="9894">
                  <c:v>225.81800000000001</c:v>
                </c:pt>
                <c:pt idx="9895">
                  <c:v>225.833</c:v>
                </c:pt>
                <c:pt idx="9896">
                  <c:v>225.84100000000001</c:v>
                </c:pt>
                <c:pt idx="9897">
                  <c:v>225.84399999999999</c:v>
                </c:pt>
                <c:pt idx="9898">
                  <c:v>225.84100000000001</c:v>
                </c:pt>
                <c:pt idx="9899">
                  <c:v>225.83500000000001</c:v>
                </c:pt>
                <c:pt idx="9900">
                  <c:v>225.82499999999999</c:v>
                </c:pt>
                <c:pt idx="9901">
                  <c:v>225.81100000000001</c:v>
                </c:pt>
                <c:pt idx="9902">
                  <c:v>225.79599999999999</c:v>
                </c:pt>
                <c:pt idx="9903">
                  <c:v>225.77799999999999</c:v>
                </c:pt>
                <c:pt idx="9904">
                  <c:v>225.75800000000001</c:v>
                </c:pt>
                <c:pt idx="9905">
                  <c:v>225.73599999999999</c:v>
                </c:pt>
                <c:pt idx="9906">
                  <c:v>225.71299999999999</c:v>
                </c:pt>
                <c:pt idx="9907">
                  <c:v>225.68799999999999</c:v>
                </c:pt>
                <c:pt idx="9908">
                  <c:v>225.66300000000001</c:v>
                </c:pt>
                <c:pt idx="9909">
                  <c:v>225.636</c:v>
                </c:pt>
                <c:pt idx="9910">
                  <c:v>225.60900000000001</c:v>
                </c:pt>
                <c:pt idx="9911">
                  <c:v>225.58099999999999</c:v>
                </c:pt>
                <c:pt idx="9912">
                  <c:v>225.55199999999999</c:v>
                </c:pt>
                <c:pt idx="9913">
                  <c:v>225.52199999999999</c:v>
                </c:pt>
                <c:pt idx="9914">
                  <c:v>225.49199999999999</c:v>
                </c:pt>
                <c:pt idx="9915">
                  <c:v>225.46100000000001</c:v>
                </c:pt>
                <c:pt idx="9916">
                  <c:v>225.43</c:v>
                </c:pt>
                <c:pt idx="9917">
                  <c:v>225.398</c:v>
                </c:pt>
                <c:pt idx="9918">
                  <c:v>225.36600000000001</c:v>
                </c:pt>
                <c:pt idx="9919">
                  <c:v>225.333</c:v>
                </c:pt>
                <c:pt idx="9920">
                  <c:v>225.29900000000001</c:v>
                </c:pt>
                <c:pt idx="9921">
                  <c:v>225.26599999999999</c:v>
                </c:pt>
                <c:pt idx="9922">
                  <c:v>225.232</c:v>
                </c:pt>
                <c:pt idx="9923">
                  <c:v>225.197</c:v>
                </c:pt>
                <c:pt idx="9924">
                  <c:v>225.16200000000001</c:v>
                </c:pt>
                <c:pt idx="9925">
                  <c:v>225.12700000000001</c:v>
                </c:pt>
                <c:pt idx="9926">
                  <c:v>225.09200000000001</c:v>
                </c:pt>
                <c:pt idx="9927">
                  <c:v>225.05600000000001</c:v>
                </c:pt>
                <c:pt idx="9928">
                  <c:v>225.02</c:v>
                </c:pt>
                <c:pt idx="9929">
                  <c:v>224.98400000000001</c:v>
                </c:pt>
                <c:pt idx="9930">
                  <c:v>224.94800000000001</c:v>
                </c:pt>
                <c:pt idx="9931">
                  <c:v>224.911</c:v>
                </c:pt>
                <c:pt idx="9932">
                  <c:v>224.874</c:v>
                </c:pt>
                <c:pt idx="9933">
                  <c:v>224.83799999999999</c:v>
                </c:pt>
                <c:pt idx="9934">
                  <c:v>224.80099999999999</c:v>
                </c:pt>
                <c:pt idx="9935">
                  <c:v>224.76400000000001</c:v>
                </c:pt>
                <c:pt idx="9936">
                  <c:v>224.72800000000001</c:v>
                </c:pt>
                <c:pt idx="9937">
                  <c:v>224.691</c:v>
                </c:pt>
                <c:pt idx="9938">
                  <c:v>224.655</c:v>
                </c:pt>
                <c:pt idx="9939">
                  <c:v>224.619</c:v>
                </c:pt>
                <c:pt idx="9940">
                  <c:v>224.583</c:v>
                </c:pt>
                <c:pt idx="9941">
                  <c:v>224.547</c:v>
                </c:pt>
                <c:pt idx="9942">
                  <c:v>224.512</c:v>
                </c:pt>
                <c:pt idx="9943">
                  <c:v>224.477</c:v>
                </c:pt>
                <c:pt idx="9944">
                  <c:v>224.44200000000001</c:v>
                </c:pt>
                <c:pt idx="9945">
                  <c:v>224.40799999999999</c:v>
                </c:pt>
                <c:pt idx="9946">
                  <c:v>224.375</c:v>
                </c:pt>
                <c:pt idx="9947">
                  <c:v>224.34200000000001</c:v>
                </c:pt>
                <c:pt idx="9948">
                  <c:v>224.309</c:v>
                </c:pt>
                <c:pt idx="9949">
                  <c:v>224.27699999999999</c:v>
                </c:pt>
                <c:pt idx="9950">
                  <c:v>224.24600000000001</c:v>
                </c:pt>
                <c:pt idx="9951">
                  <c:v>224.21600000000001</c:v>
                </c:pt>
                <c:pt idx="9952">
                  <c:v>224.18600000000001</c:v>
                </c:pt>
                <c:pt idx="9953">
                  <c:v>224.15700000000001</c:v>
                </c:pt>
                <c:pt idx="9954">
                  <c:v>224.12899999999999</c:v>
                </c:pt>
                <c:pt idx="9955">
                  <c:v>224.102</c:v>
                </c:pt>
                <c:pt idx="9956">
                  <c:v>224.07499999999999</c:v>
                </c:pt>
                <c:pt idx="9957">
                  <c:v>224.05</c:v>
                </c:pt>
                <c:pt idx="9958">
                  <c:v>224.02500000000001</c:v>
                </c:pt>
                <c:pt idx="9959">
                  <c:v>224.00200000000001</c:v>
                </c:pt>
                <c:pt idx="9960">
                  <c:v>223.97900000000001</c:v>
                </c:pt>
                <c:pt idx="9961">
                  <c:v>223.958</c:v>
                </c:pt>
                <c:pt idx="9962">
                  <c:v>223.93700000000001</c:v>
                </c:pt>
                <c:pt idx="9963">
                  <c:v>223.917</c:v>
                </c:pt>
                <c:pt idx="9964">
                  <c:v>223.899</c:v>
                </c:pt>
                <c:pt idx="9965">
                  <c:v>223.88200000000001</c:v>
                </c:pt>
                <c:pt idx="9966">
                  <c:v>223.86500000000001</c:v>
                </c:pt>
                <c:pt idx="9967">
                  <c:v>223.85</c:v>
                </c:pt>
                <c:pt idx="9968">
                  <c:v>223.83600000000001</c:v>
                </c:pt>
                <c:pt idx="9969">
                  <c:v>223.82300000000001</c:v>
                </c:pt>
                <c:pt idx="9970">
                  <c:v>223.81100000000001</c:v>
                </c:pt>
                <c:pt idx="9971">
                  <c:v>223.8</c:v>
                </c:pt>
                <c:pt idx="9972">
                  <c:v>223.79</c:v>
                </c:pt>
                <c:pt idx="9973">
                  <c:v>223.78200000000001</c:v>
                </c:pt>
                <c:pt idx="9974">
                  <c:v>223.774</c:v>
                </c:pt>
                <c:pt idx="9975">
                  <c:v>223.768</c:v>
                </c:pt>
                <c:pt idx="9976">
                  <c:v>223.76300000000001</c:v>
                </c:pt>
                <c:pt idx="9977">
                  <c:v>223.75800000000001</c:v>
                </c:pt>
                <c:pt idx="9978">
                  <c:v>223.755</c:v>
                </c:pt>
                <c:pt idx="9979">
                  <c:v>223.75299999999999</c:v>
                </c:pt>
                <c:pt idx="9980">
                  <c:v>223.75200000000001</c:v>
                </c:pt>
                <c:pt idx="9981">
                  <c:v>223.75200000000001</c:v>
                </c:pt>
                <c:pt idx="9982">
                  <c:v>223.75299999999999</c:v>
                </c:pt>
                <c:pt idx="9983">
                  <c:v>223.755</c:v>
                </c:pt>
                <c:pt idx="9984">
                  <c:v>223.75800000000001</c:v>
                </c:pt>
                <c:pt idx="9985">
                  <c:v>223.76300000000001</c:v>
                </c:pt>
                <c:pt idx="9986">
                  <c:v>223.768</c:v>
                </c:pt>
                <c:pt idx="9987">
                  <c:v>223.774</c:v>
                </c:pt>
                <c:pt idx="9988">
                  <c:v>223.78100000000001</c:v>
                </c:pt>
                <c:pt idx="9989">
                  <c:v>223.78800000000001</c:v>
                </c:pt>
                <c:pt idx="9990">
                  <c:v>223.797</c:v>
                </c:pt>
                <c:pt idx="9991">
                  <c:v>223.80699999999999</c:v>
                </c:pt>
                <c:pt idx="9992">
                  <c:v>223.81800000000001</c:v>
                </c:pt>
                <c:pt idx="9993">
                  <c:v>223.82900000000001</c:v>
                </c:pt>
                <c:pt idx="9994">
                  <c:v>223.84100000000001</c:v>
                </c:pt>
                <c:pt idx="9995">
                  <c:v>223.85400000000001</c:v>
                </c:pt>
                <c:pt idx="9996">
                  <c:v>223.86799999999999</c:v>
                </c:pt>
                <c:pt idx="9997">
                  <c:v>223.88300000000001</c:v>
                </c:pt>
                <c:pt idx="9998">
                  <c:v>223.899</c:v>
                </c:pt>
                <c:pt idx="9999">
                  <c:v>223.91499999999999</c:v>
                </c:pt>
                <c:pt idx="10000">
                  <c:v>223.93199999999999</c:v>
                </c:pt>
                <c:pt idx="10001">
                  <c:v>223.95</c:v>
                </c:pt>
                <c:pt idx="10002">
                  <c:v>223.96799999999999</c:v>
                </c:pt>
                <c:pt idx="10003">
                  <c:v>223.988</c:v>
                </c:pt>
                <c:pt idx="10004">
                  <c:v>224.00700000000001</c:v>
                </c:pt>
                <c:pt idx="10005">
                  <c:v>224.02799999999999</c:v>
                </c:pt>
                <c:pt idx="10006">
                  <c:v>224.04900000000001</c:v>
                </c:pt>
                <c:pt idx="10007">
                  <c:v>224.07</c:v>
                </c:pt>
                <c:pt idx="10008">
                  <c:v>224.09299999999999</c:v>
                </c:pt>
                <c:pt idx="10009">
                  <c:v>224.11500000000001</c:v>
                </c:pt>
                <c:pt idx="10010">
                  <c:v>224.13900000000001</c:v>
                </c:pt>
                <c:pt idx="10011">
                  <c:v>224.16200000000001</c:v>
                </c:pt>
                <c:pt idx="10012">
                  <c:v>210.41900000000001</c:v>
                </c:pt>
                <c:pt idx="10013">
                  <c:v>176.19</c:v>
                </c:pt>
                <c:pt idx="10014">
                  <c:v>120.905</c:v>
                </c:pt>
                <c:pt idx="10015">
                  <c:v>42.255699999999997</c:v>
                </c:pt>
                <c:pt idx="10016">
                  <c:v>-60.973300000000002</c:v>
                </c:pt>
                <c:pt idx="10017">
                  <c:v>-94.206299999999999</c:v>
                </c:pt>
                <c:pt idx="10018">
                  <c:v>-94.2012</c:v>
                </c:pt>
                <c:pt idx="10019">
                  <c:v>-94.199799999999996</c:v>
                </c:pt>
                <c:pt idx="10020">
                  <c:v>-94.201499999999996</c:v>
                </c:pt>
                <c:pt idx="10021">
                  <c:v>-94.205799999999996</c:v>
                </c:pt>
                <c:pt idx="10022">
                  <c:v>-94.212199999999996</c:v>
                </c:pt>
                <c:pt idx="10023">
                  <c:v>-94.220500000000001</c:v>
                </c:pt>
                <c:pt idx="10024">
                  <c:v>-94.2303</c:v>
                </c:pt>
                <c:pt idx="10025">
                  <c:v>-94.241299999999995</c:v>
                </c:pt>
                <c:pt idx="10026">
                  <c:v>-94.253299999999996</c:v>
                </c:pt>
                <c:pt idx="10027">
                  <c:v>-94.266199999999998</c:v>
                </c:pt>
                <c:pt idx="10028">
                  <c:v>-94.279700000000005</c:v>
                </c:pt>
                <c:pt idx="10029">
                  <c:v>-94.293700000000001</c:v>
                </c:pt>
                <c:pt idx="10030">
                  <c:v>-94.308099999999996</c:v>
                </c:pt>
                <c:pt idx="10031">
                  <c:v>-94.322800000000001</c:v>
                </c:pt>
                <c:pt idx="10032">
                  <c:v>-94.337699999999998</c:v>
                </c:pt>
                <c:pt idx="10033">
                  <c:v>-94.352699999999999</c:v>
                </c:pt>
                <c:pt idx="10034">
                  <c:v>-94.367699999999999</c:v>
                </c:pt>
                <c:pt idx="10035">
                  <c:v>-94.382800000000003</c:v>
                </c:pt>
                <c:pt idx="10036">
                  <c:v>-94.397800000000004</c:v>
                </c:pt>
                <c:pt idx="10037">
                  <c:v>-94.412700000000001</c:v>
                </c:pt>
                <c:pt idx="10038">
                  <c:v>-94.427599999999998</c:v>
                </c:pt>
                <c:pt idx="10039">
                  <c:v>-94.442300000000003</c:v>
                </c:pt>
                <c:pt idx="10040">
                  <c:v>-94.456800000000001</c:v>
                </c:pt>
                <c:pt idx="10041">
                  <c:v>-94.471299999999999</c:v>
                </c:pt>
                <c:pt idx="10042">
                  <c:v>-94.485500000000002</c:v>
                </c:pt>
                <c:pt idx="10043">
                  <c:v>-94.499700000000004</c:v>
                </c:pt>
                <c:pt idx="10044">
                  <c:v>-94.513599999999997</c:v>
                </c:pt>
                <c:pt idx="10045">
                  <c:v>-94.5274</c:v>
                </c:pt>
                <c:pt idx="10046">
                  <c:v>-94.540999999999997</c:v>
                </c:pt>
                <c:pt idx="10047">
                  <c:v>-94.554400000000001</c:v>
                </c:pt>
                <c:pt idx="10048">
                  <c:v>-94.567599999999999</c:v>
                </c:pt>
                <c:pt idx="10049">
                  <c:v>-94.580699999999993</c:v>
                </c:pt>
                <c:pt idx="10050">
                  <c:v>-94.593599999999995</c:v>
                </c:pt>
                <c:pt idx="10051">
                  <c:v>-94.606300000000005</c:v>
                </c:pt>
                <c:pt idx="10052">
                  <c:v>-94.618899999999996</c:v>
                </c:pt>
                <c:pt idx="10053">
                  <c:v>-94.631200000000007</c:v>
                </c:pt>
                <c:pt idx="10054">
                  <c:v>-94.6434</c:v>
                </c:pt>
                <c:pt idx="10055">
                  <c:v>-94.655299999999997</c:v>
                </c:pt>
                <c:pt idx="10056">
                  <c:v>-94.667100000000005</c:v>
                </c:pt>
                <c:pt idx="10057">
                  <c:v>-94.678700000000006</c:v>
                </c:pt>
                <c:pt idx="10058">
                  <c:v>-94.69</c:v>
                </c:pt>
                <c:pt idx="10059">
                  <c:v>-94.701099999999997</c:v>
                </c:pt>
                <c:pt idx="10060">
                  <c:v>-94.712000000000003</c:v>
                </c:pt>
                <c:pt idx="10061">
                  <c:v>-94.7226</c:v>
                </c:pt>
                <c:pt idx="10062">
                  <c:v>-94.733000000000004</c:v>
                </c:pt>
                <c:pt idx="10063">
                  <c:v>-94.743099999999998</c:v>
                </c:pt>
                <c:pt idx="10064">
                  <c:v>-94.753</c:v>
                </c:pt>
                <c:pt idx="10065">
                  <c:v>-94.762500000000003</c:v>
                </c:pt>
                <c:pt idx="10066">
                  <c:v>-94.771799999999999</c:v>
                </c:pt>
                <c:pt idx="10067">
                  <c:v>-94.780699999999996</c:v>
                </c:pt>
                <c:pt idx="10068">
                  <c:v>-94.789299999999997</c:v>
                </c:pt>
                <c:pt idx="10069">
                  <c:v>-94.797600000000003</c:v>
                </c:pt>
                <c:pt idx="10070">
                  <c:v>-94.805599999999998</c:v>
                </c:pt>
                <c:pt idx="10071">
                  <c:v>-94.813199999999995</c:v>
                </c:pt>
                <c:pt idx="10072">
                  <c:v>-94.820400000000006</c:v>
                </c:pt>
                <c:pt idx="10073">
                  <c:v>-94.827299999999994</c:v>
                </c:pt>
                <c:pt idx="10074">
                  <c:v>-94.833799999999997</c:v>
                </c:pt>
                <c:pt idx="10075">
                  <c:v>-94.8399</c:v>
                </c:pt>
                <c:pt idx="10076">
                  <c:v>-94.845600000000005</c:v>
                </c:pt>
                <c:pt idx="10077">
                  <c:v>-94.850999999999999</c:v>
                </c:pt>
                <c:pt idx="10078">
                  <c:v>-94.855999999999995</c:v>
                </c:pt>
                <c:pt idx="10079">
                  <c:v>-94.860600000000005</c:v>
                </c:pt>
                <c:pt idx="10080">
                  <c:v>-94.864900000000006</c:v>
                </c:pt>
                <c:pt idx="10081">
                  <c:v>-94.868799999999993</c:v>
                </c:pt>
                <c:pt idx="10082">
                  <c:v>-94.872299999999996</c:v>
                </c:pt>
                <c:pt idx="10083">
                  <c:v>-94.875399999999999</c:v>
                </c:pt>
                <c:pt idx="10084">
                  <c:v>-94.878200000000007</c:v>
                </c:pt>
                <c:pt idx="10085">
                  <c:v>-94.880600000000001</c:v>
                </c:pt>
                <c:pt idx="10086">
                  <c:v>-94.882800000000003</c:v>
                </c:pt>
                <c:pt idx="10087">
                  <c:v>-94.884600000000006</c:v>
                </c:pt>
                <c:pt idx="10088">
                  <c:v>-94.885999999999996</c:v>
                </c:pt>
                <c:pt idx="10089">
                  <c:v>-94.887200000000007</c:v>
                </c:pt>
                <c:pt idx="10090">
                  <c:v>-94.888099999999994</c:v>
                </c:pt>
                <c:pt idx="10091">
                  <c:v>-94.8887</c:v>
                </c:pt>
                <c:pt idx="10092">
                  <c:v>-94.889099999999999</c:v>
                </c:pt>
                <c:pt idx="10093">
                  <c:v>-94.889200000000002</c:v>
                </c:pt>
                <c:pt idx="10094">
                  <c:v>-94.889099999999999</c:v>
                </c:pt>
                <c:pt idx="10095">
                  <c:v>-94.8887</c:v>
                </c:pt>
                <c:pt idx="10096">
                  <c:v>-94.888199999999998</c:v>
                </c:pt>
                <c:pt idx="10097">
                  <c:v>-94.887500000000003</c:v>
                </c:pt>
                <c:pt idx="10098">
                  <c:v>-94.886600000000001</c:v>
                </c:pt>
                <c:pt idx="10099">
                  <c:v>-94.885499999999993</c:v>
                </c:pt>
                <c:pt idx="10100">
                  <c:v>-94.884299999999996</c:v>
                </c:pt>
                <c:pt idx="10101">
                  <c:v>-94.882900000000006</c:v>
                </c:pt>
                <c:pt idx="10102">
                  <c:v>-94.881399999999999</c:v>
                </c:pt>
                <c:pt idx="10103">
                  <c:v>-94.879800000000003</c:v>
                </c:pt>
                <c:pt idx="10104">
                  <c:v>-94.878100000000003</c:v>
                </c:pt>
                <c:pt idx="10105">
                  <c:v>-94.876199999999997</c:v>
                </c:pt>
                <c:pt idx="10106">
                  <c:v>-94.874300000000005</c:v>
                </c:pt>
                <c:pt idx="10107">
                  <c:v>-94.872299999999996</c:v>
                </c:pt>
                <c:pt idx="10108">
                  <c:v>-94.8703</c:v>
                </c:pt>
                <c:pt idx="10109">
                  <c:v>-94.868200000000002</c:v>
                </c:pt>
                <c:pt idx="10110">
                  <c:v>-94.866</c:v>
                </c:pt>
                <c:pt idx="10111">
                  <c:v>-94.863699999999994</c:v>
                </c:pt>
                <c:pt idx="10112">
                  <c:v>-94.861500000000007</c:v>
                </c:pt>
                <c:pt idx="10113">
                  <c:v>-94.859200000000001</c:v>
                </c:pt>
                <c:pt idx="10114">
                  <c:v>-94.856800000000007</c:v>
                </c:pt>
                <c:pt idx="10115">
                  <c:v>-94.854399999999998</c:v>
                </c:pt>
                <c:pt idx="10116">
                  <c:v>-94.852099999999993</c:v>
                </c:pt>
                <c:pt idx="10117">
                  <c:v>-94.849599999999995</c:v>
                </c:pt>
                <c:pt idx="10118">
                  <c:v>-94.847200000000001</c:v>
                </c:pt>
                <c:pt idx="10119">
                  <c:v>-94.844800000000006</c:v>
                </c:pt>
                <c:pt idx="10120">
                  <c:v>-94.842299999999994</c:v>
                </c:pt>
                <c:pt idx="10121">
                  <c:v>-94.8399</c:v>
                </c:pt>
                <c:pt idx="10122">
                  <c:v>-94.837400000000002</c:v>
                </c:pt>
                <c:pt idx="10123">
                  <c:v>-94.834900000000005</c:v>
                </c:pt>
                <c:pt idx="10124">
                  <c:v>-94.832499999999996</c:v>
                </c:pt>
                <c:pt idx="10125">
                  <c:v>-94.83</c:v>
                </c:pt>
                <c:pt idx="10126">
                  <c:v>-94.827600000000004</c:v>
                </c:pt>
                <c:pt idx="10127">
                  <c:v>-94.825199999999995</c:v>
                </c:pt>
                <c:pt idx="10128">
                  <c:v>-94.822699999999998</c:v>
                </c:pt>
                <c:pt idx="10129">
                  <c:v>-94.820300000000003</c:v>
                </c:pt>
                <c:pt idx="10130">
                  <c:v>-94.817899999999995</c:v>
                </c:pt>
                <c:pt idx="10131">
                  <c:v>-94.8155</c:v>
                </c:pt>
                <c:pt idx="10132">
                  <c:v>-94.813100000000006</c:v>
                </c:pt>
                <c:pt idx="10133">
                  <c:v>-94.8108</c:v>
                </c:pt>
                <c:pt idx="10134">
                  <c:v>-94.162199999999999</c:v>
                </c:pt>
                <c:pt idx="10135">
                  <c:v>-83.638099999999994</c:v>
                </c:pt>
                <c:pt idx="10136">
                  <c:v>-62.515300000000003</c:v>
                </c:pt>
                <c:pt idx="10137">
                  <c:v>-29.101500000000001</c:v>
                </c:pt>
                <c:pt idx="10138">
                  <c:v>19.941800000000001</c:v>
                </c:pt>
                <c:pt idx="10139">
                  <c:v>90.160899999999998</c:v>
                </c:pt>
                <c:pt idx="10140">
                  <c:v>190.51</c:v>
                </c:pt>
                <c:pt idx="10141">
                  <c:v>225.709</c:v>
                </c:pt>
                <c:pt idx="10142">
                  <c:v>225.74</c:v>
                </c:pt>
                <c:pt idx="10143">
                  <c:v>225.762</c:v>
                </c:pt>
                <c:pt idx="10144">
                  <c:v>225.77600000000001</c:v>
                </c:pt>
                <c:pt idx="10145">
                  <c:v>225.785</c:v>
                </c:pt>
                <c:pt idx="10146">
                  <c:v>225.78800000000001</c:v>
                </c:pt>
                <c:pt idx="10147">
                  <c:v>225.786</c:v>
                </c:pt>
                <c:pt idx="10148">
                  <c:v>225.78100000000001</c:v>
                </c:pt>
                <c:pt idx="10149">
                  <c:v>225.773</c:v>
                </c:pt>
                <c:pt idx="10150">
                  <c:v>225.762</c:v>
                </c:pt>
                <c:pt idx="10151">
                  <c:v>225.74799999999999</c:v>
                </c:pt>
                <c:pt idx="10152">
                  <c:v>225.733</c:v>
                </c:pt>
                <c:pt idx="10153">
                  <c:v>225.71600000000001</c:v>
                </c:pt>
                <c:pt idx="10154">
                  <c:v>225.697</c:v>
                </c:pt>
                <c:pt idx="10155">
                  <c:v>225.67699999999999</c:v>
                </c:pt>
                <c:pt idx="10156">
                  <c:v>225.65600000000001</c:v>
                </c:pt>
                <c:pt idx="10157">
                  <c:v>225.63399999999999</c:v>
                </c:pt>
                <c:pt idx="10158">
                  <c:v>225.61099999999999</c:v>
                </c:pt>
                <c:pt idx="10159">
                  <c:v>225.58799999999999</c:v>
                </c:pt>
                <c:pt idx="10160">
                  <c:v>225.56299999999999</c:v>
                </c:pt>
                <c:pt idx="10161">
                  <c:v>225.53899999999999</c:v>
                </c:pt>
                <c:pt idx="10162">
                  <c:v>225.51300000000001</c:v>
                </c:pt>
                <c:pt idx="10163">
                  <c:v>225.48699999999999</c:v>
                </c:pt>
                <c:pt idx="10164">
                  <c:v>225.46100000000001</c:v>
                </c:pt>
                <c:pt idx="10165">
                  <c:v>225.434</c:v>
                </c:pt>
                <c:pt idx="10166">
                  <c:v>225.40600000000001</c:v>
                </c:pt>
                <c:pt idx="10167">
                  <c:v>225.37799999999999</c:v>
                </c:pt>
                <c:pt idx="10168">
                  <c:v>225.35</c:v>
                </c:pt>
                <c:pt idx="10169">
                  <c:v>225.321</c:v>
                </c:pt>
                <c:pt idx="10170">
                  <c:v>225.292</c:v>
                </c:pt>
                <c:pt idx="10171">
                  <c:v>225.262</c:v>
                </c:pt>
                <c:pt idx="10172">
                  <c:v>225.232</c:v>
                </c:pt>
                <c:pt idx="10173">
                  <c:v>225.202</c:v>
                </c:pt>
                <c:pt idx="10174">
                  <c:v>225.17099999999999</c:v>
                </c:pt>
                <c:pt idx="10175">
                  <c:v>225.14</c:v>
                </c:pt>
                <c:pt idx="10176">
                  <c:v>225.108</c:v>
                </c:pt>
                <c:pt idx="10177">
                  <c:v>225.077</c:v>
                </c:pt>
                <c:pt idx="10178">
                  <c:v>225.04400000000001</c:v>
                </c:pt>
                <c:pt idx="10179">
                  <c:v>225.012</c:v>
                </c:pt>
                <c:pt idx="10180">
                  <c:v>224.98</c:v>
                </c:pt>
                <c:pt idx="10181">
                  <c:v>224.947</c:v>
                </c:pt>
                <c:pt idx="10182">
                  <c:v>224.91399999999999</c:v>
                </c:pt>
                <c:pt idx="10183">
                  <c:v>224.881</c:v>
                </c:pt>
                <c:pt idx="10184">
                  <c:v>224.84700000000001</c:v>
                </c:pt>
                <c:pt idx="10185">
                  <c:v>224.81399999999999</c:v>
                </c:pt>
                <c:pt idx="10186">
                  <c:v>224.78100000000001</c:v>
                </c:pt>
                <c:pt idx="10187">
                  <c:v>224.74799999999999</c:v>
                </c:pt>
                <c:pt idx="10188">
                  <c:v>224.714</c:v>
                </c:pt>
                <c:pt idx="10189">
                  <c:v>224.68100000000001</c:v>
                </c:pt>
                <c:pt idx="10190">
                  <c:v>224.648</c:v>
                </c:pt>
                <c:pt idx="10191">
                  <c:v>224.61500000000001</c:v>
                </c:pt>
                <c:pt idx="10192">
                  <c:v>224.583</c:v>
                </c:pt>
                <c:pt idx="10193">
                  <c:v>224.55</c:v>
                </c:pt>
                <c:pt idx="10194">
                  <c:v>224.518</c:v>
                </c:pt>
                <c:pt idx="10195">
                  <c:v>224.48699999999999</c:v>
                </c:pt>
                <c:pt idx="10196">
                  <c:v>224.45500000000001</c:v>
                </c:pt>
                <c:pt idx="10197">
                  <c:v>224.42400000000001</c:v>
                </c:pt>
                <c:pt idx="10198">
                  <c:v>224.39400000000001</c:v>
                </c:pt>
                <c:pt idx="10199">
                  <c:v>224.364</c:v>
                </c:pt>
                <c:pt idx="10200">
                  <c:v>224.33500000000001</c:v>
                </c:pt>
                <c:pt idx="10201">
                  <c:v>224.30600000000001</c:v>
                </c:pt>
                <c:pt idx="10202">
                  <c:v>224.27799999999999</c:v>
                </c:pt>
                <c:pt idx="10203">
                  <c:v>224.25</c:v>
                </c:pt>
                <c:pt idx="10204">
                  <c:v>224.22300000000001</c:v>
                </c:pt>
                <c:pt idx="10205">
                  <c:v>224.197</c:v>
                </c:pt>
                <c:pt idx="10206">
                  <c:v>224.17099999999999</c:v>
                </c:pt>
                <c:pt idx="10207">
                  <c:v>224.14699999999999</c:v>
                </c:pt>
                <c:pt idx="10208">
                  <c:v>224.12299999999999</c:v>
                </c:pt>
                <c:pt idx="10209">
                  <c:v>224.1</c:v>
                </c:pt>
                <c:pt idx="10210">
                  <c:v>224.077</c:v>
                </c:pt>
                <c:pt idx="10211">
                  <c:v>224.05600000000001</c:v>
                </c:pt>
                <c:pt idx="10212">
                  <c:v>224.035</c:v>
                </c:pt>
                <c:pt idx="10213">
                  <c:v>224.01599999999999</c:v>
                </c:pt>
                <c:pt idx="10214">
                  <c:v>223.99700000000001</c:v>
                </c:pt>
                <c:pt idx="10215">
                  <c:v>223.97900000000001</c:v>
                </c:pt>
                <c:pt idx="10216">
                  <c:v>223.96199999999999</c:v>
                </c:pt>
                <c:pt idx="10217">
                  <c:v>223.946</c:v>
                </c:pt>
                <c:pt idx="10218">
                  <c:v>223.93100000000001</c:v>
                </c:pt>
                <c:pt idx="10219">
                  <c:v>223.917</c:v>
                </c:pt>
                <c:pt idx="10220">
                  <c:v>223.904</c:v>
                </c:pt>
                <c:pt idx="10221">
                  <c:v>223.892</c:v>
                </c:pt>
                <c:pt idx="10222">
                  <c:v>223.881</c:v>
                </c:pt>
                <c:pt idx="10223">
                  <c:v>223.87100000000001</c:v>
                </c:pt>
                <c:pt idx="10224">
                  <c:v>223.86199999999999</c:v>
                </c:pt>
                <c:pt idx="10225">
                  <c:v>223.85400000000001</c:v>
                </c:pt>
                <c:pt idx="10226">
                  <c:v>223.84700000000001</c:v>
                </c:pt>
                <c:pt idx="10227">
                  <c:v>223.84</c:v>
                </c:pt>
                <c:pt idx="10228">
                  <c:v>223.83500000000001</c:v>
                </c:pt>
                <c:pt idx="10229">
                  <c:v>223.83099999999999</c:v>
                </c:pt>
                <c:pt idx="10230">
                  <c:v>223.828</c:v>
                </c:pt>
                <c:pt idx="10231">
                  <c:v>223.82499999999999</c:v>
                </c:pt>
                <c:pt idx="10232">
                  <c:v>223.82400000000001</c:v>
                </c:pt>
                <c:pt idx="10233">
                  <c:v>223.82300000000001</c:v>
                </c:pt>
                <c:pt idx="10234">
                  <c:v>223.82400000000001</c:v>
                </c:pt>
                <c:pt idx="10235">
                  <c:v>223.82499999999999</c:v>
                </c:pt>
                <c:pt idx="10236">
                  <c:v>223.827</c:v>
                </c:pt>
                <c:pt idx="10237">
                  <c:v>223.83099999999999</c:v>
                </c:pt>
                <c:pt idx="10238">
                  <c:v>223.83500000000001</c:v>
                </c:pt>
                <c:pt idx="10239">
                  <c:v>223.839</c:v>
                </c:pt>
                <c:pt idx="10240">
                  <c:v>223.845</c:v>
                </c:pt>
                <c:pt idx="10241">
                  <c:v>223.852</c:v>
                </c:pt>
                <c:pt idx="10242">
                  <c:v>223.85900000000001</c:v>
                </c:pt>
                <c:pt idx="10243">
                  <c:v>223.86699999999999</c:v>
                </c:pt>
                <c:pt idx="10244">
                  <c:v>223.876</c:v>
                </c:pt>
                <c:pt idx="10245">
                  <c:v>223.886</c:v>
                </c:pt>
                <c:pt idx="10246">
                  <c:v>223.89699999999999</c:v>
                </c:pt>
                <c:pt idx="10247">
                  <c:v>223.90799999999999</c:v>
                </c:pt>
                <c:pt idx="10248">
                  <c:v>223.92</c:v>
                </c:pt>
                <c:pt idx="10249">
                  <c:v>223.93299999999999</c:v>
                </c:pt>
                <c:pt idx="10250">
                  <c:v>223.947</c:v>
                </c:pt>
                <c:pt idx="10251">
                  <c:v>223.96100000000001</c:v>
                </c:pt>
                <c:pt idx="10252">
                  <c:v>223.976</c:v>
                </c:pt>
                <c:pt idx="10253">
                  <c:v>223.99199999999999</c:v>
                </c:pt>
                <c:pt idx="10254">
                  <c:v>224.00800000000001</c:v>
                </c:pt>
                <c:pt idx="10255">
                  <c:v>224.02500000000001</c:v>
                </c:pt>
                <c:pt idx="10256">
                  <c:v>224.04300000000001</c:v>
                </c:pt>
                <c:pt idx="10257">
                  <c:v>224.06100000000001</c:v>
                </c:pt>
                <c:pt idx="10258">
                  <c:v>224.07900000000001</c:v>
                </c:pt>
                <c:pt idx="10259">
                  <c:v>224.09899999999999</c:v>
                </c:pt>
                <c:pt idx="10260">
                  <c:v>224.11799999999999</c:v>
                </c:pt>
                <c:pt idx="10261">
                  <c:v>224.13800000000001</c:v>
                </c:pt>
                <c:pt idx="10262">
                  <c:v>224.15899999999999</c:v>
                </c:pt>
                <c:pt idx="10263">
                  <c:v>210.99299999999999</c:v>
                </c:pt>
                <c:pt idx="10264">
                  <c:v>176.43799999999999</c:v>
                </c:pt>
                <c:pt idx="10265">
                  <c:v>120.16</c:v>
                </c:pt>
                <c:pt idx="10266">
                  <c:v>40.109000000000002</c:v>
                </c:pt>
                <c:pt idx="10267">
                  <c:v>-64.767600000000002</c:v>
                </c:pt>
                <c:pt idx="10268">
                  <c:v>-94.196899999999999</c:v>
                </c:pt>
                <c:pt idx="10269">
                  <c:v>-94.190600000000003</c:v>
                </c:pt>
                <c:pt idx="10270">
                  <c:v>-94.188100000000006</c:v>
                </c:pt>
                <c:pt idx="10271">
                  <c:v>-94.188599999999994</c:v>
                </c:pt>
                <c:pt idx="10272">
                  <c:v>-94.191699999999997</c:v>
                </c:pt>
                <c:pt idx="10273">
                  <c:v>-94.197000000000003</c:v>
                </c:pt>
                <c:pt idx="10274">
                  <c:v>-94.2042</c:v>
                </c:pt>
                <c:pt idx="10275">
                  <c:v>-94.212800000000001</c:v>
                </c:pt>
                <c:pt idx="10276">
                  <c:v>-94.222800000000007</c:v>
                </c:pt>
                <c:pt idx="10277">
                  <c:v>-94.233699999999999</c:v>
                </c:pt>
                <c:pt idx="10278">
                  <c:v>-94.245599999999996</c:v>
                </c:pt>
                <c:pt idx="10279">
                  <c:v>-94.258099999999999</c:v>
                </c:pt>
                <c:pt idx="10280">
                  <c:v>-94.271100000000004</c:v>
                </c:pt>
                <c:pt idx="10281">
                  <c:v>-94.284599999999998</c:v>
                </c:pt>
                <c:pt idx="10282">
                  <c:v>-94.298400000000001</c:v>
                </c:pt>
                <c:pt idx="10283">
                  <c:v>-94.312399999999997</c:v>
                </c:pt>
                <c:pt idx="10284">
                  <c:v>-94.326599999999999</c:v>
                </c:pt>
                <c:pt idx="10285">
                  <c:v>-94.340900000000005</c:v>
                </c:pt>
                <c:pt idx="10286">
                  <c:v>-94.355199999999996</c:v>
                </c:pt>
                <c:pt idx="10287">
                  <c:v>-94.369600000000005</c:v>
                </c:pt>
                <c:pt idx="10288">
                  <c:v>-94.384</c:v>
                </c:pt>
                <c:pt idx="10289">
                  <c:v>-94.398300000000006</c:v>
                </c:pt>
                <c:pt idx="10290">
                  <c:v>-94.412499999999994</c:v>
                </c:pt>
                <c:pt idx="10291">
                  <c:v>-94.426699999999997</c:v>
                </c:pt>
                <c:pt idx="10292">
                  <c:v>-94.440799999999996</c:v>
                </c:pt>
                <c:pt idx="10293">
                  <c:v>-94.454800000000006</c:v>
                </c:pt>
                <c:pt idx="10294">
                  <c:v>-94.468699999999998</c:v>
                </c:pt>
                <c:pt idx="10295">
                  <c:v>-94.482500000000002</c:v>
                </c:pt>
                <c:pt idx="10296">
                  <c:v>-94.496099999999998</c:v>
                </c:pt>
                <c:pt idx="10297">
                  <c:v>-94.509699999999995</c:v>
                </c:pt>
                <c:pt idx="10298">
                  <c:v>-94.523200000000003</c:v>
                </c:pt>
                <c:pt idx="10299">
                  <c:v>-94.536600000000007</c:v>
                </c:pt>
                <c:pt idx="10300">
                  <c:v>-94.549899999999994</c:v>
                </c:pt>
                <c:pt idx="10301">
                  <c:v>-94.563000000000002</c:v>
                </c:pt>
                <c:pt idx="10302">
                  <c:v>-94.576099999999997</c:v>
                </c:pt>
                <c:pt idx="10303">
                  <c:v>-94.588999999999999</c:v>
                </c:pt>
                <c:pt idx="10304">
                  <c:v>-94.601900000000001</c:v>
                </c:pt>
                <c:pt idx="10305">
                  <c:v>-94.614500000000007</c:v>
                </c:pt>
                <c:pt idx="10306">
                  <c:v>-94.627099999999999</c:v>
                </c:pt>
                <c:pt idx="10307">
                  <c:v>-94.639499999999998</c:v>
                </c:pt>
                <c:pt idx="10308">
                  <c:v>-94.651799999999994</c:v>
                </c:pt>
                <c:pt idx="10309">
                  <c:v>-94.663799999999995</c:v>
                </c:pt>
                <c:pt idx="10310">
                  <c:v>-94.675799999999995</c:v>
                </c:pt>
                <c:pt idx="10311">
                  <c:v>-94.6875</c:v>
                </c:pt>
                <c:pt idx="10312">
                  <c:v>-94.698999999999998</c:v>
                </c:pt>
                <c:pt idx="10313">
                  <c:v>-94.710300000000004</c:v>
                </c:pt>
                <c:pt idx="10314">
                  <c:v>-94.721400000000003</c:v>
                </c:pt>
                <c:pt idx="10315">
                  <c:v>-94.732200000000006</c:v>
                </c:pt>
                <c:pt idx="10316">
                  <c:v>-94.742699999999999</c:v>
                </c:pt>
                <c:pt idx="10317">
                  <c:v>-94.753</c:v>
                </c:pt>
                <c:pt idx="10318">
                  <c:v>-94.763000000000005</c:v>
                </c:pt>
                <c:pt idx="10319">
                  <c:v>-94.7727</c:v>
                </c:pt>
                <c:pt idx="10320">
                  <c:v>-94.781999999999996</c:v>
                </c:pt>
                <c:pt idx="10321">
                  <c:v>-94.790999999999997</c:v>
                </c:pt>
                <c:pt idx="10322">
                  <c:v>-94.799700000000001</c:v>
                </c:pt>
                <c:pt idx="10323">
                  <c:v>-94.808000000000007</c:v>
                </c:pt>
                <c:pt idx="10324">
                  <c:v>-94.815899999999999</c:v>
                </c:pt>
                <c:pt idx="10325">
                  <c:v>-94.823499999999996</c:v>
                </c:pt>
                <c:pt idx="10326">
                  <c:v>-94.830699999999993</c:v>
                </c:pt>
                <c:pt idx="10327">
                  <c:v>-94.837500000000006</c:v>
                </c:pt>
                <c:pt idx="10328">
                  <c:v>-94.843900000000005</c:v>
                </c:pt>
                <c:pt idx="10329">
                  <c:v>-94.849900000000005</c:v>
                </c:pt>
                <c:pt idx="10330">
                  <c:v>-94.855500000000006</c:v>
                </c:pt>
                <c:pt idx="10331">
                  <c:v>-94.860699999999994</c:v>
                </c:pt>
                <c:pt idx="10332">
                  <c:v>-94.865499999999997</c:v>
                </c:pt>
                <c:pt idx="10333">
                  <c:v>-94.869900000000001</c:v>
                </c:pt>
                <c:pt idx="10334">
                  <c:v>-94.873999999999995</c:v>
                </c:pt>
                <c:pt idx="10335">
                  <c:v>-94.877700000000004</c:v>
                </c:pt>
                <c:pt idx="10336">
                  <c:v>-94.880899999999997</c:v>
                </c:pt>
                <c:pt idx="10337">
                  <c:v>-94.883899999999997</c:v>
                </c:pt>
                <c:pt idx="10338">
                  <c:v>-94.886499999999998</c:v>
                </c:pt>
                <c:pt idx="10339">
                  <c:v>-94.8887</c:v>
                </c:pt>
                <c:pt idx="10340">
                  <c:v>-94.890600000000006</c:v>
                </c:pt>
                <c:pt idx="10341">
                  <c:v>-94.892200000000003</c:v>
                </c:pt>
                <c:pt idx="10342">
                  <c:v>-94.893500000000003</c:v>
                </c:pt>
                <c:pt idx="10343">
                  <c:v>-94.894499999999994</c:v>
                </c:pt>
                <c:pt idx="10344">
                  <c:v>-94.895300000000006</c:v>
                </c:pt>
                <c:pt idx="10345">
                  <c:v>-94.895799999999994</c:v>
                </c:pt>
                <c:pt idx="10346">
                  <c:v>-94.896000000000001</c:v>
                </c:pt>
                <c:pt idx="10347">
                  <c:v>-94.896100000000004</c:v>
                </c:pt>
                <c:pt idx="10348">
                  <c:v>-94.895899999999997</c:v>
                </c:pt>
                <c:pt idx="10349">
                  <c:v>-94.895499999999998</c:v>
                </c:pt>
                <c:pt idx="10350">
                  <c:v>-94.894999999999996</c:v>
                </c:pt>
                <c:pt idx="10351">
                  <c:v>-94.894300000000001</c:v>
                </c:pt>
                <c:pt idx="10352">
                  <c:v>-94.8934</c:v>
                </c:pt>
                <c:pt idx="10353">
                  <c:v>-94.892399999999995</c:v>
                </c:pt>
                <c:pt idx="10354">
                  <c:v>-94.891300000000001</c:v>
                </c:pt>
                <c:pt idx="10355">
                  <c:v>-94.890100000000004</c:v>
                </c:pt>
                <c:pt idx="10356">
                  <c:v>-94.8887</c:v>
                </c:pt>
                <c:pt idx="10357">
                  <c:v>-94.887299999999996</c:v>
                </c:pt>
                <c:pt idx="10358">
                  <c:v>-94.885800000000003</c:v>
                </c:pt>
                <c:pt idx="10359">
                  <c:v>-94.884200000000007</c:v>
                </c:pt>
                <c:pt idx="10360">
                  <c:v>-94.882599999999996</c:v>
                </c:pt>
                <c:pt idx="10361">
                  <c:v>-94.880899999999997</c:v>
                </c:pt>
                <c:pt idx="10362">
                  <c:v>-94.879199999999997</c:v>
                </c:pt>
                <c:pt idx="10363">
                  <c:v>-94.877399999999994</c:v>
                </c:pt>
                <c:pt idx="10364">
                  <c:v>-94.875600000000006</c:v>
                </c:pt>
                <c:pt idx="10365">
                  <c:v>-94.873800000000003</c:v>
                </c:pt>
                <c:pt idx="10366">
                  <c:v>-94.871899999999997</c:v>
                </c:pt>
                <c:pt idx="10367">
                  <c:v>-94.87</c:v>
                </c:pt>
                <c:pt idx="10368">
                  <c:v>-94.868099999999998</c:v>
                </c:pt>
                <c:pt idx="10369">
                  <c:v>-94.866200000000006</c:v>
                </c:pt>
                <c:pt idx="10370">
                  <c:v>-94.8643</c:v>
                </c:pt>
                <c:pt idx="10371">
                  <c:v>-94.862300000000005</c:v>
                </c:pt>
                <c:pt idx="10372">
                  <c:v>-94.860299999999995</c:v>
                </c:pt>
                <c:pt idx="10373">
                  <c:v>-94.858400000000003</c:v>
                </c:pt>
                <c:pt idx="10374">
                  <c:v>-94.856399999999994</c:v>
                </c:pt>
                <c:pt idx="10375">
                  <c:v>-94.854399999999998</c:v>
                </c:pt>
                <c:pt idx="10376">
                  <c:v>-94.852500000000006</c:v>
                </c:pt>
                <c:pt idx="10377">
                  <c:v>-94.850499999999997</c:v>
                </c:pt>
                <c:pt idx="10378">
                  <c:v>-94.848500000000001</c:v>
                </c:pt>
                <c:pt idx="10379">
                  <c:v>-94.846500000000006</c:v>
                </c:pt>
                <c:pt idx="10380">
                  <c:v>-94.8446</c:v>
                </c:pt>
                <c:pt idx="10381">
                  <c:v>-94.842600000000004</c:v>
                </c:pt>
                <c:pt idx="10382">
                  <c:v>-94.840599999999995</c:v>
                </c:pt>
                <c:pt idx="10383">
                  <c:v>-94.838499999999996</c:v>
                </c:pt>
                <c:pt idx="10384">
                  <c:v>-94.836500000000001</c:v>
                </c:pt>
                <c:pt idx="10385">
                  <c:v>-94.834500000000006</c:v>
                </c:pt>
                <c:pt idx="10386">
                  <c:v>-85.378100000000003</c:v>
                </c:pt>
                <c:pt idx="10387">
                  <c:v>-63.631900000000002</c:v>
                </c:pt>
                <c:pt idx="10388">
                  <c:v>-27.851700000000001</c:v>
                </c:pt>
                <c:pt idx="10389">
                  <c:v>25.619299999999999</c:v>
                </c:pt>
                <c:pt idx="10390">
                  <c:v>103.218</c:v>
                </c:pt>
                <c:pt idx="10391">
                  <c:v>215.804</c:v>
                </c:pt>
                <c:pt idx="10392">
                  <c:v>225.78100000000001</c:v>
                </c:pt>
                <c:pt idx="10393">
                  <c:v>225.81</c:v>
                </c:pt>
                <c:pt idx="10394">
                  <c:v>225.83</c:v>
                </c:pt>
                <c:pt idx="10395">
                  <c:v>225.84299999999999</c:v>
                </c:pt>
                <c:pt idx="10396">
                  <c:v>225.85</c:v>
                </c:pt>
                <c:pt idx="10397">
                  <c:v>225.851</c:v>
                </c:pt>
                <c:pt idx="10398">
                  <c:v>225.84800000000001</c:v>
                </c:pt>
                <c:pt idx="10399">
                  <c:v>225.84200000000001</c:v>
                </c:pt>
                <c:pt idx="10400">
                  <c:v>225.83099999999999</c:v>
                </c:pt>
                <c:pt idx="10401">
                  <c:v>225.81800000000001</c:v>
                </c:pt>
                <c:pt idx="10402">
                  <c:v>225.803</c:v>
                </c:pt>
                <c:pt idx="10403">
                  <c:v>225.785</c:v>
                </c:pt>
                <c:pt idx="10404">
                  <c:v>225.76599999999999</c:v>
                </c:pt>
                <c:pt idx="10405">
                  <c:v>225.744</c:v>
                </c:pt>
                <c:pt idx="10406">
                  <c:v>225.72200000000001</c:v>
                </c:pt>
                <c:pt idx="10407">
                  <c:v>225.69800000000001</c:v>
                </c:pt>
                <c:pt idx="10408">
                  <c:v>225.673</c:v>
                </c:pt>
                <c:pt idx="10409">
                  <c:v>225.64699999999999</c:v>
                </c:pt>
                <c:pt idx="10410">
                  <c:v>225.62</c:v>
                </c:pt>
                <c:pt idx="10411">
                  <c:v>225.59200000000001</c:v>
                </c:pt>
                <c:pt idx="10412">
                  <c:v>225.56399999999999</c:v>
                </c:pt>
                <c:pt idx="10413">
                  <c:v>225.53399999999999</c:v>
                </c:pt>
                <c:pt idx="10414">
                  <c:v>225.50399999999999</c:v>
                </c:pt>
                <c:pt idx="10415">
                  <c:v>225.47399999999999</c:v>
                </c:pt>
                <c:pt idx="10416">
                  <c:v>225.44300000000001</c:v>
                </c:pt>
                <c:pt idx="10417">
                  <c:v>225.411</c:v>
                </c:pt>
                <c:pt idx="10418">
                  <c:v>225.37799999999999</c:v>
                </c:pt>
                <c:pt idx="10419">
                  <c:v>225.346</c:v>
                </c:pt>
                <c:pt idx="10420">
                  <c:v>225.31200000000001</c:v>
                </c:pt>
                <c:pt idx="10421">
                  <c:v>225.27799999999999</c:v>
                </c:pt>
                <c:pt idx="10422">
                  <c:v>225.244</c:v>
                </c:pt>
                <c:pt idx="10423">
                  <c:v>225.209</c:v>
                </c:pt>
                <c:pt idx="10424">
                  <c:v>225.17400000000001</c:v>
                </c:pt>
                <c:pt idx="10425">
                  <c:v>225.13800000000001</c:v>
                </c:pt>
                <c:pt idx="10426">
                  <c:v>225.102</c:v>
                </c:pt>
                <c:pt idx="10427">
                  <c:v>225.065</c:v>
                </c:pt>
                <c:pt idx="10428">
                  <c:v>225.029</c:v>
                </c:pt>
                <c:pt idx="10429">
                  <c:v>224.99199999999999</c:v>
                </c:pt>
                <c:pt idx="10430">
                  <c:v>224.95400000000001</c:v>
                </c:pt>
                <c:pt idx="10431">
                  <c:v>224.917</c:v>
                </c:pt>
                <c:pt idx="10432">
                  <c:v>224.88</c:v>
                </c:pt>
                <c:pt idx="10433">
                  <c:v>224.84200000000001</c:v>
                </c:pt>
                <c:pt idx="10434">
                  <c:v>224.804</c:v>
                </c:pt>
                <c:pt idx="10435">
                  <c:v>224.767</c:v>
                </c:pt>
                <c:pt idx="10436">
                  <c:v>224.72900000000001</c:v>
                </c:pt>
                <c:pt idx="10437">
                  <c:v>224.69200000000001</c:v>
                </c:pt>
                <c:pt idx="10438">
                  <c:v>224.654</c:v>
                </c:pt>
                <c:pt idx="10439">
                  <c:v>224.61699999999999</c:v>
                </c:pt>
                <c:pt idx="10440">
                  <c:v>224.58</c:v>
                </c:pt>
                <c:pt idx="10441">
                  <c:v>224.54400000000001</c:v>
                </c:pt>
                <c:pt idx="10442">
                  <c:v>224.50800000000001</c:v>
                </c:pt>
                <c:pt idx="10443">
                  <c:v>224.47200000000001</c:v>
                </c:pt>
                <c:pt idx="10444">
                  <c:v>224.43700000000001</c:v>
                </c:pt>
                <c:pt idx="10445">
                  <c:v>224.40199999999999</c:v>
                </c:pt>
                <c:pt idx="10446">
                  <c:v>224.36699999999999</c:v>
                </c:pt>
                <c:pt idx="10447">
                  <c:v>224.334</c:v>
                </c:pt>
                <c:pt idx="10448">
                  <c:v>224.30099999999999</c:v>
                </c:pt>
                <c:pt idx="10449">
                  <c:v>224.268</c:v>
                </c:pt>
                <c:pt idx="10450">
                  <c:v>224.23699999999999</c:v>
                </c:pt>
                <c:pt idx="10451">
                  <c:v>224.20599999999999</c:v>
                </c:pt>
                <c:pt idx="10452">
                  <c:v>224.17599999999999</c:v>
                </c:pt>
                <c:pt idx="10453">
                  <c:v>224.14599999999999</c:v>
                </c:pt>
                <c:pt idx="10454">
                  <c:v>224.11799999999999</c:v>
                </c:pt>
                <c:pt idx="10455">
                  <c:v>224.09</c:v>
                </c:pt>
                <c:pt idx="10456">
                  <c:v>224.06399999999999</c:v>
                </c:pt>
                <c:pt idx="10457">
                  <c:v>224.03800000000001</c:v>
                </c:pt>
                <c:pt idx="10458">
                  <c:v>224.01400000000001</c:v>
                </c:pt>
                <c:pt idx="10459">
                  <c:v>223.99</c:v>
                </c:pt>
                <c:pt idx="10460">
                  <c:v>223.96799999999999</c:v>
                </c:pt>
                <c:pt idx="10461">
                  <c:v>223.946</c:v>
                </c:pt>
                <c:pt idx="10462">
                  <c:v>223.92599999999999</c:v>
                </c:pt>
                <c:pt idx="10463">
                  <c:v>223.90700000000001</c:v>
                </c:pt>
                <c:pt idx="10464">
                  <c:v>223.88900000000001</c:v>
                </c:pt>
                <c:pt idx="10465">
                  <c:v>223.87200000000001</c:v>
                </c:pt>
                <c:pt idx="10466">
                  <c:v>223.85599999999999</c:v>
                </c:pt>
                <c:pt idx="10467">
                  <c:v>223.84200000000001</c:v>
                </c:pt>
                <c:pt idx="10468">
                  <c:v>223.828</c:v>
                </c:pt>
                <c:pt idx="10469">
                  <c:v>223.816</c:v>
                </c:pt>
                <c:pt idx="10470">
                  <c:v>223.80500000000001</c:v>
                </c:pt>
                <c:pt idx="10471">
                  <c:v>223.79499999999999</c:v>
                </c:pt>
                <c:pt idx="10472">
                  <c:v>223.786</c:v>
                </c:pt>
                <c:pt idx="10473">
                  <c:v>223.77799999999999</c:v>
                </c:pt>
                <c:pt idx="10474">
                  <c:v>223.77199999999999</c:v>
                </c:pt>
                <c:pt idx="10475">
                  <c:v>223.767</c:v>
                </c:pt>
                <c:pt idx="10476">
                  <c:v>223.76300000000001</c:v>
                </c:pt>
                <c:pt idx="10477">
                  <c:v>223.75899999999999</c:v>
                </c:pt>
                <c:pt idx="10478">
                  <c:v>223.75700000000001</c:v>
                </c:pt>
                <c:pt idx="10479">
                  <c:v>223.75700000000001</c:v>
                </c:pt>
                <c:pt idx="10480">
                  <c:v>223.75700000000001</c:v>
                </c:pt>
                <c:pt idx="10481">
                  <c:v>223.75800000000001</c:v>
                </c:pt>
                <c:pt idx="10482">
                  <c:v>223.76</c:v>
                </c:pt>
                <c:pt idx="10483">
                  <c:v>223.76400000000001</c:v>
                </c:pt>
                <c:pt idx="10484">
                  <c:v>223.768</c:v>
                </c:pt>
                <c:pt idx="10485">
                  <c:v>223.773</c:v>
                </c:pt>
                <c:pt idx="10486">
                  <c:v>223.78</c:v>
                </c:pt>
                <c:pt idx="10487">
                  <c:v>223.78700000000001</c:v>
                </c:pt>
                <c:pt idx="10488">
                  <c:v>223.79499999999999</c:v>
                </c:pt>
                <c:pt idx="10489">
                  <c:v>223.804</c:v>
                </c:pt>
                <c:pt idx="10490">
                  <c:v>223.81399999999999</c:v>
                </c:pt>
                <c:pt idx="10491">
                  <c:v>223.82400000000001</c:v>
                </c:pt>
                <c:pt idx="10492">
                  <c:v>223.83600000000001</c:v>
                </c:pt>
                <c:pt idx="10493">
                  <c:v>223.84800000000001</c:v>
                </c:pt>
                <c:pt idx="10494">
                  <c:v>223.86199999999999</c:v>
                </c:pt>
                <c:pt idx="10495">
                  <c:v>223.876</c:v>
                </c:pt>
                <c:pt idx="10496">
                  <c:v>223.89</c:v>
                </c:pt>
                <c:pt idx="10497">
                  <c:v>223.90600000000001</c:v>
                </c:pt>
                <c:pt idx="10498">
                  <c:v>223.922</c:v>
                </c:pt>
                <c:pt idx="10499">
                  <c:v>223.93899999999999</c:v>
                </c:pt>
                <c:pt idx="10500">
                  <c:v>223.95699999999999</c:v>
                </c:pt>
                <c:pt idx="10501">
                  <c:v>223.97499999999999</c:v>
                </c:pt>
                <c:pt idx="10502">
                  <c:v>223.994</c:v>
                </c:pt>
                <c:pt idx="10503">
                  <c:v>224.01300000000001</c:v>
                </c:pt>
                <c:pt idx="10504">
                  <c:v>224.03299999999999</c:v>
                </c:pt>
                <c:pt idx="10505">
                  <c:v>224.054</c:v>
                </c:pt>
                <c:pt idx="10506">
                  <c:v>224.07499999999999</c:v>
                </c:pt>
                <c:pt idx="10507">
                  <c:v>224.09700000000001</c:v>
                </c:pt>
                <c:pt idx="10508">
                  <c:v>224.119</c:v>
                </c:pt>
                <c:pt idx="10509">
                  <c:v>224.142</c:v>
                </c:pt>
                <c:pt idx="10510">
                  <c:v>223.482</c:v>
                </c:pt>
                <c:pt idx="10511">
                  <c:v>201.58099999999999</c:v>
                </c:pt>
                <c:pt idx="10512">
                  <c:v>158.88900000000001</c:v>
                </c:pt>
                <c:pt idx="10513">
                  <c:v>94.404399999999995</c:v>
                </c:pt>
                <c:pt idx="10514">
                  <c:v>5.5048300000000001</c:v>
                </c:pt>
                <c:pt idx="10515">
                  <c:v>-94.2072</c:v>
                </c:pt>
                <c:pt idx="10516">
                  <c:v>-94.199399999999997</c:v>
                </c:pt>
                <c:pt idx="10517">
                  <c:v>-94.195700000000002</c:v>
                </c:pt>
                <c:pt idx="10518">
                  <c:v>-94.195499999999996</c:v>
                </c:pt>
                <c:pt idx="10519">
                  <c:v>-94.198099999999997</c:v>
                </c:pt>
                <c:pt idx="10520">
                  <c:v>-94.203199999999995</c:v>
                </c:pt>
                <c:pt idx="10521">
                  <c:v>-94.210400000000007</c:v>
                </c:pt>
                <c:pt idx="10522">
                  <c:v>-94.219300000000004</c:v>
                </c:pt>
                <c:pt idx="10523">
                  <c:v>-94.229600000000005</c:v>
                </c:pt>
                <c:pt idx="10524">
                  <c:v>-94.241</c:v>
                </c:pt>
                <c:pt idx="10525">
                  <c:v>-94.253500000000003</c:v>
                </c:pt>
                <c:pt idx="10526">
                  <c:v>-94.2667</c:v>
                </c:pt>
                <c:pt idx="10527">
                  <c:v>-94.280500000000004</c:v>
                </c:pt>
                <c:pt idx="10528">
                  <c:v>-94.294799999999995</c:v>
                </c:pt>
                <c:pt idx="10529">
                  <c:v>-94.3095</c:v>
                </c:pt>
                <c:pt idx="10530">
                  <c:v>-94.3245</c:v>
                </c:pt>
                <c:pt idx="10531">
                  <c:v>-94.339600000000004</c:v>
                </c:pt>
                <c:pt idx="10532">
                  <c:v>-94.354900000000001</c:v>
                </c:pt>
                <c:pt idx="10533">
                  <c:v>-94.370199999999997</c:v>
                </c:pt>
                <c:pt idx="10534">
                  <c:v>-94.385499999999993</c:v>
                </c:pt>
                <c:pt idx="10535">
                  <c:v>-94.400800000000004</c:v>
                </c:pt>
                <c:pt idx="10536">
                  <c:v>-94.415999999999997</c:v>
                </c:pt>
                <c:pt idx="10537">
                  <c:v>-94.431100000000001</c:v>
                </c:pt>
                <c:pt idx="10538">
                  <c:v>-94.446200000000005</c:v>
                </c:pt>
                <c:pt idx="10539">
                  <c:v>-94.461100000000002</c:v>
                </c:pt>
                <c:pt idx="10540">
                  <c:v>-94.475800000000007</c:v>
                </c:pt>
                <c:pt idx="10541">
                  <c:v>-94.490399999999994</c:v>
                </c:pt>
                <c:pt idx="10542">
                  <c:v>-94.504900000000006</c:v>
                </c:pt>
                <c:pt idx="10543">
                  <c:v>-94.519199999999998</c:v>
                </c:pt>
                <c:pt idx="10544">
                  <c:v>-94.533299999999997</c:v>
                </c:pt>
                <c:pt idx="10545">
                  <c:v>-94.547300000000007</c:v>
                </c:pt>
                <c:pt idx="10546">
                  <c:v>-94.561099999999996</c:v>
                </c:pt>
                <c:pt idx="10547">
                  <c:v>-94.574799999999996</c:v>
                </c:pt>
                <c:pt idx="10548">
                  <c:v>-94.588200000000001</c:v>
                </c:pt>
                <c:pt idx="10549">
                  <c:v>-94.601500000000001</c:v>
                </c:pt>
                <c:pt idx="10550">
                  <c:v>-94.614599999999996</c:v>
                </c:pt>
                <c:pt idx="10551">
                  <c:v>-94.627600000000001</c:v>
                </c:pt>
                <c:pt idx="10552">
                  <c:v>-94.640299999999996</c:v>
                </c:pt>
                <c:pt idx="10553">
                  <c:v>-94.652900000000002</c:v>
                </c:pt>
                <c:pt idx="10554">
                  <c:v>-94.665199999999999</c:v>
                </c:pt>
                <c:pt idx="10555">
                  <c:v>-94.677300000000002</c:v>
                </c:pt>
                <c:pt idx="10556">
                  <c:v>-94.6892</c:v>
                </c:pt>
                <c:pt idx="10557">
                  <c:v>-94.700900000000004</c:v>
                </c:pt>
                <c:pt idx="10558">
                  <c:v>-94.712299999999999</c:v>
                </c:pt>
                <c:pt idx="10559">
                  <c:v>-94.723500000000001</c:v>
                </c:pt>
                <c:pt idx="10560">
                  <c:v>-94.734399999999994</c:v>
                </c:pt>
                <c:pt idx="10561">
                  <c:v>-94.745099999999994</c:v>
                </c:pt>
                <c:pt idx="10562">
                  <c:v>-94.755399999999995</c:v>
                </c:pt>
                <c:pt idx="10563">
                  <c:v>-94.765500000000003</c:v>
                </c:pt>
                <c:pt idx="10564">
                  <c:v>-94.775199999999998</c:v>
                </c:pt>
                <c:pt idx="10565">
                  <c:v>-94.784599999999998</c:v>
                </c:pt>
                <c:pt idx="10566">
                  <c:v>-94.793599999999998</c:v>
                </c:pt>
                <c:pt idx="10567">
                  <c:v>-94.802300000000002</c:v>
                </c:pt>
                <c:pt idx="10568">
                  <c:v>-94.810599999999994</c:v>
                </c:pt>
                <c:pt idx="10569">
                  <c:v>-94.818600000000004</c:v>
                </c:pt>
                <c:pt idx="10570">
                  <c:v>-94.826099999999997</c:v>
                </c:pt>
                <c:pt idx="10571">
                  <c:v>-94.833299999999994</c:v>
                </c:pt>
                <c:pt idx="10572">
                  <c:v>-94.840100000000007</c:v>
                </c:pt>
                <c:pt idx="10573">
                  <c:v>-94.846400000000003</c:v>
                </c:pt>
                <c:pt idx="10574">
                  <c:v>-94.852400000000003</c:v>
                </c:pt>
                <c:pt idx="10575">
                  <c:v>-94.857900000000001</c:v>
                </c:pt>
                <c:pt idx="10576">
                  <c:v>-94.863</c:v>
                </c:pt>
                <c:pt idx="10577">
                  <c:v>-94.867800000000003</c:v>
                </c:pt>
                <c:pt idx="10578">
                  <c:v>-94.872</c:v>
                </c:pt>
                <c:pt idx="10579">
                  <c:v>-94.875900000000001</c:v>
                </c:pt>
                <c:pt idx="10580">
                  <c:v>-94.879400000000004</c:v>
                </c:pt>
                <c:pt idx="10581">
                  <c:v>-94.882499999999993</c:v>
                </c:pt>
                <c:pt idx="10582">
                  <c:v>-94.885199999999998</c:v>
                </c:pt>
                <c:pt idx="10583">
                  <c:v>-94.887600000000006</c:v>
                </c:pt>
                <c:pt idx="10584">
                  <c:v>-94.889499999999998</c:v>
                </c:pt>
                <c:pt idx="10585">
                  <c:v>-94.891199999999998</c:v>
                </c:pt>
                <c:pt idx="10586">
                  <c:v>-94.892399999999995</c:v>
                </c:pt>
                <c:pt idx="10587">
                  <c:v>-94.8934</c:v>
                </c:pt>
                <c:pt idx="10588">
                  <c:v>-94.894000000000005</c:v>
                </c:pt>
                <c:pt idx="10589">
                  <c:v>-94.894400000000005</c:v>
                </c:pt>
                <c:pt idx="10590">
                  <c:v>-94.894499999999994</c:v>
                </c:pt>
                <c:pt idx="10591">
                  <c:v>-94.894300000000001</c:v>
                </c:pt>
                <c:pt idx="10592">
                  <c:v>-94.893900000000002</c:v>
                </c:pt>
                <c:pt idx="10593">
                  <c:v>-94.893199999999993</c:v>
                </c:pt>
                <c:pt idx="10594">
                  <c:v>-94.892399999999995</c:v>
                </c:pt>
                <c:pt idx="10595">
                  <c:v>-94.891400000000004</c:v>
                </c:pt>
                <c:pt idx="10596">
                  <c:v>-94.890100000000004</c:v>
                </c:pt>
                <c:pt idx="10597">
                  <c:v>-94.888800000000003</c:v>
                </c:pt>
                <c:pt idx="10598">
                  <c:v>-94.887200000000007</c:v>
                </c:pt>
                <c:pt idx="10599">
                  <c:v>-94.885599999999997</c:v>
                </c:pt>
                <c:pt idx="10600">
                  <c:v>-94.883799999999994</c:v>
                </c:pt>
                <c:pt idx="10601">
                  <c:v>-94.881900000000002</c:v>
                </c:pt>
                <c:pt idx="10602">
                  <c:v>-94.879900000000006</c:v>
                </c:pt>
                <c:pt idx="10603">
                  <c:v>-94.877899999999997</c:v>
                </c:pt>
                <c:pt idx="10604">
                  <c:v>-94.875699999999995</c:v>
                </c:pt>
                <c:pt idx="10605">
                  <c:v>-94.873500000000007</c:v>
                </c:pt>
                <c:pt idx="10606">
                  <c:v>-94.871300000000005</c:v>
                </c:pt>
                <c:pt idx="10607">
                  <c:v>-94.868899999999996</c:v>
                </c:pt>
                <c:pt idx="10608">
                  <c:v>-94.866600000000005</c:v>
                </c:pt>
                <c:pt idx="10609">
                  <c:v>-94.864199999999997</c:v>
                </c:pt>
                <c:pt idx="10610">
                  <c:v>-94.861800000000002</c:v>
                </c:pt>
                <c:pt idx="10611">
                  <c:v>-94.859300000000005</c:v>
                </c:pt>
                <c:pt idx="10612">
                  <c:v>-94.856800000000007</c:v>
                </c:pt>
                <c:pt idx="10613">
                  <c:v>-94.854299999999995</c:v>
                </c:pt>
                <c:pt idx="10614">
                  <c:v>-94.851799999999997</c:v>
                </c:pt>
                <c:pt idx="10615">
                  <c:v>-94.849299999999999</c:v>
                </c:pt>
                <c:pt idx="10616">
                  <c:v>-94.846800000000002</c:v>
                </c:pt>
                <c:pt idx="10617">
                  <c:v>-94.844200000000001</c:v>
                </c:pt>
                <c:pt idx="10618">
                  <c:v>-94.841700000000003</c:v>
                </c:pt>
                <c:pt idx="10619">
                  <c:v>-94.839200000000005</c:v>
                </c:pt>
                <c:pt idx="10620">
                  <c:v>-94.836600000000004</c:v>
                </c:pt>
                <c:pt idx="10621">
                  <c:v>-94.834100000000007</c:v>
                </c:pt>
                <c:pt idx="10622">
                  <c:v>-94.831599999999995</c:v>
                </c:pt>
                <c:pt idx="10623">
                  <c:v>-94.829099999999997</c:v>
                </c:pt>
                <c:pt idx="10624">
                  <c:v>-94.826599999999999</c:v>
                </c:pt>
                <c:pt idx="10625">
                  <c:v>-94.824100000000001</c:v>
                </c:pt>
                <c:pt idx="10626">
                  <c:v>-94.821600000000004</c:v>
                </c:pt>
                <c:pt idx="10627">
                  <c:v>-94.819100000000006</c:v>
                </c:pt>
                <c:pt idx="10628">
                  <c:v>-94.816699999999997</c:v>
                </c:pt>
                <c:pt idx="10629">
                  <c:v>-94.8142</c:v>
                </c:pt>
                <c:pt idx="10630">
                  <c:v>-94.811800000000005</c:v>
                </c:pt>
                <c:pt idx="10631">
                  <c:v>-94.809399999999997</c:v>
                </c:pt>
                <c:pt idx="10632">
                  <c:v>-89.9636</c:v>
                </c:pt>
                <c:pt idx="10633">
                  <c:v>-75.563999999999993</c:v>
                </c:pt>
                <c:pt idx="10634">
                  <c:v>-50.536499999999997</c:v>
                </c:pt>
                <c:pt idx="10635">
                  <c:v>-12.646599999999999</c:v>
                </c:pt>
                <c:pt idx="10636">
                  <c:v>42.02</c:v>
                </c:pt>
                <c:pt idx="10637">
                  <c:v>119.69499999999999</c:v>
                </c:pt>
                <c:pt idx="10638">
                  <c:v>225.684</c:v>
                </c:pt>
                <c:pt idx="10639">
                  <c:v>225.721</c:v>
                </c:pt>
                <c:pt idx="10640">
                  <c:v>225.74700000000001</c:v>
                </c:pt>
                <c:pt idx="10641">
                  <c:v>225.76599999999999</c:v>
                </c:pt>
                <c:pt idx="10642">
                  <c:v>225.77799999999999</c:v>
                </c:pt>
                <c:pt idx="10643">
                  <c:v>225.78299999999999</c:v>
                </c:pt>
                <c:pt idx="10644">
                  <c:v>225.78399999999999</c:v>
                </c:pt>
                <c:pt idx="10645">
                  <c:v>225.78100000000001</c:v>
                </c:pt>
                <c:pt idx="10646">
                  <c:v>225.774</c:v>
                </c:pt>
                <c:pt idx="10647">
                  <c:v>225.76400000000001</c:v>
                </c:pt>
                <c:pt idx="10648">
                  <c:v>225.75200000000001</c:v>
                </c:pt>
                <c:pt idx="10649">
                  <c:v>225.73699999999999</c:v>
                </c:pt>
                <c:pt idx="10650">
                  <c:v>225.721</c:v>
                </c:pt>
                <c:pt idx="10651">
                  <c:v>225.702</c:v>
                </c:pt>
                <c:pt idx="10652">
                  <c:v>225.68199999999999</c:v>
                </c:pt>
                <c:pt idx="10653">
                  <c:v>225.66200000000001</c:v>
                </c:pt>
                <c:pt idx="10654">
                  <c:v>225.63900000000001</c:v>
                </c:pt>
                <c:pt idx="10655">
                  <c:v>225.61600000000001</c:v>
                </c:pt>
                <c:pt idx="10656">
                  <c:v>225.59299999999999</c:v>
                </c:pt>
                <c:pt idx="10657">
                  <c:v>225.56800000000001</c:v>
                </c:pt>
                <c:pt idx="10658">
                  <c:v>225.54300000000001</c:v>
                </c:pt>
                <c:pt idx="10659">
                  <c:v>225.517</c:v>
                </c:pt>
                <c:pt idx="10660">
                  <c:v>225.49</c:v>
                </c:pt>
                <c:pt idx="10661">
                  <c:v>225.46299999999999</c:v>
                </c:pt>
                <c:pt idx="10662">
                  <c:v>225.435</c:v>
                </c:pt>
                <c:pt idx="10663">
                  <c:v>225.40700000000001</c:v>
                </c:pt>
                <c:pt idx="10664">
                  <c:v>225.37899999999999</c:v>
                </c:pt>
                <c:pt idx="10665">
                  <c:v>225.34899999999999</c:v>
                </c:pt>
                <c:pt idx="10666">
                  <c:v>225.32</c:v>
                </c:pt>
                <c:pt idx="10667">
                  <c:v>225.29</c:v>
                </c:pt>
                <c:pt idx="10668">
                  <c:v>225.25899999999999</c:v>
                </c:pt>
                <c:pt idx="10669">
                  <c:v>225.22800000000001</c:v>
                </c:pt>
                <c:pt idx="10670">
                  <c:v>225.197</c:v>
                </c:pt>
                <c:pt idx="10671">
                  <c:v>225.166</c:v>
                </c:pt>
                <c:pt idx="10672">
                  <c:v>225.13399999999999</c:v>
                </c:pt>
                <c:pt idx="10673">
                  <c:v>225.101</c:v>
                </c:pt>
                <c:pt idx="10674">
                  <c:v>225.06899999999999</c:v>
                </c:pt>
                <c:pt idx="10675">
                  <c:v>225.036</c:v>
                </c:pt>
                <c:pt idx="10676">
                  <c:v>225.00299999999999</c:v>
                </c:pt>
                <c:pt idx="10677">
                  <c:v>224.96899999999999</c:v>
                </c:pt>
                <c:pt idx="10678">
                  <c:v>224.93600000000001</c:v>
                </c:pt>
                <c:pt idx="10679">
                  <c:v>224.90199999999999</c:v>
                </c:pt>
                <c:pt idx="10680">
                  <c:v>224.869</c:v>
                </c:pt>
                <c:pt idx="10681">
                  <c:v>224.83500000000001</c:v>
                </c:pt>
                <c:pt idx="10682">
                  <c:v>224.80099999999999</c:v>
                </c:pt>
                <c:pt idx="10683">
                  <c:v>224.767</c:v>
                </c:pt>
                <c:pt idx="10684">
                  <c:v>224.73400000000001</c:v>
                </c:pt>
                <c:pt idx="10685">
                  <c:v>224.7</c:v>
                </c:pt>
                <c:pt idx="10686">
                  <c:v>224.667</c:v>
                </c:pt>
                <c:pt idx="10687">
                  <c:v>224.63399999999999</c:v>
                </c:pt>
                <c:pt idx="10688">
                  <c:v>224.601</c:v>
                </c:pt>
                <c:pt idx="10689">
                  <c:v>224.56800000000001</c:v>
                </c:pt>
                <c:pt idx="10690">
                  <c:v>224.536</c:v>
                </c:pt>
                <c:pt idx="10691">
                  <c:v>224.50299999999999</c:v>
                </c:pt>
                <c:pt idx="10692">
                  <c:v>224.47200000000001</c:v>
                </c:pt>
                <c:pt idx="10693">
                  <c:v>224.441</c:v>
                </c:pt>
                <c:pt idx="10694">
                  <c:v>224.41</c:v>
                </c:pt>
                <c:pt idx="10695">
                  <c:v>224.38</c:v>
                </c:pt>
                <c:pt idx="10696">
                  <c:v>224.35</c:v>
                </c:pt>
                <c:pt idx="10697">
                  <c:v>224.321</c:v>
                </c:pt>
                <c:pt idx="10698">
                  <c:v>224.292</c:v>
                </c:pt>
                <c:pt idx="10699">
                  <c:v>224.26499999999999</c:v>
                </c:pt>
                <c:pt idx="10700">
                  <c:v>224.23699999999999</c:v>
                </c:pt>
                <c:pt idx="10701">
                  <c:v>224.21100000000001</c:v>
                </c:pt>
                <c:pt idx="10702">
                  <c:v>224.185</c:v>
                </c:pt>
                <c:pt idx="10703">
                  <c:v>224.16</c:v>
                </c:pt>
                <c:pt idx="10704">
                  <c:v>224.136</c:v>
                </c:pt>
                <c:pt idx="10705">
                  <c:v>224.113</c:v>
                </c:pt>
                <c:pt idx="10706">
                  <c:v>224.09100000000001</c:v>
                </c:pt>
                <c:pt idx="10707">
                  <c:v>224.06899999999999</c:v>
                </c:pt>
                <c:pt idx="10708">
                  <c:v>224.04900000000001</c:v>
                </c:pt>
                <c:pt idx="10709">
                  <c:v>224.029</c:v>
                </c:pt>
                <c:pt idx="10710">
                  <c:v>224.011</c:v>
                </c:pt>
                <c:pt idx="10711">
                  <c:v>223.99299999999999</c:v>
                </c:pt>
                <c:pt idx="10712">
                  <c:v>223.976</c:v>
                </c:pt>
                <c:pt idx="10713">
                  <c:v>223.96100000000001</c:v>
                </c:pt>
                <c:pt idx="10714">
                  <c:v>223.946</c:v>
                </c:pt>
                <c:pt idx="10715">
                  <c:v>223.93199999999999</c:v>
                </c:pt>
                <c:pt idx="10716">
                  <c:v>223.91900000000001</c:v>
                </c:pt>
                <c:pt idx="10717">
                  <c:v>223.90799999999999</c:v>
                </c:pt>
                <c:pt idx="10718">
                  <c:v>223.89699999999999</c:v>
                </c:pt>
                <c:pt idx="10719">
                  <c:v>223.88800000000001</c:v>
                </c:pt>
                <c:pt idx="10720">
                  <c:v>223.87899999999999</c:v>
                </c:pt>
                <c:pt idx="10721">
                  <c:v>223.87200000000001</c:v>
                </c:pt>
                <c:pt idx="10722">
                  <c:v>223.86500000000001</c:v>
                </c:pt>
                <c:pt idx="10723">
                  <c:v>223.86</c:v>
                </c:pt>
                <c:pt idx="10724">
                  <c:v>223.85499999999999</c:v>
                </c:pt>
                <c:pt idx="10725">
                  <c:v>223.852</c:v>
                </c:pt>
                <c:pt idx="10726">
                  <c:v>223.84899999999999</c:v>
                </c:pt>
                <c:pt idx="10727">
                  <c:v>223.84800000000001</c:v>
                </c:pt>
                <c:pt idx="10728">
                  <c:v>223.84700000000001</c:v>
                </c:pt>
                <c:pt idx="10729">
                  <c:v>223.84800000000001</c:v>
                </c:pt>
                <c:pt idx="10730">
                  <c:v>223.84899999999999</c:v>
                </c:pt>
                <c:pt idx="10731">
                  <c:v>223.851</c:v>
                </c:pt>
                <c:pt idx="10732">
                  <c:v>223.85499999999999</c:v>
                </c:pt>
                <c:pt idx="10733">
                  <c:v>223.85900000000001</c:v>
                </c:pt>
                <c:pt idx="10734">
                  <c:v>223.864</c:v>
                </c:pt>
                <c:pt idx="10735">
                  <c:v>223.869</c:v>
                </c:pt>
                <c:pt idx="10736">
                  <c:v>223.876</c:v>
                </c:pt>
                <c:pt idx="10737">
                  <c:v>223.88300000000001</c:v>
                </c:pt>
                <c:pt idx="10738">
                  <c:v>223.892</c:v>
                </c:pt>
                <c:pt idx="10739">
                  <c:v>223.90100000000001</c:v>
                </c:pt>
                <c:pt idx="10740">
                  <c:v>223.911</c:v>
                </c:pt>
                <c:pt idx="10741">
                  <c:v>223.92099999999999</c:v>
                </c:pt>
                <c:pt idx="10742">
                  <c:v>223.93199999999999</c:v>
                </c:pt>
                <c:pt idx="10743">
                  <c:v>223.94499999999999</c:v>
                </c:pt>
                <c:pt idx="10744">
                  <c:v>223.95699999999999</c:v>
                </c:pt>
                <c:pt idx="10745">
                  <c:v>223.971</c:v>
                </c:pt>
                <c:pt idx="10746">
                  <c:v>223.98500000000001</c:v>
                </c:pt>
                <c:pt idx="10747">
                  <c:v>224</c:v>
                </c:pt>
                <c:pt idx="10748">
                  <c:v>224.01499999999999</c:v>
                </c:pt>
                <c:pt idx="10749">
                  <c:v>224.03100000000001</c:v>
                </c:pt>
                <c:pt idx="10750">
                  <c:v>224.048</c:v>
                </c:pt>
                <c:pt idx="10751">
                  <c:v>224.065</c:v>
                </c:pt>
                <c:pt idx="10752">
                  <c:v>224.083</c:v>
                </c:pt>
                <c:pt idx="10753">
                  <c:v>224.101</c:v>
                </c:pt>
                <c:pt idx="10754">
                  <c:v>224.12</c:v>
                </c:pt>
                <c:pt idx="10755">
                  <c:v>224.13900000000001</c:v>
                </c:pt>
                <c:pt idx="10756">
                  <c:v>224.15899999999999</c:v>
                </c:pt>
                <c:pt idx="10757">
                  <c:v>224.179</c:v>
                </c:pt>
                <c:pt idx="10758">
                  <c:v>224.2</c:v>
                </c:pt>
                <c:pt idx="10759">
                  <c:v>223.36799999999999</c:v>
                </c:pt>
                <c:pt idx="10760">
                  <c:v>202.61799999999999</c:v>
                </c:pt>
                <c:pt idx="10761">
                  <c:v>162.256</c:v>
                </c:pt>
                <c:pt idx="10762">
                  <c:v>101.15300000000001</c:v>
                </c:pt>
                <c:pt idx="10763">
                  <c:v>16.564699999999998</c:v>
                </c:pt>
                <c:pt idx="10764">
                  <c:v>-91.776200000000003</c:v>
                </c:pt>
                <c:pt idx="10765">
                  <c:v>-94.2179</c:v>
                </c:pt>
                <c:pt idx="10766">
                  <c:v>-94.212699999999998</c:v>
                </c:pt>
                <c:pt idx="10767">
                  <c:v>-94.210999999999999</c:v>
                </c:pt>
                <c:pt idx="10768">
                  <c:v>-94.212199999999996</c:v>
                </c:pt>
                <c:pt idx="10769">
                  <c:v>-94.215900000000005</c:v>
                </c:pt>
                <c:pt idx="10770">
                  <c:v>-94.221599999999995</c:v>
                </c:pt>
                <c:pt idx="10771">
                  <c:v>-94.228999999999999</c:v>
                </c:pt>
                <c:pt idx="10772">
                  <c:v>-94.237799999999993</c:v>
                </c:pt>
                <c:pt idx="10773">
                  <c:v>-94.247799999999998</c:v>
                </c:pt>
                <c:pt idx="10774">
                  <c:v>-94.258700000000005</c:v>
                </c:pt>
                <c:pt idx="10775">
                  <c:v>-94.270399999999995</c:v>
                </c:pt>
                <c:pt idx="10776">
                  <c:v>-94.282700000000006</c:v>
                </c:pt>
                <c:pt idx="10777">
                  <c:v>-94.295500000000004</c:v>
                </c:pt>
                <c:pt idx="10778">
                  <c:v>-94.308599999999998</c:v>
                </c:pt>
                <c:pt idx="10779">
                  <c:v>-94.322000000000003</c:v>
                </c:pt>
                <c:pt idx="10780">
                  <c:v>-94.335499999999996</c:v>
                </c:pt>
                <c:pt idx="10781">
                  <c:v>-94.349199999999996</c:v>
                </c:pt>
                <c:pt idx="10782">
                  <c:v>-94.362899999999996</c:v>
                </c:pt>
                <c:pt idx="10783">
                  <c:v>-94.376599999999996</c:v>
                </c:pt>
                <c:pt idx="10784">
                  <c:v>-94.390299999999996</c:v>
                </c:pt>
                <c:pt idx="10785">
                  <c:v>-94.403899999999993</c:v>
                </c:pt>
                <c:pt idx="10786">
                  <c:v>-94.417500000000004</c:v>
                </c:pt>
                <c:pt idx="10787">
                  <c:v>-94.430899999999994</c:v>
                </c:pt>
                <c:pt idx="10788">
                  <c:v>-94.444299999999998</c:v>
                </c:pt>
                <c:pt idx="10789">
                  <c:v>-94.457499999999996</c:v>
                </c:pt>
                <c:pt idx="10790">
                  <c:v>-94.470600000000005</c:v>
                </c:pt>
                <c:pt idx="10791">
                  <c:v>-94.483599999999996</c:v>
                </c:pt>
                <c:pt idx="10792">
                  <c:v>-94.496499999999997</c:v>
                </c:pt>
                <c:pt idx="10793">
                  <c:v>-94.509200000000007</c:v>
                </c:pt>
                <c:pt idx="10794">
                  <c:v>-94.521799999999999</c:v>
                </c:pt>
                <c:pt idx="10795">
                  <c:v>-94.534300000000002</c:v>
                </c:pt>
                <c:pt idx="10796">
                  <c:v>-94.546700000000001</c:v>
                </c:pt>
                <c:pt idx="10797">
                  <c:v>-94.558999999999997</c:v>
                </c:pt>
                <c:pt idx="10798">
                  <c:v>-94.571100000000001</c:v>
                </c:pt>
                <c:pt idx="10799">
                  <c:v>-94.583100000000002</c:v>
                </c:pt>
                <c:pt idx="10800">
                  <c:v>-94.594899999999996</c:v>
                </c:pt>
                <c:pt idx="10801">
                  <c:v>-94.606700000000004</c:v>
                </c:pt>
                <c:pt idx="10802">
                  <c:v>-94.618300000000005</c:v>
                </c:pt>
                <c:pt idx="10803">
                  <c:v>-94.6297</c:v>
                </c:pt>
                <c:pt idx="10804">
                  <c:v>-94.641099999999994</c:v>
                </c:pt>
                <c:pt idx="10805">
                  <c:v>-94.652199999999993</c:v>
                </c:pt>
                <c:pt idx="10806">
                  <c:v>-94.663200000000003</c:v>
                </c:pt>
                <c:pt idx="10807">
                  <c:v>-94.674000000000007</c:v>
                </c:pt>
                <c:pt idx="10808">
                  <c:v>-94.684700000000007</c:v>
                </c:pt>
                <c:pt idx="10809">
                  <c:v>-94.695099999999996</c:v>
                </c:pt>
                <c:pt idx="10810">
                  <c:v>-94.705299999999994</c:v>
                </c:pt>
                <c:pt idx="10811">
                  <c:v>-94.715299999999999</c:v>
                </c:pt>
                <c:pt idx="10812">
                  <c:v>-94.725099999999998</c:v>
                </c:pt>
                <c:pt idx="10813">
                  <c:v>-94.7346</c:v>
                </c:pt>
                <c:pt idx="10814">
                  <c:v>-94.743799999999993</c:v>
                </c:pt>
                <c:pt idx="10815">
                  <c:v>-94.752799999999993</c:v>
                </c:pt>
                <c:pt idx="10816">
                  <c:v>-94.761399999999995</c:v>
                </c:pt>
                <c:pt idx="10817">
                  <c:v>-94.769800000000004</c:v>
                </c:pt>
                <c:pt idx="10818">
                  <c:v>-94.777799999999999</c:v>
                </c:pt>
                <c:pt idx="10819">
                  <c:v>-94.785600000000002</c:v>
                </c:pt>
                <c:pt idx="10820">
                  <c:v>-94.793000000000006</c:v>
                </c:pt>
                <c:pt idx="10821">
                  <c:v>-94.8</c:v>
                </c:pt>
                <c:pt idx="10822">
                  <c:v>-94.806700000000006</c:v>
                </c:pt>
                <c:pt idx="10823">
                  <c:v>-94.813100000000006</c:v>
                </c:pt>
                <c:pt idx="10824">
                  <c:v>-94.819100000000006</c:v>
                </c:pt>
                <c:pt idx="10825">
                  <c:v>-94.824700000000007</c:v>
                </c:pt>
                <c:pt idx="10826">
                  <c:v>-94.83</c:v>
                </c:pt>
                <c:pt idx="10827">
                  <c:v>-94.834900000000005</c:v>
                </c:pt>
                <c:pt idx="10828">
                  <c:v>-94.839500000000001</c:v>
                </c:pt>
                <c:pt idx="10829">
                  <c:v>-94.843699999999998</c:v>
                </c:pt>
                <c:pt idx="10830">
                  <c:v>-94.8476</c:v>
                </c:pt>
                <c:pt idx="10831">
                  <c:v>-94.851200000000006</c:v>
                </c:pt>
                <c:pt idx="10832">
                  <c:v>-94.854399999999998</c:v>
                </c:pt>
                <c:pt idx="10833">
                  <c:v>-94.857299999999995</c:v>
                </c:pt>
                <c:pt idx="10834">
                  <c:v>-94.859899999999996</c:v>
                </c:pt>
                <c:pt idx="10835">
                  <c:v>-94.862099999999998</c:v>
                </c:pt>
                <c:pt idx="10836">
                  <c:v>-94.864099999999993</c:v>
                </c:pt>
                <c:pt idx="10837">
                  <c:v>-94.865899999999996</c:v>
                </c:pt>
                <c:pt idx="10838">
                  <c:v>-94.8673</c:v>
                </c:pt>
                <c:pt idx="10839">
                  <c:v>-94.868499999999997</c:v>
                </c:pt>
                <c:pt idx="10840">
                  <c:v>-94.869500000000002</c:v>
                </c:pt>
                <c:pt idx="10841">
                  <c:v>-94.8703</c:v>
                </c:pt>
                <c:pt idx="10842">
                  <c:v>-94.870800000000003</c:v>
                </c:pt>
                <c:pt idx="10843">
                  <c:v>-94.871200000000002</c:v>
                </c:pt>
                <c:pt idx="10844">
                  <c:v>-94.871399999999994</c:v>
                </c:pt>
                <c:pt idx="10845">
                  <c:v>-94.871399999999994</c:v>
                </c:pt>
                <c:pt idx="10846">
                  <c:v>-94.871200000000002</c:v>
                </c:pt>
                <c:pt idx="10847">
                  <c:v>-94.870900000000006</c:v>
                </c:pt>
                <c:pt idx="10848">
                  <c:v>-94.870500000000007</c:v>
                </c:pt>
                <c:pt idx="10849">
                  <c:v>-94.87</c:v>
                </c:pt>
                <c:pt idx="10850">
                  <c:v>-94.869399999999999</c:v>
                </c:pt>
                <c:pt idx="10851">
                  <c:v>-94.868600000000001</c:v>
                </c:pt>
                <c:pt idx="10852">
                  <c:v>-94.867800000000003</c:v>
                </c:pt>
                <c:pt idx="10853">
                  <c:v>-94.866900000000001</c:v>
                </c:pt>
                <c:pt idx="10854">
                  <c:v>-94.865899999999996</c:v>
                </c:pt>
                <c:pt idx="10855">
                  <c:v>-94.864900000000006</c:v>
                </c:pt>
                <c:pt idx="10856">
                  <c:v>-94.863799999999998</c:v>
                </c:pt>
                <c:pt idx="10857">
                  <c:v>-94.862700000000004</c:v>
                </c:pt>
                <c:pt idx="10858">
                  <c:v>-94.861500000000007</c:v>
                </c:pt>
                <c:pt idx="10859">
                  <c:v>-94.860200000000006</c:v>
                </c:pt>
                <c:pt idx="10860">
                  <c:v>-94.858999999999995</c:v>
                </c:pt>
                <c:pt idx="10861">
                  <c:v>-94.857699999999994</c:v>
                </c:pt>
                <c:pt idx="10862">
                  <c:v>-94.856399999999994</c:v>
                </c:pt>
                <c:pt idx="10863">
                  <c:v>-94.855000000000004</c:v>
                </c:pt>
                <c:pt idx="10864">
                  <c:v>-94.853700000000003</c:v>
                </c:pt>
                <c:pt idx="10865">
                  <c:v>-94.8523</c:v>
                </c:pt>
                <c:pt idx="10866">
                  <c:v>-94.850899999999996</c:v>
                </c:pt>
                <c:pt idx="10867">
                  <c:v>-94.849500000000006</c:v>
                </c:pt>
                <c:pt idx="10868">
                  <c:v>-94.847999999999999</c:v>
                </c:pt>
                <c:pt idx="10869">
                  <c:v>-94.846599999999995</c:v>
                </c:pt>
                <c:pt idx="10870">
                  <c:v>-94.845100000000002</c:v>
                </c:pt>
                <c:pt idx="10871">
                  <c:v>-94.843699999999998</c:v>
                </c:pt>
                <c:pt idx="10872">
                  <c:v>-94.842200000000005</c:v>
                </c:pt>
                <c:pt idx="10873">
                  <c:v>-94.840699999999998</c:v>
                </c:pt>
                <c:pt idx="10874">
                  <c:v>-94.839299999999994</c:v>
                </c:pt>
                <c:pt idx="10875">
                  <c:v>-94.837800000000001</c:v>
                </c:pt>
                <c:pt idx="10876">
                  <c:v>-94.836299999999994</c:v>
                </c:pt>
                <c:pt idx="10877">
                  <c:v>-94.834800000000001</c:v>
                </c:pt>
                <c:pt idx="10878">
                  <c:v>-94.833200000000005</c:v>
                </c:pt>
                <c:pt idx="10879">
                  <c:v>-94.831699999999998</c:v>
                </c:pt>
                <c:pt idx="10880">
                  <c:v>-94.830100000000002</c:v>
                </c:pt>
                <c:pt idx="10881">
                  <c:v>-94.828599999999994</c:v>
                </c:pt>
                <c:pt idx="10882">
                  <c:v>-94.826999999999998</c:v>
                </c:pt>
                <c:pt idx="10883">
                  <c:v>-94.825400000000002</c:v>
                </c:pt>
                <c:pt idx="10884">
                  <c:v>-90.851100000000002</c:v>
                </c:pt>
                <c:pt idx="10885">
                  <c:v>-75.734700000000004</c:v>
                </c:pt>
                <c:pt idx="10886">
                  <c:v>-48.358699999999999</c:v>
                </c:pt>
                <c:pt idx="10887">
                  <c:v>-6.2503799999999998</c:v>
                </c:pt>
                <c:pt idx="10888">
                  <c:v>55.180399999999999</c:v>
                </c:pt>
                <c:pt idx="10889">
                  <c:v>143.595</c:v>
                </c:pt>
                <c:pt idx="10890">
                  <c:v>225.739</c:v>
                </c:pt>
                <c:pt idx="10891">
                  <c:v>225.77500000000001</c:v>
                </c:pt>
                <c:pt idx="10892">
                  <c:v>225.80099999999999</c:v>
                </c:pt>
                <c:pt idx="10893">
                  <c:v>225.81899999999999</c:v>
                </c:pt>
                <c:pt idx="10894">
                  <c:v>225.83</c:v>
                </c:pt>
                <c:pt idx="10895">
                  <c:v>225.83600000000001</c:v>
                </c:pt>
                <c:pt idx="10896">
                  <c:v>225.83600000000001</c:v>
                </c:pt>
                <c:pt idx="10897">
                  <c:v>225.83199999999999</c:v>
                </c:pt>
                <c:pt idx="10898">
                  <c:v>225.82400000000001</c:v>
                </c:pt>
                <c:pt idx="10899">
                  <c:v>225.81399999999999</c:v>
                </c:pt>
                <c:pt idx="10900">
                  <c:v>225.8</c:v>
                </c:pt>
                <c:pt idx="10901">
                  <c:v>225.78399999999999</c:v>
                </c:pt>
                <c:pt idx="10902">
                  <c:v>225.76599999999999</c:v>
                </c:pt>
                <c:pt idx="10903">
                  <c:v>225.74700000000001</c:v>
                </c:pt>
                <c:pt idx="10904">
                  <c:v>225.72499999999999</c:v>
                </c:pt>
                <c:pt idx="10905">
                  <c:v>225.703</c:v>
                </c:pt>
                <c:pt idx="10906">
                  <c:v>225.679</c:v>
                </c:pt>
                <c:pt idx="10907">
                  <c:v>225.654</c:v>
                </c:pt>
                <c:pt idx="10908">
                  <c:v>225.62799999999999</c:v>
                </c:pt>
                <c:pt idx="10909">
                  <c:v>225.601</c:v>
                </c:pt>
                <c:pt idx="10910">
                  <c:v>225.57400000000001</c:v>
                </c:pt>
                <c:pt idx="10911">
                  <c:v>225.54599999999999</c:v>
                </c:pt>
                <c:pt idx="10912">
                  <c:v>225.517</c:v>
                </c:pt>
                <c:pt idx="10913">
                  <c:v>225.48699999999999</c:v>
                </c:pt>
                <c:pt idx="10914">
                  <c:v>225.45699999999999</c:v>
                </c:pt>
                <c:pt idx="10915">
                  <c:v>225.42599999999999</c:v>
                </c:pt>
                <c:pt idx="10916">
                  <c:v>225.39500000000001</c:v>
                </c:pt>
                <c:pt idx="10917">
                  <c:v>225.363</c:v>
                </c:pt>
                <c:pt idx="10918">
                  <c:v>225.33099999999999</c:v>
                </c:pt>
                <c:pt idx="10919">
                  <c:v>225.298</c:v>
                </c:pt>
                <c:pt idx="10920">
                  <c:v>225.26499999999999</c:v>
                </c:pt>
                <c:pt idx="10921">
                  <c:v>225.23099999999999</c:v>
                </c:pt>
                <c:pt idx="10922">
                  <c:v>225.197</c:v>
                </c:pt>
                <c:pt idx="10923">
                  <c:v>225.16200000000001</c:v>
                </c:pt>
                <c:pt idx="10924">
                  <c:v>225.12799999999999</c:v>
                </c:pt>
                <c:pt idx="10925">
                  <c:v>225.09200000000001</c:v>
                </c:pt>
                <c:pt idx="10926">
                  <c:v>225.05699999999999</c:v>
                </c:pt>
                <c:pt idx="10927">
                  <c:v>225.02099999999999</c:v>
                </c:pt>
                <c:pt idx="10928">
                  <c:v>224.98500000000001</c:v>
                </c:pt>
                <c:pt idx="10929">
                  <c:v>224.94900000000001</c:v>
                </c:pt>
                <c:pt idx="10930">
                  <c:v>224.91300000000001</c:v>
                </c:pt>
                <c:pt idx="10931">
                  <c:v>224.876</c:v>
                </c:pt>
                <c:pt idx="10932">
                  <c:v>224.84</c:v>
                </c:pt>
                <c:pt idx="10933">
                  <c:v>224.803</c:v>
                </c:pt>
                <c:pt idx="10934">
                  <c:v>224.767</c:v>
                </c:pt>
                <c:pt idx="10935">
                  <c:v>224.73</c:v>
                </c:pt>
                <c:pt idx="10936">
                  <c:v>224.69399999999999</c:v>
                </c:pt>
                <c:pt idx="10937">
                  <c:v>224.65799999999999</c:v>
                </c:pt>
                <c:pt idx="10938">
                  <c:v>224.62200000000001</c:v>
                </c:pt>
                <c:pt idx="10939">
                  <c:v>224.58600000000001</c:v>
                </c:pt>
                <c:pt idx="10940">
                  <c:v>224.55099999999999</c:v>
                </c:pt>
                <c:pt idx="10941">
                  <c:v>224.51599999999999</c:v>
                </c:pt>
                <c:pt idx="10942">
                  <c:v>224.48099999999999</c:v>
                </c:pt>
                <c:pt idx="10943">
                  <c:v>224.447</c:v>
                </c:pt>
                <c:pt idx="10944">
                  <c:v>224.41399999999999</c:v>
                </c:pt>
                <c:pt idx="10945">
                  <c:v>224.381</c:v>
                </c:pt>
                <c:pt idx="10946">
                  <c:v>224.34800000000001</c:v>
                </c:pt>
                <c:pt idx="10947">
                  <c:v>224.31700000000001</c:v>
                </c:pt>
                <c:pt idx="10948">
                  <c:v>224.286</c:v>
                </c:pt>
                <c:pt idx="10949">
                  <c:v>224.255</c:v>
                </c:pt>
                <c:pt idx="10950">
                  <c:v>224.226</c:v>
                </c:pt>
                <c:pt idx="10951">
                  <c:v>224.197</c:v>
                </c:pt>
                <c:pt idx="10952">
                  <c:v>224.16900000000001</c:v>
                </c:pt>
                <c:pt idx="10953">
                  <c:v>224.143</c:v>
                </c:pt>
                <c:pt idx="10954">
                  <c:v>224.11699999999999</c:v>
                </c:pt>
                <c:pt idx="10955">
                  <c:v>224.09200000000001</c:v>
                </c:pt>
                <c:pt idx="10956">
                  <c:v>224.06800000000001</c:v>
                </c:pt>
                <c:pt idx="10957">
                  <c:v>224.04499999999999</c:v>
                </c:pt>
                <c:pt idx="10958">
                  <c:v>224.023</c:v>
                </c:pt>
                <c:pt idx="10959">
                  <c:v>224.00200000000001</c:v>
                </c:pt>
                <c:pt idx="10960">
                  <c:v>223.982</c:v>
                </c:pt>
                <c:pt idx="10961">
                  <c:v>223.964</c:v>
                </c:pt>
                <c:pt idx="10962">
                  <c:v>223.946</c:v>
                </c:pt>
                <c:pt idx="10963">
                  <c:v>223.93</c:v>
                </c:pt>
                <c:pt idx="10964">
                  <c:v>223.91499999999999</c:v>
                </c:pt>
                <c:pt idx="10965">
                  <c:v>223.90100000000001</c:v>
                </c:pt>
                <c:pt idx="10966">
                  <c:v>223.88800000000001</c:v>
                </c:pt>
                <c:pt idx="10967">
                  <c:v>223.876</c:v>
                </c:pt>
                <c:pt idx="10968">
                  <c:v>223.86500000000001</c:v>
                </c:pt>
                <c:pt idx="10969">
                  <c:v>223.85599999999999</c:v>
                </c:pt>
                <c:pt idx="10970">
                  <c:v>223.84700000000001</c:v>
                </c:pt>
                <c:pt idx="10971">
                  <c:v>223.84</c:v>
                </c:pt>
                <c:pt idx="10972">
                  <c:v>223.834</c:v>
                </c:pt>
                <c:pt idx="10973">
                  <c:v>223.82900000000001</c:v>
                </c:pt>
                <c:pt idx="10974">
                  <c:v>223.82400000000001</c:v>
                </c:pt>
                <c:pt idx="10975">
                  <c:v>223.821</c:v>
                </c:pt>
                <c:pt idx="10976">
                  <c:v>223.81899999999999</c:v>
                </c:pt>
                <c:pt idx="10977">
                  <c:v>223.81800000000001</c:v>
                </c:pt>
                <c:pt idx="10978">
                  <c:v>223.81899999999999</c:v>
                </c:pt>
                <c:pt idx="10979">
                  <c:v>223.82</c:v>
                </c:pt>
                <c:pt idx="10980">
                  <c:v>223.821</c:v>
                </c:pt>
                <c:pt idx="10981">
                  <c:v>223.82400000000001</c:v>
                </c:pt>
                <c:pt idx="10982">
                  <c:v>223.828</c:v>
                </c:pt>
                <c:pt idx="10983">
                  <c:v>223.833</c:v>
                </c:pt>
                <c:pt idx="10984">
                  <c:v>223.83799999999999</c:v>
                </c:pt>
                <c:pt idx="10985">
                  <c:v>223.845</c:v>
                </c:pt>
                <c:pt idx="10986">
                  <c:v>223.852</c:v>
                </c:pt>
                <c:pt idx="10987">
                  <c:v>223.86</c:v>
                </c:pt>
                <c:pt idx="10988">
                  <c:v>223.869</c:v>
                </c:pt>
                <c:pt idx="10989">
                  <c:v>223.87799999999999</c:v>
                </c:pt>
                <c:pt idx="10990">
                  <c:v>223.88900000000001</c:v>
                </c:pt>
                <c:pt idx="10991">
                  <c:v>223.9</c:v>
                </c:pt>
                <c:pt idx="10992">
                  <c:v>223.911</c:v>
                </c:pt>
                <c:pt idx="10993">
                  <c:v>223.92400000000001</c:v>
                </c:pt>
                <c:pt idx="10994">
                  <c:v>223.93700000000001</c:v>
                </c:pt>
                <c:pt idx="10995">
                  <c:v>223.95099999999999</c:v>
                </c:pt>
                <c:pt idx="10996">
                  <c:v>223.965</c:v>
                </c:pt>
                <c:pt idx="10997">
                  <c:v>223.98</c:v>
                </c:pt>
                <c:pt idx="10998">
                  <c:v>223.99600000000001</c:v>
                </c:pt>
                <c:pt idx="10999">
                  <c:v>224.012</c:v>
                </c:pt>
                <c:pt idx="11000">
                  <c:v>224.029</c:v>
                </c:pt>
                <c:pt idx="11001">
                  <c:v>224.047</c:v>
                </c:pt>
                <c:pt idx="11002">
                  <c:v>224.065</c:v>
                </c:pt>
                <c:pt idx="11003">
                  <c:v>224.083</c:v>
                </c:pt>
                <c:pt idx="11004">
                  <c:v>224.102</c:v>
                </c:pt>
                <c:pt idx="11005">
                  <c:v>224.12200000000001</c:v>
                </c:pt>
                <c:pt idx="11006">
                  <c:v>224.142</c:v>
                </c:pt>
                <c:pt idx="11007">
                  <c:v>224.16200000000001</c:v>
                </c:pt>
                <c:pt idx="11008">
                  <c:v>224.18299999999999</c:v>
                </c:pt>
                <c:pt idx="11009">
                  <c:v>212.15199999999999</c:v>
                </c:pt>
                <c:pt idx="11010">
                  <c:v>179.488</c:v>
                </c:pt>
                <c:pt idx="11011">
                  <c:v>125.794</c:v>
                </c:pt>
                <c:pt idx="11012">
                  <c:v>48.971299999999999</c:v>
                </c:pt>
                <c:pt idx="11013">
                  <c:v>-52.337699999999998</c:v>
                </c:pt>
                <c:pt idx="11014">
                  <c:v>-94.209400000000002</c:v>
                </c:pt>
                <c:pt idx="11015">
                  <c:v>-94.202699999999993</c:v>
                </c:pt>
                <c:pt idx="11016">
                  <c:v>-94.1999</c:v>
                </c:pt>
                <c:pt idx="11017">
                  <c:v>-94.200199999999995</c:v>
                </c:pt>
                <c:pt idx="11018">
                  <c:v>-94.203199999999995</c:v>
                </c:pt>
                <c:pt idx="11019">
                  <c:v>-94.208399999999997</c:v>
                </c:pt>
                <c:pt idx="11020">
                  <c:v>-94.215400000000002</c:v>
                </c:pt>
                <c:pt idx="11021">
                  <c:v>-94.224100000000007</c:v>
                </c:pt>
                <c:pt idx="11022">
                  <c:v>-94.233999999999995</c:v>
                </c:pt>
                <c:pt idx="11023">
                  <c:v>-94.245000000000005</c:v>
                </c:pt>
                <c:pt idx="11024">
                  <c:v>-94.256900000000002</c:v>
                </c:pt>
                <c:pt idx="11025">
                  <c:v>-94.269499999999994</c:v>
                </c:pt>
                <c:pt idx="11026">
                  <c:v>-94.282700000000006</c:v>
                </c:pt>
                <c:pt idx="11027">
                  <c:v>-94.296400000000006</c:v>
                </c:pt>
                <c:pt idx="11028">
                  <c:v>-94.310299999999998</c:v>
                </c:pt>
                <c:pt idx="11029">
                  <c:v>-94.324600000000004</c:v>
                </c:pt>
                <c:pt idx="11030">
                  <c:v>-94.338999999999999</c:v>
                </c:pt>
                <c:pt idx="11031">
                  <c:v>-94.353499999999997</c:v>
                </c:pt>
                <c:pt idx="11032">
                  <c:v>-94.368099999999998</c:v>
                </c:pt>
                <c:pt idx="11033">
                  <c:v>-94.3827</c:v>
                </c:pt>
                <c:pt idx="11034">
                  <c:v>-94.397300000000001</c:v>
                </c:pt>
                <c:pt idx="11035">
                  <c:v>-94.411900000000003</c:v>
                </c:pt>
                <c:pt idx="11036">
                  <c:v>-94.426400000000001</c:v>
                </c:pt>
                <c:pt idx="11037">
                  <c:v>-94.440799999999996</c:v>
                </c:pt>
                <c:pt idx="11038">
                  <c:v>-94.455200000000005</c:v>
                </c:pt>
                <c:pt idx="11039">
                  <c:v>-94.469399999999993</c:v>
                </c:pt>
                <c:pt idx="11040">
                  <c:v>-94.483500000000006</c:v>
                </c:pt>
                <c:pt idx="11041">
                  <c:v>-94.497600000000006</c:v>
                </c:pt>
                <c:pt idx="11042">
                  <c:v>-94.511499999999998</c:v>
                </c:pt>
                <c:pt idx="11043">
                  <c:v>-94.525199999999998</c:v>
                </c:pt>
                <c:pt idx="11044">
                  <c:v>-94.538899999999998</c:v>
                </c:pt>
                <c:pt idx="11045">
                  <c:v>-94.552400000000006</c:v>
                </c:pt>
                <c:pt idx="11046">
                  <c:v>-94.565799999999996</c:v>
                </c:pt>
                <c:pt idx="11047">
                  <c:v>-94.579099999999997</c:v>
                </c:pt>
                <c:pt idx="11048">
                  <c:v>-94.592200000000005</c:v>
                </c:pt>
                <c:pt idx="11049">
                  <c:v>-94.605099999999993</c:v>
                </c:pt>
                <c:pt idx="11050">
                  <c:v>-94.617900000000006</c:v>
                </c:pt>
                <c:pt idx="11051">
                  <c:v>-94.630499999999998</c:v>
                </c:pt>
                <c:pt idx="11052">
                  <c:v>-94.643000000000001</c:v>
                </c:pt>
                <c:pt idx="11053">
                  <c:v>-94.655299999999997</c:v>
                </c:pt>
                <c:pt idx="11054">
                  <c:v>-94.667400000000001</c:v>
                </c:pt>
                <c:pt idx="11055">
                  <c:v>-94.679199999999994</c:v>
                </c:pt>
                <c:pt idx="11056">
                  <c:v>-94.690899999999999</c:v>
                </c:pt>
                <c:pt idx="11057">
                  <c:v>-94.702299999999994</c:v>
                </c:pt>
                <c:pt idx="11058">
                  <c:v>-94.713399999999993</c:v>
                </c:pt>
                <c:pt idx="11059">
                  <c:v>-94.724400000000003</c:v>
                </c:pt>
                <c:pt idx="11060">
                  <c:v>-94.734999999999999</c:v>
                </c:pt>
                <c:pt idx="11061">
                  <c:v>-94.745400000000004</c:v>
                </c:pt>
                <c:pt idx="11062">
                  <c:v>-94.755399999999995</c:v>
                </c:pt>
                <c:pt idx="11063">
                  <c:v>-94.765100000000004</c:v>
                </c:pt>
                <c:pt idx="11064">
                  <c:v>-94.774600000000007</c:v>
                </c:pt>
                <c:pt idx="11065">
                  <c:v>-94.783600000000007</c:v>
                </c:pt>
                <c:pt idx="11066">
                  <c:v>-94.792400000000001</c:v>
                </c:pt>
                <c:pt idx="11067">
                  <c:v>-94.800700000000006</c:v>
                </c:pt>
                <c:pt idx="11068">
                  <c:v>-94.808700000000002</c:v>
                </c:pt>
                <c:pt idx="11069">
                  <c:v>-94.816299999999998</c:v>
                </c:pt>
                <c:pt idx="11070">
                  <c:v>-94.823599999999999</c:v>
                </c:pt>
                <c:pt idx="11071">
                  <c:v>-94.830399999999997</c:v>
                </c:pt>
                <c:pt idx="11072">
                  <c:v>-94.8369</c:v>
                </c:pt>
                <c:pt idx="11073">
                  <c:v>-94.8429</c:v>
                </c:pt>
                <c:pt idx="11074">
                  <c:v>-94.848600000000005</c:v>
                </c:pt>
                <c:pt idx="11075">
                  <c:v>-94.853899999999996</c:v>
                </c:pt>
                <c:pt idx="11076">
                  <c:v>-94.858699999999999</c:v>
                </c:pt>
                <c:pt idx="11077">
                  <c:v>-94.863200000000006</c:v>
                </c:pt>
                <c:pt idx="11078">
                  <c:v>-94.8673</c:v>
                </c:pt>
                <c:pt idx="11079">
                  <c:v>-94.870999999999995</c:v>
                </c:pt>
                <c:pt idx="11080">
                  <c:v>-94.874399999999994</c:v>
                </c:pt>
                <c:pt idx="11081">
                  <c:v>-94.877399999999994</c:v>
                </c:pt>
                <c:pt idx="11082">
                  <c:v>-94.88</c:v>
                </c:pt>
                <c:pt idx="11083">
                  <c:v>-94.882300000000001</c:v>
                </c:pt>
                <c:pt idx="11084">
                  <c:v>-94.884200000000007</c:v>
                </c:pt>
                <c:pt idx="11085">
                  <c:v>-94.885900000000007</c:v>
                </c:pt>
                <c:pt idx="11086">
                  <c:v>-94.887200000000007</c:v>
                </c:pt>
                <c:pt idx="11087">
                  <c:v>-94.888300000000001</c:v>
                </c:pt>
                <c:pt idx="11088">
                  <c:v>-94.888999999999996</c:v>
                </c:pt>
                <c:pt idx="11089">
                  <c:v>-94.889499999999998</c:v>
                </c:pt>
                <c:pt idx="11090">
                  <c:v>-94.889799999999994</c:v>
                </c:pt>
                <c:pt idx="11091">
                  <c:v>-94.889799999999994</c:v>
                </c:pt>
                <c:pt idx="11092">
                  <c:v>-94.889700000000005</c:v>
                </c:pt>
                <c:pt idx="11093">
                  <c:v>-94.889300000000006</c:v>
                </c:pt>
                <c:pt idx="11094">
                  <c:v>-94.8887</c:v>
                </c:pt>
                <c:pt idx="11095">
                  <c:v>-94.888000000000005</c:v>
                </c:pt>
                <c:pt idx="11096">
                  <c:v>-94.887100000000004</c:v>
                </c:pt>
                <c:pt idx="11097">
                  <c:v>-94.886099999999999</c:v>
                </c:pt>
                <c:pt idx="11098">
                  <c:v>-94.885000000000005</c:v>
                </c:pt>
                <c:pt idx="11099">
                  <c:v>-94.883700000000005</c:v>
                </c:pt>
                <c:pt idx="11100">
                  <c:v>-94.882300000000001</c:v>
                </c:pt>
                <c:pt idx="11101">
                  <c:v>-94.880899999999997</c:v>
                </c:pt>
                <c:pt idx="11102">
                  <c:v>-94.879300000000001</c:v>
                </c:pt>
                <c:pt idx="11103">
                  <c:v>-94.877700000000004</c:v>
                </c:pt>
                <c:pt idx="11104">
                  <c:v>-94.876000000000005</c:v>
                </c:pt>
                <c:pt idx="11105">
                  <c:v>-94.874200000000002</c:v>
                </c:pt>
                <c:pt idx="11106">
                  <c:v>-94.872399999999999</c:v>
                </c:pt>
                <c:pt idx="11107">
                  <c:v>-94.870599999999996</c:v>
                </c:pt>
                <c:pt idx="11108">
                  <c:v>-94.868700000000004</c:v>
                </c:pt>
                <c:pt idx="11109">
                  <c:v>-94.866699999999994</c:v>
                </c:pt>
                <c:pt idx="11110">
                  <c:v>-94.864699999999999</c:v>
                </c:pt>
                <c:pt idx="11111">
                  <c:v>-94.862700000000004</c:v>
                </c:pt>
                <c:pt idx="11112">
                  <c:v>-94.860699999999994</c:v>
                </c:pt>
                <c:pt idx="11113">
                  <c:v>-94.858599999999996</c:v>
                </c:pt>
                <c:pt idx="11114">
                  <c:v>-94.856499999999997</c:v>
                </c:pt>
                <c:pt idx="11115">
                  <c:v>-94.854399999999998</c:v>
                </c:pt>
                <c:pt idx="11116">
                  <c:v>-94.8523</c:v>
                </c:pt>
                <c:pt idx="11117">
                  <c:v>-94.850099999999998</c:v>
                </c:pt>
                <c:pt idx="11118">
                  <c:v>-94.847999999999999</c:v>
                </c:pt>
                <c:pt idx="11119">
                  <c:v>-94.845799999999997</c:v>
                </c:pt>
                <c:pt idx="11120">
                  <c:v>-94.843500000000006</c:v>
                </c:pt>
                <c:pt idx="11121">
                  <c:v>-94.841300000000004</c:v>
                </c:pt>
                <c:pt idx="11122">
                  <c:v>-94.839100000000002</c:v>
                </c:pt>
                <c:pt idx="11123">
                  <c:v>-94.836799999999997</c:v>
                </c:pt>
                <c:pt idx="11124">
                  <c:v>-94.834500000000006</c:v>
                </c:pt>
                <c:pt idx="11125">
                  <c:v>-94.8322</c:v>
                </c:pt>
                <c:pt idx="11126">
                  <c:v>-94.829800000000006</c:v>
                </c:pt>
                <c:pt idx="11127">
                  <c:v>-94.827500000000001</c:v>
                </c:pt>
                <c:pt idx="11128">
                  <c:v>-94.825100000000006</c:v>
                </c:pt>
                <c:pt idx="11129">
                  <c:v>-94.822599999999994</c:v>
                </c:pt>
                <c:pt idx="11130">
                  <c:v>-94.8202</c:v>
                </c:pt>
                <c:pt idx="11131">
                  <c:v>-90.485500000000002</c:v>
                </c:pt>
                <c:pt idx="11132">
                  <c:v>-75.994200000000006</c:v>
                </c:pt>
                <c:pt idx="11133">
                  <c:v>-50.261400000000002</c:v>
                </c:pt>
                <c:pt idx="11134">
                  <c:v>-10.976599999999999</c:v>
                </c:pt>
                <c:pt idx="11135">
                  <c:v>46.014600000000002</c:v>
                </c:pt>
                <c:pt idx="11136">
                  <c:v>127.462</c:v>
                </c:pt>
                <c:pt idx="11137">
                  <c:v>225.708</c:v>
                </c:pt>
                <c:pt idx="11138">
                  <c:v>225.74299999999999</c:v>
                </c:pt>
                <c:pt idx="11139">
                  <c:v>225.76900000000001</c:v>
                </c:pt>
                <c:pt idx="11140">
                  <c:v>225.786</c:v>
                </c:pt>
                <c:pt idx="11141">
                  <c:v>225.79599999999999</c:v>
                </c:pt>
                <c:pt idx="11142">
                  <c:v>225.8</c:v>
                </c:pt>
                <c:pt idx="11143">
                  <c:v>225.79900000000001</c:v>
                </c:pt>
                <c:pt idx="11144">
                  <c:v>225.79400000000001</c:v>
                </c:pt>
                <c:pt idx="11145">
                  <c:v>225.786</c:v>
                </c:pt>
                <c:pt idx="11146">
                  <c:v>225.774</c:v>
                </c:pt>
                <c:pt idx="11147">
                  <c:v>225.75899999999999</c:v>
                </c:pt>
                <c:pt idx="11148">
                  <c:v>225.74299999999999</c:v>
                </c:pt>
                <c:pt idx="11149">
                  <c:v>225.72399999999999</c:v>
                </c:pt>
                <c:pt idx="11150">
                  <c:v>225.703</c:v>
                </c:pt>
                <c:pt idx="11151">
                  <c:v>225.68199999999999</c:v>
                </c:pt>
                <c:pt idx="11152">
                  <c:v>225.65799999999999</c:v>
                </c:pt>
                <c:pt idx="11153">
                  <c:v>225.63399999999999</c:v>
                </c:pt>
                <c:pt idx="11154">
                  <c:v>225.60900000000001</c:v>
                </c:pt>
                <c:pt idx="11155">
                  <c:v>225.583</c:v>
                </c:pt>
                <c:pt idx="11156">
                  <c:v>225.55600000000001</c:v>
                </c:pt>
                <c:pt idx="11157">
                  <c:v>225.529</c:v>
                </c:pt>
                <c:pt idx="11158">
                  <c:v>225.5</c:v>
                </c:pt>
                <c:pt idx="11159">
                  <c:v>225.47200000000001</c:v>
                </c:pt>
                <c:pt idx="11160">
                  <c:v>225.44200000000001</c:v>
                </c:pt>
                <c:pt idx="11161">
                  <c:v>225.41300000000001</c:v>
                </c:pt>
                <c:pt idx="11162">
                  <c:v>225.38200000000001</c:v>
                </c:pt>
                <c:pt idx="11163">
                  <c:v>225.352</c:v>
                </c:pt>
                <c:pt idx="11164">
                  <c:v>225.321</c:v>
                </c:pt>
                <c:pt idx="11165">
                  <c:v>225.28899999999999</c:v>
                </c:pt>
                <c:pt idx="11166">
                  <c:v>225.25700000000001</c:v>
                </c:pt>
                <c:pt idx="11167">
                  <c:v>225.22499999999999</c:v>
                </c:pt>
                <c:pt idx="11168">
                  <c:v>225.19200000000001</c:v>
                </c:pt>
                <c:pt idx="11169">
                  <c:v>225.15899999999999</c:v>
                </c:pt>
                <c:pt idx="11170">
                  <c:v>225.126</c:v>
                </c:pt>
                <c:pt idx="11171">
                  <c:v>225.09200000000001</c:v>
                </c:pt>
                <c:pt idx="11172">
                  <c:v>225.05799999999999</c:v>
                </c:pt>
                <c:pt idx="11173">
                  <c:v>225.024</c:v>
                </c:pt>
                <c:pt idx="11174">
                  <c:v>224.99</c:v>
                </c:pt>
                <c:pt idx="11175">
                  <c:v>224.95599999999999</c:v>
                </c:pt>
                <c:pt idx="11176">
                  <c:v>224.92099999999999</c:v>
                </c:pt>
                <c:pt idx="11177">
                  <c:v>224.887</c:v>
                </c:pt>
                <c:pt idx="11178">
                  <c:v>224.852</c:v>
                </c:pt>
                <c:pt idx="11179">
                  <c:v>224.81700000000001</c:v>
                </c:pt>
                <c:pt idx="11180">
                  <c:v>224.78299999999999</c:v>
                </c:pt>
                <c:pt idx="11181">
                  <c:v>224.74799999999999</c:v>
                </c:pt>
                <c:pt idx="11182">
                  <c:v>224.714</c:v>
                </c:pt>
                <c:pt idx="11183">
                  <c:v>224.68</c:v>
                </c:pt>
                <c:pt idx="11184">
                  <c:v>224.64599999999999</c:v>
                </c:pt>
                <c:pt idx="11185">
                  <c:v>224.61199999999999</c:v>
                </c:pt>
                <c:pt idx="11186">
                  <c:v>224.57900000000001</c:v>
                </c:pt>
                <c:pt idx="11187">
                  <c:v>224.54599999999999</c:v>
                </c:pt>
                <c:pt idx="11188">
                  <c:v>224.51300000000001</c:v>
                </c:pt>
                <c:pt idx="11189">
                  <c:v>224.48099999999999</c:v>
                </c:pt>
                <c:pt idx="11190">
                  <c:v>224.44900000000001</c:v>
                </c:pt>
                <c:pt idx="11191">
                  <c:v>224.41800000000001</c:v>
                </c:pt>
                <c:pt idx="11192">
                  <c:v>224.387</c:v>
                </c:pt>
                <c:pt idx="11193">
                  <c:v>224.357</c:v>
                </c:pt>
                <c:pt idx="11194">
                  <c:v>224.328</c:v>
                </c:pt>
                <c:pt idx="11195">
                  <c:v>224.29900000000001</c:v>
                </c:pt>
                <c:pt idx="11196">
                  <c:v>224.27099999999999</c:v>
                </c:pt>
                <c:pt idx="11197">
                  <c:v>224.244</c:v>
                </c:pt>
                <c:pt idx="11198">
                  <c:v>224.21799999999999</c:v>
                </c:pt>
                <c:pt idx="11199">
                  <c:v>224.19200000000001</c:v>
                </c:pt>
                <c:pt idx="11200">
                  <c:v>224.167</c:v>
                </c:pt>
                <c:pt idx="11201">
                  <c:v>224.14400000000001</c:v>
                </c:pt>
                <c:pt idx="11202">
                  <c:v>224.12100000000001</c:v>
                </c:pt>
                <c:pt idx="11203">
                  <c:v>224.09800000000001</c:v>
                </c:pt>
                <c:pt idx="11204">
                  <c:v>224.077</c:v>
                </c:pt>
                <c:pt idx="11205">
                  <c:v>224.05699999999999</c:v>
                </c:pt>
                <c:pt idx="11206">
                  <c:v>224.03800000000001</c:v>
                </c:pt>
                <c:pt idx="11207">
                  <c:v>224.02</c:v>
                </c:pt>
                <c:pt idx="11208">
                  <c:v>224.00299999999999</c:v>
                </c:pt>
                <c:pt idx="11209">
                  <c:v>223.98699999999999</c:v>
                </c:pt>
                <c:pt idx="11210">
                  <c:v>223.97200000000001</c:v>
                </c:pt>
                <c:pt idx="11211">
                  <c:v>223.958</c:v>
                </c:pt>
                <c:pt idx="11212">
                  <c:v>223.94499999999999</c:v>
                </c:pt>
                <c:pt idx="11213">
                  <c:v>223.93299999999999</c:v>
                </c:pt>
                <c:pt idx="11214">
                  <c:v>223.922</c:v>
                </c:pt>
                <c:pt idx="11215">
                  <c:v>223.91200000000001</c:v>
                </c:pt>
                <c:pt idx="11216">
                  <c:v>223.90299999999999</c:v>
                </c:pt>
                <c:pt idx="11217">
                  <c:v>223.89599999999999</c:v>
                </c:pt>
                <c:pt idx="11218">
                  <c:v>223.88900000000001</c:v>
                </c:pt>
                <c:pt idx="11219">
                  <c:v>223.88300000000001</c:v>
                </c:pt>
                <c:pt idx="11220">
                  <c:v>223.87899999999999</c:v>
                </c:pt>
                <c:pt idx="11221">
                  <c:v>223.875</c:v>
                </c:pt>
                <c:pt idx="11222">
                  <c:v>223.87200000000001</c:v>
                </c:pt>
                <c:pt idx="11223">
                  <c:v>223.87100000000001</c:v>
                </c:pt>
                <c:pt idx="11224">
                  <c:v>223.87</c:v>
                </c:pt>
                <c:pt idx="11225">
                  <c:v>223.87</c:v>
                </c:pt>
                <c:pt idx="11226">
                  <c:v>223.87100000000001</c:v>
                </c:pt>
                <c:pt idx="11227">
                  <c:v>223.874</c:v>
                </c:pt>
                <c:pt idx="11228">
                  <c:v>223.87700000000001</c:v>
                </c:pt>
                <c:pt idx="11229">
                  <c:v>223.881</c:v>
                </c:pt>
                <c:pt idx="11230">
                  <c:v>223.88499999999999</c:v>
                </c:pt>
                <c:pt idx="11231">
                  <c:v>223.89099999999999</c:v>
                </c:pt>
                <c:pt idx="11232">
                  <c:v>223.89699999999999</c:v>
                </c:pt>
                <c:pt idx="11233">
                  <c:v>223.905</c:v>
                </c:pt>
                <c:pt idx="11234">
                  <c:v>223.91300000000001</c:v>
                </c:pt>
                <c:pt idx="11235">
                  <c:v>223.922</c:v>
                </c:pt>
                <c:pt idx="11236">
                  <c:v>223.93100000000001</c:v>
                </c:pt>
                <c:pt idx="11237">
                  <c:v>223.94200000000001</c:v>
                </c:pt>
                <c:pt idx="11238">
                  <c:v>223.953</c:v>
                </c:pt>
                <c:pt idx="11239">
                  <c:v>223.964</c:v>
                </c:pt>
                <c:pt idx="11240">
                  <c:v>223.977</c:v>
                </c:pt>
                <c:pt idx="11241">
                  <c:v>223.99</c:v>
                </c:pt>
                <c:pt idx="11242">
                  <c:v>224.00399999999999</c:v>
                </c:pt>
                <c:pt idx="11243">
                  <c:v>224.018</c:v>
                </c:pt>
                <c:pt idx="11244">
                  <c:v>224.03299999999999</c:v>
                </c:pt>
                <c:pt idx="11245">
                  <c:v>224.048</c:v>
                </c:pt>
                <c:pt idx="11246">
                  <c:v>224.06399999999999</c:v>
                </c:pt>
                <c:pt idx="11247">
                  <c:v>224.08099999999999</c:v>
                </c:pt>
                <c:pt idx="11248">
                  <c:v>224.09800000000001</c:v>
                </c:pt>
                <c:pt idx="11249">
                  <c:v>224.11500000000001</c:v>
                </c:pt>
                <c:pt idx="11250">
                  <c:v>224.13300000000001</c:v>
                </c:pt>
                <c:pt idx="11251">
                  <c:v>224.15199999999999</c:v>
                </c:pt>
                <c:pt idx="11252">
                  <c:v>224.17099999999999</c:v>
                </c:pt>
                <c:pt idx="11253">
                  <c:v>224.19</c:v>
                </c:pt>
                <c:pt idx="11254">
                  <c:v>224.209</c:v>
                </c:pt>
                <c:pt idx="11255">
                  <c:v>224.22900000000001</c:v>
                </c:pt>
                <c:pt idx="11256">
                  <c:v>224.25</c:v>
                </c:pt>
                <c:pt idx="11257">
                  <c:v>207.64</c:v>
                </c:pt>
                <c:pt idx="11258">
                  <c:v>172.64099999999999</c:v>
                </c:pt>
                <c:pt idx="11259">
                  <c:v>118.218</c:v>
                </c:pt>
                <c:pt idx="11260">
                  <c:v>41.566499999999998</c:v>
                </c:pt>
                <c:pt idx="11261">
                  <c:v>-58.538499999999999</c:v>
                </c:pt>
                <c:pt idx="11262">
                  <c:v>-94.233400000000003</c:v>
                </c:pt>
                <c:pt idx="11263">
                  <c:v>-94.226600000000005</c:v>
                </c:pt>
                <c:pt idx="11264">
                  <c:v>-94.223500000000001</c:v>
                </c:pt>
                <c:pt idx="11265">
                  <c:v>-94.223500000000001</c:v>
                </c:pt>
                <c:pt idx="11266">
                  <c:v>-94.226100000000002</c:v>
                </c:pt>
                <c:pt idx="11267">
                  <c:v>-94.230800000000002</c:v>
                </c:pt>
                <c:pt idx="11268">
                  <c:v>-94.237399999999994</c:v>
                </c:pt>
                <c:pt idx="11269">
                  <c:v>-94.245400000000004</c:v>
                </c:pt>
                <c:pt idx="11270">
                  <c:v>-94.2547</c:v>
                </c:pt>
                <c:pt idx="11271">
                  <c:v>-94.265000000000001</c:v>
                </c:pt>
                <c:pt idx="11272">
                  <c:v>-94.2761</c:v>
                </c:pt>
                <c:pt idx="11273">
                  <c:v>-94.287800000000004</c:v>
                </c:pt>
                <c:pt idx="11274">
                  <c:v>-94.300200000000004</c:v>
                </c:pt>
                <c:pt idx="11275">
                  <c:v>-94.312899999999999</c:v>
                </c:pt>
                <c:pt idx="11276">
                  <c:v>-94.325800000000001</c:v>
                </c:pt>
                <c:pt idx="11277">
                  <c:v>-94.338999999999999</c:v>
                </c:pt>
                <c:pt idx="11278">
                  <c:v>-94.352400000000003</c:v>
                </c:pt>
                <c:pt idx="11279">
                  <c:v>-94.365799999999993</c:v>
                </c:pt>
                <c:pt idx="11280">
                  <c:v>-94.379199999999997</c:v>
                </c:pt>
                <c:pt idx="11281">
                  <c:v>-94.392700000000005</c:v>
                </c:pt>
                <c:pt idx="11282">
                  <c:v>-94.406099999999995</c:v>
                </c:pt>
                <c:pt idx="11283">
                  <c:v>-94.419399999999996</c:v>
                </c:pt>
                <c:pt idx="11284">
                  <c:v>-94.432599999999994</c:v>
                </c:pt>
                <c:pt idx="11285">
                  <c:v>-94.445700000000002</c:v>
                </c:pt>
                <c:pt idx="11286">
                  <c:v>-94.458799999999997</c:v>
                </c:pt>
                <c:pt idx="11287">
                  <c:v>-94.471599999999995</c:v>
                </c:pt>
                <c:pt idx="11288">
                  <c:v>-94.484399999999994</c:v>
                </c:pt>
                <c:pt idx="11289">
                  <c:v>-94.497100000000003</c:v>
                </c:pt>
                <c:pt idx="11290">
                  <c:v>-94.509600000000006</c:v>
                </c:pt>
                <c:pt idx="11291">
                  <c:v>-94.521900000000002</c:v>
                </c:pt>
                <c:pt idx="11292">
                  <c:v>-94.534199999999998</c:v>
                </c:pt>
                <c:pt idx="11293">
                  <c:v>-94.546300000000002</c:v>
                </c:pt>
                <c:pt idx="11294">
                  <c:v>-94.558300000000003</c:v>
                </c:pt>
                <c:pt idx="11295">
                  <c:v>-94.570099999999996</c:v>
                </c:pt>
                <c:pt idx="11296">
                  <c:v>-94.581800000000001</c:v>
                </c:pt>
                <c:pt idx="11297">
                  <c:v>-94.593400000000003</c:v>
                </c:pt>
                <c:pt idx="11298">
                  <c:v>-94.604799999999997</c:v>
                </c:pt>
                <c:pt idx="11299">
                  <c:v>-94.616100000000003</c:v>
                </c:pt>
                <c:pt idx="11300">
                  <c:v>-94.627300000000005</c:v>
                </c:pt>
                <c:pt idx="11301">
                  <c:v>-94.638300000000001</c:v>
                </c:pt>
                <c:pt idx="11302">
                  <c:v>-94.649100000000004</c:v>
                </c:pt>
                <c:pt idx="11303">
                  <c:v>-94.659800000000004</c:v>
                </c:pt>
                <c:pt idx="11304">
                  <c:v>-94.670299999999997</c:v>
                </c:pt>
                <c:pt idx="11305">
                  <c:v>-94.680599999999998</c:v>
                </c:pt>
                <c:pt idx="11306">
                  <c:v>-94.690700000000007</c:v>
                </c:pt>
                <c:pt idx="11307">
                  <c:v>-94.700699999999998</c:v>
                </c:pt>
                <c:pt idx="11308">
                  <c:v>-94.710400000000007</c:v>
                </c:pt>
                <c:pt idx="11309">
                  <c:v>-94.719899999999996</c:v>
                </c:pt>
                <c:pt idx="11310">
                  <c:v>-94.729100000000003</c:v>
                </c:pt>
                <c:pt idx="11311">
                  <c:v>-94.738100000000003</c:v>
                </c:pt>
                <c:pt idx="11312">
                  <c:v>-94.746899999999997</c:v>
                </c:pt>
                <c:pt idx="11313">
                  <c:v>-94.755399999999995</c:v>
                </c:pt>
                <c:pt idx="11314">
                  <c:v>-94.763599999999997</c:v>
                </c:pt>
                <c:pt idx="11315">
                  <c:v>-94.771500000000003</c:v>
                </c:pt>
                <c:pt idx="11316">
                  <c:v>-94.7791</c:v>
                </c:pt>
                <c:pt idx="11317">
                  <c:v>-94.7864</c:v>
                </c:pt>
                <c:pt idx="11318">
                  <c:v>-94.793400000000005</c:v>
                </c:pt>
                <c:pt idx="11319">
                  <c:v>-94.8001</c:v>
                </c:pt>
                <c:pt idx="11320">
                  <c:v>-94.806399999999996</c:v>
                </c:pt>
                <c:pt idx="11321">
                  <c:v>-94.812399999999997</c:v>
                </c:pt>
                <c:pt idx="11322">
                  <c:v>-94.818100000000001</c:v>
                </c:pt>
                <c:pt idx="11323">
                  <c:v>-94.823400000000007</c:v>
                </c:pt>
                <c:pt idx="11324">
                  <c:v>-94.828500000000005</c:v>
                </c:pt>
                <c:pt idx="11325">
                  <c:v>-94.833100000000002</c:v>
                </c:pt>
                <c:pt idx="11326">
                  <c:v>-94.837500000000006</c:v>
                </c:pt>
                <c:pt idx="11327">
                  <c:v>-94.841499999999996</c:v>
                </c:pt>
                <c:pt idx="11328">
                  <c:v>-94.845200000000006</c:v>
                </c:pt>
                <c:pt idx="11329">
                  <c:v>-94.848500000000001</c:v>
                </c:pt>
                <c:pt idx="11330">
                  <c:v>-94.851600000000005</c:v>
                </c:pt>
                <c:pt idx="11331">
                  <c:v>-94.854299999999995</c:v>
                </c:pt>
                <c:pt idx="11332">
                  <c:v>-94.856800000000007</c:v>
                </c:pt>
                <c:pt idx="11333">
                  <c:v>-94.858999999999995</c:v>
                </c:pt>
                <c:pt idx="11334">
                  <c:v>-94.860900000000001</c:v>
                </c:pt>
                <c:pt idx="11335">
                  <c:v>-94.8626</c:v>
                </c:pt>
                <c:pt idx="11336">
                  <c:v>-94.864000000000004</c:v>
                </c:pt>
                <c:pt idx="11337">
                  <c:v>-94.865200000000002</c:v>
                </c:pt>
                <c:pt idx="11338">
                  <c:v>-94.866100000000003</c:v>
                </c:pt>
                <c:pt idx="11339">
                  <c:v>-94.866900000000001</c:v>
                </c:pt>
                <c:pt idx="11340">
                  <c:v>-94.867400000000004</c:v>
                </c:pt>
                <c:pt idx="11341">
                  <c:v>-94.867800000000003</c:v>
                </c:pt>
                <c:pt idx="11342">
                  <c:v>-94.867999999999995</c:v>
                </c:pt>
                <c:pt idx="11343">
                  <c:v>-94.868099999999998</c:v>
                </c:pt>
                <c:pt idx="11344">
                  <c:v>-94.867999999999995</c:v>
                </c:pt>
                <c:pt idx="11345">
                  <c:v>-94.867800000000003</c:v>
                </c:pt>
                <c:pt idx="11346">
                  <c:v>-94.867500000000007</c:v>
                </c:pt>
                <c:pt idx="11347">
                  <c:v>-94.867000000000004</c:v>
                </c:pt>
                <c:pt idx="11348">
                  <c:v>-94.866500000000002</c:v>
                </c:pt>
                <c:pt idx="11349">
                  <c:v>-94.865799999999993</c:v>
                </c:pt>
                <c:pt idx="11350">
                  <c:v>-94.865099999999998</c:v>
                </c:pt>
                <c:pt idx="11351">
                  <c:v>-94.864199999999997</c:v>
                </c:pt>
                <c:pt idx="11352">
                  <c:v>-94.863299999999995</c:v>
                </c:pt>
                <c:pt idx="11353">
                  <c:v>-94.862399999999994</c:v>
                </c:pt>
                <c:pt idx="11354">
                  <c:v>-94.8613</c:v>
                </c:pt>
                <c:pt idx="11355">
                  <c:v>-94.860299999999995</c:v>
                </c:pt>
                <c:pt idx="11356">
                  <c:v>-94.859099999999998</c:v>
                </c:pt>
                <c:pt idx="11357">
                  <c:v>-94.857900000000001</c:v>
                </c:pt>
                <c:pt idx="11358">
                  <c:v>-94.8566</c:v>
                </c:pt>
                <c:pt idx="11359">
                  <c:v>-94.8553</c:v>
                </c:pt>
                <c:pt idx="11360">
                  <c:v>-94.853999999999999</c:v>
                </c:pt>
                <c:pt idx="11361">
                  <c:v>-94.852500000000006</c:v>
                </c:pt>
                <c:pt idx="11362">
                  <c:v>-94.851100000000002</c:v>
                </c:pt>
                <c:pt idx="11363">
                  <c:v>-94.849599999999995</c:v>
                </c:pt>
                <c:pt idx="11364">
                  <c:v>-94.847999999999999</c:v>
                </c:pt>
                <c:pt idx="11365">
                  <c:v>-94.846400000000003</c:v>
                </c:pt>
                <c:pt idx="11366">
                  <c:v>-94.844700000000003</c:v>
                </c:pt>
                <c:pt idx="11367">
                  <c:v>-94.843100000000007</c:v>
                </c:pt>
                <c:pt idx="11368">
                  <c:v>-94.841300000000004</c:v>
                </c:pt>
                <c:pt idx="11369">
                  <c:v>-94.839500000000001</c:v>
                </c:pt>
                <c:pt idx="11370">
                  <c:v>-94.837699999999998</c:v>
                </c:pt>
                <c:pt idx="11371">
                  <c:v>-94.835800000000006</c:v>
                </c:pt>
                <c:pt idx="11372">
                  <c:v>-94.8339</c:v>
                </c:pt>
                <c:pt idx="11373">
                  <c:v>-94.831900000000005</c:v>
                </c:pt>
                <c:pt idx="11374">
                  <c:v>-94.829899999999995</c:v>
                </c:pt>
                <c:pt idx="11375">
                  <c:v>-94.827799999999996</c:v>
                </c:pt>
                <c:pt idx="11376">
                  <c:v>-94.825699999999998</c:v>
                </c:pt>
                <c:pt idx="11377">
                  <c:v>-94.823499999999996</c:v>
                </c:pt>
                <c:pt idx="11378">
                  <c:v>-94.821299999999994</c:v>
                </c:pt>
                <c:pt idx="11379">
                  <c:v>-94.819100000000006</c:v>
                </c:pt>
                <c:pt idx="11380">
                  <c:v>-94.816800000000001</c:v>
                </c:pt>
                <c:pt idx="11381">
                  <c:v>-92.302999999999997</c:v>
                </c:pt>
                <c:pt idx="11382">
                  <c:v>-79.47</c:v>
                </c:pt>
                <c:pt idx="11383">
                  <c:v>-55.386200000000002</c:v>
                </c:pt>
                <c:pt idx="11384">
                  <c:v>-17.972000000000001</c:v>
                </c:pt>
                <c:pt idx="11385">
                  <c:v>36.690199999999997</c:v>
                </c:pt>
                <c:pt idx="11386">
                  <c:v>115.072</c:v>
                </c:pt>
                <c:pt idx="11387">
                  <c:v>225.697</c:v>
                </c:pt>
                <c:pt idx="11388">
                  <c:v>225.73400000000001</c:v>
                </c:pt>
                <c:pt idx="11389">
                  <c:v>225.76</c:v>
                </c:pt>
                <c:pt idx="11390">
                  <c:v>225.779</c:v>
                </c:pt>
                <c:pt idx="11391">
                  <c:v>225.79</c:v>
                </c:pt>
                <c:pt idx="11392">
                  <c:v>225.79499999999999</c:v>
                </c:pt>
                <c:pt idx="11393">
                  <c:v>225.79499999999999</c:v>
                </c:pt>
                <c:pt idx="11394">
                  <c:v>225.791</c:v>
                </c:pt>
                <c:pt idx="11395">
                  <c:v>225.78299999999999</c:v>
                </c:pt>
                <c:pt idx="11396">
                  <c:v>225.77199999999999</c:v>
                </c:pt>
                <c:pt idx="11397">
                  <c:v>225.75800000000001</c:v>
                </c:pt>
                <c:pt idx="11398">
                  <c:v>225.74199999999999</c:v>
                </c:pt>
                <c:pt idx="11399">
                  <c:v>225.72399999999999</c:v>
                </c:pt>
                <c:pt idx="11400">
                  <c:v>225.70400000000001</c:v>
                </c:pt>
                <c:pt idx="11401">
                  <c:v>225.68299999999999</c:v>
                </c:pt>
                <c:pt idx="11402">
                  <c:v>225.661</c:v>
                </c:pt>
                <c:pt idx="11403">
                  <c:v>225.637</c:v>
                </c:pt>
                <c:pt idx="11404">
                  <c:v>225.613</c:v>
                </c:pt>
                <c:pt idx="11405">
                  <c:v>225.58699999999999</c:v>
                </c:pt>
                <c:pt idx="11406">
                  <c:v>225.56100000000001</c:v>
                </c:pt>
                <c:pt idx="11407">
                  <c:v>225.53399999999999</c:v>
                </c:pt>
                <c:pt idx="11408">
                  <c:v>225.50700000000001</c:v>
                </c:pt>
                <c:pt idx="11409">
                  <c:v>225.47900000000001</c:v>
                </c:pt>
                <c:pt idx="11410">
                  <c:v>225.45</c:v>
                </c:pt>
                <c:pt idx="11411">
                  <c:v>225.42099999999999</c:v>
                </c:pt>
                <c:pt idx="11412">
                  <c:v>225.392</c:v>
                </c:pt>
                <c:pt idx="11413">
                  <c:v>225.36199999999999</c:v>
                </c:pt>
                <c:pt idx="11414">
                  <c:v>225.33199999999999</c:v>
                </c:pt>
                <c:pt idx="11415">
                  <c:v>225.30099999999999</c:v>
                </c:pt>
                <c:pt idx="11416">
                  <c:v>225.27</c:v>
                </c:pt>
                <c:pt idx="11417">
                  <c:v>225.238</c:v>
                </c:pt>
                <c:pt idx="11418">
                  <c:v>225.20599999999999</c:v>
                </c:pt>
                <c:pt idx="11419">
                  <c:v>225.17400000000001</c:v>
                </c:pt>
                <c:pt idx="11420">
                  <c:v>225.142</c:v>
                </c:pt>
                <c:pt idx="11421">
                  <c:v>225.10900000000001</c:v>
                </c:pt>
                <c:pt idx="11422">
                  <c:v>225.07599999999999</c:v>
                </c:pt>
                <c:pt idx="11423">
                  <c:v>225.04300000000001</c:v>
                </c:pt>
                <c:pt idx="11424">
                  <c:v>225.01</c:v>
                </c:pt>
                <c:pt idx="11425">
                  <c:v>224.976</c:v>
                </c:pt>
                <c:pt idx="11426">
                  <c:v>224.94300000000001</c:v>
                </c:pt>
                <c:pt idx="11427">
                  <c:v>224.90899999999999</c:v>
                </c:pt>
                <c:pt idx="11428">
                  <c:v>224.875</c:v>
                </c:pt>
                <c:pt idx="11429">
                  <c:v>224.84100000000001</c:v>
                </c:pt>
                <c:pt idx="11430">
                  <c:v>224.80799999999999</c:v>
                </c:pt>
                <c:pt idx="11431">
                  <c:v>224.774</c:v>
                </c:pt>
                <c:pt idx="11432">
                  <c:v>224.74</c:v>
                </c:pt>
                <c:pt idx="11433">
                  <c:v>224.70699999999999</c:v>
                </c:pt>
                <c:pt idx="11434">
                  <c:v>224.67400000000001</c:v>
                </c:pt>
                <c:pt idx="11435">
                  <c:v>224.64099999999999</c:v>
                </c:pt>
                <c:pt idx="11436">
                  <c:v>224.608</c:v>
                </c:pt>
                <c:pt idx="11437">
                  <c:v>224.57599999999999</c:v>
                </c:pt>
                <c:pt idx="11438">
                  <c:v>224.54400000000001</c:v>
                </c:pt>
                <c:pt idx="11439">
                  <c:v>224.512</c:v>
                </c:pt>
                <c:pt idx="11440">
                  <c:v>224.48099999999999</c:v>
                </c:pt>
                <c:pt idx="11441">
                  <c:v>224.45</c:v>
                </c:pt>
                <c:pt idx="11442">
                  <c:v>224.42</c:v>
                </c:pt>
                <c:pt idx="11443">
                  <c:v>224.39</c:v>
                </c:pt>
                <c:pt idx="11444">
                  <c:v>224.36099999999999</c:v>
                </c:pt>
                <c:pt idx="11445">
                  <c:v>224.333</c:v>
                </c:pt>
                <c:pt idx="11446">
                  <c:v>224.30500000000001</c:v>
                </c:pt>
                <c:pt idx="11447">
                  <c:v>224.279</c:v>
                </c:pt>
                <c:pt idx="11448">
                  <c:v>224.25200000000001</c:v>
                </c:pt>
                <c:pt idx="11449">
                  <c:v>224.227</c:v>
                </c:pt>
                <c:pt idx="11450">
                  <c:v>224.202</c:v>
                </c:pt>
                <c:pt idx="11451">
                  <c:v>224.179</c:v>
                </c:pt>
                <c:pt idx="11452">
                  <c:v>224.15600000000001</c:v>
                </c:pt>
                <c:pt idx="11453">
                  <c:v>224.13399999999999</c:v>
                </c:pt>
                <c:pt idx="11454">
                  <c:v>224.113</c:v>
                </c:pt>
                <c:pt idx="11455">
                  <c:v>224.09299999999999</c:v>
                </c:pt>
                <c:pt idx="11456">
                  <c:v>224.07300000000001</c:v>
                </c:pt>
                <c:pt idx="11457">
                  <c:v>224.05500000000001</c:v>
                </c:pt>
                <c:pt idx="11458">
                  <c:v>224.03800000000001</c:v>
                </c:pt>
                <c:pt idx="11459">
                  <c:v>224.02199999999999</c:v>
                </c:pt>
                <c:pt idx="11460">
                  <c:v>224.00700000000001</c:v>
                </c:pt>
                <c:pt idx="11461">
                  <c:v>223.99199999999999</c:v>
                </c:pt>
                <c:pt idx="11462">
                  <c:v>223.97900000000001</c:v>
                </c:pt>
                <c:pt idx="11463">
                  <c:v>223.96700000000001</c:v>
                </c:pt>
                <c:pt idx="11464">
                  <c:v>223.95599999999999</c:v>
                </c:pt>
                <c:pt idx="11465">
                  <c:v>223.946</c:v>
                </c:pt>
                <c:pt idx="11466">
                  <c:v>223.93700000000001</c:v>
                </c:pt>
                <c:pt idx="11467">
                  <c:v>223.929</c:v>
                </c:pt>
                <c:pt idx="11468">
                  <c:v>223.922</c:v>
                </c:pt>
                <c:pt idx="11469">
                  <c:v>223.916</c:v>
                </c:pt>
                <c:pt idx="11470">
                  <c:v>223.911</c:v>
                </c:pt>
                <c:pt idx="11471">
                  <c:v>223.90700000000001</c:v>
                </c:pt>
                <c:pt idx="11472">
                  <c:v>223.904</c:v>
                </c:pt>
                <c:pt idx="11473">
                  <c:v>223.90199999999999</c:v>
                </c:pt>
                <c:pt idx="11474">
                  <c:v>223.90100000000001</c:v>
                </c:pt>
                <c:pt idx="11475">
                  <c:v>223.9</c:v>
                </c:pt>
                <c:pt idx="11476">
                  <c:v>223.90100000000001</c:v>
                </c:pt>
                <c:pt idx="11477">
                  <c:v>223.90199999999999</c:v>
                </c:pt>
                <c:pt idx="11478">
                  <c:v>223.905</c:v>
                </c:pt>
                <c:pt idx="11479">
                  <c:v>223.90799999999999</c:v>
                </c:pt>
                <c:pt idx="11480">
                  <c:v>223.91200000000001</c:v>
                </c:pt>
                <c:pt idx="11481">
                  <c:v>223.917</c:v>
                </c:pt>
                <c:pt idx="11482">
                  <c:v>223.922</c:v>
                </c:pt>
                <c:pt idx="11483">
                  <c:v>223.928</c:v>
                </c:pt>
                <c:pt idx="11484">
                  <c:v>223.935</c:v>
                </c:pt>
                <c:pt idx="11485">
                  <c:v>223.94300000000001</c:v>
                </c:pt>
                <c:pt idx="11486">
                  <c:v>223.952</c:v>
                </c:pt>
                <c:pt idx="11487">
                  <c:v>223.96100000000001</c:v>
                </c:pt>
                <c:pt idx="11488">
                  <c:v>223.97</c:v>
                </c:pt>
                <c:pt idx="11489">
                  <c:v>223.98099999999999</c:v>
                </c:pt>
                <c:pt idx="11490">
                  <c:v>223.99100000000001</c:v>
                </c:pt>
                <c:pt idx="11491">
                  <c:v>224.00299999999999</c:v>
                </c:pt>
                <c:pt idx="11492">
                  <c:v>224.01499999999999</c:v>
                </c:pt>
                <c:pt idx="11493">
                  <c:v>224.02799999999999</c:v>
                </c:pt>
                <c:pt idx="11494">
                  <c:v>224.041</c:v>
                </c:pt>
                <c:pt idx="11495">
                  <c:v>224.05500000000001</c:v>
                </c:pt>
                <c:pt idx="11496">
                  <c:v>224.06899999999999</c:v>
                </c:pt>
                <c:pt idx="11497">
                  <c:v>224.083</c:v>
                </c:pt>
                <c:pt idx="11498">
                  <c:v>224.09899999999999</c:v>
                </c:pt>
                <c:pt idx="11499">
                  <c:v>224.114</c:v>
                </c:pt>
                <c:pt idx="11500">
                  <c:v>224.13</c:v>
                </c:pt>
                <c:pt idx="11501">
                  <c:v>224.14699999999999</c:v>
                </c:pt>
                <c:pt idx="11502">
                  <c:v>224.16399999999999</c:v>
                </c:pt>
                <c:pt idx="11503">
                  <c:v>224.18100000000001</c:v>
                </c:pt>
                <c:pt idx="11504">
                  <c:v>224.19900000000001</c:v>
                </c:pt>
                <c:pt idx="11505">
                  <c:v>224.21700000000001</c:v>
                </c:pt>
                <c:pt idx="11506">
                  <c:v>224.23599999999999</c:v>
                </c:pt>
                <c:pt idx="11507">
                  <c:v>212.73099999999999</c:v>
                </c:pt>
                <c:pt idx="11508">
                  <c:v>182.04599999999999</c:v>
                </c:pt>
                <c:pt idx="11509">
                  <c:v>131.62200000000001</c:v>
                </c:pt>
                <c:pt idx="11510">
                  <c:v>59.206499999999998</c:v>
                </c:pt>
                <c:pt idx="11511">
                  <c:v>-36.881599999999999</c:v>
                </c:pt>
                <c:pt idx="11512">
                  <c:v>-94.227099999999993</c:v>
                </c:pt>
                <c:pt idx="11513">
                  <c:v>-94.218900000000005</c:v>
                </c:pt>
                <c:pt idx="11514">
                  <c:v>-94.214500000000001</c:v>
                </c:pt>
                <c:pt idx="11515">
                  <c:v>-94.213300000000004</c:v>
                </c:pt>
                <c:pt idx="11516">
                  <c:v>-94.214799999999997</c:v>
                </c:pt>
                <c:pt idx="11517">
                  <c:v>-94.218599999999995</c:v>
                </c:pt>
                <c:pt idx="11518">
                  <c:v>-94.224199999999996</c:v>
                </c:pt>
                <c:pt idx="11519">
                  <c:v>-94.231499999999997</c:v>
                </c:pt>
                <c:pt idx="11520">
                  <c:v>-94.240099999999998</c:v>
                </c:pt>
                <c:pt idx="11521">
                  <c:v>-94.249799999999993</c:v>
                </c:pt>
                <c:pt idx="11522">
                  <c:v>-94.260300000000001</c:v>
                </c:pt>
                <c:pt idx="11523">
                  <c:v>-94.271600000000007</c:v>
                </c:pt>
                <c:pt idx="11524">
                  <c:v>-94.283500000000004</c:v>
                </c:pt>
                <c:pt idx="11525">
                  <c:v>-94.295900000000003</c:v>
                </c:pt>
                <c:pt idx="11526">
                  <c:v>-94.308599999999998</c:v>
                </c:pt>
                <c:pt idx="11527">
                  <c:v>-94.3215</c:v>
                </c:pt>
                <c:pt idx="11528">
                  <c:v>-94.334699999999998</c:v>
                </c:pt>
                <c:pt idx="11529">
                  <c:v>-94.347999999999999</c:v>
                </c:pt>
                <c:pt idx="11530">
                  <c:v>-94.3613</c:v>
                </c:pt>
                <c:pt idx="11531">
                  <c:v>-94.374700000000004</c:v>
                </c:pt>
                <c:pt idx="11532">
                  <c:v>-94.388199999999998</c:v>
                </c:pt>
                <c:pt idx="11533">
                  <c:v>-94.401499999999999</c:v>
                </c:pt>
                <c:pt idx="11534">
                  <c:v>-94.414900000000003</c:v>
                </c:pt>
                <c:pt idx="11535">
                  <c:v>-94.428200000000004</c:v>
                </c:pt>
                <c:pt idx="11536">
                  <c:v>-94.441400000000002</c:v>
                </c:pt>
                <c:pt idx="11537">
                  <c:v>-94.454499999999996</c:v>
                </c:pt>
                <c:pt idx="11538">
                  <c:v>-94.467600000000004</c:v>
                </c:pt>
                <c:pt idx="11539">
                  <c:v>-94.480599999999995</c:v>
                </c:pt>
                <c:pt idx="11540">
                  <c:v>-94.493399999999994</c:v>
                </c:pt>
                <c:pt idx="11541">
                  <c:v>-94.506299999999996</c:v>
                </c:pt>
                <c:pt idx="11542">
                  <c:v>-94.519000000000005</c:v>
                </c:pt>
                <c:pt idx="11543">
                  <c:v>-94.531599999999997</c:v>
                </c:pt>
                <c:pt idx="11544">
                  <c:v>-94.5441</c:v>
                </c:pt>
                <c:pt idx="11545">
                  <c:v>-94.556600000000003</c:v>
                </c:pt>
                <c:pt idx="11546">
                  <c:v>-94.568899999999999</c:v>
                </c:pt>
                <c:pt idx="11547">
                  <c:v>-94.581199999999995</c:v>
                </c:pt>
                <c:pt idx="11548">
                  <c:v>-94.593299999999999</c:v>
                </c:pt>
                <c:pt idx="11549">
                  <c:v>-94.6053</c:v>
                </c:pt>
                <c:pt idx="11550">
                  <c:v>-94.6173</c:v>
                </c:pt>
                <c:pt idx="11551">
                  <c:v>-94.629099999999994</c:v>
                </c:pt>
                <c:pt idx="11552">
                  <c:v>-94.640699999999995</c:v>
                </c:pt>
                <c:pt idx="11553">
                  <c:v>-94.652299999999997</c:v>
                </c:pt>
                <c:pt idx="11554">
                  <c:v>-94.663600000000002</c:v>
                </c:pt>
                <c:pt idx="11555">
                  <c:v>-94.674800000000005</c:v>
                </c:pt>
                <c:pt idx="11556">
                  <c:v>-94.685900000000004</c:v>
                </c:pt>
                <c:pt idx="11557">
                  <c:v>-94.696700000000007</c:v>
                </c:pt>
                <c:pt idx="11558">
                  <c:v>-94.707300000000004</c:v>
                </c:pt>
                <c:pt idx="11559">
                  <c:v>-94.717699999999994</c:v>
                </c:pt>
                <c:pt idx="11560">
                  <c:v>-94.727900000000005</c:v>
                </c:pt>
                <c:pt idx="11561">
                  <c:v>-94.737799999999993</c:v>
                </c:pt>
                <c:pt idx="11562">
                  <c:v>-94.747500000000002</c:v>
                </c:pt>
                <c:pt idx="11563">
                  <c:v>-94.756799999999998</c:v>
                </c:pt>
                <c:pt idx="11564">
                  <c:v>-94.765900000000002</c:v>
                </c:pt>
                <c:pt idx="11565">
                  <c:v>-94.774699999999996</c:v>
                </c:pt>
                <c:pt idx="11566">
                  <c:v>-94.783100000000005</c:v>
                </c:pt>
                <c:pt idx="11567">
                  <c:v>-94.791200000000003</c:v>
                </c:pt>
                <c:pt idx="11568">
                  <c:v>-94.799000000000007</c:v>
                </c:pt>
                <c:pt idx="11569">
                  <c:v>-94.806399999999996</c:v>
                </c:pt>
                <c:pt idx="11570">
                  <c:v>-94.813500000000005</c:v>
                </c:pt>
                <c:pt idx="11571">
                  <c:v>-94.8202</c:v>
                </c:pt>
                <c:pt idx="11572">
                  <c:v>-94.826599999999999</c:v>
                </c:pt>
                <c:pt idx="11573">
                  <c:v>-94.832599999999999</c:v>
                </c:pt>
                <c:pt idx="11574">
                  <c:v>-94.838200000000001</c:v>
                </c:pt>
                <c:pt idx="11575">
                  <c:v>-94.843400000000003</c:v>
                </c:pt>
                <c:pt idx="11576">
                  <c:v>-94.848299999999995</c:v>
                </c:pt>
                <c:pt idx="11577">
                  <c:v>-94.852800000000002</c:v>
                </c:pt>
                <c:pt idx="11578">
                  <c:v>-94.856999999999999</c:v>
                </c:pt>
                <c:pt idx="11579">
                  <c:v>-94.860799999999998</c:v>
                </c:pt>
                <c:pt idx="11580">
                  <c:v>-94.8643</c:v>
                </c:pt>
                <c:pt idx="11581">
                  <c:v>-94.867400000000004</c:v>
                </c:pt>
                <c:pt idx="11582">
                  <c:v>-94.8703</c:v>
                </c:pt>
                <c:pt idx="11583">
                  <c:v>-94.872799999999998</c:v>
                </c:pt>
                <c:pt idx="11584">
                  <c:v>-94.875</c:v>
                </c:pt>
                <c:pt idx="11585">
                  <c:v>-94.876900000000006</c:v>
                </c:pt>
                <c:pt idx="11586">
                  <c:v>-94.878600000000006</c:v>
                </c:pt>
                <c:pt idx="11587">
                  <c:v>-94.88</c:v>
                </c:pt>
                <c:pt idx="11588">
                  <c:v>-94.881100000000004</c:v>
                </c:pt>
                <c:pt idx="11589">
                  <c:v>-94.882000000000005</c:v>
                </c:pt>
                <c:pt idx="11590">
                  <c:v>-94.8827</c:v>
                </c:pt>
                <c:pt idx="11591">
                  <c:v>-94.883200000000002</c:v>
                </c:pt>
                <c:pt idx="11592">
                  <c:v>-94.883499999999998</c:v>
                </c:pt>
                <c:pt idx="11593">
                  <c:v>-94.883600000000001</c:v>
                </c:pt>
                <c:pt idx="11594">
                  <c:v>-94.883499999999998</c:v>
                </c:pt>
                <c:pt idx="11595">
                  <c:v>-94.883300000000006</c:v>
                </c:pt>
                <c:pt idx="11596">
                  <c:v>-94.882900000000006</c:v>
                </c:pt>
                <c:pt idx="11597">
                  <c:v>-94.882400000000004</c:v>
                </c:pt>
                <c:pt idx="11598">
                  <c:v>-94.881699999999995</c:v>
                </c:pt>
                <c:pt idx="11599">
                  <c:v>-94.881</c:v>
                </c:pt>
                <c:pt idx="11600">
                  <c:v>-94.880099999999999</c:v>
                </c:pt>
                <c:pt idx="11601">
                  <c:v>-94.879099999999994</c:v>
                </c:pt>
                <c:pt idx="11602">
                  <c:v>-94.878</c:v>
                </c:pt>
                <c:pt idx="11603">
                  <c:v>-94.876800000000003</c:v>
                </c:pt>
                <c:pt idx="11604">
                  <c:v>-94.875600000000006</c:v>
                </c:pt>
                <c:pt idx="11605">
                  <c:v>-94.874200000000002</c:v>
                </c:pt>
                <c:pt idx="11606">
                  <c:v>-94.872799999999998</c:v>
                </c:pt>
                <c:pt idx="11607">
                  <c:v>-94.871200000000002</c:v>
                </c:pt>
                <c:pt idx="11608">
                  <c:v>-94.869699999999995</c:v>
                </c:pt>
                <c:pt idx="11609">
                  <c:v>-94.867999999999995</c:v>
                </c:pt>
                <c:pt idx="11610">
                  <c:v>-94.866200000000006</c:v>
                </c:pt>
                <c:pt idx="11611">
                  <c:v>-94.864400000000003</c:v>
                </c:pt>
                <c:pt idx="11612">
                  <c:v>-94.8626</c:v>
                </c:pt>
                <c:pt idx="11613">
                  <c:v>-94.860600000000005</c:v>
                </c:pt>
                <c:pt idx="11614">
                  <c:v>-94.858599999999996</c:v>
                </c:pt>
                <c:pt idx="11615">
                  <c:v>-94.856499999999997</c:v>
                </c:pt>
                <c:pt idx="11616">
                  <c:v>-94.854399999999998</c:v>
                </c:pt>
                <c:pt idx="11617">
                  <c:v>-94.852199999999996</c:v>
                </c:pt>
                <c:pt idx="11618">
                  <c:v>-94.85</c:v>
                </c:pt>
                <c:pt idx="11619">
                  <c:v>-94.847700000000003</c:v>
                </c:pt>
                <c:pt idx="11620">
                  <c:v>-94.845299999999995</c:v>
                </c:pt>
                <c:pt idx="11621">
                  <c:v>-94.8429</c:v>
                </c:pt>
                <c:pt idx="11622">
                  <c:v>-94.840400000000002</c:v>
                </c:pt>
                <c:pt idx="11623">
                  <c:v>-94.837900000000005</c:v>
                </c:pt>
                <c:pt idx="11624">
                  <c:v>-94.835300000000004</c:v>
                </c:pt>
                <c:pt idx="11625">
                  <c:v>-94.832700000000003</c:v>
                </c:pt>
                <c:pt idx="11626">
                  <c:v>-94.83</c:v>
                </c:pt>
                <c:pt idx="11627">
                  <c:v>-94.827299999999994</c:v>
                </c:pt>
                <c:pt idx="11628">
                  <c:v>-94.824600000000004</c:v>
                </c:pt>
                <c:pt idx="11629">
                  <c:v>-94.821799999999996</c:v>
                </c:pt>
                <c:pt idx="11630">
                  <c:v>-88.708699999999993</c:v>
                </c:pt>
                <c:pt idx="11631">
                  <c:v>-71.704099999999997</c:v>
                </c:pt>
                <c:pt idx="11632">
                  <c:v>-42.498899999999999</c:v>
                </c:pt>
                <c:pt idx="11633">
                  <c:v>1.67465</c:v>
                </c:pt>
                <c:pt idx="11634">
                  <c:v>65.728200000000001</c:v>
                </c:pt>
                <c:pt idx="11635">
                  <c:v>157.727</c:v>
                </c:pt>
                <c:pt idx="11636">
                  <c:v>225.71600000000001</c:v>
                </c:pt>
                <c:pt idx="11637">
                  <c:v>225.74799999999999</c:v>
                </c:pt>
                <c:pt idx="11638">
                  <c:v>225.77</c:v>
                </c:pt>
                <c:pt idx="11639">
                  <c:v>225.785</c:v>
                </c:pt>
                <c:pt idx="11640">
                  <c:v>225.792</c:v>
                </c:pt>
                <c:pt idx="11641">
                  <c:v>225.79400000000001</c:v>
                </c:pt>
                <c:pt idx="11642">
                  <c:v>225.792</c:v>
                </c:pt>
                <c:pt idx="11643">
                  <c:v>225.785</c:v>
                </c:pt>
                <c:pt idx="11644">
                  <c:v>225.77500000000001</c:v>
                </c:pt>
                <c:pt idx="11645">
                  <c:v>225.761</c:v>
                </c:pt>
                <c:pt idx="11646">
                  <c:v>225.745</c:v>
                </c:pt>
                <c:pt idx="11647">
                  <c:v>225.727</c:v>
                </c:pt>
                <c:pt idx="11648">
                  <c:v>225.70699999999999</c:v>
                </c:pt>
                <c:pt idx="11649">
                  <c:v>225.68600000000001</c:v>
                </c:pt>
                <c:pt idx="11650">
                  <c:v>225.66300000000001</c:v>
                </c:pt>
                <c:pt idx="11651">
                  <c:v>225.63800000000001</c:v>
                </c:pt>
                <c:pt idx="11652">
                  <c:v>225.613</c:v>
                </c:pt>
                <c:pt idx="11653">
                  <c:v>225.58699999999999</c:v>
                </c:pt>
                <c:pt idx="11654">
                  <c:v>225.56</c:v>
                </c:pt>
                <c:pt idx="11655">
                  <c:v>225.53200000000001</c:v>
                </c:pt>
                <c:pt idx="11656">
                  <c:v>225.50399999999999</c:v>
                </c:pt>
                <c:pt idx="11657">
                  <c:v>225.47499999999999</c:v>
                </c:pt>
                <c:pt idx="11658">
                  <c:v>225.446</c:v>
                </c:pt>
                <c:pt idx="11659">
                  <c:v>225.416</c:v>
                </c:pt>
                <c:pt idx="11660">
                  <c:v>225.38499999999999</c:v>
                </c:pt>
                <c:pt idx="11661">
                  <c:v>225.35499999999999</c:v>
                </c:pt>
                <c:pt idx="11662">
                  <c:v>225.32400000000001</c:v>
                </c:pt>
                <c:pt idx="11663">
                  <c:v>225.292</c:v>
                </c:pt>
                <c:pt idx="11664">
                  <c:v>225.26</c:v>
                </c:pt>
                <c:pt idx="11665">
                  <c:v>225.22800000000001</c:v>
                </c:pt>
                <c:pt idx="11666">
                  <c:v>225.19499999999999</c:v>
                </c:pt>
                <c:pt idx="11667">
                  <c:v>225.16300000000001</c:v>
                </c:pt>
                <c:pt idx="11668">
                  <c:v>225.13</c:v>
                </c:pt>
                <c:pt idx="11669">
                  <c:v>225.096</c:v>
                </c:pt>
                <c:pt idx="11670">
                  <c:v>225.06299999999999</c:v>
                </c:pt>
                <c:pt idx="11671">
                  <c:v>225.029</c:v>
                </c:pt>
                <c:pt idx="11672">
                  <c:v>224.995</c:v>
                </c:pt>
                <c:pt idx="11673">
                  <c:v>224.96199999999999</c:v>
                </c:pt>
                <c:pt idx="11674">
                  <c:v>224.928</c:v>
                </c:pt>
                <c:pt idx="11675">
                  <c:v>224.89400000000001</c:v>
                </c:pt>
                <c:pt idx="11676">
                  <c:v>224.86</c:v>
                </c:pt>
                <c:pt idx="11677">
                  <c:v>224.82599999999999</c:v>
                </c:pt>
                <c:pt idx="11678">
                  <c:v>224.792</c:v>
                </c:pt>
                <c:pt idx="11679">
                  <c:v>224.75800000000001</c:v>
                </c:pt>
                <c:pt idx="11680">
                  <c:v>224.72399999999999</c:v>
                </c:pt>
                <c:pt idx="11681">
                  <c:v>224.691</c:v>
                </c:pt>
                <c:pt idx="11682">
                  <c:v>224.65700000000001</c:v>
                </c:pt>
                <c:pt idx="11683">
                  <c:v>224.624</c:v>
                </c:pt>
                <c:pt idx="11684">
                  <c:v>224.59200000000001</c:v>
                </c:pt>
                <c:pt idx="11685">
                  <c:v>224.559</c:v>
                </c:pt>
                <c:pt idx="11686">
                  <c:v>224.52799999999999</c:v>
                </c:pt>
                <c:pt idx="11687">
                  <c:v>224.49600000000001</c:v>
                </c:pt>
                <c:pt idx="11688">
                  <c:v>224.465</c:v>
                </c:pt>
                <c:pt idx="11689">
                  <c:v>224.435</c:v>
                </c:pt>
                <c:pt idx="11690">
                  <c:v>224.405</c:v>
                </c:pt>
                <c:pt idx="11691">
                  <c:v>224.375</c:v>
                </c:pt>
                <c:pt idx="11692">
                  <c:v>224.34700000000001</c:v>
                </c:pt>
                <c:pt idx="11693">
                  <c:v>224.31800000000001</c:v>
                </c:pt>
                <c:pt idx="11694">
                  <c:v>224.291</c:v>
                </c:pt>
                <c:pt idx="11695">
                  <c:v>224.26400000000001</c:v>
                </c:pt>
                <c:pt idx="11696">
                  <c:v>224.239</c:v>
                </c:pt>
                <c:pt idx="11697">
                  <c:v>224.214</c:v>
                </c:pt>
                <c:pt idx="11698">
                  <c:v>224.18899999999999</c:v>
                </c:pt>
                <c:pt idx="11699">
                  <c:v>224.166</c:v>
                </c:pt>
                <c:pt idx="11700">
                  <c:v>224.143</c:v>
                </c:pt>
                <c:pt idx="11701">
                  <c:v>224.12200000000001</c:v>
                </c:pt>
                <c:pt idx="11702">
                  <c:v>224.101</c:v>
                </c:pt>
                <c:pt idx="11703">
                  <c:v>224.08099999999999</c:v>
                </c:pt>
                <c:pt idx="11704">
                  <c:v>224.06299999999999</c:v>
                </c:pt>
                <c:pt idx="11705">
                  <c:v>224.04499999999999</c:v>
                </c:pt>
                <c:pt idx="11706">
                  <c:v>224.02799999999999</c:v>
                </c:pt>
                <c:pt idx="11707">
                  <c:v>224.01300000000001</c:v>
                </c:pt>
                <c:pt idx="11708">
                  <c:v>223.99799999999999</c:v>
                </c:pt>
                <c:pt idx="11709">
                  <c:v>223.98400000000001</c:v>
                </c:pt>
                <c:pt idx="11710">
                  <c:v>223.97200000000001</c:v>
                </c:pt>
                <c:pt idx="11711">
                  <c:v>223.96</c:v>
                </c:pt>
                <c:pt idx="11712">
                  <c:v>223.95</c:v>
                </c:pt>
                <c:pt idx="11713">
                  <c:v>223.94</c:v>
                </c:pt>
                <c:pt idx="11714">
                  <c:v>223.93199999999999</c:v>
                </c:pt>
                <c:pt idx="11715">
                  <c:v>223.92400000000001</c:v>
                </c:pt>
                <c:pt idx="11716">
                  <c:v>223.91800000000001</c:v>
                </c:pt>
                <c:pt idx="11717">
                  <c:v>223.91300000000001</c:v>
                </c:pt>
                <c:pt idx="11718">
                  <c:v>223.90899999999999</c:v>
                </c:pt>
                <c:pt idx="11719">
                  <c:v>223.905</c:v>
                </c:pt>
                <c:pt idx="11720">
                  <c:v>223.90299999999999</c:v>
                </c:pt>
                <c:pt idx="11721">
                  <c:v>223.90199999999999</c:v>
                </c:pt>
                <c:pt idx="11722">
                  <c:v>223.90100000000001</c:v>
                </c:pt>
                <c:pt idx="11723">
                  <c:v>223.90199999999999</c:v>
                </c:pt>
                <c:pt idx="11724">
                  <c:v>223.90299999999999</c:v>
                </c:pt>
                <c:pt idx="11725">
                  <c:v>223.90600000000001</c:v>
                </c:pt>
                <c:pt idx="11726">
                  <c:v>223.90899999999999</c:v>
                </c:pt>
                <c:pt idx="11727">
                  <c:v>223.91300000000001</c:v>
                </c:pt>
                <c:pt idx="11728">
                  <c:v>223.91800000000001</c:v>
                </c:pt>
                <c:pt idx="11729">
                  <c:v>223.923</c:v>
                </c:pt>
                <c:pt idx="11730">
                  <c:v>223.93</c:v>
                </c:pt>
                <c:pt idx="11731">
                  <c:v>223.93700000000001</c:v>
                </c:pt>
                <c:pt idx="11732">
                  <c:v>223.94499999999999</c:v>
                </c:pt>
                <c:pt idx="11733">
                  <c:v>223.95400000000001</c:v>
                </c:pt>
                <c:pt idx="11734">
                  <c:v>223.96299999999999</c:v>
                </c:pt>
                <c:pt idx="11735">
                  <c:v>223.97300000000001</c:v>
                </c:pt>
                <c:pt idx="11736">
                  <c:v>223.983</c:v>
                </c:pt>
                <c:pt idx="11737">
                  <c:v>223.995</c:v>
                </c:pt>
                <c:pt idx="11738">
                  <c:v>224.006</c:v>
                </c:pt>
                <c:pt idx="11739">
                  <c:v>224.01900000000001</c:v>
                </c:pt>
                <c:pt idx="11740">
                  <c:v>224.03200000000001</c:v>
                </c:pt>
                <c:pt idx="11741">
                  <c:v>224.04599999999999</c:v>
                </c:pt>
                <c:pt idx="11742">
                  <c:v>224.06</c:v>
                </c:pt>
                <c:pt idx="11743">
                  <c:v>224.07400000000001</c:v>
                </c:pt>
                <c:pt idx="11744">
                  <c:v>224.089</c:v>
                </c:pt>
                <c:pt idx="11745">
                  <c:v>224.10499999999999</c:v>
                </c:pt>
                <c:pt idx="11746">
                  <c:v>224.12100000000001</c:v>
                </c:pt>
                <c:pt idx="11747">
                  <c:v>224.13800000000001</c:v>
                </c:pt>
                <c:pt idx="11748">
                  <c:v>224.155</c:v>
                </c:pt>
                <c:pt idx="11749">
                  <c:v>224.172</c:v>
                </c:pt>
                <c:pt idx="11750">
                  <c:v>224.19</c:v>
                </c:pt>
                <c:pt idx="11751">
                  <c:v>224.208</c:v>
                </c:pt>
                <c:pt idx="11752">
                  <c:v>224.227</c:v>
                </c:pt>
                <c:pt idx="11753">
                  <c:v>224.24600000000001</c:v>
                </c:pt>
                <c:pt idx="11754">
                  <c:v>224.26499999999999</c:v>
                </c:pt>
                <c:pt idx="11755">
                  <c:v>210.55099999999999</c:v>
                </c:pt>
                <c:pt idx="11756">
                  <c:v>178.97</c:v>
                </c:pt>
                <c:pt idx="11757">
                  <c:v>128.608</c:v>
                </c:pt>
                <c:pt idx="11758">
                  <c:v>56.814599999999999</c:v>
                </c:pt>
                <c:pt idx="11759">
                  <c:v>-38.075299999999999</c:v>
                </c:pt>
                <c:pt idx="11760">
                  <c:v>-94.240300000000005</c:v>
                </c:pt>
                <c:pt idx="11761">
                  <c:v>-94.232299999999995</c:v>
                </c:pt>
                <c:pt idx="11762">
                  <c:v>-94.228200000000001</c:v>
                </c:pt>
                <c:pt idx="11763">
                  <c:v>-94.2273</c:v>
                </c:pt>
                <c:pt idx="11764">
                  <c:v>-94.228999999999999</c:v>
                </c:pt>
                <c:pt idx="11765">
                  <c:v>-94.232900000000001</c:v>
                </c:pt>
                <c:pt idx="11766">
                  <c:v>-94.238699999999994</c:v>
                </c:pt>
                <c:pt idx="11767">
                  <c:v>-94.246099999999998</c:v>
                </c:pt>
                <c:pt idx="11768">
                  <c:v>-94.254800000000003</c:v>
                </c:pt>
                <c:pt idx="11769">
                  <c:v>-94.264499999999998</c:v>
                </c:pt>
                <c:pt idx="11770">
                  <c:v>-94.275099999999995</c:v>
                </c:pt>
                <c:pt idx="11771">
                  <c:v>-94.2864</c:v>
                </c:pt>
                <c:pt idx="11772">
                  <c:v>-94.298299999999998</c:v>
                </c:pt>
                <c:pt idx="11773">
                  <c:v>-94.310500000000005</c:v>
                </c:pt>
                <c:pt idx="11774">
                  <c:v>-94.323099999999997</c:v>
                </c:pt>
                <c:pt idx="11775">
                  <c:v>-94.335999999999999</c:v>
                </c:pt>
                <c:pt idx="11776">
                  <c:v>-94.349000000000004</c:v>
                </c:pt>
                <c:pt idx="11777">
                  <c:v>-94.362099999999998</c:v>
                </c:pt>
                <c:pt idx="11778">
                  <c:v>-94.375299999999996</c:v>
                </c:pt>
                <c:pt idx="11779">
                  <c:v>-94.388400000000004</c:v>
                </c:pt>
                <c:pt idx="11780">
                  <c:v>-94.401600000000002</c:v>
                </c:pt>
                <c:pt idx="11781">
                  <c:v>-94.414699999999996</c:v>
                </c:pt>
                <c:pt idx="11782">
                  <c:v>-94.427700000000002</c:v>
                </c:pt>
                <c:pt idx="11783">
                  <c:v>-94.440700000000007</c:v>
                </c:pt>
                <c:pt idx="11784">
                  <c:v>-94.453599999999994</c:v>
                </c:pt>
                <c:pt idx="11785">
                  <c:v>-94.466300000000004</c:v>
                </c:pt>
                <c:pt idx="11786">
                  <c:v>-94.478999999999999</c:v>
                </c:pt>
                <c:pt idx="11787">
                  <c:v>-94.491600000000005</c:v>
                </c:pt>
                <c:pt idx="11788">
                  <c:v>-94.504099999999994</c:v>
                </c:pt>
                <c:pt idx="11789">
                  <c:v>-94.516400000000004</c:v>
                </c:pt>
                <c:pt idx="11790">
                  <c:v>-94.528700000000001</c:v>
                </c:pt>
                <c:pt idx="11791">
                  <c:v>-94.540899999999993</c:v>
                </c:pt>
                <c:pt idx="11792">
                  <c:v>-94.552899999999994</c:v>
                </c:pt>
                <c:pt idx="11793">
                  <c:v>-94.564899999999994</c:v>
                </c:pt>
                <c:pt idx="11794">
                  <c:v>-94.576700000000002</c:v>
                </c:pt>
                <c:pt idx="11795">
                  <c:v>-94.588499999999996</c:v>
                </c:pt>
                <c:pt idx="11796">
                  <c:v>-94.600099999999998</c:v>
                </c:pt>
                <c:pt idx="11797">
                  <c:v>-94.611599999999996</c:v>
                </c:pt>
                <c:pt idx="11798">
                  <c:v>-94.623000000000005</c:v>
                </c:pt>
                <c:pt idx="11799">
                  <c:v>-94.634299999999996</c:v>
                </c:pt>
                <c:pt idx="11800">
                  <c:v>-94.645399999999995</c:v>
                </c:pt>
                <c:pt idx="11801">
                  <c:v>-94.656300000000002</c:v>
                </c:pt>
                <c:pt idx="11802">
                  <c:v>-94.667199999999994</c:v>
                </c:pt>
                <c:pt idx="11803">
                  <c:v>-94.677800000000005</c:v>
                </c:pt>
                <c:pt idx="11804">
                  <c:v>-94.688299999999998</c:v>
                </c:pt>
                <c:pt idx="11805">
                  <c:v>-94.698599999999999</c:v>
                </c:pt>
                <c:pt idx="11806">
                  <c:v>-94.708600000000004</c:v>
                </c:pt>
                <c:pt idx="11807">
                  <c:v>-94.718500000000006</c:v>
                </c:pt>
                <c:pt idx="11808">
                  <c:v>-94.728099999999998</c:v>
                </c:pt>
                <c:pt idx="11809">
                  <c:v>-94.737499999999997</c:v>
                </c:pt>
                <c:pt idx="11810">
                  <c:v>-94.746600000000001</c:v>
                </c:pt>
                <c:pt idx="11811">
                  <c:v>-94.755499999999998</c:v>
                </c:pt>
                <c:pt idx="11812">
                  <c:v>-94.764099999999999</c:v>
                </c:pt>
                <c:pt idx="11813">
                  <c:v>-94.772300000000001</c:v>
                </c:pt>
                <c:pt idx="11814">
                  <c:v>-94.780299999999997</c:v>
                </c:pt>
                <c:pt idx="11815">
                  <c:v>-94.787999999999997</c:v>
                </c:pt>
                <c:pt idx="11816">
                  <c:v>-94.795299999999997</c:v>
                </c:pt>
                <c:pt idx="11817">
                  <c:v>-94.802300000000002</c:v>
                </c:pt>
                <c:pt idx="11818">
                  <c:v>-94.808999999999997</c:v>
                </c:pt>
                <c:pt idx="11819">
                  <c:v>-94.815299999999993</c:v>
                </c:pt>
                <c:pt idx="11820">
                  <c:v>-94.821299999999994</c:v>
                </c:pt>
                <c:pt idx="11821">
                  <c:v>-94.826899999999995</c:v>
                </c:pt>
                <c:pt idx="11822">
                  <c:v>-94.8322</c:v>
                </c:pt>
                <c:pt idx="11823">
                  <c:v>-94.837100000000007</c:v>
                </c:pt>
                <c:pt idx="11824">
                  <c:v>-94.841700000000003</c:v>
                </c:pt>
                <c:pt idx="11825">
                  <c:v>-94.846000000000004</c:v>
                </c:pt>
                <c:pt idx="11826">
                  <c:v>-94.849900000000005</c:v>
                </c:pt>
                <c:pt idx="11827">
                  <c:v>-94.853399999999993</c:v>
                </c:pt>
                <c:pt idx="11828">
                  <c:v>-94.856700000000004</c:v>
                </c:pt>
                <c:pt idx="11829">
                  <c:v>-94.8596</c:v>
                </c:pt>
                <c:pt idx="11830">
                  <c:v>-94.862200000000001</c:v>
                </c:pt>
                <c:pt idx="11831">
                  <c:v>-94.864599999999996</c:v>
                </c:pt>
                <c:pt idx="11832">
                  <c:v>-94.866600000000005</c:v>
                </c:pt>
                <c:pt idx="11833">
                  <c:v>-94.868399999999994</c:v>
                </c:pt>
                <c:pt idx="11834">
                  <c:v>-94.869900000000001</c:v>
                </c:pt>
                <c:pt idx="11835">
                  <c:v>-94.871099999999998</c:v>
                </c:pt>
                <c:pt idx="11836">
                  <c:v>-94.872100000000003</c:v>
                </c:pt>
                <c:pt idx="11837">
                  <c:v>-94.872900000000001</c:v>
                </c:pt>
                <c:pt idx="11838">
                  <c:v>-94.873400000000004</c:v>
                </c:pt>
                <c:pt idx="11839">
                  <c:v>-94.873800000000003</c:v>
                </c:pt>
                <c:pt idx="11840">
                  <c:v>-94.873900000000006</c:v>
                </c:pt>
                <c:pt idx="11841">
                  <c:v>-94.873900000000006</c:v>
                </c:pt>
                <c:pt idx="11842">
                  <c:v>-94.873699999999999</c:v>
                </c:pt>
                <c:pt idx="11843">
                  <c:v>-94.873400000000004</c:v>
                </c:pt>
                <c:pt idx="11844">
                  <c:v>-94.872900000000001</c:v>
                </c:pt>
                <c:pt idx="11845">
                  <c:v>-94.872200000000007</c:v>
                </c:pt>
                <c:pt idx="11846">
                  <c:v>-94.871399999999994</c:v>
                </c:pt>
                <c:pt idx="11847">
                  <c:v>-94.870500000000007</c:v>
                </c:pt>
                <c:pt idx="11848">
                  <c:v>-94.869500000000002</c:v>
                </c:pt>
                <c:pt idx="11849">
                  <c:v>-94.868300000000005</c:v>
                </c:pt>
                <c:pt idx="11850">
                  <c:v>-94.867099999999994</c:v>
                </c:pt>
                <c:pt idx="11851">
                  <c:v>-94.865700000000004</c:v>
                </c:pt>
                <c:pt idx="11852">
                  <c:v>-94.8643</c:v>
                </c:pt>
                <c:pt idx="11853">
                  <c:v>-94.862799999999993</c:v>
                </c:pt>
                <c:pt idx="11854">
                  <c:v>-94.861099999999993</c:v>
                </c:pt>
                <c:pt idx="11855">
                  <c:v>-94.859399999999994</c:v>
                </c:pt>
                <c:pt idx="11856">
                  <c:v>-94.857600000000005</c:v>
                </c:pt>
                <c:pt idx="11857">
                  <c:v>-94.855800000000002</c:v>
                </c:pt>
                <c:pt idx="11858">
                  <c:v>-94.853800000000007</c:v>
                </c:pt>
                <c:pt idx="11859">
                  <c:v>-94.851799999999997</c:v>
                </c:pt>
                <c:pt idx="11860">
                  <c:v>-94.849699999999999</c:v>
                </c:pt>
                <c:pt idx="11861">
                  <c:v>-94.8476</c:v>
                </c:pt>
                <c:pt idx="11862">
                  <c:v>-94.845299999999995</c:v>
                </c:pt>
                <c:pt idx="11863">
                  <c:v>-94.843100000000007</c:v>
                </c:pt>
                <c:pt idx="11864">
                  <c:v>-94.840699999999998</c:v>
                </c:pt>
                <c:pt idx="11865">
                  <c:v>-94.838399999999993</c:v>
                </c:pt>
                <c:pt idx="11866">
                  <c:v>-94.835899999999995</c:v>
                </c:pt>
                <c:pt idx="11867">
                  <c:v>-94.833399999999997</c:v>
                </c:pt>
                <c:pt idx="11868">
                  <c:v>-94.8309</c:v>
                </c:pt>
                <c:pt idx="11869">
                  <c:v>-94.828299999999999</c:v>
                </c:pt>
                <c:pt idx="11870">
                  <c:v>-94.825699999999998</c:v>
                </c:pt>
                <c:pt idx="11871">
                  <c:v>-94.823099999999997</c:v>
                </c:pt>
                <c:pt idx="11872">
                  <c:v>-94.820400000000006</c:v>
                </c:pt>
                <c:pt idx="11873">
                  <c:v>-94.817700000000002</c:v>
                </c:pt>
                <c:pt idx="11874">
                  <c:v>-94.814899999999994</c:v>
                </c:pt>
                <c:pt idx="11875">
                  <c:v>-94.812100000000001</c:v>
                </c:pt>
                <c:pt idx="11876">
                  <c:v>-94.809299999999993</c:v>
                </c:pt>
                <c:pt idx="11877">
                  <c:v>-94.8065</c:v>
                </c:pt>
                <c:pt idx="11878">
                  <c:v>-90.292599999999993</c:v>
                </c:pt>
                <c:pt idx="11879">
                  <c:v>-76.0334</c:v>
                </c:pt>
                <c:pt idx="11880">
                  <c:v>-50.957299999999996</c:v>
                </c:pt>
                <c:pt idx="11881">
                  <c:v>-12.809699999999999</c:v>
                </c:pt>
                <c:pt idx="11882">
                  <c:v>42.409300000000002</c:v>
                </c:pt>
                <c:pt idx="11883">
                  <c:v>121.119</c:v>
                </c:pt>
                <c:pt idx="11884">
                  <c:v>225.66800000000001</c:v>
                </c:pt>
                <c:pt idx="11885">
                  <c:v>225.703</c:v>
                </c:pt>
                <c:pt idx="11886">
                  <c:v>225.72800000000001</c:v>
                </c:pt>
                <c:pt idx="11887">
                  <c:v>225.745</c:v>
                </c:pt>
                <c:pt idx="11888">
                  <c:v>225.755</c:v>
                </c:pt>
                <c:pt idx="11889">
                  <c:v>225.75899999999999</c:v>
                </c:pt>
                <c:pt idx="11890">
                  <c:v>225.75899999999999</c:v>
                </c:pt>
                <c:pt idx="11891">
                  <c:v>225.75399999999999</c:v>
                </c:pt>
                <c:pt idx="11892">
                  <c:v>225.745</c:v>
                </c:pt>
                <c:pt idx="11893">
                  <c:v>225.73400000000001</c:v>
                </c:pt>
                <c:pt idx="11894">
                  <c:v>225.71899999999999</c:v>
                </c:pt>
                <c:pt idx="11895">
                  <c:v>225.703</c:v>
                </c:pt>
                <c:pt idx="11896">
                  <c:v>225.685</c:v>
                </c:pt>
                <c:pt idx="11897">
                  <c:v>225.66499999999999</c:v>
                </c:pt>
                <c:pt idx="11898">
                  <c:v>225.64400000000001</c:v>
                </c:pt>
                <c:pt idx="11899">
                  <c:v>225.62200000000001</c:v>
                </c:pt>
                <c:pt idx="11900">
                  <c:v>225.59800000000001</c:v>
                </c:pt>
                <c:pt idx="11901">
                  <c:v>225.57400000000001</c:v>
                </c:pt>
                <c:pt idx="11902">
                  <c:v>225.54900000000001</c:v>
                </c:pt>
                <c:pt idx="11903">
                  <c:v>225.524</c:v>
                </c:pt>
                <c:pt idx="11904">
                  <c:v>225.49799999999999</c:v>
                </c:pt>
                <c:pt idx="11905">
                  <c:v>225.471</c:v>
                </c:pt>
                <c:pt idx="11906">
                  <c:v>225.44399999999999</c:v>
                </c:pt>
                <c:pt idx="11907">
                  <c:v>225.416</c:v>
                </c:pt>
                <c:pt idx="11908">
                  <c:v>225.38800000000001</c:v>
                </c:pt>
                <c:pt idx="11909">
                  <c:v>225.36</c:v>
                </c:pt>
                <c:pt idx="11910">
                  <c:v>225.33099999999999</c:v>
                </c:pt>
                <c:pt idx="11911">
                  <c:v>225.30199999999999</c:v>
                </c:pt>
                <c:pt idx="11912">
                  <c:v>225.273</c:v>
                </c:pt>
                <c:pt idx="11913">
                  <c:v>225.24299999999999</c:v>
                </c:pt>
                <c:pt idx="11914">
                  <c:v>225.21299999999999</c:v>
                </c:pt>
                <c:pt idx="11915">
                  <c:v>225.18299999999999</c:v>
                </c:pt>
                <c:pt idx="11916">
                  <c:v>225.15199999999999</c:v>
                </c:pt>
                <c:pt idx="11917">
                  <c:v>225.12200000000001</c:v>
                </c:pt>
                <c:pt idx="11918">
                  <c:v>225.09100000000001</c:v>
                </c:pt>
                <c:pt idx="11919">
                  <c:v>225.059</c:v>
                </c:pt>
                <c:pt idx="11920">
                  <c:v>225.02799999999999</c:v>
                </c:pt>
                <c:pt idx="11921">
                  <c:v>224.99700000000001</c:v>
                </c:pt>
                <c:pt idx="11922">
                  <c:v>224.965</c:v>
                </c:pt>
                <c:pt idx="11923">
                  <c:v>224.93299999999999</c:v>
                </c:pt>
                <c:pt idx="11924">
                  <c:v>224.90199999999999</c:v>
                </c:pt>
                <c:pt idx="11925">
                  <c:v>224.87</c:v>
                </c:pt>
                <c:pt idx="11926">
                  <c:v>224.83799999999999</c:v>
                </c:pt>
                <c:pt idx="11927">
                  <c:v>224.80600000000001</c:v>
                </c:pt>
                <c:pt idx="11928">
                  <c:v>224.774</c:v>
                </c:pt>
                <c:pt idx="11929">
                  <c:v>224.74299999999999</c:v>
                </c:pt>
                <c:pt idx="11930">
                  <c:v>224.71100000000001</c:v>
                </c:pt>
                <c:pt idx="11931">
                  <c:v>224.68</c:v>
                </c:pt>
                <c:pt idx="11932">
                  <c:v>224.649</c:v>
                </c:pt>
                <c:pt idx="11933">
                  <c:v>224.61799999999999</c:v>
                </c:pt>
                <c:pt idx="11934">
                  <c:v>224.58799999999999</c:v>
                </c:pt>
                <c:pt idx="11935">
                  <c:v>224.55799999999999</c:v>
                </c:pt>
                <c:pt idx="11936">
                  <c:v>224.52799999999999</c:v>
                </c:pt>
                <c:pt idx="11937">
                  <c:v>224.499</c:v>
                </c:pt>
                <c:pt idx="11938">
                  <c:v>224.47</c:v>
                </c:pt>
                <c:pt idx="11939">
                  <c:v>224.441</c:v>
                </c:pt>
                <c:pt idx="11940">
                  <c:v>224.41300000000001</c:v>
                </c:pt>
                <c:pt idx="11941">
                  <c:v>224.386</c:v>
                </c:pt>
                <c:pt idx="11942">
                  <c:v>224.35900000000001</c:v>
                </c:pt>
                <c:pt idx="11943">
                  <c:v>224.333</c:v>
                </c:pt>
                <c:pt idx="11944">
                  <c:v>224.30799999999999</c:v>
                </c:pt>
                <c:pt idx="11945">
                  <c:v>224.28299999999999</c:v>
                </c:pt>
                <c:pt idx="11946">
                  <c:v>224.25899999999999</c:v>
                </c:pt>
                <c:pt idx="11947">
                  <c:v>224.23500000000001</c:v>
                </c:pt>
                <c:pt idx="11948">
                  <c:v>224.21299999999999</c:v>
                </c:pt>
                <c:pt idx="11949">
                  <c:v>224.191</c:v>
                </c:pt>
                <c:pt idx="11950">
                  <c:v>224.17099999999999</c:v>
                </c:pt>
                <c:pt idx="11951">
                  <c:v>224.15100000000001</c:v>
                </c:pt>
                <c:pt idx="11952">
                  <c:v>224.131</c:v>
                </c:pt>
                <c:pt idx="11953">
                  <c:v>224.113</c:v>
                </c:pt>
                <c:pt idx="11954">
                  <c:v>224.096</c:v>
                </c:pt>
                <c:pt idx="11955">
                  <c:v>224.08</c:v>
                </c:pt>
                <c:pt idx="11956">
                  <c:v>224.06399999999999</c:v>
                </c:pt>
                <c:pt idx="11957">
                  <c:v>224.05</c:v>
                </c:pt>
                <c:pt idx="11958">
                  <c:v>224.036</c:v>
                </c:pt>
                <c:pt idx="11959">
                  <c:v>224.024</c:v>
                </c:pt>
                <c:pt idx="11960">
                  <c:v>224.012</c:v>
                </c:pt>
                <c:pt idx="11961">
                  <c:v>224.00200000000001</c:v>
                </c:pt>
                <c:pt idx="11962">
                  <c:v>223.99199999999999</c:v>
                </c:pt>
                <c:pt idx="11963">
                  <c:v>223.983</c:v>
                </c:pt>
                <c:pt idx="11964">
                  <c:v>223.976</c:v>
                </c:pt>
                <c:pt idx="11965">
                  <c:v>223.96899999999999</c:v>
                </c:pt>
                <c:pt idx="11966">
                  <c:v>223.96299999999999</c:v>
                </c:pt>
                <c:pt idx="11967">
                  <c:v>223.958</c:v>
                </c:pt>
                <c:pt idx="11968">
                  <c:v>223.95400000000001</c:v>
                </c:pt>
                <c:pt idx="11969">
                  <c:v>223.95099999999999</c:v>
                </c:pt>
                <c:pt idx="11970">
                  <c:v>223.94900000000001</c:v>
                </c:pt>
                <c:pt idx="11971">
                  <c:v>223.94800000000001</c:v>
                </c:pt>
                <c:pt idx="11972">
                  <c:v>223.947</c:v>
                </c:pt>
                <c:pt idx="11973">
                  <c:v>223.94800000000001</c:v>
                </c:pt>
                <c:pt idx="11974">
                  <c:v>223.94900000000001</c:v>
                </c:pt>
                <c:pt idx="11975">
                  <c:v>223.95099999999999</c:v>
                </c:pt>
                <c:pt idx="11976">
                  <c:v>223.95400000000001</c:v>
                </c:pt>
                <c:pt idx="11977">
                  <c:v>223.958</c:v>
                </c:pt>
                <c:pt idx="11978">
                  <c:v>223.96199999999999</c:v>
                </c:pt>
                <c:pt idx="11979">
                  <c:v>223.96700000000001</c:v>
                </c:pt>
                <c:pt idx="11980">
                  <c:v>223.97300000000001</c:v>
                </c:pt>
                <c:pt idx="11981">
                  <c:v>223.98</c:v>
                </c:pt>
                <c:pt idx="11982">
                  <c:v>223.98699999999999</c:v>
                </c:pt>
                <c:pt idx="11983">
                  <c:v>223.995</c:v>
                </c:pt>
                <c:pt idx="11984">
                  <c:v>224.00399999999999</c:v>
                </c:pt>
                <c:pt idx="11985">
                  <c:v>224.01300000000001</c:v>
                </c:pt>
                <c:pt idx="11986">
                  <c:v>224.023</c:v>
                </c:pt>
                <c:pt idx="11987">
                  <c:v>224.03299999999999</c:v>
                </c:pt>
                <c:pt idx="11988">
                  <c:v>224.04400000000001</c:v>
                </c:pt>
                <c:pt idx="11989">
                  <c:v>224.05600000000001</c:v>
                </c:pt>
                <c:pt idx="11990">
                  <c:v>224.06800000000001</c:v>
                </c:pt>
                <c:pt idx="11991">
                  <c:v>224.08</c:v>
                </c:pt>
                <c:pt idx="11992">
                  <c:v>224.09399999999999</c:v>
                </c:pt>
                <c:pt idx="11993">
                  <c:v>224.107</c:v>
                </c:pt>
                <c:pt idx="11994">
                  <c:v>224.12100000000001</c:v>
                </c:pt>
                <c:pt idx="11995">
                  <c:v>224.136</c:v>
                </c:pt>
                <c:pt idx="11996">
                  <c:v>224.15100000000001</c:v>
                </c:pt>
                <c:pt idx="11997">
                  <c:v>224.167</c:v>
                </c:pt>
                <c:pt idx="11998">
                  <c:v>224.18299999999999</c:v>
                </c:pt>
                <c:pt idx="11999">
                  <c:v>224.19900000000001</c:v>
                </c:pt>
                <c:pt idx="12000">
                  <c:v>224.21600000000001</c:v>
                </c:pt>
                <c:pt idx="12001">
                  <c:v>224.233</c:v>
                </c:pt>
                <c:pt idx="12002">
                  <c:v>224.25</c:v>
                </c:pt>
                <c:pt idx="12003">
                  <c:v>224.268</c:v>
                </c:pt>
                <c:pt idx="12004">
                  <c:v>223.18600000000001</c:v>
                </c:pt>
                <c:pt idx="12005">
                  <c:v>204.15600000000001</c:v>
                </c:pt>
                <c:pt idx="12006">
                  <c:v>167.25800000000001</c:v>
                </c:pt>
                <c:pt idx="12007">
                  <c:v>111.176</c:v>
                </c:pt>
                <c:pt idx="12008">
                  <c:v>33.033799999999999</c:v>
                </c:pt>
                <c:pt idx="12009">
                  <c:v>-67.987899999999996</c:v>
                </c:pt>
                <c:pt idx="12010">
                  <c:v>-94.240399999999994</c:v>
                </c:pt>
                <c:pt idx="12011">
                  <c:v>-94.233000000000004</c:v>
                </c:pt>
                <c:pt idx="12012">
                  <c:v>-94.229200000000006</c:v>
                </c:pt>
                <c:pt idx="12013">
                  <c:v>-94.228399999999993</c:v>
                </c:pt>
                <c:pt idx="12014">
                  <c:v>-94.230199999999996</c:v>
                </c:pt>
                <c:pt idx="12015">
                  <c:v>-94.234099999999998</c:v>
                </c:pt>
                <c:pt idx="12016">
                  <c:v>-94.239699999999999</c:v>
                </c:pt>
                <c:pt idx="12017">
                  <c:v>-94.246799999999993</c:v>
                </c:pt>
                <c:pt idx="12018">
                  <c:v>-94.255099999999999</c:v>
                </c:pt>
                <c:pt idx="12019">
                  <c:v>-94.264499999999998</c:v>
                </c:pt>
                <c:pt idx="12020">
                  <c:v>-94.274600000000007</c:v>
                </c:pt>
                <c:pt idx="12021">
                  <c:v>-94.285499999999999</c:v>
                </c:pt>
                <c:pt idx="12022">
                  <c:v>-94.296800000000005</c:v>
                </c:pt>
                <c:pt idx="12023">
                  <c:v>-94.308599999999998</c:v>
                </c:pt>
                <c:pt idx="12024">
                  <c:v>-94.320599999999999</c:v>
                </c:pt>
                <c:pt idx="12025">
                  <c:v>-94.332899999999995</c:v>
                </c:pt>
                <c:pt idx="12026">
                  <c:v>-94.345399999999998</c:v>
                </c:pt>
                <c:pt idx="12027">
                  <c:v>-94.357900000000001</c:v>
                </c:pt>
                <c:pt idx="12028">
                  <c:v>-94.370500000000007</c:v>
                </c:pt>
                <c:pt idx="12029">
                  <c:v>-94.383200000000002</c:v>
                </c:pt>
                <c:pt idx="12030">
                  <c:v>-94.395799999999994</c:v>
                </c:pt>
                <c:pt idx="12031">
                  <c:v>-94.4084</c:v>
                </c:pt>
                <c:pt idx="12032">
                  <c:v>-94.421000000000006</c:v>
                </c:pt>
                <c:pt idx="12033">
                  <c:v>-94.433499999999995</c:v>
                </c:pt>
                <c:pt idx="12034">
                  <c:v>-94.445999999999998</c:v>
                </c:pt>
                <c:pt idx="12035">
                  <c:v>-94.458399999999997</c:v>
                </c:pt>
                <c:pt idx="12036">
                  <c:v>-94.470699999999994</c:v>
                </c:pt>
                <c:pt idx="12037">
                  <c:v>-94.483000000000004</c:v>
                </c:pt>
                <c:pt idx="12038">
                  <c:v>-94.495199999999997</c:v>
                </c:pt>
                <c:pt idx="12039">
                  <c:v>-94.507300000000001</c:v>
                </c:pt>
                <c:pt idx="12040">
                  <c:v>-94.519300000000001</c:v>
                </c:pt>
                <c:pt idx="12041">
                  <c:v>-94.531300000000002</c:v>
                </c:pt>
                <c:pt idx="12042">
                  <c:v>-94.543199999999999</c:v>
                </c:pt>
                <c:pt idx="12043">
                  <c:v>-94.555000000000007</c:v>
                </c:pt>
                <c:pt idx="12044">
                  <c:v>-94.566699999999997</c:v>
                </c:pt>
                <c:pt idx="12045">
                  <c:v>-94.578400000000002</c:v>
                </c:pt>
                <c:pt idx="12046">
                  <c:v>-94.5899</c:v>
                </c:pt>
                <c:pt idx="12047">
                  <c:v>-94.601399999999998</c:v>
                </c:pt>
                <c:pt idx="12048">
                  <c:v>-94.612799999999993</c:v>
                </c:pt>
                <c:pt idx="12049">
                  <c:v>-94.624099999999999</c:v>
                </c:pt>
                <c:pt idx="12050">
                  <c:v>-94.635300000000001</c:v>
                </c:pt>
                <c:pt idx="12051">
                  <c:v>-94.646299999999997</c:v>
                </c:pt>
                <c:pt idx="12052">
                  <c:v>-94.657300000000006</c:v>
                </c:pt>
                <c:pt idx="12053">
                  <c:v>-94.668000000000006</c:v>
                </c:pt>
                <c:pt idx="12054">
                  <c:v>-94.678600000000003</c:v>
                </c:pt>
                <c:pt idx="12055">
                  <c:v>-94.689099999999996</c:v>
                </c:pt>
                <c:pt idx="12056">
                  <c:v>-94.699299999999994</c:v>
                </c:pt>
                <c:pt idx="12057">
                  <c:v>-94.709400000000002</c:v>
                </c:pt>
                <c:pt idx="12058">
                  <c:v>-94.719200000000001</c:v>
                </c:pt>
                <c:pt idx="12059">
                  <c:v>-94.728899999999996</c:v>
                </c:pt>
                <c:pt idx="12060">
                  <c:v>-94.738200000000006</c:v>
                </c:pt>
                <c:pt idx="12061">
                  <c:v>-94.747299999999996</c:v>
                </c:pt>
                <c:pt idx="12062">
                  <c:v>-94.756200000000007</c:v>
                </c:pt>
                <c:pt idx="12063">
                  <c:v>-94.764700000000005</c:v>
                </c:pt>
                <c:pt idx="12064">
                  <c:v>-94.772999999999996</c:v>
                </c:pt>
                <c:pt idx="12065">
                  <c:v>-94.780900000000003</c:v>
                </c:pt>
                <c:pt idx="12066">
                  <c:v>-94.788600000000002</c:v>
                </c:pt>
                <c:pt idx="12067">
                  <c:v>-94.795900000000003</c:v>
                </c:pt>
                <c:pt idx="12068">
                  <c:v>-94.802800000000005</c:v>
                </c:pt>
                <c:pt idx="12069">
                  <c:v>-94.8095</c:v>
                </c:pt>
                <c:pt idx="12070">
                  <c:v>-94.815799999999996</c:v>
                </c:pt>
                <c:pt idx="12071">
                  <c:v>-94.821700000000007</c:v>
                </c:pt>
                <c:pt idx="12072">
                  <c:v>-94.827299999999994</c:v>
                </c:pt>
                <c:pt idx="12073">
                  <c:v>-94.832499999999996</c:v>
                </c:pt>
                <c:pt idx="12074">
                  <c:v>-94.837400000000002</c:v>
                </c:pt>
                <c:pt idx="12075">
                  <c:v>-94.841899999999995</c:v>
                </c:pt>
                <c:pt idx="12076">
                  <c:v>-94.846100000000007</c:v>
                </c:pt>
                <c:pt idx="12077">
                  <c:v>-94.85</c:v>
                </c:pt>
                <c:pt idx="12078">
                  <c:v>-94.853499999999997</c:v>
                </c:pt>
                <c:pt idx="12079">
                  <c:v>-94.856700000000004</c:v>
                </c:pt>
                <c:pt idx="12080">
                  <c:v>-94.859499999999997</c:v>
                </c:pt>
                <c:pt idx="12081">
                  <c:v>-94.862099999999998</c:v>
                </c:pt>
                <c:pt idx="12082">
                  <c:v>-94.8643</c:v>
                </c:pt>
                <c:pt idx="12083">
                  <c:v>-94.866299999999995</c:v>
                </c:pt>
                <c:pt idx="12084">
                  <c:v>-94.867999999999995</c:v>
                </c:pt>
                <c:pt idx="12085">
                  <c:v>-94.869399999999999</c:v>
                </c:pt>
                <c:pt idx="12086">
                  <c:v>-94.870599999999996</c:v>
                </c:pt>
                <c:pt idx="12087">
                  <c:v>-94.871499999999997</c:v>
                </c:pt>
                <c:pt idx="12088">
                  <c:v>-94.872200000000007</c:v>
                </c:pt>
                <c:pt idx="12089">
                  <c:v>-94.872699999999995</c:v>
                </c:pt>
                <c:pt idx="12090">
                  <c:v>-94.872900000000001</c:v>
                </c:pt>
                <c:pt idx="12091">
                  <c:v>-94.873000000000005</c:v>
                </c:pt>
                <c:pt idx="12092">
                  <c:v>-94.872900000000001</c:v>
                </c:pt>
                <c:pt idx="12093">
                  <c:v>-94.872600000000006</c:v>
                </c:pt>
                <c:pt idx="12094">
                  <c:v>-94.872100000000003</c:v>
                </c:pt>
                <c:pt idx="12095">
                  <c:v>-94.871499999999997</c:v>
                </c:pt>
                <c:pt idx="12096">
                  <c:v>-94.870699999999999</c:v>
                </c:pt>
                <c:pt idx="12097">
                  <c:v>-94.869799999999998</c:v>
                </c:pt>
                <c:pt idx="12098">
                  <c:v>-94.868799999999993</c:v>
                </c:pt>
                <c:pt idx="12099">
                  <c:v>-94.867699999999999</c:v>
                </c:pt>
                <c:pt idx="12100">
                  <c:v>-94.866399999999999</c:v>
                </c:pt>
                <c:pt idx="12101">
                  <c:v>-94.865099999999998</c:v>
                </c:pt>
                <c:pt idx="12102">
                  <c:v>-94.863600000000005</c:v>
                </c:pt>
                <c:pt idx="12103">
                  <c:v>-94.862099999999998</c:v>
                </c:pt>
                <c:pt idx="12104">
                  <c:v>-94.860500000000002</c:v>
                </c:pt>
                <c:pt idx="12105">
                  <c:v>-94.858800000000002</c:v>
                </c:pt>
                <c:pt idx="12106">
                  <c:v>-94.856999999999999</c:v>
                </c:pt>
                <c:pt idx="12107">
                  <c:v>-94.855199999999996</c:v>
                </c:pt>
                <c:pt idx="12108">
                  <c:v>-94.853300000000004</c:v>
                </c:pt>
                <c:pt idx="12109">
                  <c:v>-94.851399999999998</c:v>
                </c:pt>
                <c:pt idx="12110">
                  <c:v>-94.849400000000003</c:v>
                </c:pt>
                <c:pt idx="12111">
                  <c:v>-94.847300000000004</c:v>
                </c:pt>
                <c:pt idx="12112">
                  <c:v>-94.845200000000006</c:v>
                </c:pt>
                <c:pt idx="12113">
                  <c:v>-94.843000000000004</c:v>
                </c:pt>
                <c:pt idx="12114">
                  <c:v>-94.840800000000002</c:v>
                </c:pt>
                <c:pt idx="12115">
                  <c:v>-94.8386</c:v>
                </c:pt>
                <c:pt idx="12116">
                  <c:v>-94.836299999999994</c:v>
                </c:pt>
                <c:pt idx="12117">
                  <c:v>-94.8339</c:v>
                </c:pt>
                <c:pt idx="12118">
                  <c:v>-94.831599999999995</c:v>
                </c:pt>
                <c:pt idx="12119">
                  <c:v>-94.8292</c:v>
                </c:pt>
                <c:pt idx="12120">
                  <c:v>-94.826800000000006</c:v>
                </c:pt>
                <c:pt idx="12121">
                  <c:v>-94.824299999999994</c:v>
                </c:pt>
                <c:pt idx="12122">
                  <c:v>-94.821799999999996</c:v>
                </c:pt>
                <c:pt idx="12123">
                  <c:v>-94.819299999999998</c:v>
                </c:pt>
                <c:pt idx="12124">
                  <c:v>-94.816699999999997</c:v>
                </c:pt>
                <c:pt idx="12125">
                  <c:v>-94.814099999999996</c:v>
                </c:pt>
                <c:pt idx="12126">
                  <c:v>-94.811499999999995</c:v>
                </c:pt>
                <c:pt idx="12127">
                  <c:v>-94.808899999999994</c:v>
                </c:pt>
                <c:pt idx="12128">
                  <c:v>-88.919700000000006</c:v>
                </c:pt>
                <c:pt idx="12129">
                  <c:v>-72.605500000000006</c:v>
                </c:pt>
                <c:pt idx="12130">
                  <c:v>-44.619100000000003</c:v>
                </c:pt>
                <c:pt idx="12131">
                  <c:v>-2.33927</c:v>
                </c:pt>
                <c:pt idx="12132">
                  <c:v>58.850999999999999</c:v>
                </c:pt>
                <c:pt idx="12133">
                  <c:v>146.44399999999999</c:v>
                </c:pt>
                <c:pt idx="12134">
                  <c:v>225.68600000000001</c:v>
                </c:pt>
                <c:pt idx="12135">
                  <c:v>225.71899999999999</c:v>
                </c:pt>
                <c:pt idx="12136">
                  <c:v>225.74299999999999</c:v>
                </c:pt>
                <c:pt idx="12137">
                  <c:v>225.75899999999999</c:v>
                </c:pt>
                <c:pt idx="12138">
                  <c:v>225.768</c:v>
                </c:pt>
                <c:pt idx="12139">
                  <c:v>225.77099999999999</c:v>
                </c:pt>
                <c:pt idx="12140">
                  <c:v>225.77</c:v>
                </c:pt>
                <c:pt idx="12141">
                  <c:v>225.76400000000001</c:v>
                </c:pt>
                <c:pt idx="12142">
                  <c:v>225.755</c:v>
                </c:pt>
                <c:pt idx="12143">
                  <c:v>225.74299999999999</c:v>
                </c:pt>
                <c:pt idx="12144">
                  <c:v>225.72900000000001</c:v>
                </c:pt>
                <c:pt idx="12145">
                  <c:v>225.71199999999999</c:v>
                </c:pt>
                <c:pt idx="12146">
                  <c:v>225.69399999999999</c:v>
                </c:pt>
                <c:pt idx="12147">
                  <c:v>225.673</c:v>
                </c:pt>
                <c:pt idx="12148">
                  <c:v>225.65199999999999</c:v>
                </c:pt>
                <c:pt idx="12149">
                  <c:v>225.62899999999999</c:v>
                </c:pt>
                <c:pt idx="12150">
                  <c:v>225.60499999999999</c:v>
                </c:pt>
                <c:pt idx="12151">
                  <c:v>225.58099999999999</c:v>
                </c:pt>
                <c:pt idx="12152">
                  <c:v>225.55500000000001</c:v>
                </c:pt>
                <c:pt idx="12153">
                  <c:v>225.529</c:v>
                </c:pt>
                <c:pt idx="12154">
                  <c:v>225.50200000000001</c:v>
                </c:pt>
                <c:pt idx="12155">
                  <c:v>225.47499999999999</c:v>
                </c:pt>
                <c:pt idx="12156">
                  <c:v>225.447</c:v>
                </c:pt>
                <c:pt idx="12157">
                  <c:v>225.41900000000001</c:v>
                </c:pt>
                <c:pt idx="12158">
                  <c:v>225.39</c:v>
                </c:pt>
                <c:pt idx="12159">
                  <c:v>225.36099999999999</c:v>
                </c:pt>
                <c:pt idx="12160">
                  <c:v>225.33099999999999</c:v>
                </c:pt>
                <c:pt idx="12161">
                  <c:v>225.30099999999999</c:v>
                </c:pt>
                <c:pt idx="12162">
                  <c:v>225.27099999999999</c:v>
                </c:pt>
                <c:pt idx="12163">
                  <c:v>225.24</c:v>
                </c:pt>
                <c:pt idx="12164">
                  <c:v>225.209</c:v>
                </c:pt>
                <c:pt idx="12165">
                  <c:v>225.178</c:v>
                </c:pt>
                <c:pt idx="12166">
                  <c:v>225.14599999999999</c:v>
                </c:pt>
                <c:pt idx="12167">
                  <c:v>225.114</c:v>
                </c:pt>
                <c:pt idx="12168">
                  <c:v>225.08199999999999</c:v>
                </c:pt>
                <c:pt idx="12169">
                  <c:v>225.05</c:v>
                </c:pt>
                <c:pt idx="12170">
                  <c:v>225.017</c:v>
                </c:pt>
                <c:pt idx="12171">
                  <c:v>224.98500000000001</c:v>
                </c:pt>
                <c:pt idx="12172">
                  <c:v>224.952</c:v>
                </c:pt>
                <c:pt idx="12173">
                  <c:v>224.91900000000001</c:v>
                </c:pt>
                <c:pt idx="12174">
                  <c:v>224.886</c:v>
                </c:pt>
                <c:pt idx="12175">
                  <c:v>224.85300000000001</c:v>
                </c:pt>
                <c:pt idx="12176">
                  <c:v>224.82</c:v>
                </c:pt>
                <c:pt idx="12177">
                  <c:v>224.786</c:v>
                </c:pt>
                <c:pt idx="12178">
                  <c:v>224.75399999999999</c:v>
                </c:pt>
                <c:pt idx="12179">
                  <c:v>224.721</c:v>
                </c:pt>
                <c:pt idx="12180">
                  <c:v>224.68799999999999</c:v>
                </c:pt>
                <c:pt idx="12181">
                  <c:v>224.65600000000001</c:v>
                </c:pt>
                <c:pt idx="12182">
                  <c:v>224.624</c:v>
                </c:pt>
                <c:pt idx="12183">
                  <c:v>224.59200000000001</c:v>
                </c:pt>
                <c:pt idx="12184">
                  <c:v>224.56</c:v>
                </c:pt>
                <c:pt idx="12185">
                  <c:v>224.529</c:v>
                </c:pt>
                <c:pt idx="12186">
                  <c:v>224.499</c:v>
                </c:pt>
                <c:pt idx="12187">
                  <c:v>224.46899999999999</c:v>
                </c:pt>
                <c:pt idx="12188">
                  <c:v>224.43899999999999</c:v>
                </c:pt>
                <c:pt idx="12189">
                  <c:v>224.41</c:v>
                </c:pt>
                <c:pt idx="12190">
                  <c:v>224.38200000000001</c:v>
                </c:pt>
                <c:pt idx="12191">
                  <c:v>224.35400000000001</c:v>
                </c:pt>
                <c:pt idx="12192">
                  <c:v>224.327</c:v>
                </c:pt>
                <c:pt idx="12193">
                  <c:v>224.3</c:v>
                </c:pt>
                <c:pt idx="12194">
                  <c:v>224.27500000000001</c:v>
                </c:pt>
                <c:pt idx="12195">
                  <c:v>224.25</c:v>
                </c:pt>
                <c:pt idx="12196">
                  <c:v>224.226</c:v>
                </c:pt>
                <c:pt idx="12197">
                  <c:v>224.203</c:v>
                </c:pt>
                <c:pt idx="12198">
                  <c:v>224.18</c:v>
                </c:pt>
                <c:pt idx="12199">
                  <c:v>224.15899999999999</c:v>
                </c:pt>
                <c:pt idx="12200">
                  <c:v>224.13800000000001</c:v>
                </c:pt>
                <c:pt idx="12201">
                  <c:v>224.119</c:v>
                </c:pt>
                <c:pt idx="12202">
                  <c:v>224.1</c:v>
                </c:pt>
                <c:pt idx="12203">
                  <c:v>224.08199999999999</c:v>
                </c:pt>
                <c:pt idx="12204">
                  <c:v>224.065</c:v>
                </c:pt>
                <c:pt idx="12205">
                  <c:v>224.05</c:v>
                </c:pt>
                <c:pt idx="12206">
                  <c:v>224.035</c:v>
                </c:pt>
                <c:pt idx="12207">
                  <c:v>224.02099999999999</c:v>
                </c:pt>
                <c:pt idx="12208">
                  <c:v>224.00800000000001</c:v>
                </c:pt>
                <c:pt idx="12209">
                  <c:v>223.99700000000001</c:v>
                </c:pt>
                <c:pt idx="12210">
                  <c:v>223.98599999999999</c:v>
                </c:pt>
                <c:pt idx="12211">
                  <c:v>223.976</c:v>
                </c:pt>
                <c:pt idx="12212">
                  <c:v>223.96799999999999</c:v>
                </c:pt>
                <c:pt idx="12213">
                  <c:v>223.96</c:v>
                </c:pt>
                <c:pt idx="12214">
                  <c:v>223.95400000000001</c:v>
                </c:pt>
                <c:pt idx="12215">
                  <c:v>223.94800000000001</c:v>
                </c:pt>
                <c:pt idx="12216">
                  <c:v>223.94300000000001</c:v>
                </c:pt>
                <c:pt idx="12217">
                  <c:v>223.94</c:v>
                </c:pt>
                <c:pt idx="12218">
                  <c:v>223.93700000000001</c:v>
                </c:pt>
                <c:pt idx="12219">
                  <c:v>223.935</c:v>
                </c:pt>
                <c:pt idx="12220">
                  <c:v>223.934</c:v>
                </c:pt>
                <c:pt idx="12221">
                  <c:v>223.934</c:v>
                </c:pt>
                <c:pt idx="12222">
                  <c:v>223.935</c:v>
                </c:pt>
                <c:pt idx="12223">
                  <c:v>223.93700000000001</c:v>
                </c:pt>
                <c:pt idx="12224">
                  <c:v>223.94</c:v>
                </c:pt>
                <c:pt idx="12225">
                  <c:v>223.94300000000001</c:v>
                </c:pt>
                <c:pt idx="12226">
                  <c:v>223.947</c:v>
                </c:pt>
                <c:pt idx="12227">
                  <c:v>223.952</c:v>
                </c:pt>
                <c:pt idx="12228">
                  <c:v>223.958</c:v>
                </c:pt>
                <c:pt idx="12229">
                  <c:v>223.965</c:v>
                </c:pt>
                <c:pt idx="12230">
                  <c:v>223.97200000000001</c:v>
                </c:pt>
                <c:pt idx="12231">
                  <c:v>223.98</c:v>
                </c:pt>
                <c:pt idx="12232">
                  <c:v>223.988</c:v>
                </c:pt>
                <c:pt idx="12233">
                  <c:v>223.99799999999999</c:v>
                </c:pt>
                <c:pt idx="12234">
                  <c:v>224.00800000000001</c:v>
                </c:pt>
                <c:pt idx="12235">
                  <c:v>224.018</c:v>
                </c:pt>
                <c:pt idx="12236">
                  <c:v>224.029</c:v>
                </c:pt>
                <c:pt idx="12237">
                  <c:v>224.041</c:v>
                </c:pt>
                <c:pt idx="12238">
                  <c:v>224.053</c:v>
                </c:pt>
                <c:pt idx="12239">
                  <c:v>224.066</c:v>
                </c:pt>
                <c:pt idx="12240">
                  <c:v>224.07900000000001</c:v>
                </c:pt>
                <c:pt idx="12241">
                  <c:v>224.09299999999999</c:v>
                </c:pt>
                <c:pt idx="12242">
                  <c:v>224.107</c:v>
                </c:pt>
                <c:pt idx="12243">
                  <c:v>224.12200000000001</c:v>
                </c:pt>
                <c:pt idx="12244">
                  <c:v>224.137</c:v>
                </c:pt>
                <c:pt idx="12245">
                  <c:v>224.15299999999999</c:v>
                </c:pt>
                <c:pt idx="12246">
                  <c:v>224.16900000000001</c:v>
                </c:pt>
                <c:pt idx="12247">
                  <c:v>224.185</c:v>
                </c:pt>
                <c:pt idx="12248">
                  <c:v>224.202</c:v>
                </c:pt>
                <c:pt idx="12249">
                  <c:v>224.21899999999999</c:v>
                </c:pt>
                <c:pt idx="12250">
                  <c:v>224.23699999999999</c:v>
                </c:pt>
                <c:pt idx="12251">
                  <c:v>224.255</c:v>
                </c:pt>
                <c:pt idx="12252">
                  <c:v>224.273</c:v>
                </c:pt>
                <c:pt idx="12253">
                  <c:v>216.62299999999999</c:v>
                </c:pt>
                <c:pt idx="12254">
                  <c:v>191.12100000000001</c:v>
                </c:pt>
                <c:pt idx="12255">
                  <c:v>147.29900000000001</c:v>
                </c:pt>
                <c:pt idx="12256">
                  <c:v>83.088399999999993</c:v>
                </c:pt>
                <c:pt idx="12257">
                  <c:v>-3.8115999999999999</c:v>
                </c:pt>
                <c:pt idx="12258">
                  <c:v>-94.246600000000001</c:v>
                </c:pt>
                <c:pt idx="12259">
                  <c:v>-94.236999999999995</c:v>
                </c:pt>
                <c:pt idx="12260">
                  <c:v>-94.231399999999994</c:v>
                </c:pt>
                <c:pt idx="12261">
                  <c:v>-94.229100000000003</c:v>
                </c:pt>
                <c:pt idx="12262">
                  <c:v>-94.229600000000005</c:v>
                </c:pt>
                <c:pt idx="12263">
                  <c:v>-94.232500000000002</c:v>
                </c:pt>
                <c:pt idx="12264">
                  <c:v>-94.237399999999994</c:v>
                </c:pt>
                <c:pt idx="12265">
                  <c:v>-94.243899999999996</c:v>
                </c:pt>
                <c:pt idx="12266">
                  <c:v>-94.251900000000006</c:v>
                </c:pt>
                <c:pt idx="12267">
                  <c:v>-94.260900000000007</c:v>
                </c:pt>
                <c:pt idx="12268">
                  <c:v>-94.270899999999997</c:v>
                </c:pt>
                <c:pt idx="12269">
                  <c:v>-94.281700000000001</c:v>
                </c:pt>
                <c:pt idx="12270">
                  <c:v>-94.293099999999995</c:v>
                </c:pt>
                <c:pt idx="12271">
                  <c:v>-94.305000000000007</c:v>
                </c:pt>
                <c:pt idx="12272">
                  <c:v>-94.3172</c:v>
                </c:pt>
                <c:pt idx="12273">
                  <c:v>-94.329800000000006</c:v>
                </c:pt>
                <c:pt idx="12274">
                  <c:v>-94.342500000000001</c:v>
                </c:pt>
                <c:pt idx="12275">
                  <c:v>-94.355400000000003</c:v>
                </c:pt>
                <c:pt idx="12276">
                  <c:v>-94.368399999999994</c:v>
                </c:pt>
                <c:pt idx="12277">
                  <c:v>-94.381399999999999</c:v>
                </c:pt>
                <c:pt idx="12278">
                  <c:v>-94.394400000000005</c:v>
                </c:pt>
                <c:pt idx="12279">
                  <c:v>-94.407499999999999</c:v>
                </c:pt>
                <c:pt idx="12280">
                  <c:v>-94.420500000000004</c:v>
                </c:pt>
                <c:pt idx="12281">
                  <c:v>-94.433400000000006</c:v>
                </c:pt>
                <c:pt idx="12282">
                  <c:v>-94.446299999999994</c:v>
                </c:pt>
                <c:pt idx="12283">
                  <c:v>-94.459100000000007</c:v>
                </c:pt>
                <c:pt idx="12284">
                  <c:v>-94.471800000000002</c:v>
                </c:pt>
                <c:pt idx="12285">
                  <c:v>-94.484499999999997</c:v>
                </c:pt>
                <c:pt idx="12286">
                  <c:v>-94.497</c:v>
                </c:pt>
                <c:pt idx="12287">
                  <c:v>-94.509500000000003</c:v>
                </c:pt>
                <c:pt idx="12288">
                  <c:v>-94.521799999999999</c:v>
                </c:pt>
                <c:pt idx="12289">
                  <c:v>-94.534099999999995</c:v>
                </c:pt>
                <c:pt idx="12290">
                  <c:v>-94.546300000000002</c:v>
                </c:pt>
                <c:pt idx="12291">
                  <c:v>-94.558400000000006</c:v>
                </c:pt>
                <c:pt idx="12292">
                  <c:v>-94.570499999999996</c:v>
                </c:pt>
                <c:pt idx="12293">
                  <c:v>-94.582400000000007</c:v>
                </c:pt>
                <c:pt idx="12294">
                  <c:v>-94.594200000000001</c:v>
                </c:pt>
                <c:pt idx="12295">
                  <c:v>-94.605900000000005</c:v>
                </c:pt>
                <c:pt idx="12296">
                  <c:v>-94.617500000000007</c:v>
                </c:pt>
                <c:pt idx="12297">
                  <c:v>-94.629000000000005</c:v>
                </c:pt>
                <c:pt idx="12298">
                  <c:v>-94.640299999999996</c:v>
                </c:pt>
                <c:pt idx="12299">
                  <c:v>-94.651499999999999</c:v>
                </c:pt>
                <c:pt idx="12300">
                  <c:v>-94.662599999999998</c:v>
                </c:pt>
                <c:pt idx="12301">
                  <c:v>-94.673500000000004</c:v>
                </c:pt>
                <c:pt idx="12302">
                  <c:v>-94.684200000000004</c:v>
                </c:pt>
                <c:pt idx="12303">
                  <c:v>-94.694800000000001</c:v>
                </c:pt>
                <c:pt idx="12304">
                  <c:v>-94.705100000000002</c:v>
                </c:pt>
                <c:pt idx="12305">
                  <c:v>-94.715299999999999</c:v>
                </c:pt>
                <c:pt idx="12306">
                  <c:v>-94.725200000000001</c:v>
                </c:pt>
                <c:pt idx="12307">
                  <c:v>-94.734800000000007</c:v>
                </c:pt>
                <c:pt idx="12308">
                  <c:v>-94.744200000000006</c:v>
                </c:pt>
                <c:pt idx="12309">
                  <c:v>-94.753399999999999</c:v>
                </c:pt>
                <c:pt idx="12310">
                  <c:v>-94.762200000000007</c:v>
                </c:pt>
                <c:pt idx="12311">
                  <c:v>-94.770799999999994</c:v>
                </c:pt>
                <c:pt idx="12312">
                  <c:v>-94.778999999999996</c:v>
                </c:pt>
                <c:pt idx="12313">
                  <c:v>-94.786900000000003</c:v>
                </c:pt>
                <c:pt idx="12314">
                  <c:v>-94.794499999999999</c:v>
                </c:pt>
                <c:pt idx="12315">
                  <c:v>-94.8018</c:v>
                </c:pt>
                <c:pt idx="12316">
                  <c:v>-94.808599999999998</c:v>
                </c:pt>
                <c:pt idx="12317">
                  <c:v>-94.815200000000004</c:v>
                </c:pt>
                <c:pt idx="12318">
                  <c:v>-94.821399999999997</c:v>
                </c:pt>
                <c:pt idx="12319">
                  <c:v>-94.827200000000005</c:v>
                </c:pt>
                <c:pt idx="12320">
                  <c:v>-94.832599999999999</c:v>
                </c:pt>
                <c:pt idx="12321">
                  <c:v>-94.837699999999998</c:v>
                </c:pt>
                <c:pt idx="12322">
                  <c:v>-94.842399999999998</c:v>
                </c:pt>
                <c:pt idx="12323">
                  <c:v>-94.846699999999998</c:v>
                </c:pt>
                <c:pt idx="12324">
                  <c:v>-94.8506</c:v>
                </c:pt>
                <c:pt idx="12325">
                  <c:v>-94.854200000000006</c:v>
                </c:pt>
                <c:pt idx="12326">
                  <c:v>-94.857500000000002</c:v>
                </c:pt>
                <c:pt idx="12327">
                  <c:v>-94.860399999999998</c:v>
                </c:pt>
                <c:pt idx="12328">
                  <c:v>-94.862899999999996</c:v>
                </c:pt>
                <c:pt idx="12329">
                  <c:v>-94.865200000000002</c:v>
                </c:pt>
                <c:pt idx="12330">
                  <c:v>-94.867099999999994</c:v>
                </c:pt>
                <c:pt idx="12331">
                  <c:v>-94.868700000000004</c:v>
                </c:pt>
                <c:pt idx="12332">
                  <c:v>-94.87</c:v>
                </c:pt>
                <c:pt idx="12333">
                  <c:v>-94.870999999999995</c:v>
                </c:pt>
                <c:pt idx="12334">
                  <c:v>-94.871700000000004</c:v>
                </c:pt>
                <c:pt idx="12335">
                  <c:v>-94.872200000000007</c:v>
                </c:pt>
                <c:pt idx="12336">
                  <c:v>-94.872500000000002</c:v>
                </c:pt>
                <c:pt idx="12337">
                  <c:v>-94.872500000000002</c:v>
                </c:pt>
                <c:pt idx="12338">
                  <c:v>-94.872399999999999</c:v>
                </c:pt>
                <c:pt idx="12339">
                  <c:v>-94.872</c:v>
                </c:pt>
                <c:pt idx="12340">
                  <c:v>-94.871399999999994</c:v>
                </c:pt>
                <c:pt idx="12341">
                  <c:v>-94.870699999999999</c:v>
                </c:pt>
                <c:pt idx="12342">
                  <c:v>-94.869799999999998</c:v>
                </c:pt>
                <c:pt idx="12343">
                  <c:v>-94.868700000000004</c:v>
                </c:pt>
                <c:pt idx="12344">
                  <c:v>-94.867500000000007</c:v>
                </c:pt>
                <c:pt idx="12345">
                  <c:v>-94.866200000000006</c:v>
                </c:pt>
                <c:pt idx="12346">
                  <c:v>-94.864800000000002</c:v>
                </c:pt>
                <c:pt idx="12347">
                  <c:v>-94.863299999999995</c:v>
                </c:pt>
                <c:pt idx="12348">
                  <c:v>-94.861599999999996</c:v>
                </c:pt>
                <c:pt idx="12349">
                  <c:v>-94.859899999999996</c:v>
                </c:pt>
                <c:pt idx="12350">
                  <c:v>-94.858000000000004</c:v>
                </c:pt>
                <c:pt idx="12351">
                  <c:v>-94.856200000000001</c:v>
                </c:pt>
                <c:pt idx="12352">
                  <c:v>-94.854200000000006</c:v>
                </c:pt>
                <c:pt idx="12353">
                  <c:v>-94.852199999999996</c:v>
                </c:pt>
                <c:pt idx="12354">
                  <c:v>-94.85</c:v>
                </c:pt>
                <c:pt idx="12355">
                  <c:v>-94.847899999999996</c:v>
                </c:pt>
                <c:pt idx="12356">
                  <c:v>-94.845699999999994</c:v>
                </c:pt>
                <c:pt idx="12357">
                  <c:v>-94.843400000000003</c:v>
                </c:pt>
                <c:pt idx="12358">
                  <c:v>-94.841099999999997</c:v>
                </c:pt>
                <c:pt idx="12359">
                  <c:v>-94.838700000000003</c:v>
                </c:pt>
                <c:pt idx="12360">
                  <c:v>-94.836299999999994</c:v>
                </c:pt>
                <c:pt idx="12361">
                  <c:v>-94.8339</c:v>
                </c:pt>
                <c:pt idx="12362">
                  <c:v>-94.831400000000002</c:v>
                </c:pt>
                <c:pt idx="12363">
                  <c:v>-94.828900000000004</c:v>
                </c:pt>
                <c:pt idx="12364">
                  <c:v>-94.826300000000003</c:v>
                </c:pt>
                <c:pt idx="12365">
                  <c:v>-94.823700000000002</c:v>
                </c:pt>
                <c:pt idx="12366">
                  <c:v>-94.821100000000001</c:v>
                </c:pt>
                <c:pt idx="12367">
                  <c:v>-94.8185</c:v>
                </c:pt>
                <c:pt idx="12368">
                  <c:v>-94.815899999999999</c:v>
                </c:pt>
                <c:pt idx="12369">
                  <c:v>-94.813199999999995</c:v>
                </c:pt>
                <c:pt idx="12370">
                  <c:v>-94.810500000000005</c:v>
                </c:pt>
                <c:pt idx="12371">
                  <c:v>-94.8078</c:v>
                </c:pt>
                <c:pt idx="12372">
                  <c:v>-94.805000000000007</c:v>
                </c:pt>
                <c:pt idx="12373">
                  <c:v>-94.802300000000002</c:v>
                </c:pt>
                <c:pt idx="12374">
                  <c:v>-94.799499999999995</c:v>
                </c:pt>
                <c:pt idx="12375">
                  <c:v>-94.796800000000005</c:v>
                </c:pt>
                <c:pt idx="12376">
                  <c:v>-86.267200000000003</c:v>
                </c:pt>
                <c:pt idx="12377">
                  <c:v>-68.237799999999993</c:v>
                </c:pt>
                <c:pt idx="12378">
                  <c:v>-39.293500000000002</c:v>
                </c:pt>
                <c:pt idx="12379">
                  <c:v>3.3829699999999998</c:v>
                </c:pt>
                <c:pt idx="12380">
                  <c:v>64.427599999999998</c:v>
                </c:pt>
                <c:pt idx="12381">
                  <c:v>151.072</c:v>
                </c:pt>
                <c:pt idx="12382">
                  <c:v>225.66</c:v>
                </c:pt>
                <c:pt idx="12383">
                  <c:v>225.69200000000001</c:v>
                </c:pt>
                <c:pt idx="12384">
                  <c:v>225.715</c:v>
                </c:pt>
                <c:pt idx="12385">
                  <c:v>225.73099999999999</c:v>
                </c:pt>
                <c:pt idx="12386">
                  <c:v>225.74</c:v>
                </c:pt>
                <c:pt idx="12387">
                  <c:v>225.74299999999999</c:v>
                </c:pt>
                <c:pt idx="12388">
                  <c:v>225.74199999999999</c:v>
                </c:pt>
                <c:pt idx="12389">
                  <c:v>225.73599999999999</c:v>
                </c:pt>
                <c:pt idx="12390">
                  <c:v>225.72800000000001</c:v>
                </c:pt>
                <c:pt idx="12391">
                  <c:v>225.71600000000001</c:v>
                </c:pt>
                <c:pt idx="12392">
                  <c:v>225.702</c:v>
                </c:pt>
                <c:pt idx="12393">
                  <c:v>225.68600000000001</c:v>
                </c:pt>
                <c:pt idx="12394">
                  <c:v>225.66800000000001</c:v>
                </c:pt>
                <c:pt idx="12395">
                  <c:v>225.648</c:v>
                </c:pt>
                <c:pt idx="12396">
                  <c:v>225.62799999999999</c:v>
                </c:pt>
                <c:pt idx="12397">
                  <c:v>225.60599999999999</c:v>
                </c:pt>
                <c:pt idx="12398">
                  <c:v>225.583</c:v>
                </c:pt>
                <c:pt idx="12399">
                  <c:v>225.559</c:v>
                </c:pt>
                <c:pt idx="12400">
                  <c:v>225.535</c:v>
                </c:pt>
                <c:pt idx="12401">
                  <c:v>225.51</c:v>
                </c:pt>
                <c:pt idx="12402">
                  <c:v>225.48400000000001</c:v>
                </c:pt>
                <c:pt idx="12403">
                  <c:v>225.458</c:v>
                </c:pt>
                <c:pt idx="12404">
                  <c:v>225.43100000000001</c:v>
                </c:pt>
                <c:pt idx="12405">
                  <c:v>225.404</c:v>
                </c:pt>
                <c:pt idx="12406">
                  <c:v>225.376</c:v>
                </c:pt>
                <c:pt idx="12407">
                  <c:v>225.34800000000001</c:v>
                </c:pt>
                <c:pt idx="12408">
                  <c:v>225.32</c:v>
                </c:pt>
                <c:pt idx="12409">
                  <c:v>225.291</c:v>
                </c:pt>
                <c:pt idx="12410">
                  <c:v>225.262</c:v>
                </c:pt>
                <c:pt idx="12411">
                  <c:v>225.233</c:v>
                </c:pt>
                <c:pt idx="12412">
                  <c:v>225.203</c:v>
                </c:pt>
                <c:pt idx="12413">
                  <c:v>225.173</c:v>
                </c:pt>
                <c:pt idx="12414">
                  <c:v>225.142</c:v>
                </c:pt>
                <c:pt idx="12415">
                  <c:v>225.11199999999999</c:v>
                </c:pt>
                <c:pt idx="12416">
                  <c:v>225.08099999999999</c:v>
                </c:pt>
                <c:pt idx="12417">
                  <c:v>225.05</c:v>
                </c:pt>
                <c:pt idx="12418">
                  <c:v>225.01900000000001</c:v>
                </c:pt>
                <c:pt idx="12419">
                  <c:v>224.98699999999999</c:v>
                </c:pt>
                <c:pt idx="12420">
                  <c:v>224.95599999999999</c:v>
                </c:pt>
                <c:pt idx="12421">
                  <c:v>224.92400000000001</c:v>
                </c:pt>
                <c:pt idx="12422">
                  <c:v>224.892</c:v>
                </c:pt>
                <c:pt idx="12423">
                  <c:v>224.86</c:v>
                </c:pt>
                <c:pt idx="12424">
                  <c:v>224.82900000000001</c:v>
                </c:pt>
                <c:pt idx="12425">
                  <c:v>224.797</c:v>
                </c:pt>
                <c:pt idx="12426">
                  <c:v>224.76599999999999</c:v>
                </c:pt>
                <c:pt idx="12427">
                  <c:v>224.73400000000001</c:v>
                </c:pt>
                <c:pt idx="12428">
                  <c:v>224.703</c:v>
                </c:pt>
                <c:pt idx="12429">
                  <c:v>224.672</c:v>
                </c:pt>
                <c:pt idx="12430">
                  <c:v>224.64099999999999</c:v>
                </c:pt>
                <c:pt idx="12431">
                  <c:v>224.61099999999999</c:v>
                </c:pt>
                <c:pt idx="12432">
                  <c:v>224.58</c:v>
                </c:pt>
                <c:pt idx="12433">
                  <c:v>224.55099999999999</c:v>
                </c:pt>
                <c:pt idx="12434">
                  <c:v>224.52099999999999</c:v>
                </c:pt>
                <c:pt idx="12435">
                  <c:v>224.49199999999999</c:v>
                </c:pt>
                <c:pt idx="12436">
                  <c:v>224.464</c:v>
                </c:pt>
                <c:pt idx="12437">
                  <c:v>224.43600000000001</c:v>
                </c:pt>
                <c:pt idx="12438">
                  <c:v>224.40899999999999</c:v>
                </c:pt>
                <c:pt idx="12439">
                  <c:v>224.38200000000001</c:v>
                </c:pt>
                <c:pt idx="12440">
                  <c:v>224.35599999999999</c:v>
                </c:pt>
                <c:pt idx="12441">
                  <c:v>224.33</c:v>
                </c:pt>
                <c:pt idx="12442">
                  <c:v>224.30600000000001</c:v>
                </c:pt>
                <c:pt idx="12443">
                  <c:v>224.28200000000001</c:v>
                </c:pt>
                <c:pt idx="12444">
                  <c:v>224.25800000000001</c:v>
                </c:pt>
                <c:pt idx="12445">
                  <c:v>224.23599999999999</c:v>
                </c:pt>
                <c:pt idx="12446">
                  <c:v>224.214</c:v>
                </c:pt>
                <c:pt idx="12447">
                  <c:v>224.19300000000001</c:v>
                </c:pt>
                <c:pt idx="12448">
                  <c:v>224.173</c:v>
                </c:pt>
                <c:pt idx="12449">
                  <c:v>224.154</c:v>
                </c:pt>
                <c:pt idx="12450">
                  <c:v>224.136</c:v>
                </c:pt>
                <c:pt idx="12451">
                  <c:v>224.119</c:v>
                </c:pt>
                <c:pt idx="12452">
                  <c:v>224.102</c:v>
                </c:pt>
                <c:pt idx="12453">
                  <c:v>224.08699999999999</c:v>
                </c:pt>
                <c:pt idx="12454">
                  <c:v>224.072</c:v>
                </c:pt>
                <c:pt idx="12455">
                  <c:v>224.05799999999999</c:v>
                </c:pt>
                <c:pt idx="12456">
                  <c:v>224.04599999999999</c:v>
                </c:pt>
                <c:pt idx="12457">
                  <c:v>224.03399999999999</c:v>
                </c:pt>
                <c:pt idx="12458">
                  <c:v>224.024</c:v>
                </c:pt>
                <c:pt idx="12459">
                  <c:v>224.01400000000001</c:v>
                </c:pt>
                <c:pt idx="12460">
                  <c:v>224.005</c:v>
                </c:pt>
                <c:pt idx="12461">
                  <c:v>223.99700000000001</c:v>
                </c:pt>
                <c:pt idx="12462">
                  <c:v>223.99</c:v>
                </c:pt>
                <c:pt idx="12463">
                  <c:v>223.98500000000001</c:v>
                </c:pt>
                <c:pt idx="12464">
                  <c:v>223.98</c:v>
                </c:pt>
                <c:pt idx="12465">
                  <c:v>223.976</c:v>
                </c:pt>
                <c:pt idx="12466">
                  <c:v>223.97300000000001</c:v>
                </c:pt>
                <c:pt idx="12467">
                  <c:v>223.971</c:v>
                </c:pt>
                <c:pt idx="12468">
                  <c:v>223.96899999999999</c:v>
                </c:pt>
                <c:pt idx="12469">
                  <c:v>223.96899999999999</c:v>
                </c:pt>
                <c:pt idx="12470">
                  <c:v>223.97</c:v>
                </c:pt>
                <c:pt idx="12471">
                  <c:v>223.971</c:v>
                </c:pt>
                <c:pt idx="12472">
                  <c:v>223.97300000000001</c:v>
                </c:pt>
                <c:pt idx="12473">
                  <c:v>223.976</c:v>
                </c:pt>
                <c:pt idx="12474">
                  <c:v>223.98</c:v>
                </c:pt>
                <c:pt idx="12475">
                  <c:v>223.98500000000001</c:v>
                </c:pt>
                <c:pt idx="12476">
                  <c:v>223.99</c:v>
                </c:pt>
                <c:pt idx="12477">
                  <c:v>223.99600000000001</c:v>
                </c:pt>
                <c:pt idx="12478">
                  <c:v>224.00299999999999</c:v>
                </c:pt>
                <c:pt idx="12479">
                  <c:v>224.01</c:v>
                </c:pt>
                <c:pt idx="12480">
                  <c:v>224.018</c:v>
                </c:pt>
                <c:pt idx="12481">
                  <c:v>224.02699999999999</c:v>
                </c:pt>
                <c:pt idx="12482">
                  <c:v>224.036</c:v>
                </c:pt>
                <c:pt idx="12483">
                  <c:v>224.04599999999999</c:v>
                </c:pt>
                <c:pt idx="12484">
                  <c:v>224.05600000000001</c:v>
                </c:pt>
                <c:pt idx="12485">
                  <c:v>224.06700000000001</c:v>
                </c:pt>
                <c:pt idx="12486">
                  <c:v>224.07900000000001</c:v>
                </c:pt>
                <c:pt idx="12487">
                  <c:v>224.09100000000001</c:v>
                </c:pt>
                <c:pt idx="12488">
                  <c:v>224.10400000000001</c:v>
                </c:pt>
                <c:pt idx="12489">
                  <c:v>224.11699999999999</c:v>
                </c:pt>
                <c:pt idx="12490">
                  <c:v>224.13</c:v>
                </c:pt>
                <c:pt idx="12491">
                  <c:v>224.14400000000001</c:v>
                </c:pt>
                <c:pt idx="12492">
                  <c:v>224.15899999999999</c:v>
                </c:pt>
                <c:pt idx="12493">
                  <c:v>224.17400000000001</c:v>
                </c:pt>
                <c:pt idx="12494">
                  <c:v>224.18899999999999</c:v>
                </c:pt>
                <c:pt idx="12495">
                  <c:v>224.20400000000001</c:v>
                </c:pt>
                <c:pt idx="12496">
                  <c:v>224.22</c:v>
                </c:pt>
                <c:pt idx="12497">
                  <c:v>224.23699999999999</c:v>
                </c:pt>
                <c:pt idx="12498">
                  <c:v>224.25299999999999</c:v>
                </c:pt>
                <c:pt idx="12499">
                  <c:v>224.27</c:v>
                </c:pt>
                <c:pt idx="12500">
                  <c:v>224.28800000000001</c:v>
                </c:pt>
                <c:pt idx="12501">
                  <c:v>224.30500000000001</c:v>
                </c:pt>
                <c:pt idx="12502">
                  <c:v>211.36199999999999</c:v>
                </c:pt>
                <c:pt idx="12503">
                  <c:v>181.31700000000001</c:v>
                </c:pt>
                <c:pt idx="12504">
                  <c:v>133.22900000000001</c:v>
                </c:pt>
                <c:pt idx="12505">
                  <c:v>64.444500000000005</c:v>
                </c:pt>
                <c:pt idx="12506">
                  <c:v>-26.883099999999999</c:v>
                </c:pt>
                <c:pt idx="12507">
                  <c:v>-94.254400000000004</c:v>
                </c:pt>
                <c:pt idx="12508">
                  <c:v>-94.2453</c:v>
                </c:pt>
                <c:pt idx="12509">
                  <c:v>-94.240099999999998</c:v>
                </c:pt>
                <c:pt idx="12510">
                  <c:v>-94.238100000000003</c:v>
                </c:pt>
                <c:pt idx="12511">
                  <c:v>-94.238799999999998</c:v>
                </c:pt>
                <c:pt idx="12512">
                  <c:v>-94.241799999999998</c:v>
                </c:pt>
                <c:pt idx="12513">
                  <c:v>-94.246700000000004</c:v>
                </c:pt>
                <c:pt idx="12514">
                  <c:v>-94.253100000000003</c:v>
                </c:pt>
                <c:pt idx="12515">
                  <c:v>-94.260900000000007</c:v>
                </c:pt>
                <c:pt idx="12516">
                  <c:v>-94.2697</c:v>
                </c:pt>
                <c:pt idx="12517">
                  <c:v>-94.279499999999999</c:v>
                </c:pt>
                <c:pt idx="12518">
                  <c:v>-94.289900000000003</c:v>
                </c:pt>
                <c:pt idx="12519">
                  <c:v>-94.301000000000002</c:v>
                </c:pt>
                <c:pt idx="12520">
                  <c:v>-94.312399999999997</c:v>
                </c:pt>
                <c:pt idx="12521">
                  <c:v>-94.324200000000005</c:v>
                </c:pt>
                <c:pt idx="12522">
                  <c:v>-94.336299999999994</c:v>
                </c:pt>
                <c:pt idx="12523">
                  <c:v>-94.348500000000001</c:v>
                </c:pt>
                <c:pt idx="12524">
                  <c:v>-94.360900000000001</c:v>
                </c:pt>
                <c:pt idx="12525">
                  <c:v>-94.3733</c:v>
                </c:pt>
                <c:pt idx="12526">
                  <c:v>-94.385800000000003</c:v>
                </c:pt>
                <c:pt idx="12527">
                  <c:v>-94.398300000000006</c:v>
                </c:pt>
                <c:pt idx="12528">
                  <c:v>-94.410700000000006</c:v>
                </c:pt>
                <c:pt idx="12529">
                  <c:v>-94.423100000000005</c:v>
                </c:pt>
                <c:pt idx="12530">
                  <c:v>-94.435400000000001</c:v>
                </c:pt>
                <c:pt idx="12531">
                  <c:v>-94.447699999999998</c:v>
                </c:pt>
                <c:pt idx="12532">
                  <c:v>-94.459800000000001</c:v>
                </c:pt>
                <c:pt idx="12533">
                  <c:v>-94.471900000000005</c:v>
                </c:pt>
                <c:pt idx="12534">
                  <c:v>-94.483900000000006</c:v>
                </c:pt>
                <c:pt idx="12535">
                  <c:v>-94.495900000000006</c:v>
                </c:pt>
                <c:pt idx="12536">
                  <c:v>-94.5077</c:v>
                </c:pt>
                <c:pt idx="12537">
                  <c:v>-94.519499999999994</c:v>
                </c:pt>
                <c:pt idx="12538">
                  <c:v>-94.531199999999998</c:v>
                </c:pt>
                <c:pt idx="12539">
                  <c:v>-94.5428</c:v>
                </c:pt>
                <c:pt idx="12540">
                  <c:v>-94.554299999999998</c:v>
                </c:pt>
                <c:pt idx="12541">
                  <c:v>-94.565799999999996</c:v>
                </c:pt>
                <c:pt idx="12542">
                  <c:v>-94.577100000000002</c:v>
                </c:pt>
                <c:pt idx="12543">
                  <c:v>-94.588399999999993</c:v>
                </c:pt>
                <c:pt idx="12544">
                  <c:v>-94.599599999999995</c:v>
                </c:pt>
                <c:pt idx="12545">
                  <c:v>-94.610699999999994</c:v>
                </c:pt>
                <c:pt idx="12546">
                  <c:v>-94.621700000000004</c:v>
                </c:pt>
                <c:pt idx="12547">
                  <c:v>-94.632599999999996</c:v>
                </c:pt>
                <c:pt idx="12548">
                  <c:v>-94.643299999999996</c:v>
                </c:pt>
                <c:pt idx="12549">
                  <c:v>-94.653999999999996</c:v>
                </c:pt>
                <c:pt idx="12550">
                  <c:v>-94.664500000000004</c:v>
                </c:pt>
                <c:pt idx="12551">
                  <c:v>-94.674800000000005</c:v>
                </c:pt>
                <c:pt idx="12552">
                  <c:v>-94.685000000000002</c:v>
                </c:pt>
                <c:pt idx="12553">
                  <c:v>-94.694999999999993</c:v>
                </c:pt>
                <c:pt idx="12554">
                  <c:v>-94.704800000000006</c:v>
                </c:pt>
                <c:pt idx="12555">
                  <c:v>-94.714399999999998</c:v>
                </c:pt>
                <c:pt idx="12556">
                  <c:v>-94.723699999999994</c:v>
                </c:pt>
                <c:pt idx="12557">
                  <c:v>-94.732799999999997</c:v>
                </c:pt>
                <c:pt idx="12558">
                  <c:v>-94.741699999999994</c:v>
                </c:pt>
                <c:pt idx="12559">
                  <c:v>-94.750299999999996</c:v>
                </c:pt>
                <c:pt idx="12560">
                  <c:v>-94.758600000000001</c:v>
                </c:pt>
                <c:pt idx="12561">
                  <c:v>-94.766599999999997</c:v>
                </c:pt>
                <c:pt idx="12562">
                  <c:v>-94.7744</c:v>
                </c:pt>
                <c:pt idx="12563">
                  <c:v>-94.781800000000004</c:v>
                </c:pt>
                <c:pt idx="12564">
                  <c:v>-94.788799999999995</c:v>
                </c:pt>
                <c:pt idx="12565">
                  <c:v>-94.795500000000004</c:v>
                </c:pt>
                <c:pt idx="12566">
                  <c:v>-94.802000000000007</c:v>
                </c:pt>
                <c:pt idx="12567">
                  <c:v>-94.808000000000007</c:v>
                </c:pt>
                <c:pt idx="12568">
                  <c:v>-94.813699999999997</c:v>
                </c:pt>
                <c:pt idx="12569">
                  <c:v>-94.819000000000003</c:v>
                </c:pt>
                <c:pt idx="12570">
                  <c:v>-94.823999999999998</c:v>
                </c:pt>
                <c:pt idx="12571">
                  <c:v>-94.828599999999994</c:v>
                </c:pt>
                <c:pt idx="12572">
                  <c:v>-94.832899999999995</c:v>
                </c:pt>
                <c:pt idx="12573">
                  <c:v>-94.836799999999997</c:v>
                </c:pt>
                <c:pt idx="12574">
                  <c:v>-94.840400000000002</c:v>
                </c:pt>
                <c:pt idx="12575">
                  <c:v>-94.843699999999998</c:v>
                </c:pt>
                <c:pt idx="12576">
                  <c:v>-94.846599999999995</c:v>
                </c:pt>
                <c:pt idx="12577">
                  <c:v>-94.849199999999996</c:v>
                </c:pt>
                <c:pt idx="12578">
                  <c:v>-94.851500000000001</c:v>
                </c:pt>
                <c:pt idx="12579">
                  <c:v>-94.853499999999997</c:v>
                </c:pt>
                <c:pt idx="12580">
                  <c:v>-94.855199999999996</c:v>
                </c:pt>
                <c:pt idx="12581">
                  <c:v>-94.8566</c:v>
                </c:pt>
                <c:pt idx="12582">
                  <c:v>-94.857799999999997</c:v>
                </c:pt>
                <c:pt idx="12583">
                  <c:v>-94.858699999999999</c:v>
                </c:pt>
                <c:pt idx="12584">
                  <c:v>-94.859399999999994</c:v>
                </c:pt>
                <c:pt idx="12585">
                  <c:v>-94.859800000000007</c:v>
                </c:pt>
                <c:pt idx="12586">
                  <c:v>-94.860100000000003</c:v>
                </c:pt>
                <c:pt idx="12587">
                  <c:v>-94.860200000000006</c:v>
                </c:pt>
                <c:pt idx="12588">
                  <c:v>-94.86</c:v>
                </c:pt>
                <c:pt idx="12589">
                  <c:v>-94.859800000000007</c:v>
                </c:pt>
                <c:pt idx="12590">
                  <c:v>-94.859300000000005</c:v>
                </c:pt>
                <c:pt idx="12591">
                  <c:v>-94.858699999999999</c:v>
                </c:pt>
                <c:pt idx="12592">
                  <c:v>-94.858000000000004</c:v>
                </c:pt>
                <c:pt idx="12593">
                  <c:v>-94.857200000000006</c:v>
                </c:pt>
                <c:pt idx="12594">
                  <c:v>-94.856200000000001</c:v>
                </c:pt>
                <c:pt idx="12595">
                  <c:v>-94.855099999999993</c:v>
                </c:pt>
                <c:pt idx="12596">
                  <c:v>-94.853899999999996</c:v>
                </c:pt>
                <c:pt idx="12597">
                  <c:v>-94.852699999999999</c:v>
                </c:pt>
                <c:pt idx="12598">
                  <c:v>-94.851299999999995</c:v>
                </c:pt>
                <c:pt idx="12599">
                  <c:v>-94.849900000000005</c:v>
                </c:pt>
                <c:pt idx="12600">
                  <c:v>-94.848399999999998</c:v>
                </c:pt>
                <c:pt idx="12601">
                  <c:v>-94.846800000000002</c:v>
                </c:pt>
                <c:pt idx="12602">
                  <c:v>-94.845100000000002</c:v>
                </c:pt>
                <c:pt idx="12603">
                  <c:v>-94.843400000000003</c:v>
                </c:pt>
                <c:pt idx="12604">
                  <c:v>-94.841700000000003</c:v>
                </c:pt>
                <c:pt idx="12605">
                  <c:v>-94.839799999999997</c:v>
                </c:pt>
                <c:pt idx="12606">
                  <c:v>-94.837999999999994</c:v>
                </c:pt>
                <c:pt idx="12607">
                  <c:v>-94.835999999999999</c:v>
                </c:pt>
                <c:pt idx="12608">
                  <c:v>-94.834100000000007</c:v>
                </c:pt>
                <c:pt idx="12609">
                  <c:v>-94.832099999999997</c:v>
                </c:pt>
                <c:pt idx="12610">
                  <c:v>-94.83</c:v>
                </c:pt>
                <c:pt idx="12611">
                  <c:v>-94.8279</c:v>
                </c:pt>
                <c:pt idx="12612">
                  <c:v>-94.825800000000001</c:v>
                </c:pt>
                <c:pt idx="12613">
                  <c:v>-94.823700000000002</c:v>
                </c:pt>
                <c:pt idx="12614">
                  <c:v>-94.8215</c:v>
                </c:pt>
                <c:pt idx="12615">
                  <c:v>-94.819299999999998</c:v>
                </c:pt>
                <c:pt idx="12616">
                  <c:v>-94.817099999999996</c:v>
                </c:pt>
                <c:pt idx="12617">
                  <c:v>-94.814800000000005</c:v>
                </c:pt>
                <c:pt idx="12618">
                  <c:v>-94.8125</c:v>
                </c:pt>
                <c:pt idx="12619">
                  <c:v>-94.810299999999998</c:v>
                </c:pt>
                <c:pt idx="12620">
                  <c:v>-94.808000000000007</c:v>
                </c:pt>
                <c:pt idx="12621">
                  <c:v>-94.805599999999998</c:v>
                </c:pt>
                <c:pt idx="12622">
                  <c:v>-94.803299999999993</c:v>
                </c:pt>
                <c:pt idx="12623">
                  <c:v>-94.800899999999999</c:v>
                </c:pt>
                <c:pt idx="12624">
                  <c:v>-94.798599999999993</c:v>
                </c:pt>
                <c:pt idx="12625">
                  <c:v>-94.796199999999999</c:v>
                </c:pt>
                <c:pt idx="12626">
                  <c:v>-86.236000000000004</c:v>
                </c:pt>
                <c:pt idx="12627">
                  <c:v>-67.852500000000006</c:v>
                </c:pt>
                <c:pt idx="12628">
                  <c:v>-38.197899999999997</c:v>
                </c:pt>
                <c:pt idx="12629">
                  <c:v>5.6349600000000004</c:v>
                </c:pt>
                <c:pt idx="12630">
                  <c:v>68.479100000000003</c:v>
                </c:pt>
                <c:pt idx="12631">
                  <c:v>157.95099999999999</c:v>
                </c:pt>
                <c:pt idx="12632">
                  <c:v>225.666</c:v>
                </c:pt>
                <c:pt idx="12633">
                  <c:v>225.69900000000001</c:v>
                </c:pt>
                <c:pt idx="12634">
                  <c:v>225.72200000000001</c:v>
                </c:pt>
                <c:pt idx="12635">
                  <c:v>225.738</c:v>
                </c:pt>
                <c:pt idx="12636">
                  <c:v>225.74700000000001</c:v>
                </c:pt>
                <c:pt idx="12637">
                  <c:v>225.751</c:v>
                </c:pt>
                <c:pt idx="12638">
                  <c:v>225.75</c:v>
                </c:pt>
                <c:pt idx="12639">
                  <c:v>225.745</c:v>
                </c:pt>
                <c:pt idx="12640">
                  <c:v>225.73699999999999</c:v>
                </c:pt>
                <c:pt idx="12641">
                  <c:v>225.72499999999999</c:v>
                </c:pt>
                <c:pt idx="12642">
                  <c:v>225.71100000000001</c:v>
                </c:pt>
                <c:pt idx="12643">
                  <c:v>225.69499999999999</c:v>
                </c:pt>
                <c:pt idx="12644">
                  <c:v>225.67699999999999</c:v>
                </c:pt>
                <c:pt idx="12645">
                  <c:v>225.65799999999999</c:v>
                </c:pt>
                <c:pt idx="12646">
                  <c:v>225.637</c:v>
                </c:pt>
                <c:pt idx="12647">
                  <c:v>225.61500000000001</c:v>
                </c:pt>
                <c:pt idx="12648">
                  <c:v>225.59200000000001</c:v>
                </c:pt>
                <c:pt idx="12649">
                  <c:v>225.56800000000001</c:v>
                </c:pt>
                <c:pt idx="12650">
                  <c:v>225.54400000000001</c:v>
                </c:pt>
                <c:pt idx="12651">
                  <c:v>225.518</c:v>
                </c:pt>
                <c:pt idx="12652">
                  <c:v>225.49199999999999</c:v>
                </c:pt>
                <c:pt idx="12653">
                  <c:v>225.46600000000001</c:v>
                </c:pt>
                <c:pt idx="12654">
                  <c:v>225.43799999999999</c:v>
                </c:pt>
                <c:pt idx="12655">
                  <c:v>225.411</c:v>
                </c:pt>
                <c:pt idx="12656">
                  <c:v>225.38300000000001</c:v>
                </c:pt>
                <c:pt idx="12657">
                  <c:v>225.35400000000001</c:v>
                </c:pt>
                <c:pt idx="12658">
                  <c:v>225.32499999999999</c:v>
                </c:pt>
                <c:pt idx="12659">
                  <c:v>225.29599999999999</c:v>
                </c:pt>
                <c:pt idx="12660">
                  <c:v>225.26599999999999</c:v>
                </c:pt>
                <c:pt idx="12661">
                  <c:v>225.23599999999999</c:v>
                </c:pt>
                <c:pt idx="12662">
                  <c:v>225.20599999999999</c:v>
                </c:pt>
                <c:pt idx="12663">
                  <c:v>225.17500000000001</c:v>
                </c:pt>
                <c:pt idx="12664">
                  <c:v>225.14400000000001</c:v>
                </c:pt>
                <c:pt idx="12665">
                  <c:v>225.113</c:v>
                </c:pt>
                <c:pt idx="12666">
                  <c:v>225.08099999999999</c:v>
                </c:pt>
                <c:pt idx="12667">
                  <c:v>225.05</c:v>
                </c:pt>
                <c:pt idx="12668">
                  <c:v>225.018</c:v>
                </c:pt>
                <c:pt idx="12669">
                  <c:v>224.98599999999999</c:v>
                </c:pt>
                <c:pt idx="12670">
                  <c:v>224.95400000000001</c:v>
                </c:pt>
                <c:pt idx="12671">
                  <c:v>224.92099999999999</c:v>
                </c:pt>
                <c:pt idx="12672">
                  <c:v>224.88900000000001</c:v>
                </c:pt>
                <c:pt idx="12673">
                  <c:v>224.857</c:v>
                </c:pt>
                <c:pt idx="12674">
                  <c:v>224.82499999999999</c:v>
                </c:pt>
                <c:pt idx="12675">
                  <c:v>224.79300000000001</c:v>
                </c:pt>
                <c:pt idx="12676">
                  <c:v>224.761</c:v>
                </c:pt>
                <c:pt idx="12677">
                  <c:v>224.72900000000001</c:v>
                </c:pt>
                <c:pt idx="12678">
                  <c:v>224.697</c:v>
                </c:pt>
                <c:pt idx="12679">
                  <c:v>224.666</c:v>
                </c:pt>
                <c:pt idx="12680">
                  <c:v>224.63399999999999</c:v>
                </c:pt>
                <c:pt idx="12681">
                  <c:v>224.60400000000001</c:v>
                </c:pt>
                <c:pt idx="12682">
                  <c:v>224.57300000000001</c:v>
                </c:pt>
                <c:pt idx="12683">
                  <c:v>224.54300000000001</c:v>
                </c:pt>
                <c:pt idx="12684">
                  <c:v>224.51300000000001</c:v>
                </c:pt>
                <c:pt idx="12685">
                  <c:v>224.48400000000001</c:v>
                </c:pt>
                <c:pt idx="12686">
                  <c:v>224.45500000000001</c:v>
                </c:pt>
                <c:pt idx="12687">
                  <c:v>224.42699999999999</c:v>
                </c:pt>
                <c:pt idx="12688">
                  <c:v>224.4</c:v>
                </c:pt>
                <c:pt idx="12689">
                  <c:v>224.37299999999999</c:v>
                </c:pt>
                <c:pt idx="12690">
                  <c:v>224.34700000000001</c:v>
                </c:pt>
                <c:pt idx="12691">
                  <c:v>224.321</c:v>
                </c:pt>
                <c:pt idx="12692">
                  <c:v>224.297</c:v>
                </c:pt>
                <c:pt idx="12693">
                  <c:v>224.273</c:v>
                </c:pt>
                <c:pt idx="12694">
                  <c:v>224.249</c:v>
                </c:pt>
                <c:pt idx="12695">
                  <c:v>224.227</c:v>
                </c:pt>
                <c:pt idx="12696">
                  <c:v>224.20599999999999</c:v>
                </c:pt>
                <c:pt idx="12697">
                  <c:v>224.185</c:v>
                </c:pt>
                <c:pt idx="12698">
                  <c:v>224.166</c:v>
                </c:pt>
                <c:pt idx="12699">
                  <c:v>224.14699999999999</c:v>
                </c:pt>
                <c:pt idx="12700">
                  <c:v>224.12899999999999</c:v>
                </c:pt>
                <c:pt idx="12701">
                  <c:v>224.11199999999999</c:v>
                </c:pt>
                <c:pt idx="12702">
                  <c:v>224.09700000000001</c:v>
                </c:pt>
                <c:pt idx="12703">
                  <c:v>224.08199999999999</c:v>
                </c:pt>
                <c:pt idx="12704">
                  <c:v>224.06800000000001</c:v>
                </c:pt>
                <c:pt idx="12705">
                  <c:v>224.05500000000001</c:v>
                </c:pt>
                <c:pt idx="12706">
                  <c:v>224.04300000000001</c:v>
                </c:pt>
                <c:pt idx="12707">
                  <c:v>224.03299999999999</c:v>
                </c:pt>
                <c:pt idx="12708">
                  <c:v>224.023</c:v>
                </c:pt>
                <c:pt idx="12709">
                  <c:v>224.01400000000001</c:v>
                </c:pt>
                <c:pt idx="12710">
                  <c:v>224.006</c:v>
                </c:pt>
                <c:pt idx="12711">
                  <c:v>224</c:v>
                </c:pt>
                <c:pt idx="12712">
                  <c:v>223.994</c:v>
                </c:pt>
                <c:pt idx="12713">
                  <c:v>223.989</c:v>
                </c:pt>
                <c:pt idx="12714">
                  <c:v>223.98500000000001</c:v>
                </c:pt>
                <c:pt idx="12715">
                  <c:v>223.982</c:v>
                </c:pt>
                <c:pt idx="12716">
                  <c:v>223.98</c:v>
                </c:pt>
                <c:pt idx="12717">
                  <c:v>223.97900000000001</c:v>
                </c:pt>
                <c:pt idx="12718">
                  <c:v>223.97900000000001</c:v>
                </c:pt>
                <c:pt idx="12719">
                  <c:v>223.98</c:v>
                </c:pt>
                <c:pt idx="12720">
                  <c:v>223.98099999999999</c:v>
                </c:pt>
                <c:pt idx="12721">
                  <c:v>223.983</c:v>
                </c:pt>
                <c:pt idx="12722">
                  <c:v>223.98599999999999</c:v>
                </c:pt>
                <c:pt idx="12723">
                  <c:v>223.99</c:v>
                </c:pt>
                <c:pt idx="12724">
                  <c:v>223.995</c:v>
                </c:pt>
                <c:pt idx="12725">
                  <c:v>224</c:v>
                </c:pt>
                <c:pt idx="12726">
                  <c:v>224.006</c:v>
                </c:pt>
                <c:pt idx="12727">
                  <c:v>224.01300000000001</c:v>
                </c:pt>
                <c:pt idx="12728">
                  <c:v>224.02</c:v>
                </c:pt>
                <c:pt idx="12729">
                  <c:v>224.02799999999999</c:v>
                </c:pt>
                <c:pt idx="12730">
                  <c:v>224.036</c:v>
                </c:pt>
                <c:pt idx="12731">
                  <c:v>224.04499999999999</c:v>
                </c:pt>
                <c:pt idx="12732">
                  <c:v>224.05500000000001</c:v>
                </c:pt>
                <c:pt idx="12733">
                  <c:v>224.065</c:v>
                </c:pt>
                <c:pt idx="12734">
                  <c:v>224.07599999999999</c:v>
                </c:pt>
                <c:pt idx="12735">
                  <c:v>224.08699999999999</c:v>
                </c:pt>
                <c:pt idx="12736">
                  <c:v>224.09800000000001</c:v>
                </c:pt>
                <c:pt idx="12737">
                  <c:v>224.11</c:v>
                </c:pt>
                <c:pt idx="12738">
                  <c:v>224.12299999999999</c:v>
                </c:pt>
                <c:pt idx="12739">
                  <c:v>224.136</c:v>
                </c:pt>
                <c:pt idx="12740">
                  <c:v>224.149</c:v>
                </c:pt>
                <c:pt idx="12741">
                  <c:v>224.16300000000001</c:v>
                </c:pt>
                <c:pt idx="12742">
                  <c:v>224.178</c:v>
                </c:pt>
                <c:pt idx="12743">
                  <c:v>224.19200000000001</c:v>
                </c:pt>
                <c:pt idx="12744">
                  <c:v>224.20699999999999</c:v>
                </c:pt>
                <c:pt idx="12745">
                  <c:v>224.22300000000001</c:v>
                </c:pt>
                <c:pt idx="12746">
                  <c:v>224.238</c:v>
                </c:pt>
                <c:pt idx="12747">
                  <c:v>224.25399999999999</c:v>
                </c:pt>
                <c:pt idx="12748">
                  <c:v>224.27099999999999</c:v>
                </c:pt>
                <c:pt idx="12749">
                  <c:v>224.28700000000001</c:v>
                </c:pt>
                <c:pt idx="12750">
                  <c:v>224.304</c:v>
                </c:pt>
                <c:pt idx="12751">
                  <c:v>213.56399999999999</c:v>
                </c:pt>
                <c:pt idx="12752">
                  <c:v>185.559</c:v>
                </c:pt>
                <c:pt idx="12753">
                  <c:v>139.53299999999999</c:v>
                </c:pt>
                <c:pt idx="12754">
                  <c:v>73.067999999999998</c:v>
                </c:pt>
                <c:pt idx="12755">
                  <c:v>-15.882099999999999</c:v>
                </c:pt>
                <c:pt idx="12756">
                  <c:v>-94.2547</c:v>
                </c:pt>
                <c:pt idx="12757">
                  <c:v>-94.245000000000005</c:v>
                </c:pt>
                <c:pt idx="12758">
                  <c:v>-94.239199999999997</c:v>
                </c:pt>
                <c:pt idx="12759">
                  <c:v>-94.236800000000002</c:v>
                </c:pt>
                <c:pt idx="12760">
                  <c:v>-94.237099999999998</c:v>
                </c:pt>
                <c:pt idx="12761">
                  <c:v>-94.239699999999999</c:v>
                </c:pt>
                <c:pt idx="12762">
                  <c:v>-94.244200000000006</c:v>
                </c:pt>
                <c:pt idx="12763">
                  <c:v>-94.250399999999999</c:v>
                </c:pt>
                <c:pt idx="12764">
                  <c:v>-94.257900000000006</c:v>
                </c:pt>
                <c:pt idx="12765">
                  <c:v>-94.266599999999997</c:v>
                </c:pt>
                <c:pt idx="12766">
                  <c:v>-94.276200000000003</c:v>
                </c:pt>
                <c:pt idx="12767">
                  <c:v>-94.286500000000004</c:v>
                </c:pt>
                <c:pt idx="12768">
                  <c:v>-94.297399999999996</c:v>
                </c:pt>
                <c:pt idx="12769">
                  <c:v>-94.308800000000005</c:v>
                </c:pt>
                <c:pt idx="12770">
                  <c:v>-94.320599999999999</c:v>
                </c:pt>
                <c:pt idx="12771">
                  <c:v>-94.332599999999999</c:v>
                </c:pt>
                <c:pt idx="12772">
                  <c:v>-94.344899999999996</c:v>
                </c:pt>
                <c:pt idx="12773">
                  <c:v>-94.357299999999995</c:v>
                </c:pt>
                <c:pt idx="12774">
                  <c:v>-94.369799999999998</c:v>
                </c:pt>
                <c:pt idx="12775">
                  <c:v>-94.382300000000001</c:v>
                </c:pt>
                <c:pt idx="12776">
                  <c:v>-94.394900000000007</c:v>
                </c:pt>
                <c:pt idx="12777">
                  <c:v>-94.407399999999996</c:v>
                </c:pt>
                <c:pt idx="12778">
                  <c:v>-94.42</c:v>
                </c:pt>
                <c:pt idx="12779">
                  <c:v>-94.432400000000001</c:v>
                </c:pt>
                <c:pt idx="12780">
                  <c:v>-94.444900000000004</c:v>
                </c:pt>
                <c:pt idx="12781">
                  <c:v>-94.457300000000004</c:v>
                </c:pt>
                <c:pt idx="12782">
                  <c:v>-94.4696</c:v>
                </c:pt>
                <c:pt idx="12783">
                  <c:v>-94.481800000000007</c:v>
                </c:pt>
                <c:pt idx="12784">
                  <c:v>-94.494</c:v>
                </c:pt>
                <c:pt idx="12785">
                  <c:v>-94.506100000000004</c:v>
                </c:pt>
                <c:pt idx="12786">
                  <c:v>-94.518100000000004</c:v>
                </c:pt>
                <c:pt idx="12787">
                  <c:v>-94.530100000000004</c:v>
                </c:pt>
                <c:pt idx="12788">
                  <c:v>-94.542000000000002</c:v>
                </c:pt>
                <c:pt idx="12789">
                  <c:v>-94.553799999999995</c:v>
                </c:pt>
                <c:pt idx="12790">
                  <c:v>-94.5655</c:v>
                </c:pt>
                <c:pt idx="12791">
                  <c:v>-94.577100000000002</c:v>
                </c:pt>
                <c:pt idx="12792">
                  <c:v>-94.588700000000003</c:v>
                </c:pt>
                <c:pt idx="12793">
                  <c:v>-94.600200000000001</c:v>
                </c:pt>
                <c:pt idx="12794">
                  <c:v>-94.611500000000007</c:v>
                </c:pt>
                <c:pt idx="12795">
                  <c:v>-94.622799999999998</c:v>
                </c:pt>
                <c:pt idx="12796">
                  <c:v>-94.633899999999997</c:v>
                </c:pt>
                <c:pt idx="12797">
                  <c:v>-94.644900000000007</c:v>
                </c:pt>
                <c:pt idx="12798">
                  <c:v>-94.655799999999999</c:v>
                </c:pt>
                <c:pt idx="12799">
                  <c:v>-94.666499999999999</c:v>
                </c:pt>
                <c:pt idx="12800">
                  <c:v>-94.677000000000007</c:v>
                </c:pt>
                <c:pt idx="12801">
                  <c:v>-94.687399999999997</c:v>
                </c:pt>
                <c:pt idx="12802">
                  <c:v>-94.697500000000005</c:v>
                </c:pt>
                <c:pt idx="12803">
                  <c:v>-94.707499999999996</c:v>
                </c:pt>
                <c:pt idx="12804">
                  <c:v>-94.717200000000005</c:v>
                </c:pt>
                <c:pt idx="12805">
                  <c:v>-94.726699999999994</c:v>
                </c:pt>
                <c:pt idx="12806">
                  <c:v>-94.735900000000001</c:v>
                </c:pt>
                <c:pt idx="12807">
                  <c:v>-94.744799999999998</c:v>
                </c:pt>
                <c:pt idx="12808">
                  <c:v>-94.753500000000003</c:v>
                </c:pt>
                <c:pt idx="12809">
                  <c:v>-94.761799999999994</c:v>
                </c:pt>
                <c:pt idx="12810">
                  <c:v>-94.769900000000007</c:v>
                </c:pt>
                <c:pt idx="12811">
                  <c:v>-94.777600000000007</c:v>
                </c:pt>
                <c:pt idx="12812">
                  <c:v>-94.784999999999997</c:v>
                </c:pt>
                <c:pt idx="12813">
                  <c:v>-94.792000000000002</c:v>
                </c:pt>
                <c:pt idx="12814">
                  <c:v>-94.798699999999997</c:v>
                </c:pt>
                <c:pt idx="12815">
                  <c:v>-94.805000000000007</c:v>
                </c:pt>
                <c:pt idx="12816">
                  <c:v>-94.811000000000007</c:v>
                </c:pt>
                <c:pt idx="12817">
                  <c:v>-94.816699999999997</c:v>
                </c:pt>
                <c:pt idx="12818">
                  <c:v>-94.821899999999999</c:v>
                </c:pt>
                <c:pt idx="12819">
                  <c:v>-94.826800000000006</c:v>
                </c:pt>
                <c:pt idx="12820">
                  <c:v>-94.831299999999999</c:v>
                </c:pt>
                <c:pt idx="12821">
                  <c:v>-94.835499999999996</c:v>
                </c:pt>
                <c:pt idx="12822">
                  <c:v>-94.839299999999994</c:v>
                </c:pt>
                <c:pt idx="12823">
                  <c:v>-94.842799999999997</c:v>
                </c:pt>
                <c:pt idx="12824">
                  <c:v>-94.846000000000004</c:v>
                </c:pt>
                <c:pt idx="12825">
                  <c:v>-94.848799999999997</c:v>
                </c:pt>
                <c:pt idx="12826">
                  <c:v>-94.851299999999995</c:v>
                </c:pt>
                <c:pt idx="12827">
                  <c:v>-94.853499999999997</c:v>
                </c:pt>
                <c:pt idx="12828">
                  <c:v>-94.8553</c:v>
                </c:pt>
                <c:pt idx="12829">
                  <c:v>-94.856999999999999</c:v>
                </c:pt>
                <c:pt idx="12830">
                  <c:v>-94.8583</c:v>
                </c:pt>
                <c:pt idx="12831">
                  <c:v>-94.859399999999994</c:v>
                </c:pt>
                <c:pt idx="12832">
                  <c:v>-94.860200000000006</c:v>
                </c:pt>
                <c:pt idx="12833">
                  <c:v>-94.860799999999998</c:v>
                </c:pt>
                <c:pt idx="12834">
                  <c:v>-94.861199999999997</c:v>
                </c:pt>
                <c:pt idx="12835">
                  <c:v>-94.861400000000003</c:v>
                </c:pt>
                <c:pt idx="12836">
                  <c:v>-94.861400000000003</c:v>
                </c:pt>
                <c:pt idx="12837">
                  <c:v>-94.861199999999997</c:v>
                </c:pt>
                <c:pt idx="12838">
                  <c:v>-94.860799999999998</c:v>
                </c:pt>
                <c:pt idx="12839">
                  <c:v>-94.860299999999995</c:v>
                </c:pt>
                <c:pt idx="12840">
                  <c:v>-94.8596</c:v>
                </c:pt>
                <c:pt idx="12841">
                  <c:v>-94.858800000000002</c:v>
                </c:pt>
                <c:pt idx="12842">
                  <c:v>-94.857900000000001</c:v>
                </c:pt>
                <c:pt idx="12843">
                  <c:v>-94.856800000000007</c:v>
                </c:pt>
                <c:pt idx="12844">
                  <c:v>-94.855699999999999</c:v>
                </c:pt>
                <c:pt idx="12845">
                  <c:v>-94.854399999999998</c:v>
                </c:pt>
                <c:pt idx="12846">
                  <c:v>-94.853099999999998</c:v>
                </c:pt>
                <c:pt idx="12847">
                  <c:v>-94.851699999999994</c:v>
                </c:pt>
                <c:pt idx="12848">
                  <c:v>-94.850099999999998</c:v>
                </c:pt>
                <c:pt idx="12849">
                  <c:v>-94.848600000000005</c:v>
                </c:pt>
                <c:pt idx="12850">
                  <c:v>-94.846900000000005</c:v>
                </c:pt>
                <c:pt idx="12851">
                  <c:v>-94.845200000000006</c:v>
                </c:pt>
                <c:pt idx="12852">
                  <c:v>-94.843400000000003</c:v>
                </c:pt>
                <c:pt idx="12853">
                  <c:v>-94.8416</c:v>
                </c:pt>
                <c:pt idx="12854">
                  <c:v>-94.839699999999993</c:v>
                </c:pt>
                <c:pt idx="12855">
                  <c:v>-94.837800000000001</c:v>
                </c:pt>
                <c:pt idx="12856">
                  <c:v>-94.835800000000006</c:v>
                </c:pt>
                <c:pt idx="12857">
                  <c:v>-94.833799999999997</c:v>
                </c:pt>
                <c:pt idx="12858">
                  <c:v>-94.831800000000001</c:v>
                </c:pt>
                <c:pt idx="12859">
                  <c:v>-94.829700000000003</c:v>
                </c:pt>
                <c:pt idx="12860">
                  <c:v>-94.827500000000001</c:v>
                </c:pt>
                <c:pt idx="12861">
                  <c:v>-94.825400000000002</c:v>
                </c:pt>
                <c:pt idx="12862">
                  <c:v>-94.8232</c:v>
                </c:pt>
                <c:pt idx="12863">
                  <c:v>-94.820899999999995</c:v>
                </c:pt>
                <c:pt idx="12864">
                  <c:v>-94.818700000000007</c:v>
                </c:pt>
                <c:pt idx="12865">
                  <c:v>-94.816400000000002</c:v>
                </c:pt>
                <c:pt idx="12866">
                  <c:v>-94.813999999999993</c:v>
                </c:pt>
                <c:pt idx="12867">
                  <c:v>-94.811700000000002</c:v>
                </c:pt>
                <c:pt idx="12868">
                  <c:v>-94.809299999999993</c:v>
                </c:pt>
                <c:pt idx="12869">
                  <c:v>-94.806899999999999</c:v>
                </c:pt>
                <c:pt idx="12870">
                  <c:v>-94.804500000000004</c:v>
                </c:pt>
                <c:pt idx="12871">
                  <c:v>-94.802099999999996</c:v>
                </c:pt>
                <c:pt idx="12872">
                  <c:v>-94.799599999999998</c:v>
                </c:pt>
                <c:pt idx="12873">
                  <c:v>-94.7971</c:v>
                </c:pt>
                <c:pt idx="12874">
                  <c:v>-90.944100000000006</c:v>
                </c:pt>
                <c:pt idx="12875">
                  <c:v>-77.949200000000005</c:v>
                </c:pt>
                <c:pt idx="12876">
                  <c:v>-54.831899999999997</c:v>
                </c:pt>
                <c:pt idx="12877">
                  <c:v>-19.5456</c:v>
                </c:pt>
                <c:pt idx="12878">
                  <c:v>31.5334</c:v>
                </c:pt>
                <c:pt idx="12879">
                  <c:v>104.151</c:v>
                </c:pt>
                <c:pt idx="12880">
                  <c:v>207.69900000000001</c:v>
                </c:pt>
                <c:pt idx="12881">
                  <c:v>225.679</c:v>
                </c:pt>
                <c:pt idx="12882">
                  <c:v>225.70699999999999</c:v>
                </c:pt>
                <c:pt idx="12883">
                  <c:v>225.726</c:v>
                </c:pt>
                <c:pt idx="12884">
                  <c:v>225.738</c:v>
                </c:pt>
                <c:pt idx="12885">
                  <c:v>225.744</c:v>
                </c:pt>
                <c:pt idx="12886">
                  <c:v>225.745</c:v>
                </c:pt>
                <c:pt idx="12887">
                  <c:v>225.74100000000001</c:v>
                </c:pt>
                <c:pt idx="12888">
                  <c:v>225.73400000000001</c:v>
                </c:pt>
                <c:pt idx="12889">
                  <c:v>225.72300000000001</c:v>
                </c:pt>
                <c:pt idx="12890">
                  <c:v>225.71</c:v>
                </c:pt>
                <c:pt idx="12891">
                  <c:v>225.69399999999999</c:v>
                </c:pt>
                <c:pt idx="12892">
                  <c:v>225.67699999999999</c:v>
                </c:pt>
                <c:pt idx="12893">
                  <c:v>225.65700000000001</c:v>
                </c:pt>
                <c:pt idx="12894">
                  <c:v>225.636</c:v>
                </c:pt>
                <c:pt idx="12895">
                  <c:v>225.614</c:v>
                </c:pt>
                <c:pt idx="12896">
                  <c:v>225.59100000000001</c:v>
                </c:pt>
                <c:pt idx="12897">
                  <c:v>225.56700000000001</c:v>
                </c:pt>
                <c:pt idx="12898">
                  <c:v>225.54300000000001</c:v>
                </c:pt>
                <c:pt idx="12899">
                  <c:v>225.517</c:v>
                </c:pt>
                <c:pt idx="12900">
                  <c:v>225.49100000000001</c:v>
                </c:pt>
                <c:pt idx="12901">
                  <c:v>225.464</c:v>
                </c:pt>
                <c:pt idx="12902">
                  <c:v>225.43700000000001</c:v>
                </c:pt>
                <c:pt idx="12903">
                  <c:v>225.40899999999999</c:v>
                </c:pt>
                <c:pt idx="12904">
                  <c:v>225.381</c:v>
                </c:pt>
                <c:pt idx="12905">
                  <c:v>225.352</c:v>
                </c:pt>
                <c:pt idx="12906">
                  <c:v>225.32300000000001</c:v>
                </c:pt>
                <c:pt idx="12907">
                  <c:v>225.29400000000001</c:v>
                </c:pt>
                <c:pt idx="12908">
                  <c:v>225.26400000000001</c:v>
                </c:pt>
                <c:pt idx="12909">
                  <c:v>225.23400000000001</c:v>
                </c:pt>
                <c:pt idx="12910">
                  <c:v>225.20400000000001</c:v>
                </c:pt>
                <c:pt idx="12911">
                  <c:v>225.173</c:v>
                </c:pt>
                <c:pt idx="12912">
                  <c:v>225.142</c:v>
                </c:pt>
                <c:pt idx="12913">
                  <c:v>225.11099999999999</c:v>
                </c:pt>
                <c:pt idx="12914">
                  <c:v>225.08</c:v>
                </c:pt>
                <c:pt idx="12915">
                  <c:v>225.048</c:v>
                </c:pt>
                <c:pt idx="12916">
                  <c:v>225.017</c:v>
                </c:pt>
                <c:pt idx="12917">
                  <c:v>224.98500000000001</c:v>
                </c:pt>
                <c:pt idx="12918">
                  <c:v>224.953</c:v>
                </c:pt>
                <c:pt idx="12919">
                  <c:v>224.92099999999999</c:v>
                </c:pt>
                <c:pt idx="12920">
                  <c:v>224.88900000000001</c:v>
                </c:pt>
                <c:pt idx="12921">
                  <c:v>224.857</c:v>
                </c:pt>
                <c:pt idx="12922">
                  <c:v>224.82599999999999</c:v>
                </c:pt>
                <c:pt idx="12923">
                  <c:v>224.79400000000001</c:v>
                </c:pt>
                <c:pt idx="12924">
                  <c:v>224.762</c:v>
                </c:pt>
                <c:pt idx="12925">
                  <c:v>224.73099999999999</c:v>
                </c:pt>
                <c:pt idx="12926">
                  <c:v>224.69900000000001</c:v>
                </c:pt>
                <c:pt idx="12927">
                  <c:v>224.66800000000001</c:v>
                </c:pt>
                <c:pt idx="12928">
                  <c:v>224.63800000000001</c:v>
                </c:pt>
                <c:pt idx="12929">
                  <c:v>224.607</c:v>
                </c:pt>
                <c:pt idx="12930">
                  <c:v>224.577</c:v>
                </c:pt>
                <c:pt idx="12931">
                  <c:v>224.547</c:v>
                </c:pt>
                <c:pt idx="12932">
                  <c:v>224.518</c:v>
                </c:pt>
                <c:pt idx="12933">
                  <c:v>224.49</c:v>
                </c:pt>
                <c:pt idx="12934">
                  <c:v>224.46199999999999</c:v>
                </c:pt>
                <c:pt idx="12935">
                  <c:v>224.434</c:v>
                </c:pt>
                <c:pt idx="12936">
                  <c:v>224.40700000000001</c:v>
                </c:pt>
                <c:pt idx="12937">
                  <c:v>224.381</c:v>
                </c:pt>
                <c:pt idx="12938">
                  <c:v>224.35499999999999</c:v>
                </c:pt>
                <c:pt idx="12939">
                  <c:v>224.33</c:v>
                </c:pt>
                <c:pt idx="12940">
                  <c:v>224.30600000000001</c:v>
                </c:pt>
                <c:pt idx="12941">
                  <c:v>224.28299999999999</c:v>
                </c:pt>
                <c:pt idx="12942">
                  <c:v>224.26</c:v>
                </c:pt>
                <c:pt idx="12943">
                  <c:v>224.239</c:v>
                </c:pt>
                <c:pt idx="12944">
                  <c:v>224.21799999999999</c:v>
                </c:pt>
                <c:pt idx="12945">
                  <c:v>224.19800000000001</c:v>
                </c:pt>
                <c:pt idx="12946">
                  <c:v>224.179</c:v>
                </c:pt>
                <c:pt idx="12947">
                  <c:v>224.161</c:v>
                </c:pt>
                <c:pt idx="12948">
                  <c:v>224.14400000000001</c:v>
                </c:pt>
                <c:pt idx="12949">
                  <c:v>224.12700000000001</c:v>
                </c:pt>
                <c:pt idx="12950">
                  <c:v>224.11199999999999</c:v>
                </c:pt>
                <c:pt idx="12951">
                  <c:v>224.09800000000001</c:v>
                </c:pt>
                <c:pt idx="12952">
                  <c:v>224.08500000000001</c:v>
                </c:pt>
                <c:pt idx="12953">
                  <c:v>224.072</c:v>
                </c:pt>
                <c:pt idx="12954">
                  <c:v>224.06100000000001</c:v>
                </c:pt>
                <c:pt idx="12955">
                  <c:v>224.05099999999999</c:v>
                </c:pt>
                <c:pt idx="12956">
                  <c:v>224.042</c:v>
                </c:pt>
                <c:pt idx="12957">
                  <c:v>224.03299999999999</c:v>
                </c:pt>
                <c:pt idx="12958">
                  <c:v>224.02600000000001</c:v>
                </c:pt>
                <c:pt idx="12959">
                  <c:v>224.02</c:v>
                </c:pt>
                <c:pt idx="12960">
                  <c:v>224.01400000000001</c:v>
                </c:pt>
                <c:pt idx="12961">
                  <c:v>224.01</c:v>
                </c:pt>
                <c:pt idx="12962">
                  <c:v>224.006</c:v>
                </c:pt>
                <c:pt idx="12963">
                  <c:v>224.00399999999999</c:v>
                </c:pt>
                <c:pt idx="12964">
                  <c:v>224.00200000000001</c:v>
                </c:pt>
                <c:pt idx="12965">
                  <c:v>224.001</c:v>
                </c:pt>
                <c:pt idx="12966">
                  <c:v>224.001</c:v>
                </c:pt>
                <c:pt idx="12967">
                  <c:v>224.00200000000001</c:v>
                </c:pt>
                <c:pt idx="12968">
                  <c:v>224.00399999999999</c:v>
                </c:pt>
                <c:pt idx="12969">
                  <c:v>224.00700000000001</c:v>
                </c:pt>
                <c:pt idx="12970">
                  <c:v>224.01</c:v>
                </c:pt>
                <c:pt idx="12971">
                  <c:v>224.01400000000001</c:v>
                </c:pt>
                <c:pt idx="12972">
                  <c:v>224.01900000000001</c:v>
                </c:pt>
                <c:pt idx="12973">
                  <c:v>224.024</c:v>
                </c:pt>
                <c:pt idx="12974">
                  <c:v>224.03</c:v>
                </c:pt>
                <c:pt idx="12975">
                  <c:v>224.03700000000001</c:v>
                </c:pt>
                <c:pt idx="12976">
                  <c:v>224.04400000000001</c:v>
                </c:pt>
                <c:pt idx="12977">
                  <c:v>224.05199999999999</c:v>
                </c:pt>
                <c:pt idx="12978">
                  <c:v>224.06100000000001</c:v>
                </c:pt>
                <c:pt idx="12979">
                  <c:v>224.07</c:v>
                </c:pt>
                <c:pt idx="12980">
                  <c:v>224.07900000000001</c:v>
                </c:pt>
                <c:pt idx="12981">
                  <c:v>224.09</c:v>
                </c:pt>
                <c:pt idx="12982">
                  <c:v>224.1</c:v>
                </c:pt>
                <c:pt idx="12983">
                  <c:v>224.11199999999999</c:v>
                </c:pt>
                <c:pt idx="12984">
                  <c:v>224.12299999999999</c:v>
                </c:pt>
                <c:pt idx="12985">
                  <c:v>224.13499999999999</c:v>
                </c:pt>
                <c:pt idx="12986">
                  <c:v>224.148</c:v>
                </c:pt>
                <c:pt idx="12987">
                  <c:v>224.161</c:v>
                </c:pt>
                <c:pt idx="12988">
                  <c:v>224.17400000000001</c:v>
                </c:pt>
                <c:pt idx="12989">
                  <c:v>224.18799999999999</c:v>
                </c:pt>
                <c:pt idx="12990">
                  <c:v>224.202</c:v>
                </c:pt>
                <c:pt idx="12991">
                  <c:v>224.21700000000001</c:v>
                </c:pt>
                <c:pt idx="12992">
                  <c:v>224.232</c:v>
                </c:pt>
                <c:pt idx="12993">
                  <c:v>224.24700000000001</c:v>
                </c:pt>
                <c:pt idx="12994">
                  <c:v>224.26300000000001</c:v>
                </c:pt>
                <c:pt idx="12995">
                  <c:v>224.279</c:v>
                </c:pt>
                <c:pt idx="12996">
                  <c:v>224.29499999999999</c:v>
                </c:pt>
                <c:pt idx="12997">
                  <c:v>224.31100000000001</c:v>
                </c:pt>
                <c:pt idx="12998">
                  <c:v>224.328</c:v>
                </c:pt>
                <c:pt idx="12999">
                  <c:v>217.464</c:v>
                </c:pt>
                <c:pt idx="13000">
                  <c:v>194.38300000000001</c:v>
                </c:pt>
                <c:pt idx="13001">
                  <c:v>154.501</c:v>
                </c:pt>
                <c:pt idx="13002">
                  <c:v>95.686099999999996</c:v>
                </c:pt>
                <c:pt idx="13003">
                  <c:v>15.3934</c:v>
                </c:pt>
                <c:pt idx="13004">
                  <c:v>-86.047899999999998</c:v>
                </c:pt>
                <c:pt idx="13005">
                  <c:v>-94.257800000000003</c:v>
                </c:pt>
                <c:pt idx="13006">
                  <c:v>-94.250799999999998</c:v>
                </c:pt>
                <c:pt idx="13007">
                  <c:v>-94.247200000000007</c:v>
                </c:pt>
                <c:pt idx="13008">
                  <c:v>-94.246499999999997</c:v>
                </c:pt>
                <c:pt idx="13009">
                  <c:v>-94.248199999999997</c:v>
                </c:pt>
                <c:pt idx="13010">
                  <c:v>-94.251900000000006</c:v>
                </c:pt>
                <c:pt idx="13011">
                  <c:v>-94.257300000000001</c:v>
                </c:pt>
                <c:pt idx="13012">
                  <c:v>-94.264200000000002</c:v>
                </c:pt>
                <c:pt idx="13013">
                  <c:v>-94.272199999999998</c:v>
                </c:pt>
                <c:pt idx="13014">
                  <c:v>-94.281199999999998</c:v>
                </c:pt>
                <c:pt idx="13015">
                  <c:v>-94.290999999999997</c:v>
                </c:pt>
                <c:pt idx="13016">
                  <c:v>-94.301400000000001</c:v>
                </c:pt>
                <c:pt idx="13017">
                  <c:v>-94.312299999999993</c:v>
                </c:pt>
                <c:pt idx="13018">
                  <c:v>-94.323599999999999</c:v>
                </c:pt>
                <c:pt idx="13019">
                  <c:v>-94.3352</c:v>
                </c:pt>
                <c:pt idx="13020">
                  <c:v>-94.346999999999994</c:v>
                </c:pt>
                <c:pt idx="13021">
                  <c:v>-94.358900000000006</c:v>
                </c:pt>
                <c:pt idx="13022">
                  <c:v>-94.370999999999995</c:v>
                </c:pt>
                <c:pt idx="13023">
                  <c:v>-94.383099999999999</c:v>
                </c:pt>
                <c:pt idx="13024">
                  <c:v>-94.395300000000006</c:v>
                </c:pt>
                <c:pt idx="13025">
                  <c:v>-94.407399999999996</c:v>
                </c:pt>
                <c:pt idx="13026">
                  <c:v>-94.419499999999999</c:v>
                </c:pt>
                <c:pt idx="13027">
                  <c:v>-94.4315</c:v>
                </c:pt>
                <c:pt idx="13028">
                  <c:v>-94.443600000000004</c:v>
                </c:pt>
                <c:pt idx="13029">
                  <c:v>-94.455500000000001</c:v>
                </c:pt>
                <c:pt idx="13030">
                  <c:v>-94.467299999999994</c:v>
                </c:pt>
                <c:pt idx="13031">
                  <c:v>-94.479100000000003</c:v>
                </c:pt>
                <c:pt idx="13032">
                  <c:v>-94.490799999999993</c:v>
                </c:pt>
                <c:pt idx="13033">
                  <c:v>-94.502499999999998</c:v>
                </c:pt>
                <c:pt idx="13034">
                  <c:v>-94.513999999999996</c:v>
                </c:pt>
                <c:pt idx="13035">
                  <c:v>-94.525499999999994</c:v>
                </c:pt>
                <c:pt idx="13036">
                  <c:v>-94.536900000000003</c:v>
                </c:pt>
                <c:pt idx="13037">
                  <c:v>-94.548199999999994</c:v>
                </c:pt>
                <c:pt idx="13038">
                  <c:v>-94.5595</c:v>
                </c:pt>
                <c:pt idx="13039">
                  <c:v>-94.570599999999999</c:v>
                </c:pt>
                <c:pt idx="13040">
                  <c:v>-94.581699999999998</c:v>
                </c:pt>
                <c:pt idx="13041">
                  <c:v>-94.592699999999994</c:v>
                </c:pt>
                <c:pt idx="13042">
                  <c:v>-94.603499999999997</c:v>
                </c:pt>
                <c:pt idx="13043">
                  <c:v>-94.6143</c:v>
                </c:pt>
                <c:pt idx="13044">
                  <c:v>-94.624899999999997</c:v>
                </c:pt>
                <c:pt idx="13045">
                  <c:v>-94.635499999999993</c:v>
                </c:pt>
                <c:pt idx="13046">
                  <c:v>-94.645899999999997</c:v>
                </c:pt>
                <c:pt idx="13047">
                  <c:v>-94.656099999999995</c:v>
                </c:pt>
                <c:pt idx="13048">
                  <c:v>-94.666200000000003</c:v>
                </c:pt>
                <c:pt idx="13049">
                  <c:v>-94.676199999999994</c:v>
                </c:pt>
                <c:pt idx="13050">
                  <c:v>-94.685900000000004</c:v>
                </c:pt>
                <c:pt idx="13051">
                  <c:v>-94.695499999999996</c:v>
                </c:pt>
                <c:pt idx="13052">
                  <c:v>-94.704899999999995</c:v>
                </c:pt>
                <c:pt idx="13053">
                  <c:v>-94.713999999999999</c:v>
                </c:pt>
                <c:pt idx="13054">
                  <c:v>-94.722899999999996</c:v>
                </c:pt>
                <c:pt idx="13055">
                  <c:v>-94.731499999999997</c:v>
                </c:pt>
                <c:pt idx="13056">
                  <c:v>-94.74</c:v>
                </c:pt>
                <c:pt idx="13057">
                  <c:v>-94.748099999999994</c:v>
                </c:pt>
                <c:pt idx="13058">
                  <c:v>-94.756</c:v>
                </c:pt>
                <c:pt idx="13059">
                  <c:v>-94.763499999999993</c:v>
                </c:pt>
                <c:pt idx="13060">
                  <c:v>-94.770799999999994</c:v>
                </c:pt>
                <c:pt idx="13061">
                  <c:v>-94.777699999999996</c:v>
                </c:pt>
                <c:pt idx="13062">
                  <c:v>-94.784300000000002</c:v>
                </c:pt>
                <c:pt idx="13063">
                  <c:v>-94.790700000000001</c:v>
                </c:pt>
                <c:pt idx="13064">
                  <c:v>-94.796700000000001</c:v>
                </c:pt>
                <c:pt idx="13065">
                  <c:v>-94.802300000000002</c:v>
                </c:pt>
                <c:pt idx="13066">
                  <c:v>-94.807699999999997</c:v>
                </c:pt>
                <c:pt idx="13067">
                  <c:v>-94.812700000000007</c:v>
                </c:pt>
                <c:pt idx="13068">
                  <c:v>-94.817300000000003</c:v>
                </c:pt>
                <c:pt idx="13069">
                  <c:v>-94.821700000000007</c:v>
                </c:pt>
                <c:pt idx="13070">
                  <c:v>-94.825699999999998</c:v>
                </c:pt>
                <c:pt idx="13071">
                  <c:v>-94.829400000000007</c:v>
                </c:pt>
                <c:pt idx="13072">
                  <c:v>-94.832800000000006</c:v>
                </c:pt>
                <c:pt idx="13073">
                  <c:v>-94.835800000000006</c:v>
                </c:pt>
                <c:pt idx="13074">
                  <c:v>-94.8386</c:v>
                </c:pt>
                <c:pt idx="13075">
                  <c:v>-94.841099999999997</c:v>
                </c:pt>
                <c:pt idx="13076">
                  <c:v>-94.843299999999999</c:v>
                </c:pt>
                <c:pt idx="13077">
                  <c:v>-94.845200000000006</c:v>
                </c:pt>
                <c:pt idx="13078">
                  <c:v>-94.846900000000005</c:v>
                </c:pt>
                <c:pt idx="13079">
                  <c:v>-94.848299999999995</c:v>
                </c:pt>
                <c:pt idx="13080">
                  <c:v>-94.849500000000006</c:v>
                </c:pt>
                <c:pt idx="13081">
                  <c:v>-94.850399999999993</c:v>
                </c:pt>
                <c:pt idx="13082">
                  <c:v>-94.851200000000006</c:v>
                </c:pt>
                <c:pt idx="13083">
                  <c:v>-94.851799999999997</c:v>
                </c:pt>
                <c:pt idx="13084">
                  <c:v>-94.852099999999993</c:v>
                </c:pt>
                <c:pt idx="13085">
                  <c:v>-94.8523</c:v>
                </c:pt>
                <c:pt idx="13086">
                  <c:v>-94.8523</c:v>
                </c:pt>
                <c:pt idx="13087">
                  <c:v>-94.852199999999996</c:v>
                </c:pt>
                <c:pt idx="13088">
                  <c:v>-94.851900000000001</c:v>
                </c:pt>
                <c:pt idx="13089">
                  <c:v>-94.851500000000001</c:v>
                </c:pt>
                <c:pt idx="13090">
                  <c:v>-94.850999999999999</c:v>
                </c:pt>
                <c:pt idx="13091">
                  <c:v>-94.850300000000004</c:v>
                </c:pt>
                <c:pt idx="13092">
                  <c:v>-94.849599999999995</c:v>
                </c:pt>
                <c:pt idx="13093">
                  <c:v>-94.848699999999994</c:v>
                </c:pt>
                <c:pt idx="13094">
                  <c:v>-94.847800000000007</c:v>
                </c:pt>
                <c:pt idx="13095">
                  <c:v>-94.846699999999998</c:v>
                </c:pt>
                <c:pt idx="13096">
                  <c:v>-94.845600000000005</c:v>
                </c:pt>
                <c:pt idx="13097">
                  <c:v>-94.844499999999996</c:v>
                </c:pt>
                <c:pt idx="13098">
                  <c:v>-94.843199999999996</c:v>
                </c:pt>
                <c:pt idx="13099">
                  <c:v>-94.841899999999995</c:v>
                </c:pt>
                <c:pt idx="13100">
                  <c:v>-94.840500000000006</c:v>
                </c:pt>
                <c:pt idx="13101">
                  <c:v>-94.838999999999999</c:v>
                </c:pt>
                <c:pt idx="13102">
                  <c:v>-94.837500000000006</c:v>
                </c:pt>
                <c:pt idx="13103">
                  <c:v>-94.835899999999995</c:v>
                </c:pt>
                <c:pt idx="13104">
                  <c:v>-94.834199999999996</c:v>
                </c:pt>
                <c:pt idx="13105">
                  <c:v>-94.832499999999996</c:v>
                </c:pt>
                <c:pt idx="13106">
                  <c:v>-94.830799999999996</c:v>
                </c:pt>
                <c:pt idx="13107">
                  <c:v>-94.828999999999994</c:v>
                </c:pt>
                <c:pt idx="13108">
                  <c:v>-94.827100000000002</c:v>
                </c:pt>
                <c:pt idx="13109">
                  <c:v>-94.825199999999995</c:v>
                </c:pt>
                <c:pt idx="13110">
                  <c:v>-94.8232</c:v>
                </c:pt>
                <c:pt idx="13111">
                  <c:v>-94.821200000000005</c:v>
                </c:pt>
                <c:pt idx="13112">
                  <c:v>-94.819199999999995</c:v>
                </c:pt>
                <c:pt idx="13113">
                  <c:v>-94.816999999999993</c:v>
                </c:pt>
                <c:pt idx="13114">
                  <c:v>-94.814899999999994</c:v>
                </c:pt>
                <c:pt idx="13115">
                  <c:v>-94.812700000000007</c:v>
                </c:pt>
                <c:pt idx="13116">
                  <c:v>-94.810400000000001</c:v>
                </c:pt>
                <c:pt idx="13117">
                  <c:v>-94.808099999999996</c:v>
                </c:pt>
                <c:pt idx="13118">
                  <c:v>-94.805800000000005</c:v>
                </c:pt>
                <c:pt idx="13119">
                  <c:v>-94.803399999999996</c:v>
                </c:pt>
                <c:pt idx="13120">
                  <c:v>-94.801000000000002</c:v>
                </c:pt>
                <c:pt idx="13121">
                  <c:v>-94.798500000000004</c:v>
                </c:pt>
                <c:pt idx="13122">
                  <c:v>-94.796000000000006</c:v>
                </c:pt>
                <c:pt idx="13123">
                  <c:v>-93.272000000000006</c:v>
                </c:pt>
                <c:pt idx="13124">
                  <c:v>-82.8018</c:v>
                </c:pt>
                <c:pt idx="13125">
                  <c:v>-62.616100000000003</c:v>
                </c:pt>
                <c:pt idx="13126">
                  <c:v>-31.034300000000002</c:v>
                </c:pt>
                <c:pt idx="13127">
                  <c:v>15.105700000000001</c:v>
                </c:pt>
                <c:pt idx="13128">
                  <c:v>80.9024</c:v>
                </c:pt>
                <c:pt idx="13129">
                  <c:v>174.44800000000001</c:v>
                </c:pt>
                <c:pt idx="13130">
                  <c:v>225.66200000000001</c:v>
                </c:pt>
                <c:pt idx="13131">
                  <c:v>225.69200000000001</c:v>
                </c:pt>
                <c:pt idx="13132">
                  <c:v>225.714</c:v>
                </c:pt>
                <c:pt idx="13133">
                  <c:v>225.727</c:v>
                </c:pt>
                <c:pt idx="13134">
                  <c:v>225.73500000000001</c:v>
                </c:pt>
                <c:pt idx="13135">
                  <c:v>225.73699999999999</c:v>
                </c:pt>
                <c:pt idx="13136">
                  <c:v>225.73400000000001</c:v>
                </c:pt>
                <c:pt idx="13137">
                  <c:v>225.727</c:v>
                </c:pt>
                <c:pt idx="13138">
                  <c:v>225.71700000000001</c:v>
                </c:pt>
                <c:pt idx="13139">
                  <c:v>225.70500000000001</c:v>
                </c:pt>
                <c:pt idx="13140">
                  <c:v>225.68899999999999</c:v>
                </c:pt>
                <c:pt idx="13141">
                  <c:v>225.672</c:v>
                </c:pt>
                <c:pt idx="13142">
                  <c:v>225.65299999999999</c:v>
                </c:pt>
                <c:pt idx="13143">
                  <c:v>225.63300000000001</c:v>
                </c:pt>
                <c:pt idx="13144">
                  <c:v>225.61099999999999</c:v>
                </c:pt>
                <c:pt idx="13145">
                  <c:v>225.58799999999999</c:v>
                </c:pt>
                <c:pt idx="13146">
                  <c:v>225.56399999999999</c:v>
                </c:pt>
                <c:pt idx="13147">
                  <c:v>225.54</c:v>
                </c:pt>
                <c:pt idx="13148">
                  <c:v>225.51400000000001</c:v>
                </c:pt>
                <c:pt idx="13149">
                  <c:v>225.489</c:v>
                </c:pt>
                <c:pt idx="13150">
                  <c:v>225.46199999999999</c:v>
                </c:pt>
                <c:pt idx="13151">
                  <c:v>225.435</c:v>
                </c:pt>
                <c:pt idx="13152">
                  <c:v>225.40799999999999</c:v>
                </c:pt>
                <c:pt idx="13153">
                  <c:v>225.38</c:v>
                </c:pt>
                <c:pt idx="13154">
                  <c:v>225.351</c:v>
                </c:pt>
                <c:pt idx="13155">
                  <c:v>225.32300000000001</c:v>
                </c:pt>
                <c:pt idx="13156">
                  <c:v>225.29400000000001</c:v>
                </c:pt>
                <c:pt idx="13157">
                  <c:v>225.26499999999999</c:v>
                </c:pt>
                <c:pt idx="13158">
                  <c:v>225.23500000000001</c:v>
                </c:pt>
                <c:pt idx="13159">
                  <c:v>225.20500000000001</c:v>
                </c:pt>
                <c:pt idx="13160">
                  <c:v>225.17500000000001</c:v>
                </c:pt>
                <c:pt idx="13161">
                  <c:v>225.14500000000001</c:v>
                </c:pt>
                <c:pt idx="13162">
                  <c:v>225.114</c:v>
                </c:pt>
                <c:pt idx="13163">
                  <c:v>225.083</c:v>
                </c:pt>
                <c:pt idx="13164">
                  <c:v>225.05199999999999</c:v>
                </c:pt>
                <c:pt idx="13165">
                  <c:v>225.02099999999999</c:v>
                </c:pt>
                <c:pt idx="13166">
                  <c:v>224.99</c:v>
                </c:pt>
                <c:pt idx="13167">
                  <c:v>224.959</c:v>
                </c:pt>
                <c:pt idx="13168">
                  <c:v>224.928</c:v>
                </c:pt>
                <c:pt idx="13169">
                  <c:v>224.89599999999999</c:v>
                </c:pt>
                <c:pt idx="13170">
                  <c:v>224.86500000000001</c:v>
                </c:pt>
                <c:pt idx="13171">
                  <c:v>224.834</c:v>
                </c:pt>
                <c:pt idx="13172">
                  <c:v>224.803</c:v>
                </c:pt>
                <c:pt idx="13173">
                  <c:v>224.77199999999999</c:v>
                </c:pt>
                <c:pt idx="13174">
                  <c:v>224.74100000000001</c:v>
                </c:pt>
                <c:pt idx="13175">
                  <c:v>224.71</c:v>
                </c:pt>
                <c:pt idx="13176">
                  <c:v>224.68</c:v>
                </c:pt>
                <c:pt idx="13177">
                  <c:v>224.65</c:v>
                </c:pt>
                <c:pt idx="13178">
                  <c:v>224.62</c:v>
                </c:pt>
                <c:pt idx="13179">
                  <c:v>224.59</c:v>
                </c:pt>
                <c:pt idx="13180">
                  <c:v>224.56100000000001</c:v>
                </c:pt>
                <c:pt idx="13181">
                  <c:v>224.53299999999999</c:v>
                </c:pt>
                <c:pt idx="13182">
                  <c:v>224.505</c:v>
                </c:pt>
                <c:pt idx="13183">
                  <c:v>224.477</c:v>
                </c:pt>
                <c:pt idx="13184">
                  <c:v>224.45099999999999</c:v>
                </c:pt>
                <c:pt idx="13185">
                  <c:v>224.42400000000001</c:v>
                </c:pt>
                <c:pt idx="13186">
                  <c:v>224.399</c:v>
                </c:pt>
                <c:pt idx="13187">
                  <c:v>224.374</c:v>
                </c:pt>
                <c:pt idx="13188">
                  <c:v>224.34899999999999</c:v>
                </c:pt>
                <c:pt idx="13189">
                  <c:v>224.32599999999999</c:v>
                </c:pt>
                <c:pt idx="13190">
                  <c:v>224.303</c:v>
                </c:pt>
                <c:pt idx="13191">
                  <c:v>224.28100000000001</c:v>
                </c:pt>
                <c:pt idx="13192">
                  <c:v>224.26</c:v>
                </c:pt>
                <c:pt idx="13193">
                  <c:v>224.24</c:v>
                </c:pt>
                <c:pt idx="13194">
                  <c:v>224.221</c:v>
                </c:pt>
                <c:pt idx="13195">
                  <c:v>224.202</c:v>
                </c:pt>
                <c:pt idx="13196">
                  <c:v>224.185</c:v>
                </c:pt>
                <c:pt idx="13197">
                  <c:v>224.16800000000001</c:v>
                </c:pt>
                <c:pt idx="13198">
                  <c:v>224.15199999999999</c:v>
                </c:pt>
                <c:pt idx="13199">
                  <c:v>224.137</c:v>
                </c:pt>
                <c:pt idx="13200">
                  <c:v>224.124</c:v>
                </c:pt>
                <c:pt idx="13201">
                  <c:v>224.11099999999999</c:v>
                </c:pt>
                <c:pt idx="13202">
                  <c:v>224.09899999999999</c:v>
                </c:pt>
                <c:pt idx="13203">
                  <c:v>224.08799999999999</c:v>
                </c:pt>
                <c:pt idx="13204">
                  <c:v>224.078</c:v>
                </c:pt>
                <c:pt idx="13205">
                  <c:v>224.06899999999999</c:v>
                </c:pt>
                <c:pt idx="13206">
                  <c:v>224.06100000000001</c:v>
                </c:pt>
                <c:pt idx="13207">
                  <c:v>224.054</c:v>
                </c:pt>
                <c:pt idx="13208">
                  <c:v>224.048</c:v>
                </c:pt>
                <c:pt idx="13209">
                  <c:v>224.04300000000001</c:v>
                </c:pt>
                <c:pt idx="13210">
                  <c:v>224.03899999999999</c:v>
                </c:pt>
                <c:pt idx="13211">
                  <c:v>224.035</c:v>
                </c:pt>
                <c:pt idx="13212">
                  <c:v>224.03299999999999</c:v>
                </c:pt>
                <c:pt idx="13213">
                  <c:v>224.03100000000001</c:v>
                </c:pt>
                <c:pt idx="13214">
                  <c:v>224.03100000000001</c:v>
                </c:pt>
                <c:pt idx="13215">
                  <c:v>224.03100000000001</c:v>
                </c:pt>
                <c:pt idx="13216">
                  <c:v>224.03200000000001</c:v>
                </c:pt>
                <c:pt idx="13217">
                  <c:v>224.03299999999999</c:v>
                </c:pt>
                <c:pt idx="13218">
                  <c:v>224.036</c:v>
                </c:pt>
                <c:pt idx="13219">
                  <c:v>224.03899999999999</c:v>
                </c:pt>
                <c:pt idx="13220">
                  <c:v>224.04300000000001</c:v>
                </c:pt>
                <c:pt idx="13221">
                  <c:v>224.047</c:v>
                </c:pt>
                <c:pt idx="13222">
                  <c:v>224.053</c:v>
                </c:pt>
                <c:pt idx="13223">
                  <c:v>224.059</c:v>
                </c:pt>
                <c:pt idx="13224">
                  <c:v>224.065</c:v>
                </c:pt>
                <c:pt idx="13225">
                  <c:v>224.072</c:v>
                </c:pt>
                <c:pt idx="13226">
                  <c:v>224.08</c:v>
                </c:pt>
                <c:pt idx="13227">
                  <c:v>224.08799999999999</c:v>
                </c:pt>
                <c:pt idx="13228">
                  <c:v>224.09700000000001</c:v>
                </c:pt>
                <c:pt idx="13229">
                  <c:v>224.10599999999999</c:v>
                </c:pt>
                <c:pt idx="13230">
                  <c:v>224.11600000000001</c:v>
                </c:pt>
                <c:pt idx="13231">
                  <c:v>224.126</c:v>
                </c:pt>
                <c:pt idx="13232">
                  <c:v>224.137</c:v>
                </c:pt>
                <c:pt idx="13233">
                  <c:v>224.148</c:v>
                </c:pt>
                <c:pt idx="13234">
                  <c:v>224.16</c:v>
                </c:pt>
                <c:pt idx="13235">
                  <c:v>224.172</c:v>
                </c:pt>
                <c:pt idx="13236">
                  <c:v>224.184</c:v>
                </c:pt>
                <c:pt idx="13237">
                  <c:v>224.197</c:v>
                </c:pt>
                <c:pt idx="13238">
                  <c:v>224.21</c:v>
                </c:pt>
                <c:pt idx="13239">
                  <c:v>224.22300000000001</c:v>
                </c:pt>
                <c:pt idx="13240">
                  <c:v>224.23699999999999</c:v>
                </c:pt>
                <c:pt idx="13241">
                  <c:v>224.251</c:v>
                </c:pt>
                <c:pt idx="13242">
                  <c:v>224.26499999999999</c:v>
                </c:pt>
                <c:pt idx="13243">
                  <c:v>224.28</c:v>
                </c:pt>
                <c:pt idx="13244">
                  <c:v>224.29499999999999</c:v>
                </c:pt>
                <c:pt idx="13245">
                  <c:v>224.31</c:v>
                </c:pt>
                <c:pt idx="13246">
                  <c:v>224.32499999999999</c:v>
                </c:pt>
                <c:pt idx="13247">
                  <c:v>224.34</c:v>
                </c:pt>
                <c:pt idx="13248">
                  <c:v>220.72</c:v>
                </c:pt>
                <c:pt idx="13249">
                  <c:v>201.113</c:v>
                </c:pt>
                <c:pt idx="13250">
                  <c:v>165.19300000000001</c:v>
                </c:pt>
                <c:pt idx="13251">
                  <c:v>111.20099999999999</c:v>
                </c:pt>
                <c:pt idx="13252">
                  <c:v>36.3371</c:v>
                </c:pt>
                <c:pt idx="13253">
                  <c:v>-60.048999999999999</c:v>
                </c:pt>
                <c:pt idx="13254">
                  <c:v>-94.264499999999998</c:v>
                </c:pt>
                <c:pt idx="13255">
                  <c:v>-94.255899999999997</c:v>
                </c:pt>
                <c:pt idx="13256">
                  <c:v>-94.250900000000001</c:v>
                </c:pt>
                <c:pt idx="13257">
                  <c:v>-94.248999999999995</c:v>
                </c:pt>
                <c:pt idx="13258">
                  <c:v>-94.249600000000001</c:v>
                </c:pt>
                <c:pt idx="13259">
                  <c:v>-94.252399999999994</c:v>
                </c:pt>
                <c:pt idx="13260">
                  <c:v>-94.256900000000002</c:v>
                </c:pt>
                <c:pt idx="13261">
                  <c:v>-94.263000000000005</c:v>
                </c:pt>
                <c:pt idx="13262">
                  <c:v>-94.270300000000006</c:v>
                </c:pt>
                <c:pt idx="13263">
                  <c:v>-94.278599999999997</c:v>
                </c:pt>
                <c:pt idx="13264">
                  <c:v>-94.287800000000004</c:v>
                </c:pt>
                <c:pt idx="13265">
                  <c:v>-94.297600000000003</c:v>
                </c:pt>
                <c:pt idx="13266">
                  <c:v>-94.308000000000007</c:v>
                </c:pt>
                <c:pt idx="13267">
                  <c:v>-94.318799999999996</c:v>
                </c:pt>
                <c:pt idx="13268">
                  <c:v>-94.329899999999995</c:v>
                </c:pt>
                <c:pt idx="13269">
                  <c:v>-94.341300000000004</c:v>
                </c:pt>
                <c:pt idx="13270">
                  <c:v>-94.352900000000005</c:v>
                </c:pt>
                <c:pt idx="13271">
                  <c:v>-94.364699999999999</c:v>
                </c:pt>
                <c:pt idx="13272">
                  <c:v>-94.376400000000004</c:v>
                </c:pt>
                <c:pt idx="13273">
                  <c:v>-94.388300000000001</c:v>
                </c:pt>
                <c:pt idx="13274">
                  <c:v>-94.400099999999995</c:v>
                </c:pt>
                <c:pt idx="13275">
                  <c:v>-94.412000000000006</c:v>
                </c:pt>
                <c:pt idx="13276">
                  <c:v>-94.4238</c:v>
                </c:pt>
                <c:pt idx="13277">
                  <c:v>-94.435599999999994</c:v>
                </c:pt>
                <c:pt idx="13278">
                  <c:v>-94.447299999999998</c:v>
                </c:pt>
                <c:pt idx="13279">
                  <c:v>-94.4589</c:v>
                </c:pt>
                <c:pt idx="13280">
                  <c:v>-94.470600000000005</c:v>
                </c:pt>
                <c:pt idx="13281">
                  <c:v>-94.482100000000003</c:v>
                </c:pt>
                <c:pt idx="13282">
                  <c:v>-94.493600000000001</c:v>
                </c:pt>
                <c:pt idx="13283">
                  <c:v>-94.504999999999995</c:v>
                </c:pt>
                <c:pt idx="13284">
                  <c:v>-94.516400000000004</c:v>
                </c:pt>
                <c:pt idx="13285">
                  <c:v>-94.527600000000007</c:v>
                </c:pt>
                <c:pt idx="13286">
                  <c:v>-94.538899999999998</c:v>
                </c:pt>
                <c:pt idx="13287">
                  <c:v>-94.55</c:v>
                </c:pt>
                <c:pt idx="13288">
                  <c:v>-94.561099999999996</c:v>
                </c:pt>
                <c:pt idx="13289">
                  <c:v>-94.572100000000006</c:v>
                </c:pt>
                <c:pt idx="13290">
                  <c:v>-94.582999999999998</c:v>
                </c:pt>
                <c:pt idx="13291">
                  <c:v>-94.593900000000005</c:v>
                </c:pt>
                <c:pt idx="13292">
                  <c:v>-94.604699999999994</c:v>
                </c:pt>
                <c:pt idx="13293">
                  <c:v>-94.615300000000005</c:v>
                </c:pt>
                <c:pt idx="13294">
                  <c:v>-94.625900000000001</c:v>
                </c:pt>
                <c:pt idx="13295">
                  <c:v>-94.636300000000006</c:v>
                </c:pt>
                <c:pt idx="13296">
                  <c:v>-94.646600000000007</c:v>
                </c:pt>
                <c:pt idx="13297">
                  <c:v>-94.656800000000004</c:v>
                </c:pt>
                <c:pt idx="13298">
                  <c:v>-94.666899999999998</c:v>
                </c:pt>
                <c:pt idx="13299">
                  <c:v>-94.676699999999997</c:v>
                </c:pt>
                <c:pt idx="13300">
                  <c:v>-94.686400000000006</c:v>
                </c:pt>
                <c:pt idx="13301">
                  <c:v>-94.695999999999998</c:v>
                </c:pt>
                <c:pt idx="13302">
                  <c:v>-94.705299999999994</c:v>
                </c:pt>
                <c:pt idx="13303">
                  <c:v>-94.714399999999998</c:v>
                </c:pt>
                <c:pt idx="13304">
                  <c:v>-94.723299999999995</c:v>
                </c:pt>
                <c:pt idx="13305">
                  <c:v>-94.731899999999996</c:v>
                </c:pt>
                <c:pt idx="13306">
                  <c:v>-94.740200000000002</c:v>
                </c:pt>
                <c:pt idx="13307">
                  <c:v>-94.748400000000004</c:v>
                </c:pt>
                <c:pt idx="13308">
                  <c:v>-94.756200000000007</c:v>
                </c:pt>
                <c:pt idx="13309">
                  <c:v>-94.7637</c:v>
                </c:pt>
                <c:pt idx="13310">
                  <c:v>-94.771000000000001</c:v>
                </c:pt>
                <c:pt idx="13311">
                  <c:v>-94.777900000000002</c:v>
                </c:pt>
                <c:pt idx="13312">
                  <c:v>-94.784499999999994</c:v>
                </c:pt>
                <c:pt idx="13313">
                  <c:v>-94.790800000000004</c:v>
                </c:pt>
                <c:pt idx="13314">
                  <c:v>-94.796800000000005</c:v>
                </c:pt>
                <c:pt idx="13315">
                  <c:v>-94.802400000000006</c:v>
                </c:pt>
                <c:pt idx="13316">
                  <c:v>-94.807699999999997</c:v>
                </c:pt>
                <c:pt idx="13317">
                  <c:v>-94.812700000000007</c:v>
                </c:pt>
                <c:pt idx="13318">
                  <c:v>-94.817300000000003</c:v>
                </c:pt>
                <c:pt idx="13319">
                  <c:v>-94.821700000000007</c:v>
                </c:pt>
                <c:pt idx="13320">
                  <c:v>-94.825599999999994</c:v>
                </c:pt>
                <c:pt idx="13321">
                  <c:v>-94.829300000000003</c:v>
                </c:pt>
                <c:pt idx="13322">
                  <c:v>-94.832700000000003</c:v>
                </c:pt>
                <c:pt idx="13323">
                  <c:v>-94.835700000000003</c:v>
                </c:pt>
                <c:pt idx="13324">
                  <c:v>-94.838499999999996</c:v>
                </c:pt>
                <c:pt idx="13325">
                  <c:v>-94.840999999999994</c:v>
                </c:pt>
                <c:pt idx="13326">
                  <c:v>-94.843199999999996</c:v>
                </c:pt>
                <c:pt idx="13327">
                  <c:v>-94.845100000000002</c:v>
                </c:pt>
                <c:pt idx="13328">
                  <c:v>-94.846800000000002</c:v>
                </c:pt>
                <c:pt idx="13329">
                  <c:v>-94.848200000000006</c:v>
                </c:pt>
                <c:pt idx="13330">
                  <c:v>-94.849400000000003</c:v>
                </c:pt>
                <c:pt idx="13331">
                  <c:v>-94.850399999999993</c:v>
                </c:pt>
                <c:pt idx="13332">
                  <c:v>-94.851200000000006</c:v>
                </c:pt>
                <c:pt idx="13333">
                  <c:v>-94.851799999999997</c:v>
                </c:pt>
                <c:pt idx="13334">
                  <c:v>-94.8523</c:v>
                </c:pt>
                <c:pt idx="13335">
                  <c:v>-94.852500000000006</c:v>
                </c:pt>
                <c:pt idx="13336">
                  <c:v>-94.852599999999995</c:v>
                </c:pt>
                <c:pt idx="13337">
                  <c:v>-94.852500000000006</c:v>
                </c:pt>
                <c:pt idx="13338">
                  <c:v>-94.8523</c:v>
                </c:pt>
                <c:pt idx="13339">
                  <c:v>-94.852000000000004</c:v>
                </c:pt>
                <c:pt idx="13340">
                  <c:v>-94.851600000000005</c:v>
                </c:pt>
                <c:pt idx="13341">
                  <c:v>-94.850999999999999</c:v>
                </c:pt>
                <c:pt idx="13342">
                  <c:v>-94.850300000000004</c:v>
                </c:pt>
                <c:pt idx="13343">
                  <c:v>-94.849599999999995</c:v>
                </c:pt>
                <c:pt idx="13344">
                  <c:v>-94.848699999999994</c:v>
                </c:pt>
                <c:pt idx="13345">
                  <c:v>-94.847800000000007</c:v>
                </c:pt>
                <c:pt idx="13346">
                  <c:v>-94.846699999999998</c:v>
                </c:pt>
                <c:pt idx="13347">
                  <c:v>-94.845600000000005</c:v>
                </c:pt>
                <c:pt idx="13348">
                  <c:v>-94.844399999999993</c:v>
                </c:pt>
                <c:pt idx="13349">
                  <c:v>-94.843100000000007</c:v>
                </c:pt>
                <c:pt idx="13350">
                  <c:v>-94.841700000000003</c:v>
                </c:pt>
                <c:pt idx="13351">
                  <c:v>-94.840299999999999</c:v>
                </c:pt>
                <c:pt idx="13352">
                  <c:v>-94.838800000000006</c:v>
                </c:pt>
                <c:pt idx="13353">
                  <c:v>-94.837199999999996</c:v>
                </c:pt>
                <c:pt idx="13354">
                  <c:v>-94.835599999999999</c:v>
                </c:pt>
                <c:pt idx="13355">
                  <c:v>-94.8339</c:v>
                </c:pt>
                <c:pt idx="13356">
                  <c:v>-94.832099999999997</c:v>
                </c:pt>
                <c:pt idx="13357">
                  <c:v>-94.830200000000005</c:v>
                </c:pt>
                <c:pt idx="13358">
                  <c:v>-94.828299999999999</c:v>
                </c:pt>
                <c:pt idx="13359">
                  <c:v>-94.826300000000003</c:v>
                </c:pt>
                <c:pt idx="13360">
                  <c:v>-94.824299999999994</c:v>
                </c:pt>
                <c:pt idx="13361">
                  <c:v>-94.822100000000006</c:v>
                </c:pt>
                <c:pt idx="13362">
                  <c:v>-94.819900000000004</c:v>
                </c:pt>
                <c:pt idx="13363">
                  <c:v>-94.817700000000002</c:v>
                </c:pt>
                <c:pt idx="13364">
                  <c:v>-94.815399999999997</c:v>
                </c:pt>
                <c:pt idx="13365">
                  <c:v>-94.813000000000002</c:v>
                </c:pt>
                <c:pt idx="13366">
                  <c:v>-94.810500000000005</c:v>
                </c:pt>
                <c:pt idx="13367">
                  <c:v>-94.808000000000007</c:v>
                </c:pt>
                <c:pt idx="13368">
                  <c:v>-94.805400000000006</c:v>
                </c:pt>
                <c:pt idx="13369">
                  <c:v>-94.802800000000005</c:v>
                </c:pt>
                <c:pt idx="13370">
                  <c:v>-94.8001</c:v>
                </c:pt>
                <c:pt idx="13371">
                  <c:v>-94.797399999999996</c:v>
                </c:pt>
                <c:pt idx="13372">
                  <c:v>-93.631500000000003</c:v>
                </c:pt>
                <c:pt idx="13373">
                  <c:v>-83.387699999999995</c:v>
                </c:pt>
                <c:pt idx="13374">
                  <c:v>-63.318800000000003</c:v>
                </c:pt>
                <c:pt idx="13375">
                  <c:v>-31.766200000000001</c:v>
                </c:pt>
                <c:pt idx="13376">
                  <c:v>14.439</c:v>
                </c:pt>
                <c:pt idx="13377">
                  <c:v>80.4435</c:v>
                </c:pt>
                <c:pt idx="13378">
                  <c:v>174.41900000000001</c:v>
                </c:pt>
                <c:pt idx="13379">
                  <c:v>225.66</c:v>
                </c:pt>
                <c:pt idx="13380">
                  <c:v>225.69</c:v>
                </c:pt>
                <c:pt idx="13381">
                  <c:v>225.71100000000001</c:v>
                </c:pt>
                <c:pt idx="13382">
                  <c:v>225.72399999999999</c:v>
                </c:pt>
                <c:pt idx="13383">
                  <c:v>225.73099999999999</c:v>
                </c:pt>
                <c:pt idx="13384">
                  <c:v>225.732</c:v>
                </c:pt>
                <c:pt idx="13385">
                  <c:v>225.72900000000001</c:v>
                </c:pt>
                <c:pt idx="13386">
                  <c:v>225.721</c:v>
                </c:pt>
                <c:pt idx="13387">
                  <c:v>225.71100000000001</c:v>
                </c:pt>
                <c:pt idx="13388">
                  <c:v>225.69800000000001</c:v>
                </c:pt>
                <c:pt idx="13389">
                  <c:v>225.68199999999999</c:v>
                </c:pt>
                <c:pt idx="13390">
                  <c:v>225.66399999999999</c:v>
                </c:pt>
                <c:pt idx="13391">
                  <c:v>225.64500000000001</c:v>
                </c:pt>
                <c:pt idx="13392">
                  <c:v>225.624</c:v>
                </c:pt>
                <c:pt idx="13393">
                  <c:v>225.601</c:v>
                </c:pt>
                <c:pt idx="13394">
                  <c:v>225.578</c:v>
                </c:pt>
                <c:pt idx="13395">
                  <c:v>225.554</c:v>
                </c:pt>
                <c:pt idx="13396">
                  <c:v>225.529</c:v>
                </c:pt>
                <c:pt idx="13397">
                  <c:v>225.50299999999999</c:v>
                </c:pt>
                <c:pt idx="13398">
                  <c:v>225.476</c:v>
                </c:pt>
                <c:pt idx="13399">
                  <c:v>225.44900000000001</c:v>
                </c:pt>
                <c:pt idx="13400">
                  <c:v>225.422</c:v>
                </c:pt>
                <c:pt idx="13401">
                  <c:v>225.39400000000001</c:v>
                </c:pt>
                <c:pt idx="13402">
                  <c:v>225.36600000000001</c:v>
                </c:pt>
                <c:pt idx="13403">
                  <c:v>225.33699999999999</c:v>
                </c:pt>
                <c:pt idx="13404">
                  <c:v>225.30799999999999</c:v>
                </c:pt>
                <c:pt idx="13405">
                  <c:v>225.279</c:v>
                </c:pt>
                <c:pt idx="13406">
                  <c:v>225.249</c:v>
                </c:pt>
                <c:pt idx="13407">
                  <c:v>225.22</c:v>
                </c:pt>
                <c:pt idx="13408">
                  <c:v>225.19</c:v>
                </c:pt>
                <c:pt idx="13409">
                  <c:v>225.15899999999999</c:v>
                </c:pt>
                <c:pt idx="13410">
                  <c:v>225.12899999999999</c:v>
                </c:pt>
                <c:pt idx="13411">
                  <c:v>225.09800000000001</c:v>
                </c:pt>
                <c:pt idx="13412">
                  <c:v>225.06700000000001</c:v>
                </c:pt>
                <c:pt idx="13413">
                  <c:v>225.03700000000001</c:v>
                </c:pt>
                <c:pt idx="13414">
                  <c:v>225.006</c:v>
                </c:pt>
                <c:pt idx="13415">
                  <c:v>224.97399999999999</c:v>
                </c:pt>
                <c:pt idx="13416">
                  <c:v>224.94300000000001</c:v>
                </c:pt>
                <c:pt idx="13417">
                  <c:v>224.91200000000001</c:v>
                </c:pt>
                <c:pt idx="13418">
                  <c:v>224.881</c:v>
                </c:pt>
                <c:pt idx="13419">
                  <c:v>224.85</c:v>
                </c:pt>
                <c:pt idx="13420">
                  <c:v>224.81899999999999</c:v>
                </c:pt>
                <c:pt idx="13421">
                  <c:v>224.78800000000001</c:v>
                </c:pt>
                <c:pt idx="13422">
                  <c:v>224.75800000000001</c:v>
                </c:pt>
                <c:pt idx="13423">
                  <c:v>224.727</c:v>
                </c:pt>
                <c:pt idx="13424">
                  <c:v>224.697</c:v>
                </c:pt>
                <c:pt idx="13425">
                  <c:v>224.667</c:v>
                </c:pt>
                <c:pt idx="13426">
                  <c:v>224.63800000000001</c:v>
                </c:pt>
                <c:pt idx="13427">
                  <c:v>224.60900000000001</c:v>
                </c:pt>
                <c:pt idx="13428">
                  <c:v>224.58</c:v>
                </c:pt>
                <c:pt idx="13429">
                  <c:v>224.55199999999999</c:v>
                </c:pt>
                <c:pt idx="13430">
                  <c:v>224.524</c:v>
                </c:pt>
                <c:pt idx="13431">
                  <c:v>224.49700000000001</c:v>
                </c:pt>
                <c:pt idx="13432">
                  <c:v>224.47</c:v>
                </c:pt>
                <c:pt idx="13433">
                  <c:v>224.44399999999999</c:v>
                </c:pt>
                <c:pt idx="13434">
                  <c:v>224.41800000000001</c:v>
                </c:pt>
                <c:pt idx="13435">
                  <c:v>224.393</c:v>
                </c:pt>
                <c:pt idx="13436">
                  <c:v>224.369</c:v>
                </c:pt>
                <c:pt idx="13437">
                  <c:v>224.346</c:v>
                </c:pt>
                <c:pt idx="13438">
                  <c:v>224.32300000000001</c:v>
                </c:pt>
                <c:pt idx="13439">
                  <c:v>224.30099999999999</c:v>
                </c:pt>
                <c:pt idx="13440">
                  <c:v>224.28</c:v>
                </c:pt>
                <c:pt idx="13441">
                  <c:v>224.26</c:v>
                </c:pt>
                <c:pt idx="13442">
                  <c:v>224.24</c:v>
                </c:pt>
                <c:pt idx="13443">
                  <c:v>224.22200000000001</c:v>
                </c:pt>
                <c:pt idx="13444">
                  <c:v>224.20400000000001</c:v>
                </c:pt>
                <c:pt idx="13445">
                  <c:v>224.18700000000001</c:v>
                </c:pt>
                <c:pt idx="13446">
                  <c:v>224.17099999999999</c:v>
                </c:pt>
                <c:pt idx="13447">
                  <c:v>224.15600000000001</c:v>
                </c:pt>
                <c:pt idx="13448">
                  <c:v>224.142</c:v>
                </c:pt>
                <c:pt idx="13449">
                  <c:v>224.12899999999999</c:v>
                </c:pt>
                <c:pt idx="13450">
                  <c:v>224.11699999999999</c:v>
                </c:pt>
                <c:pt idx="13451">
                  <c:v>224.10599999999999</c:v>
                </c:pt>
                <c:pt idx="13452">
                  <c:v>224.096</c:v>
                </c:pt>
                <c:pt idx="13453">
                  <c:v>224.08699999999999</c:v>
                </c:pt>
                <c:pt idx="13454">
                  <c:v>224.07900000000001</c:v>
                </c:pt>
                <c:pt idx="13455">
                  <c:v>224.071</c:v>
                </c:pt>
                <c:pt idx="13456">
                  <c:v>224.065</c:v>
                </c:pt>
                <c:pt idx="13457">
                  <c:v>224.059</c:v>
                </c:pt>
                <c:pt idx="13458">
                  <c:v>224.05500000000001</c:v>
                </c:pt>
                <c:pt idx="13459">
                  <c:v>224.05099999999999</c:v>
                </c:pt>
                <c:pt idx="13460">
                  <c:v>224.04900000000001</c:v>
                </c:pt>
                <c:pt idx="13461">
                  <c:v>224.047</c:v>
                </c:pt>
                <c:pt idx="13462">
                  <c:v>224.04599999999999</c:v>
                </c:pt>
                <c:pt idx="13463">
                  <c:v>224.04599999999999</c:v>
                </c:pt>
                <c:pt idx="13464">
                  <c:v>224.047</c:v>
                </c:pt>
                <c:pt idx="13465">
                  <c:v>224.048</c:v>
                </c:pt>
                <c:pt idx="13466">
                  <c:v>224.05099999999999</c:v>
                </c:pt>
                <c:pt idx="13467">
                  <c:v>224.054</c:v>
                </c:pt>
                <c:pt idx="13468">
                  <c:v>224.05799999999999</c:v>
                </c:pt>
                <c:pt idx="13469">
                  <c:v>224.06200000000001</c:v>
                </c:pt>
                <c:pt idx="13470">
                  <c:v>224.06700000000001</c:v>
                </c:pt>
                <c:pt idx="13471">
                  <c:v>224.07300000000001</c:v>
                </c:pt>
                <c:pt idx="13472">
                  <c:v>224.08</c:v>
                </c:pt>
                <c:pt idx="13473">
                  <c:v>224.08699999999999</c:v>
                </c:pt>
                <c:pt idx="13474">
                  <c:v>224.09399999999999</c:v>
                </c:pt>
                <c:pt idx="13475">
                  <c:v>224.102</c:v>
                </c:pt>
                <c:pt idx="13476">
                  <c:v>224.11099999999999</c:v>
                </c:pt>
                <c:pt idx="13477">
                  <c:v>224.12</c:v>
                </c:pt>
                <c:pt idx="13478">
                  <c:v>224.13</c:v>
                </c:pt>
                <c:pt idx="13479">
                  <c:v>224.14</c:v>
                </c:pt>
                <c:pt idx="13480">
                  <c:v>224.15100000000001</c:v>
                </c:pt>
                <c:pt idx="13481">
                  <c:v>224.16200000000001</c:v>
                </c:pt>
                <c:pt idx="13482">
                  <c:v>224.173</c:v>
                </c:pt>
                <c:pt idx="13483">
                  <c:v>224.185</c:v>
                </c:pt>
                <c:pt idx="13484">
                  <c:v>224.197</c:v>
                </c:pt>
                <c:pt idx="13485">
                  <c:v>224.209</c:v>
                </c:pt>
                <c:pt idx="13486">
                  <c:v>224.22200000000001</c:v>
                </c:pt>
                <c:pt idx="13487">
                  <c:v>224.23500000000001</c:v>
                </c:pt>
                <c:pt idx="13488">
                  <c:v>224.24799999999999</c:v>
                </c:pt>
                <c:pt idx="13489">
                  <c:v>224.262</c:v>
                </c:pt>
                <c:pt idx="13490">
                  <c:v>224.27600000000001</c:v>
                </c:pt>
                <c:pt idx="13491">
                  <c:v>224.29</c:v>
                </c:pt>
                <c:pt idx="13492">
                  <c:v>224.304</c:v>
                </c:pt>
                <c:pt idx="13493">
                  <c:v>224.31899999999999</c:v>
                </c:pt>
                <c:pt idx="13494">
                  <c:v>224.334</c:v>
                </c:pt>
                <c:pt idx="13495">
                  <c:v>224.34899999999999</c:v>
                </c:pt>
                <c:pt idx="13496">
                  <c:v>224.364</c:v>
                </c:pt>
                <c:pt idx="13497">
                  <c:v>213.785</c:v>
                </c:pt>
                <c:pt idx="13498">
                  <c:v>187.95500000000001</c:v>
                </c:pt>
                <c:pt idx="13499">
                  <c:v>145.88900000000001</c:v>
                </c:pt>
                <c:pt idx="13500">
                  <c:v>84.970699999999994</c:v>
                </c:pt>
                <c:pt idx="13501">
                  <c:v>2.8901699999999999</c:v>
                </c:pt>
                <c:pt idx="13502">
                  <c:v>-94.277500000000003</c:v>
                </c:pt>
                <c:pt idx="13503">
                  <c:v>-94.266400000000004</c:v>
                </c:pt>
                <c:pt idx="13504">
                  <c:v>-94.259299999999996</c:v>
                </c:pt>
                <c:pt idx="13505">
                  <c:v>-94.255499999999998</c:v>
                </c:pt>
                <c:pt idx="13506">
                  <c:v>-94.254499999999993</c:v>
                </c:pt>
                <c:pt idx="13507">
                  <c:v>-94.255899999999997</c:v>
                </c:pt>
                <c:pt idx="13508">
                  <c:v>-94.259299999999996</c:v>
                </c:pt>
                <c:pt idx="13509">
                  <c:v>-94.264300000000006</c:v>
                </c:pt>
                <c:pt idx="13510">
                  <c:v>-94.270799999999994</c:v>
                </c:pt>
                <c:pt idx="13511">
                  <c:v>-94.278300000000002</c:v>
                </c:pt>
                <c:pt idx="13512">
                  <c:v>-94.286799999999999</c:v>
                </c:pt>
                <c:pt idx="13513">
                  <c:v>-94.296099999999996</c:v>
                </c:pt>
                <c:pt idx="13514">
                  <c:v>-94.305999999999997</c:v>
                </c:pt>
                <c:pt idx="13515">
                  <c:v>-94.316400000000002</c:v>
                </c:pt>
                <c:pt idx="13516">
                  <c:v>-94.327100000000002</c:v>
                </c:pt>
                <c:pt idx="13517">
                  <c:v>-94.338200000000001</c:v>
                </c:pt>
                <c:pt idx="13518">
                  <c:v>-94.349400000000003</c:v>
                </c:pt>
                <c:pt idx="13519">
                  <c:v>-94.360799999999998</c:v>
                </c:pt>
                <c:pt idx="13520">
                  <c:v>-94.372299999999996</c:v>
                </c:pt>
                <c:pt idx="13521">
                  <c:v>-94.383899999999997</c:v>
                </c:pt>
                <c:pt idx="13522">
                  <c:v>-94.395499999999998</c:v>
                </c:pt>
                <c:pt idx="13523">
                  <c:v>-94.4071</c:v>
                </c:pt>
                <c:pt idx="13524">
                  <c:v>-94.418700000000001</c:v>
                </c:pt>
                <c:pt idx="13525">
                  <c:v>-94.430199999999999</c:v>
                </c:pt>
                <c:pt idx="13526">
                  <c:v>-94.441699999999997</c:v>
                </c:pt>
                <c:pt idx="13527">
                  <c:v>-94.453100000000006</c:v>
                </c:pt>
                <c:pt idx="13528">
                  <c:v>-94.464500000000001</c:v>
                </c:pt>
                <c:pt idx="13529">
                  <c:v>-94.475800000000007</c:v>
                </c:pt>
                <c:pt idx="13530">
                  <c:v>-94.486999999999995</c:v>
                </c:pt>
                <c:pt idx="13531">
                  <c:v>-94.498199999999997</c:v>
                </c:pt>
                <c:pt idx="13532">
                  <c:v>-94.509299999999996</c:v>
                </c:pt>
                <c:pt idx="13533">
                  <c:v>-94.520399999999995</c:v>
                </c:pt>
                <c:pt idx="13534">
                  <c:v>-94.531400000000005</c:v>
                </c:pt>
                <c:pt idx="13535">
                  <c:v>-94.542299999999997</c:v>
                </c:pt>
                <c:pt idx="13536">
                  <c:v>-94.553200000000004</c:v>
                </c:pt>
                <c:pt idx="13537">
                  <c:v>-94.563999999999993</c:v>
                </c:pt>
                <c:pt idx="13538">
                  <c:v>-94.574799999999996</c:v>
                </c:pt>
                <c:pt idx="13539">
                  <c:v>-94.585400000000007</c:v>
                </c:pt>
                <c:pt idx="13540">
                  <c:v>-94.596000000000004</c:v>
                </c:pt>
                <c:pt idx="13541">
                  <c:v>-94.6066</c:v>
                </c:pt>
                <c:pt idx="13542">
                  <c:v>-94.617000000000004</c:v>
                </c:pt>
                <c:pt idx="13543">
                  <c:v>-94.627300000000005</c:v>
                </c:pt>
                <c:pt idx="13544">
                  <c:v>-94.637600000000006</c:v>
                </c:pt>
                <c:pt idx="13545">
                  <c:v>-94.6477</c:v>
                </c:pt>
                <c:pt idx="13546">
                  <c:v>-94.657700000000006</c:v>
                </c:pt>
                <c:pt idx="13547">
                  <c:v>-94.667500000000004</c:v>
                </c:pt>
                <c:pt idx="13548">
                  <c:v>-94.677199999999999</c:v>
                </c:pt>
                <c:pt idx="13549">
                  <c:v>-94.686700000000002</c:v>
                </c:pt>
                <c:pt idx="13550">
                  <c:v>-94.696100000000001</c:v>
                </c:pt>
                <c:pt idx="13551">
                  <c:v>-94.705200000000005</c:v>
                </c:pt>
                <c:pt idx="13552">
                  <c:v>-94.714200000000005</c:v>
                </c:pt>
                <c:pt idx="13553">
                  <c:v>-94.722899999999996</c:v>
                </c:pt>
                <c:pt idx="13554">
                  <c:v>-94.731300000000005</c:v>
                </c:pt>
                <c:pt idx="13555">
                  <c:v>-94.739599999999996</c:v>
                </c:pt>
                <c:pt idx="13556">
                  <c:v>-94.747500000000002</c:v>
                </c:pt>
                <c:pt idx="13557">
                  <c:v>-94.755200000000002</c:v>
                </c:pt>
                <c:pt idx="13558">
                  <c:v>-94.762600000000006</c:v>
                </c:pt>
                <c:pt idx="13559">
                  <c:v>-94.7697</c:v>
                </c:pt>
                <c:pt idx="13560">
                  <c:v>-94.776499999999999</c:v>
                </c:pt>
                <c:pt idx="13561">
                  <c:v>-94.783000000000001</c:v>
                </c:pt>
                <c:pt idx="13562">
                  <c:v>-94.789199999999994</c:v>
                </c:pt>
                <c:pt idx="13563">
                  <c:v>-94.795000000000002</c:v>
                </c:pt>
                <c:pt idx="13564">
                  <c:v>-94.800600000000003</c:v>
                </c:pt>
                <c:pt idx="13565">
                  <c:v>-94.805700000000002</c:v>
                </c:pt>
                <c:pt idx="13566">
                  <c:v>-94.810599999999994</c:v>
                </c:pt>
                <c:pt idx="13567">
                  <c:v>-94.815200000000004</c:v>
                </c:pt>
                <c:pt idx="13568">
                  <c:v>-94.819400000000002</c:v>
                </c:pt>
                <c:pt idx="13569">
                  <c:v>-94.823400000000007</c:v>
                </c:pt>
                <c:pt idx="13570">
                  <c:v>-94.826999999999998</c:v>
                </c:pt>
                <c:pt idx="13571">
                  <c:v>-94.830299999999994</c:v>
                </c:pt>
                <c:pt idx="13572">
                  <c:v>-94.833299999999994</c:v>
                </c:pt>
                <c:pt idx="13573">
                  <c:v>-94.835999999999999</c:v>
                </c:pt>
                <c:pt idx="13574">
                  <c:v>-94.838399999999993</c:v>
                </c:pt>
                <c:pt idx="13575">
                  <c:v>-94.840599999999995</c:v>
                </c:pt>
                <c:pt idx="13576">
                  <c:v>-94.842600000000004</c:v>
                </c:pt>
                <c:pt idx="13577">
                  <c:v>-94.844300000000004</c:v>
                </c:pt>
                <c:pt idx="13578">
                  <c:v>-94.845699999999994</c:v>
                </c:pt>
                <c:pt idx="13579">
                  <c:v>-94.846900000000005</c:v>
                </c:pt>
                <c:pt idx="13580">
                  <c:v>-94.847999999999999</c:v>
                </c:pt>
                <c:pt idx="13581">
                  <c:v>-94.848799999999997</c:v>
                </c:pt>
                <c:pt idx="13582">
                  <c:v>-94.849400000000003</c:v>
                </c:pt>
                <c:pt idx="13583">
                  <c:v>-94.849900000000005</c:v>
                </c:pt>
                <c:pt idx="13584">
                  <c:v>-94.850099999999998</c:v>
                </c:pt>
                <c:pt idx="13585">
                  <c:v>-94.850300000000004</c:v>
                </c:pt>
                <c:pt idx="13586">
                  <c:v>-94.850300000000004</c:v>
                </c:pt>
                <c:pt idx="13587">
                  <c:v>-94.850099999999998</c:v>
                </c:pt>
                <c:pt idx="13588">
                  <c:v>-94.849800000000002</c:v>
                </c:pt>
                <c:pt idx="13589">
                  <c:v>-94.849400000000003</c:v>
                </c:pt>
                <c:pt idx="13590">
                  <c:v>-94.8489</c:v>
                </c:pt>
                <c:pt idx="13591">
                  <c:v>-94.848200000000006</c:v>
                </c:pt>
                <c:pt idx="13592">
                  <c:v>-94.847399999999993</c:v>
                </c:pt>
                <c:pt idx="13593">
                  <c:v>-94.846599999999995</c:v>
                </c:pt>
                <c:pt idx="13594">
                  <c:v>-94.845600000000005</c:v>
                </c:pt>
                <c:pt idx="13595">
                  <c:v>-94.8446</c:v>
                </c:pt>
                <c:pt idx="13596">
                  <c:v>-94.843400000000003</c:v>
                </c:pt>
                <c:pt idx="13597">
                  <c:v>-94.842100000000002</c:v>
                </c:pt>
                <c:pt idx="13598">
                  <c:v>-94.840800000000002</c:v>
                </c:pt>
                <c:pt idx="13599">
                  <c:v>-94.839399999999998</c:v>
                </c:pt>
                <c:pt idx="13600">
                  <c:v>-94.837800000000001</c:v>
                </c:pt>
                <c:pt idx="13601">
                  <c:v>-94.836200000000005</c:v>
                </c:pt>
                <c:pt idx="13602">
                  <c:v>-94.834500000000006</c:v>
                </c:pt>
                <c:pt idx="13603">
                  <c:v>-94.832700000000003</c:v>
                </c:pt>
                <c:pt idx="13604">
                  <c:v>-94.830799999999996</c:v>
                </c:pt>
                <c:pt idx="13605">
                  <c:v>-94.828800000000001</c:v>
                </c:pt>
                <c:pt idx="13606">
                  <c:v>-94.826800000000006</c:v>
                </c:pt>
                <c:pt idx="13607">
                  <c:v>-94.824700000000007</c:v>
                </c:pt>
                <c:pt idx="13608">
                  <c:v>-94.822500000000005</c:v>
                </c:pt>
                <c:pt idx="13609">
                  <c:v>-94.820099999999996</c:v>
                </c:pt>
                <c:pt idx="13610">
                  <c:v>-94.817800000000005</c:v>
                </c:pt>
                <c:pt idx="13611">
                  <c:v>-94.815299999999993</c:v>
                </c:pt>
                <c:pt idx="13612">
                  <c:v>-94.812799999999996</c:v>
                </c:pt>
                <c:pt idx="13613">
                  <c:v>-94.810199999999995</c:v>
                </c:pt>
                <c:pt idx="13614">
                  <c:v>-94.807599999999994</c:v>
                </c:pt>
                <c:pt idx="13615">
                  <c:v>-94.804900000000004</c:v>
                </c:pt>
                <c:pt idx="13616">
                  <c:v>-94.802099999999996</c:v>
                </c:pt>
                <c:pt idx="13617">
                  <c:v>-94.799300000000002</c:v>
                </c:pt>
                <c:pt idx="13618">
                  <c:v>-94.796400000000006</c:v>
                </c:pt>
                <c:pt idx="13619">
                  <c:v>-94.793499999999995</c:v>
                </c:pt>
                <c:pt idx="13620">
                  <c:v>-94.790499999999994</c:v>
                </c:pt>
                <c:pt idx="13621">
                  <c:v>-89.518299999999996</c:v>
                </c:pt>
                <c:pt idx="13622">
                  <c:v>-75.254900000000006</c:v>
                </c:pt>
                <c:pt idx="13623">
                  <c:v>-50.902700000000003</c:v>
                </c:pt>
                <c:pt idx="13624">
                  <c:v>-14.228</c:v>
                </c:pt>
                <c:pt idx="13625">
                  <c:v>38.587200000000003</c:v>
                </c:pt>
                <c:pt idx="13626">
                  <c:v>113.50700000000001</c:v>
                </c:pt>
                <c:pt idx="13627">
                  <c:v>220.37799999999999</c:v>
                </c:pt>
                <c:pt idx="13628">
                  <c:v>225.65899999999999</c:v>
                </c:pt>
                <c:pt idx="13629">
                  <c:v>225.684</c:v>
                </c:pt>
                <c:pt idx="13630">
                  <c:v>225.70099999999999</c:v>
                </c:pt>
                <c:pt idx="13631">
                  <c:v>225.71</c:v>
                </c:pt>
                <c:pt idx="13632">
                  <c:v>225.714</c:v>
                </c:pt>
                <c:pt idx="13633">
                  <c:v>225.71299999999999</c:v>
                </c:pt>
                <c:pt idx="13634">
                  <c:v>225.708</c:v>
                </c:pt>
                <c:pt idx="13635">
                  <c:v>225.69900000000001</c:v>
                </c:pt>
                <c:pt idx="13636">
                  <c:v>225.68799999999999</c:v>
                </c:pt>
                <c:pt idx="13637">
                  <c:v>225.673</c:v>
                </c:pt>
                <c:pt idx="13638">
                  <c:v>225.65700000000001</c:v>
                </c:pt>
                <c:pt idx="13639">
                  <c:v>225.63800000000001</c:v>
                </c:pt>
                <c:pt idx="13640">
                  <c:v>225.61799999999999</c:v>
                </c:pt>
                <c:pt idx="13641">
                  <c:v>225.59700000000001</c:v>
                </c:pt>
                <c:pt idx="13642">
                  <c:v>225.57400000000001</c:v>
                </c:pt>
                <c:pt idx="13643">
                  <c:v>225.55099999999999</c:v>
                </c:pt>
                <c:pt idx="13644">
                  <c:v>225.52600000000001</c:v>
                </c:pt>
                <c:pt idx="13645">
                  <c:v>225.501</c:v>
                </c:pt>
                <c:pt idx="13646">
                  <c:v>225.476</c:v>
                </c:pt>
                <c:pt idx="13647">
                  <c:v>225.45</c:v>
                </c:pt>
                <c:pt idx="13648">
                  <c:v>225.423</c:v>
                </c:pt>
                <c:pt idx="13649">
                  <c:v>225.39599999999999</c:v>
                </c:pt>
                <c:pt idx="13650">
                  <c:v>225.369</c:v>
                </c:pt>
                <c:pt idx="13651">
                  <c:v>225.34100000000001</c:v>
                </c:pt>
                <c:pt idx="13652">
                  <c:v>225.31299999999999</c:v>
                </c:pt>
                <c:pt idx="13653">
                  <c:v>225.285</c:v>
                </c:pt>
                <c:pt idx="13654">
                  <c:v>225.256</c:v>
                </c:pt>
                <c:pt idx="13655">
                  <c:v>225.22800000000001</c:v>
                </c:pt>
                <c:pt idx="13656">
                  <c:v>225.19900000000001</c:v>
                </c:pt>
                <c:pt idx="13657">
                  <c:v>225.16900000000001</c:v>
                </c:pt>
                <c:pt idx="13658">
                  <c:v>225.14</c:v>
                </c:pt>
                <c:pt idx="13659">
                  <c:v>225.11099999999999</c:v>
                </c:pt>
                <c:pt idx="13660">
                  <c:v>225.08099999999999</c:v>
                </c:pt>
                <c:pt idx="13661">
                  <c:v>225.05099999999999</c:v>
                </c:pt>
                <c:pt idx="13662">
                  <c:v>225.02099999999999</c:v>
                </c:pt>
                <c:pt idx="13663">
                  <c:v>224.99100000000001</c:v>
                </c:pt>
                <c:pt idx="13664">
                  <c:v>224.96199999999999</c:v>
                </c:pt>
                <c:pt idx="13665">
                  <c:v>224.93199999999999</c:v>
                </c:pt>
                <c:pt idx="13666">
                  <c:v>224.90199999999999</c:v>
                </c:pt>
                <c:pt idx="13667">
                  <c:v>224.87200000000001</c:v>
                </c:pt>
                <c:pt idx="13668">
                  <c:v>224.84200000000001</c:v>
                </c:pt>
                <c:pt idx="13669">
                  <c:v>224.81200000000001</c:v>
                </c:pt>
                <c:pt idx="13670">
                  <c:v>224.78299999999999</c:v>
                </c:pt>
                <c:pt idx="13671">
                  <c:v>224.75299999999999</c:v>
                </c:pt>
                <c:pt idx="13672">
                  <c:v>224.72399999999999</c:v>
                </c:pt>
                <c:pt idx="13673">
                  <c:v>224.69499999999999</c:v>
                </c:pt>
                <c:pt idx="13674">
                  <c:v>224.667</c:v>
                </c:pt>
                <c:pt idx="13675">
                  <c:v>224.63800000000001</c:v>
                </c:pt>
                <c:pt idx="13676">
                  <c:v>224.61099999999999</c:v>
                </c:pt>
                <c:pt idx="13677">
                  <c:v>224.583</c:v>
                </c:pt>
                <c:pt idx="13678">
                  <c:v>224.55600000000001</c:v>
                </c:pt>
                <c:pt idx="13679">
                  <c:v>224.529</c:v>
                </c:pt>
                <c:pt idx="13680">
                  <c:v>224.50299999999999</c:v>
                </c:pt>
                <c:pt idx="13681">
                  <c:v>224.47800000000001</c:v>
                </c:pt>
                <c:pt idx="13682">
                  <c:v>224.452</c:v>
                </c:pt>
                <c:pt idx="13683">
                  <c:v>224.428</c:v>
                </c:pt>
                <c:pt idx="13684">
                  <c:v>224.404</c:v>
                </c:pt>
                <c:pt idx="13685">
                  <c:v>224.381</c:v>
                </c:pt>
                <c:pt idx="13686">
                  <c:v>224.35900000000001</c:v>
                </c:pt>
                <c:pt idx="13687">
                  <c:v>224.33699999999999</c:v>
                </c:pt>
                <c:pt idx="13688">
                  <c:v>224.316</c:v>
                </c:pt>
                <c:pt idx="13689">
                  <c:v>224.29599999999999</c:v>
                </c:pt>
                <c:pt idx="13690">
                  <c:v>224.27600000000001</c:v>
                </c:pt>
                <c:pt idx="13691">
                  <c:v>224.25800000000001</c:v>
                </c:pt>
                <c:pt idx="13692">
                  <c:v>224.24</c:v>
                </c:pt>
                <c:pt idx="13693">
                  <c:v>224.22300000000001</c:v>
                </c:pt>
                <c:pt idx="13694">
                  <c:v>224.20699999999999</c:v>
                </c:pt>
                <c:pt idx="13695">
                  <c:v>224.191</c:v>
                </c:pt>
                <c:pt idx="13696">
                  <c:v>224.17699999999999</c:v>
                </c:pt>
                <c:pt idx="13697">
                  <c:v>224.16399999999999</c:v>
                </c:pt>
                <c:pt idx="13698">
                  <c:v>224.15100000000001</c:v>
                </c:pt>
                <c:pt idx="13699">
                  <c:v>224.14</c:v>
                </c:pt>
                <c:pt idx="13700">
                  <c:v>224.12899999999999</c:v>
                </c:pt>
                <c:pt idx="13701">
                  <c:v>224.12</c:v>
                </c:pt>
                <c:pt idx="13702">
                  <c:v>224.11099999999999</c:v>
                </c:pt>
                <c:pt idx="13703">
                  <c:v>224.10300000000001</c:v>
                </c:pt>
                <c:pt idx="13704">
                  <c:v>224.096</c:v>
                </c:pt>
                <c:pt idx="13705">
                  <c:v>224.09</c:v>
                </c:pt>
                <c:pt idx="13706">
                  <c:v>224.08500000000001</c:v>
                </c:pt>
                <c:pt idx="13707">
                  <c:v>224.08099999999999</c:v>
                </c:pt>
                <c:pt idx="13708">
                  <c:v>224.078</c:v>
                </c:pt>
                <c:pt idx="13709">
                  <c:v>224.07599999999999</c:v>
                </c:pt>
                <c:pt idx="13710">
                  <c:v>224.07400000000001</c:v>
                </c:pt>
                <c:pt idx="13711">
                  <c:v>224.07300000000001</c:v>
                </c:pt>
                <c:pt idx="13712">
                  <c:v>224.07300000000001</c:v>
                </c:pt>
                <c:pt idx="13713">
                  <c:v>224.07400000000001</c:v>
                </c:pt>
                <c:pt idx="13714">
                  <c:v>224.07599999999999</c:v>
                </c:pt>
                <c:pt idx="13715">
                  <c:v>224.078</c:v>
                </c:pt>
                <c:pt idx="13716">
                  <c:v>224.08099999999999</c:v>
                </c:pt>
                <c:pt idx="13717">
                  <c:v>224.08500000000001</c:v>
                </c:pt>
                <c:pt idx="13718">
                  <c:v>224.09</c:v>
                </c:pt>
                <c:pt idx="13719">
                  <c:v>224.095</c:v>
                </c:pt>
                <c:pt idx="13720">
                  <c:v>224.1</c:v>
                </c:pt>
                <c:pt idx="13721">
                  <c:v>224.107</c:v>
                </c:pt>
                <c:pt idx="13722">
                  <c:v>224.113</c:v>
                </c:pt>
                <c:pt idx="13723">
                  <c:v>224.12100000000001</c:v>
                </c:pt>
                <c:pt idx="13724">
                  <c:v>224.12899999999999</c:v>
                </c:pt>
                <c:pt idx="13725">
                  <c:v>224.137</c:v>
                </c:pt>
                <c:pt idx="13726">
                  <c:v>224.14599999999999</c:v>
                </c:pt>
                <c:pt idx="13727">
                  <c:v>224.155</c:v>
                </c:pt>
                <c:pt idx="13728">
                  <c:v>224.16499999999999</c:v>
                </c:pt>
                <c:pt idx="13729">
                  <c:v>224.17500000000001</c:v>
                </c:pt>
                <c:pt idx="13730">
                  <c:v>224.185</c:v>
                </c:pt>
                <c:pt idx="13731">
                  <c:v>224.196</c:v>
                </c:pt>
                <c:pt idx="13732">
                  <c:v>224.208</c:v>
                </c:pt>
                <c:pt idx="13733">
                  <c:v>224.21899999999999</c:v>
                </c:pt>
                <c:pt idx="13734">
                  <c:v>224.23099999999999</c:v>
                </c:pt>
                <c:pt idx="13735">
                  <c:v>224.24299999999999</c:v>
                </c:pt>
                <c:pt idx="13736">
                  <c:v>224.256</c:v>
                </c:pt>
                <c:pt idx="13737">
                  <c:v>224.26900000000001</c:v>
                </c:pt>
                <c:pt idx="13738">
                  <c:v>224.28200000000001</c:v>
                </c:pt>
                <c:pt idx="13739">
                  <c:v>224.29499999999999</c:v>
                </c:pt>
                <c:pt idx="13740">
                  <c:v>224.309</c:v>
                </c:pt>
                <c:pt idx="13741">
                  <c:v>224.32300000000001</c:v>
                </c:pt>
                <c:pt idx="13742">
                  <c:v>224.33699999999999</c:v>
                </c:pt>
                <c:pt idx="13743">
                  <c:v>224.351</c:v>
                </c:pt>
                <c:pt idx="13744">
                  <c:v>224.36600000000001</c:v>
                </c:pt>
                <c:pt idx="13745">
                  <c:v>224.38</c:v>
                </c:pt>
                <c:pt idx="13746">
                  <c:v>214.654</c:v>
                </c:pt>
                <c:pt idx="13747">
                  <c:v>190.07300000000001</c:v>
                </c:pt>
                <c:pt idx="13748">
                  <c:v>149.68199999999999</c:v>
                </c:pt>
                <c:pt idx="13749">
                  <c:v>90.927400000000006</c:v>
                </c:pt>
                <c:pt idx="13750">
                  <c:v>11.396800000000001</c:v>
                </c:pt>
                <c:pt idx="13751">
                  <c:v>-88.184700000000007</c:v>
                </c:pt>
                <c:pt idx="13752">
                  <c:v>-94.272800000000004</c:v>
                </c:pt>
                <c:pt idx="13753">
                  <c:v>-94.265000000000001</c:v>
                </c:pt>
                <c:pt idx="13754">
                  <c:v>-94.2607</c:v>
                </c:pt>
                <c:pt idx="13755">
                  <c:v>-94.259100000000004</c:v>
                </c:pt>
                <c:pt idx="13756">
                  <c:v>-94.26</c:v>
                </c:pt>
                <c:pt idx="13757">
                  <c:v>-94.262900000000002</c:v>
                </c:pt>
                <c:pt idx="13758">
                  <c:v>-94.267399999999995</c:v>
                </c:pt>
                <c:pt idx="13759">
                  <c:v>-94.273399999999995</c:v>
                </c:pt>
                <c:pt idx="13760">
                  <c:v>-94.280500000000004</c:v>
                </c:pt>
                <c:pt idx="13761">
                  <c:v>-94.288499999999999</c:v>
                </c:pt>
                <c:pt idx="13762">
                  <c:v>-94.297399999999996</c:v>
                </c:pt>
                <c:pt idx="13763">
                  <c:v>-94.306799999999996</c:v>
                </c:pt>
                <c:pt idx="13764">
                  <c:v>-94.316699999999997</c:v>
                </c:pt>
                <c:pt idx="13765">
                  <c:v>-94.327100000000002</c:v>
                </c:pt>
                <c:pt idx="13766">
                  <c:v>-94.337699999999998</c:v>
                </c:pt>
                <c:pt idx="13767">
                  <c:v>-94.348500000000001</c:v>
                </c:pt>
                <c:pt idx="13768">
                  <c:v>-94.359499999999997</c:v>
                </c:pt>
                <c:pt idx="13769">
                  <c:v>-94.370599999999996</c:v>
                </c:pt>
                <c:pt idx="13770">
                  <c:v>-94.381799999999998</c:v>
                </c:pt>
                <c:pt idx="13771">
                  <c:v>-94.393000000000001</c:v>
                </c:pt>
                <c:pt idx="13772">
                  <c:v>-94.404200000000003</c:v>
                </c:pt>
                <c:pt idx="13773">
                  <c:v>-94.415300000000002</c:v>
                </c:pt>
                <c:pt idx="13774">
                  <c:v>-94.426500000000004</c:v>
                </c:pt>
                <c:pt idx="13775">
                  <c:v>-94.437700000000007</c:v>
                </c:pt>
                <c:pt idx="13776">
                  <c:v>-94.448700000000002</c:v>
                </c:pt>
                <c:pt idx="13777">
                  <c:v>-94.459800000000001</c:v>
                </c:pt>
                <c:pt idx="13778">
                  <c:v>-94.470799999999997</c:v>
                </c:pt>
                <c:pt idx="13779">
                  <c:v>-94.481700000000004</c:v>
                </c:pt>
                <c:pt idx="13780">
                  <c:v>-94.492699999999999</c:v>
                </c:pt>
                <c:pt idx="13781">
                  <c:v>-94.503500000000003</c:v>
                </c:pt>
                <c:pt idx="13782">
                  <c:v>-94.514399999999995</c:v>
                </c:pt>
                <c:pt idx="13783">
                  <c:v>-94.525099999999995</c:v>
                </c:pt>
                <c:pt idx="13784">
                  <c:v>-94.535899999999998</c:v>
                </c:pt>
                <c:pt idx="13785">
                  <c:v>-94.546599999999998</c:v>
                </c:pt>
                <c:pt idx="13786">
                  <c:v>-94.557299999999998</c:v>
                </c:pt>
                <c:pt idx="13787">
                  <c:v>-94.567899999999995</c:v>
                </c:pt>
                <c:pt idx="13788">
                  <c:v>-94.578500000000005</c:v>
                </c:pt>
                <c:pt idx="13789">
                  <c:v>-94.588999999999999</c:v>
                </c:pt>
                <c:pt idx="13790">
                  <c:v>-94.599400000000003</c:v>
                </c:pt>
                <c:pt idx="13791">
                  <c:v>-94.609800000000007</c:v>
                </c:pt>
                <c:pt idx="13792">
                  <c:v>-94.620099999999994</c:v>
                </c:pt>
                <c:pt idx="13793">
                  <c:v>-94.630300000000005</c:v>
                </c:pt>
                <c:pt idx="13794">
                  <c:v>-94.6404</c:v>
                </c:pt>
                <c:pt idx="13795">
                  <c:v>-94.650400000000005</c:v>
                </c:pt>
                <c:pt idx="13796">
                  <c:v>-94.660300000000007</c:v>
                </c:pt>
                <c:pt idx="13797">
                  <c:v>-94.670100000000005</c:v>
                </c:pt>
                <c:pt idx="13798">
                  <c:v>-94.679599999999994</c:v>
                </c:pt>
                <c:pt idx="13799">
                  <c:v>-94.688999999999993</c:v>
                </c:pt>
                <c:pt idx="13800">
                  <c:v>-94.698300000000003</c:v>
                </c:pt>
                <c:pt idx="13801">
                  <c:v>-94.707300000000004</c:v>
                </c:pt>
                <c:pt idx="13802">
                  <c:v>-94.716099999999997</c:v>
                </c:pt>
                <c:pt idx="13803">
                  <c:v>-94.724699999999999</c:v>
                </c:pt>
                <c:pt idx="13804">
                  <c:v>-94.733000000000004</c:v>
                </c:pt>
                <c:pt idx="13805">
                  <c:v>-94.741100000000003</c:v>
                </c:pt>
                <c:pt idx="13806">
                  <c:v>-94.748900000000006</c:v>
                </c:pt>
                <c:pt idx="13807">
                  <c:v>-94.756500000000003</c:v>
                </c:pt>
                <c:pt idx="13808">
                  <c:v>-94.763800000000003</c:v>
                </c:pt>
                <c:pt idx="13809">
                  <c:v>-94.770700000000005</c:v>
                </c:pt>
                <c:pt idx="13810">
                  <c:v>-94.7774</c:v>
                </c:pt>
                <c:pt idx="13811">
                  <c:v>-94.783799999999999</c:v>
                </c:pt>
                <c:pt idx="13812">
                  <c:v>-94.7898</c:v>
                </c:pt>
                <c:pt idx="13813">
                  <c:v>-94.795500000000004</c:v>
                </c:pt>
                <c:pt idx="13814">
                  <c:v>-94.800899999999999</c:v>
                </c:pt>
                <c:pt idx="13815">
                  <c:v>-94.805999999999997</c:v>
                </c:pt>
                <c:pt idx="13816">
                  <c:v>-94.810699999999997</c:v>
                </c:pt>
                <c:pt idx="13817">
                  <c:v>-94.815200000000004</c:v>
                </c:pt>
                <c:pt idx="13818">
                  <c:v>-94.819299999999998</c:v>
                </c:pt>
                <c:pt idx="13819">
                  <c:v>-94.823099999999997</c:v>
                </c:pt>
                <c:pt idx="13820">
                  <c:v>-94.826599999999999</c:v>
                </c:pt>
                <c:pt idx="13821">
                  <c:v>-94.829800000000006</c:v>
                </c:pt>
                <c:pt idx="13822">
                  <c:v>-94.832800000000006</c:v>
                </c:pt>
                <c:pt idx="13823">
                  <c:v>-94.835400000000007</c:v>
                </c:pt>
                <c:pt idx="13824">
                  <c:v>-94.837800000000001</c:v>
                </c:pt>
                <c:pt idx="13825">
                  <c:v>-94.8399</c:v>
                </c:pt>
                <c:pt idx="13826">
                  <c:v>-94.841700000000003</c:v>
                </c:pt>
                <c:pt idx="13827">
                  <c:v>-94.843299999999999</c:v>
                </c:pt>
                <c:pt idx="13828">
                  <c:v>-94.844700000000003</c:v>
                </c:pt>
                <c:pt idx="13829">
                  <c:v>-94.8459</c:v>
                </c:pt>
                <c:pt idx="13830">
                  <c:v>-94.846800000000002</c:v>
                </c:pt>
                <c:pt idx="13831">
                  <c:v>-94.8476</c:v>
                </c:pt>
                <c:pt idx="13832">
                  <c:v>-94.848100000000002</c:v>
                </c:pt>
                <c:pt idx="13833">
                  <c:v>-94.848500000000001</c:v>
                </c:pt>
                <c:pt idx="13834">
                  <c:v>-94.848699999999994</c:v>
                </c:pt>
                <c:pt idx="13835">
                  <c:v>-94.848699999999994</c:v>
                </c:pt>
                <c:pt idx="13836">
                  <c:v>-94.848600000000005</c:v>
                </c:pt>
                <c:pt idx="13837">
                  <c:v>-94.848299999999995</c:v>
                </c:pt>
                <c:pt idx="13838">
                  <c:v>-94.847899999999996</c:v>
                </c:pt>
                <c:pt idx="13839">
                  <c:v>-94.847300000000004</c:v>
                </c:pt>
                <c:pt idx="13840">
                  <c:v>-94.846599999999995</c:v>
                </c:pt>
                <c:pt idx="13841">
                  <c:v>-94.845799999999997</c:v>
                </c:pt>
                <c:pt idx="13842">
                  <c:v>-94.844899999999996</c:v>
                </c:pt>
                <c:pt idx="13843">
                  <c:v>-94.843900000000005</c:v>
                </c:pt>
                <c:pt idx="13844">
                  <c:v>-94.842699999999994</c:v>
                </c:pt>
                <c:pt idx="13845">
                  <c:v>-94.841399999999993</c:v>
                </c:pt>
                <c:pt idx="13846">
                  <c:v>-94.840100000000007</c:v>
                </c:pt>
                <c:pt idx="13847">
                  <c:v>-94.8386</c:v>
                </c:pt>
                <c:pt idx="13848">
                  <c:v>-94.837000000000003</c:v>
                </c:pt>
                <c:pt idx="13849">
                  <c:v>-94.835300000000004</c:v>
                </c:pt>
                <c:pt idx="13850">
                  <c:v>-94.833600000000004</c:v>
                </c:pt>
                <c:pt idx="13851">
                  <c:v>-94.831699999999998</c:v>
                </c:pt>
                <c:pt idx="13852">
                  <c:v>-94.829800000000006</c:v>
                </c:pt>
                <c:pt idx="13853">
                  <c:v>-94.827799999999996</c:v>
                </c:pt>
                <c:pt idx="13854">
                  <c:v>-94.825599999999994</c:v>
                </c:pt>
                <c:pt idx="13855">
                  <c:v>-94.823400000000007</c:v>
                </c:pt>
                <c:pt idx="13856">
                  <c:v>-94.821200000000005</c:v>
                </c:pt>
                <c:pt idx="13857">
                  <c:v>-94.818799999999996</c:v>
                </c:pt>
                <c:pt idx="13858">
                  <c:v>-94.816400000000002</c:v>
                </c:pt>
                <c:pt idx="13859">
                  <c:v>-94.813900000000004</c:v>
                </c:pt>
                <c:pt idx="13860">
                  <c:v>-94.811400000000006</c:v>
                </c:pt>
                <c:pt idx="13861">
                  <c:v>-94.808800000000005</c:v>
                </c:pt>
                <c:pt idx="13862">
                  <c:v>-94.806100000000001</c:v>
                </c:pt>
                <c:pt idx="13863">
                  <c:v>-94.803399999999996</c:v>
                </c:pt>
                <c:pt idx="13864">
                  <c:v>-94.800600000000003</c:v>
                </c:pt>
                <c:pt idx="13865">
                  <c:v>-94.797799999999995</c:v>
                </c:pt>
                <c:pt idx="13866">
                  <c:v>-94.794899999999998</c:v>
                </c:pt>
                <c:pt idx="13867">
                  <c:v>-94.792000000000002</c:v>
                </c:pt>
                <c:pt idx="13868">
                  <c:v>-94.789000000000001</c:v>
                </c:pt>
                <c:pt idx="13869">
                  <c:v>-94.786000000000001</c:v>
                </c:pt>
                <c:pt idx="13870">
                  <c:v>-89.547399999999996</c:v>
                </c:pt>
                <c:pt idx="13871">
                  <c:v>-75.308599999999998</c:v>
                </c:pt>
                <c:pt idx="13872">
                  <c:v>-50.975099999999998</c:v>
                </c:pt>
                <c:pt idx="13873">
                  <c:v>-14.3155</c:v>
                </c:pt>
                <c:pt idx="13874">
                  <c:v>38.49</c:v>
                </c:pt>
                <c:pt idx="13875">
                  <c:v>113.411</c:v>
                </c:pt>
                <c:pt idx="13876">
                  <c:v>220.30199999999999</c:v>
                </c:pt>
                <c:pt idx="13877">
                  <c:v>225.648</c:v>
                </c:pt>
                <c:pt idx="13878">
                  <c:v>225.673</c:v>
                </c:pt>
                <c:pt idx="13879">
                  <c:v>225.69</c:v>
                </c:pt>
                <c:pt idx="13880">
                  <c:v>225.7</c:v>
                </c:pt>
                <c:pt idx="13881">
                  <c:v>225.70400000000001</c:v>
                </c:pt>
                <c:pt idx="13882">
                  <c:v>225.70400000000001</c:v>
                </c:pt>
                <c:pt idx="13883">
                  <c:v>225.69900000000001</c:v>
                </c:pt>
                <c:pt idx="13884">
                  <c:v>225.69</c:v>
                </c:pt>
                <c:pt idx="13885">
                  <c:v>225.678</c:v>
                </c:pt>
                <c:pt idx="13886">
                  <c:v>225.66399999999999</c:v>
                </c:pt>
                <c:pt idx="13887">
                  <c:v>225.648</c:v>
                </c:pt>
                <c:pt idx="13888">
                  <c:v>225.62899999999999</c:v>
                </c:pt>
                <c:pt idx="13889">
                  <c:v>225.61</c:v>
                </c:pt>
                <c:pt idx="13890">
                  <c:v>225.58799999999999</c:v>
                </c:pt>
                <c:pt idx="13891">
                  <c:v>225.566</c:v>
                </c:pt>
                <c:pt idx="13892">
                  <c:v>225.54300000000001</c:v>
                </c:pt>
                <c:pt idx="13893">
                  <c:v>225.51900000000001</c:v>
                </c:pt>
                <c:pt idx="13894">
                  <c:v>225.494</c:v>
                </c:pt>
                <c:pt idx="13895">
                  <c:v>225.46899999999999</c:v>
                </c:pt>
                <c:pt idx="13896">
                  <c:v>225.44300000000001</c:v>
                </c:pt>
                <c:pt idx="13897">
                  <c:v>225.417</c:v>
                </c:pt>
                <c:pt idx="13898">
                  <c:v>225.39099999999999</c:v>
                </c:pt>
                <c:pt idx="13899">
                  <c:v>225.364</c:v>
                </c:pt>
                <c:pt idx="13900">
                  <c:v>225.33600000000001</c:v>
                </c:pt>
                <c:pt idx="13901">
                  <c:v>225.309</c:v>
                </c:pt>
                <c:pt idx="13902">
                  <c:v>225.28100000000001</c:v>
                </c:pt>
                <c:pt idx="13903">
                  <c:v>225.25299999999999</c:v>
                </c:pt>
                <c:pt idx="13904">
                  <c:v>225.22399999999999</c:v>
                </c:pt>
                <c:pt idx="13905">
                  <c:v>225.196</c:v>
                </c:pt>
                <c:pt idx="13906">
                  <c:v>225.167</c:v>
                </c:pt>
                <c:pt idx="13907">
                  <c:v>225.13800000000001</c:v>
                </c:pt>
                <c:pt idx="13908">
                  <c:v>225.10900000000001</c:v>
                </c:pt>
                <c:pt idx="13909">
                  <c:v>225.08</c:v>
                </c:pt>
                <c:pt idx="13910">
                  <c:v>225.05099999999999</c:v>
                </c:pt>
                <c:pt idx="13911">
                  <c:v>225.02099999999999</c:v>
                </c:pt>
                <c:pt idx="13912">
                  <c:v>224.99199999999999</c:v>
                </c:pt>
                <c:pt idx="13913">
                  <c:v>224.96299999999999</c:v>
                </c:pt>
                <c:pt idx="13914">
                  <c:v>224.93299999999999</c:v>
                </c:pt>
                <c:pt idx="13915">
                  <c:v>224.90299999999999</c:v>
                </c:pt>
                <c:pt idx="13916">
                  <c:v>224.874</c:v>
                </c:pt>
                <c:pt idx="13917">
                  <c:v>224.845</c:v>
                </c:pt>
                <c:pt idx="13918">
                  <c:v>224.815</c:v>
                </c:pt>
                <c:pt idx="13919">
                  <c:v>224.786</c:v>
                </c:pt>
                <c:pt idx="13920">
                  <c:v>224.75700000000001</c:v>
                </c:pt>
                <c:pt idx="13921">
                  <c:v>224.72800000000001</c:v>
                </c:pt>
                <c:pt idx="13922">
                  <c:v>224.7</c:v>
                </c:pt>
                <c:pt idx="13923">
                  <c:v>224.67099999999999</c:v>
                </c:pt>
                <c:pt idx="13924">
                  <c:v>224.643</c:v>
                </c:pt>
                <c:pt idx="13925">
                  <c:v>224.61600000000001</c:v>
                </c:pt>
                <c:pt idx="13926">
                  <c:v>224.589</c:v>
                </c:pt>
                <c:pt idx="13927">
                  <c:v>224.56200000000001</c:v>
                </c:pt>
                <c:pt idx="13928">
                  <c:v>224.535</c:v>
                </c:pt>
                <c:pt idx="13929">
                  <c:v>224.51</c:v>
                </c:pt>
                <c:pt idx="13930">
                  <c:v>224.48400000000001</c:v>
                </c:pt>
                <c:pt idx="13931">
                  <c:v>224.459</c:v>
                </c:pt>
                <c:pt idx="13932">
                  <c:v>224.435</c:v>
                </c:pt>
                <c:pt idx="13933">
                  <c:v>224.41200000000001</c:v>
                </c:pt>
                <c:pt idx="13934">
                  <c:v>224.38900000000001</c:v>
                </c:pt>
                <c:pt idx="13935">
                  <c:v>224.36600000000001</c:v>
                </c:pt>
                <c:pt idx="13936">
                  <c:v>224.345</c:v>
                </c:pt>
                <c:pt idx="13937">
                  <c:v>224.32400000000001</c:v>
                </c:pt>
                <c:pt idx="13938">
                  <c:v>224.304</c:v>
                </c:pt>
                <c:pt idx="13939">
                  <c:v>224.285</c:v>
                </c:pt>
                <c:pt idx="13940">
                  <c:v>224.267</c:v>
                </c:pt>
                <c:pt idx="13941">
                  <c:v>224.249</c:v>
                </c:pt>
                <c:pt idx="13942">
                  <c:v>224.233</c:v>
                </c:pt>
                <c:pt idx="13943">
                  <c:v>224.21700000000001</c:v>
                </c:pt>
                <c:pt idx="13944">
                  <c:v>224.202</c:v>
                </c:pt>
                <c:pt idx="13945">
                  <c:v>224.18799999999999</c:v>
                </c:pt>
                <c:pt idx="13946">
                  <c:v>224.17500000000001</c:v>
                </c:pt>
                <c:pt idx="13947">
                  <c:v>224.16300000000001</c:v>
                </c:pt>
                <c:pt idx="13948">
                  <c:v>224.15199999999999</c:v>
                </c:pt>
                <c:pt idx="13949">
                  <c:v>224.142</c:v>
                </c:pt>
                <c:pt idx="13950">
                  <c:v>224.13200000000001</c:v>
                </c:pt>
                <c:pt idx="13951">
                  <c:v>224.124</c:v>
                </c:pt>
                <c:pt idx="13952">
                  <c:v>224.11600000000001</c:v>
                </c:pt>
                <c:pt idx="13953">
                  <c:v>224.11</c:v>
                </c:pt>
                <c:pt idx="13954">
                  <c:v>224.10400000000001</c:v>
                </c:pt>
                <c:pt idx="13955">
                  <c:v>224.09899999999999</c:v>
                </c:pt>
                <c:pt idx="13956">
                  <c:v>224.096</c:v>
                </c:pt>
                <c:pt idx="13957">
                  <c:v>224.09299999999999</c:v>
                </c:pt>
                <c:pt idx="13958">
                  <c:v>224.09</c:v>
                </c:pt>
                <c:pt idx="13959">
                  <c:v>224.089</c:v>
                </c:pt>
                <c:pt idx="13960">
                  <c:v>224.08799999999999</c:v>
                </c:pt>
                <c:pt idx="13961">
                  <c:v>224.089</c:v>
                </c:pt>
                <c:pt idx="13962">
                  <c:v>224.09</c:v>
                </c:pt>
                <c:pt idx="13963">
                  <c:v>224.09100000000001</c:v>
                </c:pt>
                <c:pt idx="13964">
                  <c:v>224.09399999999999</c:v>
                </c:pt>
                <c:pt idx="13965">
                  <c:v>224.09700000000001</c:v>
                </c:pt>
                <c:pt idx="13966">
                  <c:v>224.101</c:v>
                </c:pt>
                <c:pt idx="13967">
                  <c:v>224.10499999999999</c:v>
                </c:pt>
                <c:pt idx="13968">
                  <c:v>224.11</c:v>
                </c:pt>
                <c:pt idx="13969">
                  <c:v>224.11600000000001</c:v>
                </c:pt>
                <c:pt idx="13970">
                  <c:v>224.12200000000001</c:v>
                </c:pt>
                <c:pt idx="13971">
                  <c:v>224.12899999999999</c:v>
                </c:pt>
                <c:pt idx="13972">
                  <c:v>224.136</c:v>
                </c:pt>
                <c:pt idx="13973">
                  <c:v>224.14400000000001</c:v>
                </c:pt>
                <c:pt idx="13974">
                  <c:v>224.15199999999999</c:v>
                </c:pt>
                <c:pt idx="13975">
                  <c:v>224.161</c:v>
                </c:pt>
                <c:pt idx="13976">
                  <c:v>224.17</c:v>
                </c:pt>
                <c:pt idx="13977">
                  <c:v>224.18</c:v>
                </c:pt>
                <c:pt idx="13978">
                  <c:v>224.19</c:v>
                </c:pt>
                <c:pt idx="13979">
                  <c:v>224.2</c:v>
                </c:pt>
                <c:pt idx="13980">
                  <c:v>224.21100000000001</c:v>
                </c:pt>
                <c:pt idx="13981">
                  <c:v>224.22200000000001</c:v>
                </c:pt>
                <c:pt idx="13982">
                  <c:v>224.23400000000001</c:v>
                </c:pt>
                <c:pt idx="13983">
                  <c:v>224.24600000000001</c:v>
                </c:pt>
                <c:pt idx="13984">
                  <c:v>224.25800000000001</c:v>
                </c:pt>
                <c:pt idx="13985">
                  <c:v>224.27</c:v>
                </c:pt>
                <c:pt idx="13986">
                  <c:v>224.28299999999999</c:v>
                </c:pt>
                <c:pt idx="13987">
                  <c:v>224.29599999999999</c:v>
                </c:pt>
                <c:pt idx="13988">
                  <c:v>224.309</c:v>
                </c:pt>
                <c:pt idx="13989">
                  <c:v>224.322</c:v>
                </c:pt>
                <c:pt idx="13990">
                  <c:v>224.33600000000001</c:v>
                </c:pt>
                <c:pt idx="13991">
                  <c:v>224.35</c:v>
                </c:pt>
                <c:pt idx="13992">
                  <c:v>224.364</c:v>
                </c:pt>
                <c:pt idx="13993">
                  <c:v>224.37799999999999</c:v>
                </c:pt>
                <c:pt idx="13994">
                  <c:v>224.392</c:v>
                </c:pt>
                <c:pt idx="13995">
                  <c:v>213.38399999999999</c:v>
                </c:pt>
                <c:pt idx="13996">
                  <c:v>187.80199999999999</c:v>
                </c:pt>
                <c:pt idx="13997">
                  <c:v>146.559</c:v>
                </c:pt>
                <c:pt idx="13998">
                  <c:v>86.943299999999994</c:v>
                </c:pt>
                <c:pt idx="13999">
                  <c:v>6.6257299999999999</c:v>
                </c:pt>
                <c:pt idx="14000">
                  <c:v>-93.397800000000004</c:v>
                </c:pt>
                <c:pt idx="14001">
                  <c:v>-94.275400000000005</c:v>
                </c:pt>
                <c:pt idx="14002">
                  <c:v>-94.267700000000005</c:v>
                </c:pt>
                <c:pt idx="14003">
                  <c:v>-94.263300000000001</c:v>
                </c:pt>
                <c:pt idx="14004">
                  <c:v>-94.261700000000005</c:v>
                </c:pt>
                <c:pt idx="14005">
                  <c:v>-94.262600000000006</c:v>
                </c:pt>
                <c:pt idx="14006">
                  <c:v>-94.265299999999996</c:v>
                </c:pt>
                <c:pt idx="14007">
                  <c:v>-94.269800000000004</c:v>
                </c:pt>
                <c:pt idx="14008">
                  <c:v>-94.275599999999997</c:v>
                </c:pt>
                <c:pt idx="14009">
                  <c:v>-94.282600000000002</c:v>
                </c:pt>
                <c:pt idx="14010">
                  <c:v>-94.290499999999994</c:v>
                </c:pt>
                <c:pt idx="14011">
                  <c:v>-94.299099999999996</c:v>
                </c:pt>
                <c:pt idx="14012">
                  <c:v>-94.308400000000006</c:v>
                </c:pt>
                <c:pt idx="14013">
                  <c:v>-94.318200000000004</c:v>
                </c:pt>
                <c:pt idx="14014">
                  <c:v>-94.328400000000002</c:v>
                </c:pt>
                <c:pt idx="14015">
                  <c:v>-94.338800000000006</c:v>
                </c:pt>
                <c:pt idx="14016">
                  <c:v>-94.349500000000006</c:v>
                </c:pt>
                <c:pt idx="14017">
                  <c:v>-94.360399999999998</c:v>
                </c:pt>
                <c:pt idx="14018">
                  <c:v>-94.371399999999994</c:v>
                </c:pt>
                <c:pt idx="14019">
                  <c:v>-94.382400000000004</c:v>
                </c:pt>
                <c:pt idx="14020">
                  <c:v>-94.393500000000003</c:v>
                </c:pt>
                <c:pt idx="14021">
                  <c:v>-94.404600000000002</c:v>
                </c:pt>
                <c:pt idx="14022">
                  <c:v>-94.415700000000001</c:v>
                </c:pt>
                <c:pt idx="14023">
                  <c:v>-94.4268</c:v>
                </c:pt>
                <c:pt idx="14024">
                  <c:v>-94.437899999999999</c:v>
                </c:pt>
                <c:pt idx="14025">
                  <c:v>-94.448999999999998</c:v>
                </c:pt>
                <c:pt idx="14026">
                  <c:v>-94.46</c:v>
                </c:pt>
                <c:pt idx="14027">
                  <c:v>-94.471000000000004</c:v>
                </c:pt>
                <c:pt idx="14028">
                  <c:v>-94.481899999999996</c:v>
                </c:pt>
                <c:pt idx="14029">
                  <c:v>-94.492800000000003</c:v>
                </c:pt>
                <c:pt idx="14030">
                  <c:v>-94.503699999999995</c:v>
                </c:pt>
                <c:pt idx="14031">
                  <c:v>-94.514499999999998</c:v>
                </c:pt>
                <c:pt idx="14032">
                  <c:v>-94.525300000000001</c:v>
                </c:pt>
                <c:pt idx="14033">
                  <c:v>-94.536100000000005</c:v>
                </c:pt>
                <c:pt idx="14034">
                  <c:v>-94.546800000000005</c:v>
                </c:pt>
                <c:pt idx="14035">
                  <c:v>-94.557500000000005</c:v>
                </c:pt>
                <c:pt idx="14036">
                  <c:v>-94.568100000000001</c:v>
                </c:pt>
                <c:pt idx="14037">
                  <c:v>-94.578699999999998</c:v>
                </c:pt>
                <c:pt idx="14038">
                  <c:v>-94.589299999999994</c:v>
                </c:pt>
                <c:pt idx="14039">
                  <c:v>-94.599800000000002</c:v>
                </c:pt>
                <c:pt idx="14040">
                  <c:v>-94.610200000000006</c:v>
                </c:pt>
                <c:pt idx="14041">
                  <c:v>-94.620500000000007</c:v>
                </c:pt>
                <c:pt idx="14042">
                  <c:v>-94.630700000000004</c:v>
                </c:pt>
                <c:pt idx="14043">
                  <c:v>-94.640900000000002</c:v>
                </c:pt>
                <c:pt idx="14044">
                  <c:v>-94.650899999999993</c:v>
                </c:pt>
                <c:pt idx="14045">
                  <c:v>-94.660799999999995</c:v>
                </c:pt>
                <c:pt idx="14046">
                  <c:v>-94.670599999999993</c:v>
                </c:pt>
                <c:pt idx="14047">
                  <c:v>-94.680199999999999</c:v>
                </c:pt>
                <c:pt idx="14048">
                  <c:v>-94.689599999999999</c:v>
                </c:pt>
                <c:pt idx="14049">
                  <c:v>-94.698899999999995</c:v>
                </c:pt>
                <c:pt idx="14050">
                  <c:v>-94.707899999999995</c:v>
                </c:pt>
                <c:pt idx="14051">
                  <c:v>-94.716700000000003</c:v>
                </c:pt>
                <c:pt idx="14052">
                  <c:v>-94.725399999999993</c:v>
                </c:pt>
                <c:pt idx="14053">
                  <c:v>-94.733699999999999</c:v>
                </c:pt>
                <c:pt idx="14054">
                  <c:v>-94.741799999999998</c:v>
                </c:pt>
                <c:pt idx="14055">
                  <c:v>-94.749700000000004</c:v>
                </c:pt>
                <c:pt idx="14056">
                  <c:v>-94.757199999999997</c:v>
                </c:pt>
                <c:pt idx="14057">
                  <c:v>-94.764499999999998</c:v>
                </c:pt>
                <c:pt idx="14058">
                  <c:v>-94.771500000000003</c:v>
                </c:pt>
                <c:pt idx="14059">
                  <c:v>-94.778199999999998</c:v>
                </c:pt>
                <c:pt idx="14060">
                  <c:v>-94.784499999999994</c:v>
                </c:pt>
                <c:pt idx="14061">
                  <c:v>-94.790499999999994</c:v>
                </c:pt>
                <c:pt idx="14062">
                  <c:v>-94.796199999999999</c:v>
                </c:pt>
                <c:pt idx="14063">
                  <c:v>-94.801599999999993</c:v>
                </c:pt>
                <c:pt idx="14064">
                  <c:v>-94.806600000000003</c:v>
                </c:pt>
                <c:pt idx="14065">
                  <c:v>-94.811400000000006</c:v>
                </c:pt>
                <c:pt idx="14066">
                  <c:v>-94.815799999999996</c:v>
                </c:pt>
                <c:pt idx="14067">
                  <c:v>-94.819800000000001</c:v>
                </c:pt>
                <c:pt idx="14068">
                  <c:v>-94.823599999999999</c:v>
                </c:pt>
                <c:pt idx="14069">
                  <c:v>-94.826999999999998</c:v>
                </c:pt>
                <c:pt idx="14070">
                  <c:v>-94.830100000000002</c:v>
                </c:pt>
                <c:pt idx="14071">
                  <c:v>-94.832999999999998</c:v>
                </c:pt>
                <c:pt idx="14072">
                  <c:v>-94.835499999999996</c:v>
                </c:pt>
                <c:pt idx="14073">
                  <c:v>-94.837699999999998</c:v>
                </c:pt>
                <c:pt idx="14074">
                  <c:v>-94.839699999999993</c:v>
                </c:pt>
                <c:pt idx="14075">
                  <c:v>-94.841399999999993</c:v>
                </c:pt>
                <c:pt idx="14076">
                  <c:v>-94.842799999999997</c:v>
                </c:pt>
                <c:pt idx="14077">
                  <c:v>-94.843999999999994</c:v>
                </c:pt>
                <c:pt idx="14078">
                  <c:v>-94.844999999999999</c:v>
                </c:pt>
                <c:pt idx="14079">
                  <c:v>-94.845699999999994</c:v>
                </c:pt>
                <c:pt idx="14080">
                  <c:v>-94.846299999999999</c:v>
                </c:pt>
                <c:pt idx="14081">
                  <c:v>-94.846599999999995</c:v>
                </c:pt>
                <c:pt idx="14082">
                  <c:v>-94.846699999999998</c:v>
                </c:pt>
                <c:pt idx="14083">
                  <c:v>-94.846599999999995</c:v>
                </c:pt>
                <c:pt idx="14084">
                  <c:v>-94.846400000000003</c:v>
                </c:pt>
                <c:pt idx="14085">
                  <c:v>-94.846000000000004</c:v>
                </c:pt>
                <c:pt idx="14086">
                  <c:v>-94.845500000000001</c:v>
                </c:pt>
                <c:pt idx="14087">
                  <c:v>-94.844800000000006</c:v>
                </c:pt>
                <c:pt idx="14088">
                  <c:v>-94.843900000000005</c:v>
                </c:pt>
                <c:pt idx="14089">
                  <c:v>-94.8429</c:v>
                </c:pt>
                <c:pt idx="14090">
                  <c:v>-94.841899999999995</c:v>
                </c:pt>
                <c:pt idx="14091">
                  <c:v>-94.840699999999998</c:v>
                </c:pt>
                <c:pt idx="14092">
                  <c:v>-94.839299999999994</c:v>
                </c:pt>
                <c:pt idx="14093">
                  <c:v>-94.837900000000005</c:v>
                </c:pt>
                <c:pt idx="14094">
                  <c:v>-94.836299999999994</c:v>
                </c:pt>
                <c:pt idx="14095">
                  <c:v>-94.834699999999998</c:v>
                </c:pt>
                <c:pt idx="14096">
                  <c:v>-94.832999999999998</c:v>
                </c:pt>
                <c:pt idx="14097">
                  <c:v>-94.831199999999995</c:v>
                </c:pt>
                <c:pt idx="14098">
                  <c:v>-94.829300000000003</c:v>
                </c:pt>
                <c:pt idx="14099">
                  <c:v>-94.827299999999994</c:v>
                </c:pt>
                <c:pt idx="14100">
                  <c:v>-94.825199999999995</c:v>
                </c:pt>
                <c:pt idx="14101">
                  <c:v>-94.823099999999997</c:v>
                </c:pt>
                <c:pt idx="14102">
                  <c:v>-94.820899999999995</c:v>
                </c:pt>
                <c:pt idx="14103">
                  <c:v>-94.818600000000004</c:v>
                </c:pt>
                <c:pt idx="14104">
                  <c:v>-94.816199999999995</c:v>
                </c:pt>
                <c:pt idx="14105">
                  <c:v>-94.813800000000001</c:v>
                </c:pt>
                <c:pt idx="14106">
                  <c:v>-94.811300000000003</c:v>
                </c:pt>
                <c:pt idx="14107">
                  <c:v>-94.808800000000005</c:v>
                </c:pt>
                <c:pt idx="14108">
                  <c:v>-94.806200000000004</c:v>
                </c:pt>
                <c:pt idx="14109">
                  <c:v>-94.8035</c:v>
                </c:pt>
                <c:pt idx="14110">
                  <c:v>-94.800799999999995</c:v>
                </c:pt>
                <c:pt idx="14111">
                  <c:v>-94.798100000000005</c:v>
                </c:pt>
                <c:pt idx="14112">
                  <c:v>-94.795299999999997</c:v>
                </c:pt>
                <c:pt idx="14113">
                  <c:v>-94.792400000000001</c:v>
                </c:pt>
                <c:pt idx="14114">
                  <c:v>-94.789500000000004</c:v>
                </c:pt>
                <c:pt idx="14115">
                  <c:v>-94.786600000000007</c:v>
                </c:pt>
                <c:pt idx="14116">
                  <c:v>-94.783699999999996</c:v>
                </c:pt>
                <c:pt idx="14117">
                  <c:v>-94.780699999999996</c:v>
                </c:pt>
                <c:pt idx="14118">
                  <c:v>-93.453699999999998</c:v>
                </c:pt>
                <c:pt idx="14119">
                  <c:v>-83.862399999999994</c:v>
                </c:pt>
                <c:pt idx="14120">
                  <c:v>-65.291499999999999</c:v>
                </c:pt>
                <c:pt idx="14121">
                  <c:v>-36.2087</c:v>
                </c:pt>
                <c:pt idx="14122">
                  <c:v>6.2443999999999997</c:v>
                </c:pt>
                <c:pt idx="14123">
                  <c:v>66.608800000000002</c:v>
                </c:pt>
                <c:pt idx="14124">
                  <c:v>151.929</c:v>
                </c:pt>
                <c:pt idx="14125">
                  <c:v>225.61099999999999</c:v>
                </c:pt>
                <c:pt idx="14126">
                  <c:v>225.642</c:v>
                </c:pt>
                <c:pt idx="14127">
                  <c:v>225.66399999999999</c:v>
                </c:pt>
                <c:pt idx="14128">
                  <c:v>225.679</c:v>
                </c:pt>
                <c:pt idx="14129">
                  <c:v>225.68700000000001</c:v>
                </c:pt>
                <c:pt idx="14130">
                  <c:v>225.68899999999999</c:v>
                </c:pt>
                <c:pt idx="14131">
                  <c:v>225.68700000000001</c:v>
                </c:pt>
                <c:pt idx="14132">
                  <c:v>225.68100000000001</c:v>
                </c:pt>
                <c:pt idx="14133">
                  <c:v>225.672</c:v>
                </c:pt>
                <c:pt idx="14134">
                  <c:v>225.66</c:v>
                </c:pt>
                <c:pt idx="14135">
                  <c:v>225.64500000000001</c:v>
                </c:pt>
                <c:pt idx="14136">
                  <c:v>225.62899999999999</c:v>
                </c:pt>
                <c:pt idx="14137">
                  <c:v>225.61</c:v>
                </c:pt>
                <c:pt idx="14138">
                  <c:v>225.59100000000001</c:v>
                </c:pt>
                <c:pt idx="14139">
                  <c:v>225.57</c:v>
                </c:pt>
                <c:pt idx="14140">
                  <c:v>225.548</c:v>
                </c:pt>
                <c:pt idx="14141">
                  <c:v>225.52500000000001</c:v>
                </c:pt>
                <c:pt idx="14142">
                  <c:v>225.501</c:v>
                </c:pt>
                <c:pt idx="14143">
                  <c:v>225.477</c:v>
                </c:pt>
                <c:pt idx="14144">
                  <c:v>225.452</c:v>
                </c:pt>
                <c:pt idx="14145">
                  <c:v>225.42699999999999</c:v>
                </c:pt>
                <c:pt idx="14146">
                  <c:v>225.40199999999999</c:v>
                </c:pt>
                <c:pt idx="14147">
                  <c:v>225.376</c:v>
                </c:pt>
                <c:pt idx="14148">
                  <c:v>225.34899999999999</c:v>
                </c:pt>
                <c:pt idx="14149">
                  <c:v>225.32300000000001</c:v>
                </c:pt>
                <c:pt idx="14150">
                  <c:v>225.29599999999999</c:v>
                </c:pt>
                <c:pt idx="14151">
                  <c:v>225.268</c:v>
                </c:pt>
                <c:pt idx="14152">
                  <c:v>225.24100000000001</c:v>
                </c:pt>
                <c:pt idx="14153">
                  <c:v>225.21299999999999</c:v>
                </c:pt>
                <c:pt idx="14154">
                  <c:v>225.185</c:v>
                </c:pt>
                <c:pt idx="14155">
                  <c:v>225.15700000000001</c:v>
                </c:pt>
                <c:pt idx="14156">
                  <c:v>225.12899999999999</c:v>
                </c:pt>
                <c:pt idx="14157">
                  <c:v>225.101</c:v>
                </c:pt>
                <c:pt idx="14158">
                  <c:v>225.072</c:v>
                </c:pt>
                <c:pt idx="14159">
                  <c:v>225.04300000000001</c:v>
                </c:pt>
                <c:pt idx="14160">
                  <c:v>225.01499999999999</c:v>
                </c:pt>
                <c:pt idx="14161">
                  <c:v>224.98599999999999</c:v>
                </c:pt>
                <c:pt idx="14162">
                  <c:v>224.95699999999999</c:v>
                </c:pt>
                <c:pt idx="14163">
                  <c:v>224.928</c:v>
                </c:pt>
                <c:pt idx="14164">
                  <c:v>224.899</c:v>
                </c:pt>
                <c:pt idx="14165">
                  <c:v>224.87</c:v>
                </c:pt>
                <c:pt idx="14166">
                  <c:v>224.84100000000001</c:v>
                </c:pt>
                <c:pt idx="14167">
                  <c:v>224.81200000000001</c:v>
                </c:pt>
                <c:pt idx="14168">
                  <c:v>224.78299999999999</c:v>
                </c:pt>
                <c:pt idx="14169">
                  <c:v>224.755</c:v>
                </c:pt>
                <c:pt idx="14170">
                  <c:v>224.727</c:v>
                </c:pt>
                <c:pt idx="14171">
                  <c:v>224.69900000000001</c:v>
                </c:pt>
                <c:pt idx="14172">
                  <c:v>224.67099999999999</c:v>
                </c:pt>
                <c:pt idx="14173">
                  <c:v>224.643</c:v>
                </c:pt>
                <c:pt idx="14174">
                  <c:v>224.61600000000001</c:v>
                </c:pt>
                <c:pt idx="14175">
                  <c:v>224.59</c:v>
                </c:pt>
                <c:pt idx="14176">
                  <c:v>224.56299999999999</c:v>
                </c:pt>
                <c:pt idx="14177">
                  <c:v>224.53800000000001</c:v>
                </c:pt>
                <c:pt idx="14178">
                  <c:v>224.512</c:v>
                </c:pt>
                <c:pt idx="14179">
                  <c:v>224.488</c:v>
                </c:pt>
                <c:pt idx="14180">
                  <c:v>224.464</c:v>
                </c:pt>
                <c:pt idx="14181">
                  <c:v>224.44</c:v>
                </c:pt>
                <c:pt idx="14182">
                  <c:v>224.417</c:v>
                </c:pt>
                <c:pt idx="14183">
                  <c:v>224.39500000000001</c:v>
                </c:pt>
                <c:pt idx="14184">
                  <c:v>224.37299999999999</c:v>
                </c:pt>
                <c:pt idx="14185">
                  <c:v>224.352</c:v>
                </c:pt>
                <c:pt idx="14186">
                  <c:v>224.33199999999999</c:v>
                </c:pt>
                <c:pt idx="14187">
                  <c:v>224.31299999999999</c:v>
                </c:pt>
                <c:pt idx="14188">
                  <c:v>224.29499999999999</c:v>
                </c:pt>
                <c:pt idx="14189">
                  <c:v>224.27699999999999</c:v>
                </c:pt>
                <c:pt idx="14190">
                  <c:v>224.26</c:v>
                </c:pt>
                <c:pt idx="14191">
                  <c:v>224.244</c:v>
                </c:pt>
                <c:pt idx="14192">
                  <c:v>224.22900000000001</c:v>
                </c:pt>
                <c:pt idx="14193">
                  <c:v>224.215</c:v>
                </c:pt>
                <c:pt idx="14194">
                  <c:v>224.20099999999999</c:v>
                </c:pt>
                <c:pt idx="14195">
                  <c:v>224.18899999999999</c:v>
                </c:pt>
                <c:pt idx="14196">
                  <c:v>224.17699999999999</c:v>
                </c:pt>
                <c:pt idx="14197">
                  <c:v>224.166</c:v>
                </c:pt>
                <c:pt idx="14198">
                  <c:v>224.15600000000001</c:v>
                </c:pt>
                <c:pt idx="14199">
                  <c:v>224.148</c:v>
                </c:pt>
                <c:pt idx="14200">
                  <c:v>224.13900000000001</c:v>
                </c:pt>
                <c:pt idx="14201">
                  <c:v>224.13200000000001</c:v>
                </c:pt>
                <c:pt idx="14202">
                  <c:v>224.126</c:v>
                </c:pt>
                <c:pt idx="14203">
                  <c:v>224.12100000000001</c:v>
                </c:pt>
                <c:pt idx="14204">
                  <c:v>224.11600000000001</c:v>
                </c:pt>
                <c:pt idx="14205">
                  <c:v>224.113</c:v>
                </c:pt>
                <c:pt idx="14206">
                  <c:v>224.11</c:v>
                </c:pt>
                <c:pt idx="14207">
                  <c:v>224.108</c:v>
                </c:pt>
                <c:pt idx="14208">
                  <c:v>224.107</c:v>
                </c:pt>
                <c:pt idx="14209">
                  <c:v>224.10599999999999</c:v>
                </c:pt>
                <c:pt idx="14210">
                  <c:v>224.107</c:v>
                </c:pt>
                <c:pt idx="14211">
                  <c:v>224.108</c:v>
                </c:pt>
                <c:pt idx="14212">
                  <c:v>224.11</c:v>
                </c:pt>
                <c:pt idx="14213">
                  <c:v>224.11199999999999</c:v>
                </c:pt>
                <c:pt idx="14214">
                  <c:v>224.11600000000001</c:v>
                </c:pt>
                <c:pt idx="14215">
                  <c:v>224.12</c:v>
                </c:pt>
                <c:pt idx="14216">
                  <c:v>224.124</c:v>
                </c:pt>
                <c:pt idx="14217">
                  <c:v>224.12899999999999</c:v>
                </c:pt>
                <c:pt idx="14218">
                  <c:v>224.13499999999999</c:v>
                </c:pt>
                <c:pt idx="14219">
                  <c:v>224.14099999999999</c:v>
                </c:pt>
                <c:pt idx="14220">
                  <c:v>224.148</c:v>
                </c:pt>
                <c:pt idx="14221">
                  <c:v>224.15600000000001</c:v>
                </c:pt>
                <c:pt idx="14222">
                  <c:v>224.16399999999999</c:v>
                </c:pt>
                <c:pt idx="14223">
                  <c:v>224.172</c:v>
                </c:pt>
                <c:pt idx="14224">
                  <c:v>224.18100000000001</c:v>
                </c:pt>
                <c:pt idx="14225">
                  <c:v>224.19</c:v>
                </c:pt>
                <c:pt idx="14226">
                  <c:v>224.19900000000001</c:v>
                </c:pt>
                <c:pt idx="14227">
                  <c:v>224.209</c:v>
                </c:pt>
                <c:pt idx="14228">
                  <c:v>224.22</c:v>
                </c:pt>
                <c:pt idx="14229">
                  <c:v>224.23</c:v>
                </c:pt>
                <c:pt idx="14230">
                  <c:v>224.24199999999999</c:v>
                </c:pt>
                <c:pt idx="14231">
                  <c:v>224.25299999999999</c:v>
                </c:pt>
                <c:pt idx="14232">
                  <c:v>224.26499999999999</c:v>
                </c:pt>
                <c:pt idx="14233">
                  <c:v>224.27600000000001</c:v>
                </c:pt>
                <c:pt idx="14234">
                  <c:v>224.28899999999999</c:v>
                </c:pt>
                <c:pt idx="14235">
                  <c:v>224.30099999999999</c:v>
                </c:pt>
                <c:pt idx="14236">
                  <c:v>224.31399999999999</c:v>
                </c:pt>
                <c:pt idx="14237">
                  <c:v>224.327</c:v>
                </c:pt>
                <c:pt idx="14238">
                  <c:v>224.34</c:v>
                </c:pt>
                <c:pt idx="14239">
                  <c:v>224.35300000000001</c:v>
                </c:pt>
                <c:pt idx="14240">
                  <c:v>224.36699999999999</c:v>
                </c:pt>
                <c:pt idx="14241">
                  <c:v>224.38</c:v>
                </c:pt>
                <c:pt idx="14242">
                  <c:v>224.39400000000001</c:v>
                </c:pt>
                <c:pt idx="14243">
                  <c:v>224.40799999999999</c:v>
                </c:pt>
                <c:pt idx="14244">
                  <c:v>211.19399999999999</c:v>
                </c:pt>
                <c:pt idx="14245">
                  <c:v>183.76300000000001</c:v>
                </c:pt>
                <c:pt idx="14246">
                  <c:v>140.81299999999999</c:v>
                </c:pt>
                <c:pt idx="14247">
                  <c:v>79.380200000000002</c:v>
                </c:pt>
                <c:pt idx="14248">
                  <c:v>-2.7036699999999998</c:v>
                </c:pt>
                <c:pt idx="14249">
                  <c:v>-94.290899999999993</c:v>
                </c:pt>
                <c:pt idx="14250">
                  <c:v>-94.279300000000006</c:v>
                </c:pt>
                <c:pt idx="14251">
                  <c:v>-94.271699999999996</c:v>
                </c:pt>
                <c:pt idx="14252">
                  <c:v>-94.267399999999995</c:v>
                </c:pt>
                <c:pt idx="14253">
                  <c:v>-94.265900000000002</c:v>
                </c:pt>
                <c:pt idx="14254">
                  <c:v>-94.2667</c:v>
                </c:pt>
                <c:pt idx="14255">
                  <c:v>-94.269400000000005</c:v>
                </c:pt>
                <c:pt idx="14256">
                  <c:v>-94.273799999999994</c:v>
                </c:pt>
                <c:pt idx="14257">
                  <c:v>-94.279499999999999</c:v>
                </c:pt>
                <c:pt idx="14258">
                  <c:v>-94.2864</c:v>
                </c:pt>
                <c:pt idx="14259">
                  <c:v>-94.294200000000004</c:v>
                </c:pt>
                <c:pt idx="14260">
                  <c:v>-94.302700000000002</c:v>
                </c:pt>
                <c:pt idx="14261">
                  <c:v>-94.311899999999994</c:v>
                </c:pt>
                <c:pt idx="14262">
                  <c:v>-94.3215</c:v>
                </c:pt>
                <c:pt idx="14263">
                  <c:v>-94.331500000000005</c:v>
                </c:pt>
                <c:pt idx="14264">
                  <c:v>-94.341899999999995</c:v>
                </c:pt>
                <c:pt idx="14265">
                  <c:v>-94.352400000000003</c:v>
                </c:pt>
                <c:pt idx="14266">
                  <c:v>-94.363100000000003</c:v>
                </c:pt>
                <c:pt idx="14267">
                  <c:v>-94.373900000000006</c:v>
                </c:pt>
                <c:pt idx="14268">
                  <c:v>-94.384799999999998</c:v>
                </c:pt>
                <c:pt idx="14269">
                  <c:v>-94.395700000000005</c:v>
                </c:pt>
                <c:pt idx="14270">
                  <c:v>-94.406700000000001</c:v>
                </c:pt>
                <c:pt idx="14271">
                  <c:v>-94.417599999999993</c:v>
                </c:pt>
                <c:pt idx="14272">
                  <c:v>-94.4285</c:v>
                </c:pt>
                <c:pt idx="14273">
                  <c:v>-94.439400000000006</c:v>
                </c:pt>
                <c:pt idx="14274">
                  <c:v>-94.450299999999999</c:v>
                </c:pt>
                <c:pt idx="14275">
                  <c:v>-94.461100000000002</c:v>
                </c:pt>
                <c:pt idx="14276">
                  <c:v>-94.471900000000005</c:v>
                </c:pt>
                <c:pt idx="14277">
                  <c:v>-94.482699999999994</c:v>
                </c:pt>
                <c:pt idx="14278">
                  <c:v>-94.493399999999994</c:v>
                </c:pt>
                <c:pt idx="14279">
                  <c:v>-94.504099999999994</c:v>
                </c:pt>
                <c:pt idx="14280">
                  <c:v>-94.514799999999994</c:v>
                </c:pt>
                <c:pt idx="14281">
                  <c:v>-94.525400000000005</c:v>
                </c:pt>
                <c:pt idx="14282">
                  <c:v>-94.536000000000001</c:v>
                </c:pt>
                <c:pt idx="14283">
                  <c:v>-94.546599999999998</c:v>
                </c:pt>
                <c:pt idx="14284">
                  <c:v>-94.557100000000005</c:v>
                </c:pt>
                <c:pt idx="14285">
                  <c:v>-94.567599999999999</c:v>
                </c:pt>
                <c:pt idx="14286">
                  <c:v>-94.578000000000003</c:v>
                </c:pt>
                <c:pt idx="14287">
                  <c:v>-94.588399999999993</c:v>
                </c:pt>
                <c:pt idx="14288">
                  <c:v>-94.598799999999997</c:v>
                </c:pt>
                <c:pt idx="14289">
                  <c:v>-94.609099999999998</c:v>
                </c:pt>
                <c:pt idx="14290">
                  <c:v>-94.619299999999996</c:v>
                </c:pt>
                <c:pt idx="14291">
                  <c:v>-94.629400000000004</c:v>
                </c:pt>
                <c:pt idx="14292">
                  <c:v>-94.639399999999995</c:v>
                </c:pt>
                <c:pt idx="14293">
                  <c:v>-94.649299999999997</c:v>
                </c:pt>
                <c:pt idx="14294">
                  <c:v>-94.659099999999995</c:v>
                </c:pt>
                <c:pt idx="14295">
                  <c:v>-94.668800000000005</c:v>
                </c:pt>
                <c:pt idx="14296">
                  <c:v>-94.678299999999993</c:v>
                </c:pt>
                <c:pt idx="14297">
                  <c:v>-94.687700000000007</c:v>
                </c:pt>
                <c:pt idx="14298">
                  <c:v>-94.696899999999999</c:v>
                </c:pt>
                <c:pt idx="14299">
                  <c:v>-94.705799999999996</c:v>
                </c:pt>
                <c:pt idx="14300">
                  <c:v>-94.714600000000004</c:v>
                </c:pt>
                <c:pt idx="14301">
                  <c:v>-94.723100000000002</c:v>
                </c:pt>
                <c:pt idx="14302">
                  <c:v>-94.731499999999997</c:v>
                </c:pt>
                <c:pt idx="14303">
                  <c:v>-94.739500000000007</c:v>
                </c:pt>
                <c:pt idx="14304">
                  <c:v>-94.747299999999996</c:v>
                </c:pt>
                <c:pt idx="14305">
                  <c:v>-94.754800000000003</c:v>
                </c:pt>
                <c:pt idx="14306">
                  <c:v>-94.762</c:v>
                </c:pt>
                <c:pt idx="14307">
                  <c:v>-94.768900000000002</c:v>
                </c:pt>
                <c:pt idx="14308">
                  <c:v>-94.775499999999994</c:v>
                </c:pt>
                <c:pt idx="14309">
                  <c:v>-94.781800000000004</c:v>
                </c:pt>
                <c:pt idx="14310">
                  <c:v>-94.787700000000001</c:v>
                </c:pt>
                <c:pt idx="14311">
                  <c:v>-94.793300000000002</c:v>
                </c:pt>
                <c:pt idx="14312">
                  <c:v>-94.798599999999993</c:v>
                </c:pt>
                <c:pt idx="14313">
                  <c:v>-94.803600000000003</c:v>
                </c:pt>
                <c:pt idx="14314">
                  <c:v>-94.808199999999999</c:v>
                </c:pt>
                <c:pt idx="14315">
                  <c:v>-94.8125</c:v>
                </c:pt>
                <c:pt idx="14316">
                  <c:v>-94.816400000000002</c:v>
                </c:pt>
                <c:pt idx="14317">
                  <c:v>-94.820099999999996</c:v>
                </c:pt>
                <c:pt idx="14318">
                  <c:v>-94.823400000000007</c:v>
                </c:pt>
                <c:pt idx="14319">
                  <c:v>-94.826400000000007</c:v>
                </c:pt>
                <c:pt idx="14320">
                  <c:v>-94.829099999999997</c:v>
                </c:pt>
                <c:pt idx="14321">
                  <c:v>-94.831400000000002</c:v>
                </c:pt>
                <c:pt idx="14322">
                  <c:v>-94.833500000000001</c:v>
                </c:pt>
                <c:pt idx="14323">
                  <c:v>-94.835400000000007</c:v>
                </c:pt>
                <c:pt idx="14324">
                  <c:v>-94.8369</c:v>
                </c:pt>
                <c:pt idx="14325">
                  <c:v>-94.838200000000001</c:v>
                </c:pt>
                <c:pt idx="14326">
                  <c:v>-94.839200000000005</c:v>
                </c:pt>
                <c:pt idx="14327">
                  <c:v>-94.84</c:v>
                </c:pt>
                <c:pt idx="14328">
                  <c:v>-94.840599999999995</c:v>
                </c:pt>
                <c:pt idx="14329">
                  <c:v>-94.840999999999994</c:v>
                </c:pt>
                <c:pt idx="14330">
                  <c:v>-94.841099999999997</c:v>
                </c:pt>
                <c:pt idx="14331">
                  <c:v>-94.841099999999997</c:v>
                </c:pt>
                <c:pt idx="14332">
                  <c:v>-94.840900000000005</c:v>
                </c:pt>
                <c:pt idx="14333">
                  <c:v>-94.840500000000006</c:v>
                </c:pt>
                <c:pt idx="14334">
                  <c:v>-94.84</c:v>
                </c:pt>
                <c:pt idx="14335">
                  <c:v>-94.839399999999998</c:v>
                </c:pt>
                <c:pt idx="14336">
                  <c:v>-94.838499999999996</c:v>
                </c:pt>
                <c:pt idx="14337">
                  <c:v>-94.837599999999995</c:v>
                </c:pt>
                <c:pt idx="14338">
                  <c:v>-94.836500000000001</c:v>
                </c:pt>
                <c:pt idx="14339">
                  <c:v>-94.835400000000007</c:v>
                </c:pt>
                <c:pt idx="14340">
                  <c:v>-94.834100000000007</c:v>
                </c:pt>
                <c:pt idx="14341">
                  <c:v>-94.832700000000003</c:v>
                </c:pt>
                <c:pt idx="14342">
                  <c:v>-94.831199999999995</c:v>
                </c:pt>
                <c:pt idx="14343">
                  <c:v>-94.829599999999999</c:v>
                </c:pt>
                <c:pt idx="14344">
                  <c:v>-94.8279</c:v>
                </c:pt>
                <c:pt idx="14345">
                  <c:v>-94.8262</c:v>
                </c:pt>
                <c:pt idx="14346">
                  <c:v>-94.824399999999997</c:v>
                </c:pt>
                <c:pt idx="14347">
                  <c:v>-94.822500000000005</c:v>
                </c:pt>
                <c:pt idx="14348">
                  <c:v>-94.820499999999996</c:v>
                </c:pt>
                <c:pt idx="14349">
                  <c:v>-94.818399999999997</c:v>
                </c:pt>
                <c:pt idx="14350">
                  <c:v>-94.816299999999998</c:v>
                </c:pt>
                <c:pt idx="14351">
                  <c:v>-94.814099999999996</c:v>
                </c:pt>
                <c:pt idx="14352">
                  <c:v>-94.811800000000005</c:v>
                </c:pt>
                <c:pt idx="14353">
                  <c:v>-94.8095</c:v>
                </c:pt>
                <c:pt idx="14354">
                  <c:v>-94.807100000000005</c:v>
                </c:pt>
                <c:pt idx="14355">
                  <c:v>-94.804699999999997</c:v>
                </c:pt>
                <c:pt idx="14356">
                  <c:v>-94.802199999999999</c:v>
                </c:pt>
                <c:pt idx="14357">
                  <c:v>-94.799599999999998</c:v>
                </c:pt>
                <c:pt idx="14358">
                  <c:v>-94.796999999999997</c:v>
                </c:pt>
                <c:pt idx="14359">
                  <c:v>-94.794399999999996</c:v>
                </c:pt>
                <c:pt idx="14360">
                  <c:v>-94.791700000000006</c:v>
                </c:pt>
                <c:pt idx="14361">
                  <c:v>-94.789000000000001</c:v>
                </c:pt>
                <c:pt idx="14362">
                  <c:v>-94.786299999999997</c:v>
                </c:pt>
                <c:pt idx="14363">
                  <c:v>-94.783500000000004</c:v>
                </c:pt>
                <c:pt idx="14364">
                  <c:v>-94.780699999999996</c:v>
                </c:pt>
                <c:pt idx="14365">
                  <c:v>-94.777799999999999</c:v>
                </c:pt>
                <c:pt idx="14366">
                  <c:v>-94.775000000000006</c:v>
                </c:pt>
                <c:pt idx="14367">
                  <c:v>-93.497600000000006</c:v>
                </c:pt>
                <c:pt idx="14368">
                  <c:v>-84.147199999999998</c:v>
                </c:pt>
                <c:pt idx="14369">
                  <c:v>-66.021600000000007</c:v>
                </c:pt>
                <c:pt idx="14370">
                  <c:v>-37.627800000000001</c:v>
                </c:pt>
                <c:pt idx="14371">
                  <c:v>3.8118300000000001</c:v>
                </c:pt>
                <c:pt idx="14372">
                  <c:v>62.6907</c:v>
                </c:pt>
                <c:pt idx="14373">
                  <c:v>145.78</c:v>
                </c:pt>
                <c:pt idx="14374">
                  <c:v>225.59800000000001</c:v>
                </c:pt>
                <c:pt idx="14375">
                  <c:v>225.63</c:v>
                </c:pt>
                <c:pt idx="14376">
                  <c:v>225.654</c:v>
                </c:pt>
                <c:pt idx="14377">
                  <c:v>225.66900000000001</c:v>
                </c:pt>
                <c:pt idx="14378">
                  <c:v>225.678</c:v>
                </c:pt>
                <c:pt idx="14379">
                  <c:v>225.68100000000001</c:v>
                </c:pt>
                <c:pt idx="14380">
                  <c:v>225.68</c:v>
                </c:pt>
                <c:pt idx="14381">
                  <c:v>225.67400000000001</c:v>
                </c:pt>
                <c:pt idx="14382">
                  <c:v>225.666</c:v>
                </c:pt>
                <c:pt idx="14383">
                  <c:v>225.654</c:v>
                </c:pt>
                <c:pt idx="14384">
                  <c:v>225.64</c:v>
                </c:pt>
                <c:pt idx="14385">
                  <c:v>225.624</c:v>
                </c:pt>
                <c:pt idx="14386">
                  <c:v>225.607</c:v>
                </c:pt>
                <c:pt idx="14387">
                  <c:v>225.58799999999999</c:v>
                </c:pt>
                <c:pt idx="14388">
                  <c:v>225.56700000000001</c:v>
                </c:pt>
                <c:pt idx="14389">
                  <c:v>225.54599999999999</c:v>
                </c:pt>
                <c:pt idx="14390">
                  <c:v>225.523</c:v>
                </c:pt>
                <c:pt idx="14391">
                  <c:v>225.5</c:v>
                </c:pt>
                <c:pt idx="14392">
                  <c:v>225.477</c:v>
                </c:pt>
                <c:pt idx="14393">
                  <c:v>225.452</c:v>
                </c:pt>
                <c:pt idx="14394">
                  <c:v>225.428</c:v>
                </c:pt>
                <c:pt idx="14395">
                  <c:v>225.40199999999999</c:v>
                </c:pt>
                <c:pt idx="14396">
                  <c:v>225.37700000000001</c:v>
                </c:pt>
                <c:pt idx="14397">
                  <c:v>225.351</c:v>
                </c:pt>
                <c:pt idx="14398">
                  <c:v>225.32400000000001</c:v>
                </c:pt>
                <c:pt idx="14399">
                  <c:v>225.298</c:v>
                </c:pt>
                <c:pt idx="14400">
                  <c:v>225.27099999999999</c:v>
                </c:pt>
                <c:pt idx="14401">
                  <c:v>225.24299999999999</c:v>
                </c:pt>
                <c:pt idx="14402">
                  <c:v>225.21600000000001</c:v>
                </c:pt>
                <c:pt idx="14403">
                  <c:v>225.18799999999999</c:v>
                </c:pt>
                <c:pt idx="14404">
                  <c:v>225.16</c:v>
                </c:pt>
                <c:pt idx="14405">
                  <c:v>225.13200000000001</c:v>
                </c:pt>
                <c:pt idx="14406">
                  <c:v>225.10400000000001</c:v>
                </c:pt>
                <c:pt idx="14407">
                  <c:v>225.07499999999999</c:v>
                </c:pt>
                <c:pt idx="14408">
                  <c:v>225.047</c:v>
                </c:pt>
                <c:pt idx="14409">
                  <c:v>225.018</c:v>
                </c:pt>
                <c:pt idx="14410">
                  <c:v>224.989</c:v>
                </c:pt>
                <c:pt idx="14411">
                  <c:v>224.96</c:v>
                </c:pt>
                <c:pt idx="14412">
                  <c:v>224.93199999999999</c:v>
                </c:pt>
                <c:pt idx="14413">
                  <c:v>224.90299999999999</c:v>
                </c:pt>
                <c:pt idx="14414">
                  <c:v>224.874</c:v>
                </c:pt>
                <c:pt idx="14415">
                  <c:v>224.845</c:v>
                </c:pt>
                <c:pt idx="14416">
                  <c:v>224.816</c:v>
                </c:pt>
                <c:pt idx="14417">
                  <c:v>224.78800000000001</c:v>
                </c:pt>
                <c:pt idx="14418">
                  <c:v>224.76</c:v>
                </c:pt>
                <c:pt idx="14419">
                  <c:v>224.73099999999999</c:v>
                </c:pt>
                <c:pt idx="14420">
                  <c:v>224.70400000000001</c:v>
                </c:pt>
                <c:pt idx="14421">
                  <c:v>224.67599999999999</c:v>
                </c:pt>
                <c:pt idx="14422">
                  <c:v>224.649</c:v>
                </c:pt>
                <c:pt idx="14423">
                  <c:v>224.62200000000001</c:v>
                </c:pt>
                <c:pt idx="14424">
                  <c:v>224.595</c:v>
                </c:pt>
                <c:pt idx="14425">
                  <c:v>224.56899999999999</c:v>
                </c:pt>
                <c:pt idx="14426">
                  <c:v>224.54400000000001</c:v>
                </c:pt>
                <c:pt idx="14427">
                  <c:v>224.51900000000001</c:v>
                </c:pt>
                <c:pt idx="14428">
                  <c:v>224.494</c:v>
                </c:pt>
                <c:pt idx="14429">
                  <c:v>224.471</c:v>
                </c:pt>
                <c:pt idx="14430">
                  <c:v>224.447</c:v>
                </c:pt>
                <c:pt idx="14431">
                  <c:v>224.42500000000001</c:v>
                </c:pt>
                <c:pt idx="14432">
                  <c:v>224.40299999999999</c:v>
                </c:pt>
                <c:pt idx="14433">
                  <c:v>224.381</c:v>
                </c:pt>
                <c:pt idx="14434">
                  <c:v>224.36099999999999</c:v>
                </c:pt>
                <c:pt idx="14435">
                  <c:v>224.34100000000001</c:v>
                </c:pt>
                <c:pt idx="14436">
                  <c:v>224.322</c:v>
                </c:pt>
                <c:pt idx="14437">
                  <c:v>224.304</c:v>
                </c:pt>
                <c:pt idx="14438">
                  <c:v>224.286</c:v>
                </c:pt>
                <c:pt idx="14439">
                  <c:v>224.27</c:v>
                </c:pt>
                <c:pt idx="14440">
                  <c:v>224.25399999999999</c:v>
                </c:pt>
                <c:pt idx="14441">
                  <c:v>224.239</c:v>
                </c:pt>
                <c:pt idx="14442">
                  <c:v>224.22499999999999</c:v>
                </c:pt>
                <c:pt idx="14443">
                  <c:v>224.21199999999999</c:v>
                </c:pt>
                <c:pt idx="14444">
                  <c:v>224.2</c:v>
                </c:pt>
                <c:pt idx="14445">
                  <c:v>224.18899999999999</c:v>
                </c:pt>
                <c:pt idx="14446">
                  <c:v>224.178</c:v>
                </c:pt>
                <c:pt idx="14447">
                  <c:v>224.16900000000001</c:v>
                </c:pt>
                <c:pt idx="14448">
                  <c:v>224.16</c:v>
                </c:pt>
                <c:pt idx="14449">
                  <c:v>224.15199999999999</c:v>
                </c:pt>
                <c:pt idx="14450">
                  <c:v>224.14599999999999</c:v>
                </c:pt>
                <c:pt idx="14451">
                  <c:v>224.14</c:v>
                </c:pt>
                <c:pt idx="14452">
                  <c:v>224.13499999999999</c:v>
                </c:pt>
                <c:pt idx="14453">
                  <c:v>224.131</c:v>
                </c:pt>
                <c:pt idx="14454">
                  <c:v>224.12700000000001</c:v>
                </c:pt>
                <c:pt idx="14455">
                  <c:v>224.125</c:v>
                </c:pt>
                <c:pt idx="14456">
                  <c:v>224.12299999999999</c:v>
                </c:pt>
                <c:pt idx="14457">
                  <c:v>224.12299999999999</c:v>
                </c:pt>
                <c:pt idx="14458">
                  <c:v>224.12299999999999</c:v>
                </c:pt>
                <c:pt idx="14459">
                  <c:v>224.12299999999999</c:v>
                </c:pt>
                <c:pt idx="14460">
                  <c:v>224.125</c:v>
                </c:pt>
                <c:pt idx="14461">
                  <c:v>224.12700000000001</c:v>
                </c:pt>
                <c:pt idx="14462">
                  <c:v>224.13</c:v>
                </c:pt>
                <c:pt idx="14463">
                  <c:v>224.13399999999999</c:v>
                </c:pt>
                <c:pt idx="14464">
                  <c:v>224.13800000000001</c:v>
                </c:pt>
                <c:pt idx="14465">
                  <c:v>224.143</c:v>
                </c:pt>
                <c:pt idx="14466">
                  <c:v>224.148</c:v>
                </c:pt>
                <c:pt idx="14467">
                  <c:v>224.154</c:v>
                </c:pt>
                <c:pt idx="14468">
                  <c:v>224.16</c:v>
                </c:pt>
                <c:pt idx="14469">
                  <c:v>224.167</c:v>
                </c:pt>
                <c:pt idx="14470">
                  <c:v>224.17500000000001</c:v>
                </c:pt>
                <c:pt idx="14471">
                  <c:v>224.18299999999999</c:v>
                </c:pt>
                <c:pt idx="14472">
                  <c:v>224.191</c:v>
                </c:pt>
                <c:pt idx="14473">
                  <c:v>224.2</c:v>
                </c:pt>
                <c:pt idx="14474">
                  <c:v>224.209</c:v>
                </c:pt>
                <c:pt idx="14475">
                  <c:v>224.21899999999999</c:v>
                </c:pt>
                <c:pt idx="14476">
                  <c:v>224.22900000000001</c:v>
                </c:pt>
                <c:pt idx="14477">
                  <c:v>224.239</c:v>
                </c:pt>
                <c:pt idx="14478">
                  <c:v>224.249</c:v>
                </c:pt>
                <c:pt idx="14479">
                  <c:v>224.26</c:v>
                </c:pt>
                <c:pt idx="14480">
                  <c:v>224.27099999999999</c:v>
                </c:pt>
                <c:pt idx="14481">
                  <c:v>224.28299999999999</c:v>
                </c:pt>
                <c:pt idx="14482">
                  <c:v>224.29400000000001</c:v>
                </c:pt>
                <c:pt idx="14483">
                  <c:v>224.30600000000001</c:v>
                </c:pt>
                <c:pt idx="14484">
                  <c:v>224.31800000000001</c:v>
                </c:pt>
                <c:pt idx="14485">
                  <c:v>224.33</c:v>
                </c:pt>
                <c:pt idx="14486">
                  <c:v>224.34299999999999</c:v>
                </c:pt>
                <c:pt idx="14487">
                  <c:v>224.35499999999999</c:v>
                </c:pt>
                <c:pt idx="14488">
                  <c:v>224.36799999999999</c:v>
                </c:pt>
                <c:pt idx="14489">
                  <c:v>224.381</c:v>
                </c:pt>
                <c:pt idx="14490">
                  <c:v>224.39400000000001</c:v>
                </c:pt>
                <c:pt idx="14491">
                  <c:v>224.40799999999999</c:v>
                </c:pt>
                <c:pt idx="14492">
                  <c:v>223.20099999999999</c:v>
                </c:pt>
                <c:pt idx="14493">
                  <c:v>208.14400000000001</c:v>
                </c:pt>
                <c:pt idx="14494">
                  <c:v>178.947</c:v>
                </c:pt>
                <c:pt idx="14495">
                  <c:v>134.06700000000001</c:v>
                </c:pt>
                <c:pt idx="14496">
                  <c:v>70.515900000000002</c:v>
                </c:pt>
                <c:pt idx="14497">
                  <c:v>-13.5154</c:v>
                </c:pt>
                <c:pt idx="14498">
                  <c:v>-94.293199999999999</c:v>
                </c:pt>
                <c:pt idx="14499">
                  <c:v>-94.281899999999993</c:v>
                </c:pt>
                <c:pt idx="14500">
                  <c:v>-94.274500000000003</c:v>
                </c:pt>
                <c:pt idx="14501">
                  <c:v>-94.270300000000006</c:v>
                </c:pt>
                <c:pt idx="14502">
                  <c:v>-94.268799999999999</c:v>
                </c:pt>
                <c:pt idx="14503">
                  <c:v>-94.2697</c:v>
                </c:pt>
                <c:pt idx="14504">
                  <c:v>-94.272400000000005</c:v>
                </c:pt>
                <c:pt idx="14505">
                  <c:v>-94.276799999999994</c:v>
                </c:pt>
                <c:pt idx="14506">
                  <c:v>-94.282499999999999</c:v>
                </c:pt>
                <c:pt idx="14507">
                  <c:v>-94.289299999999997</c:v>
                </c:pt>
                <c:pt idx="14508">
                  <c:v>-94.296999999999997</c:v>
                </c:pt>
                <c:pt idx="14509">
                  <c:v>-94.305499999999995</c:v>
                </c:pt>
                <c:pt idx="14510">
                  <c:v>-94.314599999999999</c:v>
                </c:pt>
                <c:pt idx="14511">
                  <c:v>-94.324100000000001</c:v>
                </c:pt>
                <c:pt idx="14512">
                  <c:v>-94.334000000000003</c:v>
                </c:pt>
                <c:pt idx="14513">
                  <c:v>-94.344300000000004</c:v>
                </c:pt>
                <c:pt idx="14514">
                  <c:v>-94.354699999999994</c:v>
                </c:pt>
                <c:pt idx="14515">
                  <c:v>-94.365300000000005</c:v>
                </c:pt>
                <c:pt idx="14516">
                  <c:v>-94.376000000000005</c:v>
                </c:pt>
                <c:pt idx="14517">
                  <c:v>-94.386700000000005</c:v>
                </c:pt>
                <c:pt idx="14518">
                  <c:v>-94.397499999999994</c:v>
                </c:pt>
                <c:pt idx="14519">
                  <c:v>-94.4084</c:v>
                </c:pt>
                <c:pt idx="14520">
                  <c:v>-94.419200000000004</c:v>
                </c:pt>
                <c:pt idx="14521">
                  <c:v>-94.43</c:v>
                </c:pt>
                <c:pt idx="14522">
                  <c:v>-94.440799999999996</c:v>
                </c:pt>
                <c:pt idx="14523">
                  <c:v>-94.451599999999999</c:v>
                </c:pt>
                <c:pt idx="14524">
                  <c:v>-94.462299999999999</c:v>
                </c:pt>
                <c:pt idx="14525">
                  <c:v>-94.472999999999999</c:v>
                </c:pt>
                <c:pt idx="14526">
                  <c:v>-94.483699999999999</c:v>
                </c:pt>
                <c:pt idx="14527">
                  <c:v>-94.494299999999996</c:v>
                </c:pt>
                <c:pt idx="14528">
                  <c:v>-94.504900000000006</c:v>
                </c:pt>
                <c:pt idx="14529">
                  <c:v>-94.515500000000003</c:v>
                </c:pt>
                <c:pt idx="14530">
                  <c:v>-94.5261</c:v>
                </c:pt>
                <c:pt idx="14531">
                  <c:v>-94.536600000000007</c:v>
                </c:pt>
                <c:pt idx="14532">
                  <c:v>-94.5471</c:v>
                </c:pt>
                <c:pt idx="14533">
                  <c:v>-94.557599999999994</c:v>
                </c:pt>
                <c:pt idx="14534">
                  <c:v>-94.567999999999998</c:v>
                </c:pt>
                <c:pt idx="14535">
                  <c:v>-94.578400000000002</c:v>
                </c:pt>
                <c:pt idx="14536">
                  <c:v>-94.588800000000006</c:v>
                </c:pt>
                <c:pt idx="14537">
                  <c:v>-94.599100000000007</c:v>
                </c:pt>
                <c:pt idx="14538">
                  <c:v>-94.609300000000005</c:v>
                </c:pt>
                <c:pt idx="14539">
                  <c:v>-94.619500000000002</c:v>
                </c:pt>
                <c:pt idx="14540">
                  <c:v>-94.629499999999993</c:v>
                </c:pt>
                <c:pt idx="14541">
                  <c:v>-94.639499999999998</c:v>
                </c:pt>
                <c:pt idx="14542">
                  <c:v>-94.6494</c:v>
                </c:pt>
                <c:pt idx="14543">
                  <c:v>-94.659099999999995</c:v>
                </c:pt>
                <c:pt idx="14544">
                  <c:v>-94.668700000000001</c:v>
                </c:pt>
                <c:pt idx="14545">
                  <c:v>-94.678200000000004</c:v>
                </c:pt>
                <c:pt idx="14546">
                  <c:v>-94.6875</c:v>
                </c:pt>
                <c:pt idx="14547">
                  <c:v>-94.696600000000004</c:v>
                </c:pt>
                <c:pt idx="14548">
                  <c:v>-94.705500000000001</c:v>
                </c:pt>
                <c:pt idx="14549">
                  <c:v>-94.714100000000002</c:v>
                </c:pt>
                <c:pt idx="14550">
                  <c:v>-94.7226</c:v>
                </c:pt>
                <c:pt idx="14551">
                  <c:v>-94.730800000000002</c:v>
                </c:pt>
                <c:pt idx="14552">
                  <c:v>-94.738699999999994</c:v>
                </c:pt>
                <c:pt idx="14553">
                  <c:v>-94.746300000000005</c:v>
                </c:pt>
                <c:pt idx="14554">
                  <c:v>-94.753699999999995</c:v>
                </c:pt>
                <c:pt idx="14555">
                  <c:v>-94.7607</c:v>
                </c:pt>
                <c:pt idx="14556">
                  <c:v>-94.767499999999998</c:v>
                </c:pt>
                <c:pt idx="14557">
                  <c:v>-94.773899999999998</c:v>
                </c:pt>
                <c:pt idx="14558">
                  <c:v>-94.78</c:v>
                </c:pt>
                <c:pt idx="14559">
                  <c:v>-94.785799999999995</c:v>
                </c:pt>
                <c:pt idx="14560">
                  <c:v>-94.791200000000003</c:v>
                </c:pt>
                <c:pt idx="14561">
                  <c:v>-94.796300000000002</c:v>
                </c:pt>
                <c:pt idx="14562">
                  <c:v>-94.801100000000005</c:v>
                </c:pt>
                <c:pt idx="14563">
                  <c:v>-94.805499999999995</c:v>
                </c:pt>
                <c:pt idx="14564">
                  <c:v>-94.8095</c:v>
                </c:pt>
                <c:pt idx="14565">
                  <c:v>-94.813299999999998</c:v>
                </c:pt>
                <c:pt idx="14566">
                  <c:v>-94.816699999999997</c:v>
                </c:pt>
                <c:pt idx="14567">
                  <c:v>-94.819800000000001</c:v>
                </c:pt>
                <c:pt idx="14568">
                  <c:v>-94.822599999999994</c:v>
                </c:pt>
                <c:pt idx="14569">
                  <c:v>-94.825100000000006</c:v>
                </c:pt>
                <c:pt idx="14570">
                  <c:v>-94.827200000000005</c:v>
                </c:pt>
                <c:pt idx="14571">
                  <c:v>-94.829099999999997</c:v>
                </c:pt>
                <c:pt idx="14572">
                  <c:v>-94.830699999999993</c:v>
                </c:pt>
                <c:pt idx="14573">
                  <c:v>-94.832099999999997</c:v>
                </c:pt>
                <c:pt idx="14574">
                  <c:v>-94.833200000000005</c:v>
                </c:pt>
                <c:pt idx="14575">
                  <c:v>-94.834100000000007</c:v>
                </c:pt>
                <c:pt idx="14576">
                  <c:v>-94.834800000000001</c:v>
                </c:pt>
                <c:pt idx="14577">
                  <c:v>-94.8352</c:v>
                </c:pt>
                <c:pt idx="14578">
                  <c:v>-94.835499999999996</c:v>
                </c:pt>
                <c:pt idx="14579">
                  <c:v>-94.835499999999996</c:v>
                </c:pt>
                <c:pt idx="14580">
                  <c:v>-94.835400000000007</c:v>
                </c:pt>
                <c:pt idx="14581">
                  <c:v>-94.835099999999997</c:v>
                </c:pt>
                <c:pt idx="14582">
                  <c:v>-94.834699999999998</c:v>
                </c:pt>
                <c:pt idx="14583">
                  <c:v>-94.834100000000007</c:v>
                </c:pt>
                <c:pt idx="14584">
                  <c:v>-94.833399999999997</c:v>
                </c:pt>
                <c:pt idx="14585">
                  <c:v>-94.832499999999996</c:v>
                </c:pt>
                <c:pt idx="14586">
                  <c:v>-94.831500000000005</c:v>
                </c:pt>
                <c:pt idx="14587">
                  <c:v>-94.830500000000001</c:v>
                </c:pt>
                <c:pt idx="14588">
                  <c:v>-94.829300000000003</c:v>
                </c:pt>
                <c:pt idx="14589">
                  <c:v>-94.828000000000003</c:v>
                </c:pt>
                <c:pt idx="14590">
                  <c:v>-94.826599999999999</c:v>
                </c:pt>
                <c:pt idx="14591">
                  <c:v>-94.825100000000006</c:v>
                </c:pt>
                <c:pt idx="14592">
                  <c:v>-94.823499999999996</c:v>
                </c:pt>
                <c:pt idx="14593">
                  <c:v>-94.821899999999999</c:v>
                </c:pt>
                <c:pt idx="14594">
                  <c:v>-94.820099999999996</c:v>
                </c:pt>
                <c:pt idx="14595">
                  <c:v>-94.818299999999994</c:v>
                </c:pt>
                <c:pt idx="14596">
                  <c:v>-94.816400000000002</c:v>
                </c:pt>
                <c:pt idx="14597">
                  <c:v>-94.814499999999995</c:v>
                </c:pt>
                <c:pt idx="14598">
                  <c:v>-94.8125</c:v>
                </c:pt>
                <c:pt idx="14599">
                  <c:v>-94.810400000000001</c:v>
                </c:pt>
                <c:pt idx="14600">
                  <c:v>-94.808199999999999</c:v>
                </c:pt>
                <c:pt idx="14601">
                  <c:v>-94.805999999999997</c:v>
                </c:pt>
                <c:pt idx="14602">
                  <c:v>-94.803700000000006</c:v>
                </c:pt>
                <c:pt idx="14603">
                  <c:v>-94.801400000000001</c:v>
                </c:pt>
                <c:pt idx="14604">
                  <c:v>-94.799099999999996</c:v>
                </c:pt>
                <c:pt idx="14605">
                  <c:v>-94.796700000000001</c:v>
                </c:pt>
                <c:pt idx="14606">
                  <c:v>-94.794200000000004</c:v>
                </c:pt>
                <c:pt idx="14607">
                  <c:v>-94.791700000000006</c:v>
                </c:pt>
                <c:pt idx="14608">
                  <c:v>-94.789199999999994</c:v>
                </c:pt>
                <c:pt idx="14609">
                  <c:v>-94.786600000000007</c:v>
                </c:pt>
                <c:pt idx="14610">
                  <c:v>-94.784000000000006</c:v>
                </c:pt>
                <c:pt idx="14611">
                  <c:v>-94.781400000000005</c:v>
                </c:pt>
                <c:pt idx="14612">
                  <c:v>-94.778700000000001</c:v>
                </c:pt>
                <c:pt idx="14613">
                  <c:v>-94.7761</c:v>
                </c:pt>
                <c:pt idx="14614">
                  <c:v>-94.773399999999995</c:v>
                </c:pt>
                <c:pt idx="14615">
                  <c:v>-94.770600000000002</c:v>
                </c:pt>
                <c:pt idx="14616">
                  <c:v>-92.538899999999998</c:v>
                </c:pt>
                <c:pt idx="14617">
                  <c:v>-82.433599999999998</c:v>
                </c:pt>
                <c:pt idx="14618">
                  <c:v>-63.682200000000002</c:v>
                </c:pt>
                <c:pt idx="14619">
                  <c:v>-34.694000000000003</c:v>
                </c:pt>
                <c:pt idx="14620">
                  <c:v>7.3746299999999998</c:v>
                </c:pt>
                <c:pt idx="14621">
                  <c:v>66.942700000000002</c:v>
                </c:pt>
                <c:pt idx="14622">
                  <c:v>150.852</c:v>
                </c:pt>
                <c:pt idx="14623">
                  <c:v>225.59299999999999</c:v>
                </c:pt>
                <c:pt idx="14624">
                  <c:v>225.625</c:v>
                </c:pt>
                <c:pt idx="14625">
                  <c:v>225.648</c:v>
                </c:pt>
                <c:pt idx="14626">
                  <c:v>225.66300000000001</c:v>
                </c:pt>
                <c:pt idx="14627">
                  <c:v>225.672</c:v>
                </c:pt>
                <c:pt idx="14628">
                  <c:v>225.67599999999999</c:v>
                </c:pt>
                <c:pt idx="14629">
                  <c:v>225.67400000000001</c:v>
                </c:pt>
                <c:pt idx="14630">
                  <c:v>225.66900000000001</c:v>
                </c:pt>
                <c:pt idx="14631">
                  <c:v>225.66</c:v>
                </c:pt>
                <c:pt idx="14632">
                  <c:v>225.649</c:v>
                </c:pt>
                <c:pt idx="14633">
                  <c:v>225.63499999999999</c:v>
                </c:pt>
                <c:pt idx="14634">
                  <c:v>225.619</c:v>
                </c:pt>
                <c:pt idx="14635">
                  <c:v>225.602</c:v>
                </c:pt>
                <c:pt idx="14636">
                  <c:v>225.583</c:v>
                </c:pt>
                <c:pt idx="14637">
                  <c:v>225.56200000000001</c:v>
                </c:pt>
                <c:pt idx="14638">
                  <c:v>225.541</c:v>
                </c:pt>
                <c:pt idx="14639">
                  <c:v>225.51900000000001</c:v>
                </c:pt>
                <c:pt idx="14640">
                  <c:v>225.49600000000001</c:v>
                </c:pt>
                <c:pt idx="14641">
                  <c:v>225.47200000000001</c:v>
                </c:pt>
                <c:pt idx="14642">
                  <c:v>225.44800000000001</c:v>
                </c:pt>
                <c:pt idx="14643">
                  <c:v>225.423</c:v>
                </c:pt>
                <c:pt idx="14644">
                  <c:v>225.398</c:v>
                </c:pt>
                <c:pt idx="14645">
                  <c:v>225.37200000000001</c:v>
                </c:pt>
                <c:pt idx="14646">
                  <c:v>225.346</c:v>
                </c:pt>
                <c:pt idx="14647">
                  <c:v>225.32</c:v>
                </c:pt>
                <c:pt idx="14648">
                  <c:v>225.29300000000001</c:v>
                </c:pt>
                <c:pt idx="14649">
                  <c:v>225.26599999999999</c:v>
                </c:pt>
                <c:pt idx="14650">
                  <c:v>225.239</c:v>
                </c:pt>
                <c:pt idx="14651">
                  <c:v>225.21199999999999</c:v>
                </c:pt>
                <c:pt idx="14652">
                  <c:v>225.184</c:v>
                </c:pt>
                <c:pt idx="14653">
                  <c:v>225.15600000000001</c:v>
                </c:pt>
                <c:pt idx="14654">
                  <c:v>225.12799999999999</c:v>
                </c:pt>
                <c:pt idx="14655">
                  <c:v>225.1</c:v>
                </c:pt>
                <c:pt idx="14656">
                  <c:v>225.071</c:v>
                </c:pt>
                <c:pt idx="14657">
                  <c:v>225.04300000000001</c:v>
                </c:pt>
                <c:pt idx="14658">
                  <c:v>225.01400000000001</c:v>
                </c:pt>
                <c:pt idx="14659">
                  <c:v>224.98599999999999</c:v>
                </c:pt>
                <c:pt idx="14660">
                  <c:v>224.95699999999999</c:v>
                </c:pt>
                <c:pt idx="14661">
                  <c:v>224.928</c:v>
                </c:pt>
                <c:pt idx="14662">
                  <c:v>224.9</c:v>
                </c:pt>
                <c:pt idx="14663">
                  <c:v>224.87100000000001</c:v>
                </c:pt>
                <c:pt idx="14664">
                  <c:v>224.84299999999999</c:v>
                </c:pt>
                <c:pt idx="14665">
                  <c:v>224.81399999999999</c:v>
                </c:pt>
                <c:pt idx="14666">
                  <c:v>224.786</c:v>
                </c:pt>
                <c:pt idx="14667">
                  <c:v>224.75800000000001</c:v>
                </c:pt>
                <c:pt idx="14668">
                  <c:v>224.73</c:v>
                </c:pt>
                <c:pt idx="14669">
                  <c:v>224.703</c:v>
                </c:pt>
                <c:pt idx="14670">
                  <c:v>224.67500000000001</c:v>
                </c:pt>
                <c:pt idx="14671">
                  <c:v>224.649</c:v>
                </c:pt>
                <c:pt idx="14672">
                  <c:v>224.62200000000001</c:v>
                </c:pt>
                <c:pt idx="14673">
                  <c:v>224.596</c:v>
                </c:pt>
                <c:pt idx="14674">
                  <c:v>224.57</c:v>
                </c:pt>
                <c:pt idx="14675">
                  <c:v>224.54499999999999</c:v>
                </c:pt>
                <c:pt idx="14676">
                  <c:v>224.52099999999999</c:v>
                </c:pt>
                <c:pt idx="14677">
                  <c:v>224.49700000000001</c:v>
                </c:pt>
                <c:pt idx="14678">
                  <c:v>224.47300000000001</c:v>
                </c:pt>
                <c:pt idx="14679">
                  <c:v>224.45</c:v>
                </c:pt>
                <c:pt idx="14680">
                  <c:v>224.428</c:v>
                </c:pt>
                <c:pt idx="14681">
                  <c:v>224.40700000000001</c:v>
                </c:pt>
                <c:pt idx="14682">
                  <c:v>224.386</c:v>
                </c:pt>
                <c:pt idx="14683">
                  <c:v>224.36600000000001</c:v>
                </c:pt>
                <c:pt idx="14684">
                  <c:v>224.346</c:v>
                </c:pt>
                <c:pt idx="14685">
                  <c:v>224.328</c:v>
                </c:pt>
                <c:pt idx="14686">
                  <c:v>224.31</c:v>
                </c:pt>
                <c:pt idx="14687">
                  <c:v>224.29300000000001</c:v>
                </c:pt>
                <c:pt idx="14688">
                  <c:v>224.27699999999999</c:v>
                </c:pt>
                <c:pt idx="14689">
                  <c:v>224.262</c:v>
                </c:pt>
                <c:pt idx="14690">
                  <c:v>224.24799999999999</c:v>
                </c:pt>
                <c:pt idx="14691">
                  <c:v>224.23400000000001</c:v>
                </c:pt>
                <c:pt idx="14692">
                  <c:v>224.22200000000001</c:v>
                </c:pt>
                <c:pt idx="14693">
                  <c:v>224.21</c:v>
                </c:pt>
                <c:pt idx="14694">
                  <c:v>224.2</c:v>
                </c:pt>
                <c:pt idx="14695">
                  <c:v>224.19</c:v>
                </c:pt>
                <c:pt idx="14696">
                  <c:v>224.18100000000001</c:v>
                </c:pt>
                <c:pt idx="14697">
                  <c:v>224.173</c:v>
                </c:pt>
                <c:pt idx="14698">
                  <c:v>224.166</c:v>
                </c:pt>
                <c:pt idx="14699">
                  <c:v>224.16</c:v>
                </c:pt>
                <c:pt idx="14700">
                  <c:v>224.155</c:v>
                </c:pt>
                <c:pt idx="14701">
                  <c:v>224.15</c:v>
                </c:pt>
                <c:pt idx="14702">
                  <c:v>224.14699999999999</c:v>
                </c:pt>
                <c:pt idx="14703">
                  <c:v>224.14400000000001</c:v>
                </c:pt>
                <c:pt idx="14704">
                  <c:v>224.142</c:v>
                </c:pt>
                <c:pt idx="14705">
                  <c:v>224.14099999999999</c:v>
                </c:pt>
                <c:pt idx="14706">
                  <c:v>224.14099999999999</c:v>
                </c:pt>
                <c:pt idx="14707">
                  <c:v>224.14099999999999</c:v>
                </c:pt>
                <c:pt idx="14708">
                  <c:v>224.143</c:v>
                </c:pt>
                <c:pt idx="14709">
                  <c:v>224.14500000000001</c:v>
                </c:pt>
                <c:pt idx="14710">
                  <c:v>224.14699999999999</c:v>
                </c:pt>
                <c:pt idx="14711">
                  <c:v>224.15100000000001</c:v>
                </c:pt>
                <c:pt idx="14712">
                  <c:v>224.155</c:v>
                </c:pt>
                <c:pt idx="14713">
                  <c:v>224.15899999999999</c:v>
                </c:pt>
                <c:pt idx="14714">
                  <c:v>224.16399999999999</c:v>
                </c:pt>
                <c:pt idx="14715">
                  <c:v>224.17</c:v>
                </c:pt>
                <c:pt idx="14716">
                  <c:v>224.17599999999999</c:v>
                </c:pt>
                <c:pt idx="14717">
                  <c:v>224.18299999999999</c:v>
                </c:pt>
                <c:pt idx="14718">
                  <c:v>224.19</c:v>
                </c:pt>
                <c:pt idx="14719">
                  <c:v>224.197</c:v>
                </c:pt>
                <c:pt idx="14720">
                  <c:v>224.20500000000001</c:v>
                </c:pt>
                <c:pt idx="14721">
                  <c:v>224.214</c:v>
                </c:pt>
                <c:pt idx="14722">
                  <c:v>224.22200000000001</c:v>
                </c:pt>
                <c:pt idx="14723">
                  <c:v>224.232</c:v>
                </c:pt>
                <c:pt idx="14724">
                  <c:v>224.24100000000001</c:v>
                </c:pt>
                <c:pt idx="14725">
                  <c:v>224.251</c:v>
                </c:pt>
                <c:pt idx="14726">
                  <c:v>224.261</c:v>
                </c:pt>
                <c:pt idx="14727">
                  <c:v>224.27099999999999</c:v>
                </c:pt>
                <c:pt idx="14728">
                  <c:v>224.28200000000001</c:v>
                </c:pt>
                <c:pt idx="14729">
                  <c:v>224.292</c:v>
                </c:pt>
                <c:pt idx="14730">
                  <c:v>224.304</c:v>
                </c:pt>
                <c:pt idx="14731">
                  <c:v>224.315</c:v>
                </c:pt>
                <c:pt idx="14732">
                  <c:v>224.32599999999999</c:v>
                </c:pt>
                <c:pt idx="14733">
                  <c:v>224.33799999999999</c:v>
                </c:pt>
                <c:pt idx="14734">
                  <c:v>224.35</c:v>
                </c:pt>
                <c:pt idx="14735">
                  <c:v>224.36199999999999</c:v>
                </c:pt>
                <c:pt idx="14736">
                  <c:v>224.375</c:v>
                </c:pt>
                <c:pt idx="14737">
                  <c:v>224.387</c:v>
                </c:pt>
                <c:pt idx="14738">
                  <c:v>224.4</c:v>
                </c:pt>
                <c:pt idx="14739">
                  <c:v>224.41200000000001</c:v>
                </c:pt>
                <c:pt idx="14740">
                  <c:v>224.42500000000001</c:v>
                </c:pt>
                <c:pt idx="14741">
                  <c:v>218.87899999999999</c:v>
                </c:pt>
                <c:pt idx="14742">
                  <c:v>199.86500000000001</c:v>
                </c:pt>
                <c:pt idx="14743">
                  <c:v>166.65799999999999</c:v>
                </c:pt>
                <c:pt idx="14744">
                  <c:v>117.121</c:v>
                </c:pt>
                <c:pt idx="14745">
                  <c:v>48.479300000000002</c:v>
                </c:pt>
                <c:pt idx="14746">
                  <c:v>-40.026699999999998</c:v>
                </c:pt>
                <c:pt idx="14747">
                  <c:v>-94.294499999999999</c:v>
                </c:pt>
                <c:pt idx="14748">
                  <c:v>-94.284099999999995</c:v>
                </c:pt>
                <c:pt idx="14749">
                  <c:v>-94.277500000000003</c:v>
                </c:pt>
                <c:pt idx="14750">
                  <c:v>-94.273899999999998</c:v>
                </c:pt>
                <c:pt idx="14751">
                  <c:v>-94.272900000000007</c:v>
                </c:pt>
                <c:pt idx="14752">
                  <c:v>-94.274100000000004</c:v>
                </c:pt>
                <c:pt idx="14753">
                  <c:v>-94.277100000000004</c:v>
                </c:pt>
                <c:pt idx="14754">
                  <c:v>-94.281700000000001</c:v>
                </c:pt>
                <c:pt idx="14755">
                  <c:v>-94.287499999999994</c:v>
                </c:pt>
                <c:pt idx="14756">
                  <c:v>-94.294300000000007</c:v>
                </c:pt>
                <c:pt idx="14757">
                  <c:v>-94.302099999999996</c:v>
                </c:pt>
                <c:pt idx="14758">
                  <c:v>-94.310500000000005</c:v>
                </c:pt>
                <c:pt idx="14759">
                  <c:v>-94.319500000000005</c:v>
                </c:pt>
                <c:pt idx="14760">
                  <c:v>-94.328999999999994</c:v>
                </c:pt>
                <c:pt idx="14761">
                  <c:v>-94.338800000000006</c:v>
                </c:pt>
                <c:pt idx="14762">
                  <c:v>-94.3489</c:v>
                </c:pt>
                <c:pt idx="14763">
                  <c:v>-94.359200000000001</c:v>
                </c:pt>
                <c:pt idx="14764">
                  <c:v>-94.369600000000005</c:v>
                </c:pt>
                <c:pt idx="14765">
                  <c:v>-94.380099999999999</c:v>
                </c:pt>
                <c:pt idx="14766">
                  <c:v>-94.390699999999995</c:v>
                </c:pt>
                <c:pt idx="14767">
                  <c:v>-94.401300000000006</c:v>
                </c:pt>
                <c:pt idx="14768">
                  <c:v>-94.412000000000006</c:v>
                </c:pt>
                <c:pt idx="14769">
                  <c:v>-94.422600000000003</c:v>
                </c:pt>
                <c:pt idx="14770">
                  <c:v>-94.433300000000003</c:v>
                </c:pt>
                <c:pt idx="14771">
                  <c:v>-94.443899999999999</c:v>
                </c:pt>
                <c:pt idx="14772">
                  <c:v>-94.454499999999996</c:v>
                </c:pt>
                <c:pt idx="14773">
                  <c:v>-94.465000000000003</c:v>
                </c:pt>
                <c:pt idx="14774">
                  <c:v>-94.4756</c:v>
                </c:pt>
                <c:pt idx="14775">
                  <c:v>-94.486099999999993</c:v>
                </c:pt>
                <c:pt idx="14776">
                  <c:v>-94.496600000000001</c:v>
                </c:pt>
                <c:pt idx="14777">
                  <c:v>-94.507000000000005</c:v>
                </c:pt>
                <c:pt idx="14778">
                  <c:v>-94.517499999999998</c:v>
                </c:pt>
                <c:pt idx="14779">
                  <c:v>-94.527900000000002</c:v>
                </c:pt>
                <c:pt idx="14780">
                  <c:v>-94.538300000000007</c:v>
                </c:pt>
                <c:pt idx="14781">
                  <c:v>-94.548599999999993</c:v>
                </c:pt>
                <c:pt idx="14782">
                  <c:v>-94.558899999999994</c:v>
                </c:pt>
                <c:pt idx="14783">
                  <c:v>-94.569199999999995</c:v>
                </c:pt>
                <c:pt idx="14784">
                  <c:v>-94.579499999999996</c:v>
                </c:pt>
                <c:pt idx="14785">
                  <c:v>-94.589600000000004</c:v>
                </c:pt>
                <c:pt idx="14786">
                  <c:v>-94.599800000000002</c:v>
                </c:pt>
                <c:pt idx="14787">
                  <c:v>-94.609899999999996</c:v>
                </c:pt>
                <c:pt idx="14788">
                  <c:v>-94.619900000000001</c:v>
                </c:pt>
                <c:pt idx="14789">
                  <c:v>-94.629800000000003</c:v>
                </c:pt>
                <c:pt idx="14790">
                  <c:v>-94.639499999999998</c:v>
                </c:pt>
                <c:pt idx="14791">
                  <c:v>-94.649199999999993</c:v>
                </c:pt>
                <c:pt idx="14792">
                  <c:v>-94.658799999999999</c:v>
                </c:pt>
                <c:pt idx="14793">
                  <c:v>-94.668199999999999</c:v>
                </c:pt>
                <c:pt idx="14794">
                  <c:v>-94.677400000000006</c:v>
                </c:pt>
                <c:pt idx="14795">
                  <c:v>-94.686499999999995</c:v>
                </c:pt>
                <c:pt idx="14796">
                  <c:v>-94.695300000000003</c:v>
                </c:pt>
                <c:pt idx="14797">
                  <c:v>-94.703999999999994</c:v>
                </c:pt>
                <c:pt idx="14798">
                  <c:v>-94.712400000000002</c:v>
                </c:pt>
                <c:pt idx="14799">
                  <c:v>-94.720600000000005</c:v>
                </c:pt>
                <c:pt idx="14800">
                  <c:v>-94.7286</c:v>
                </c:pt>
                <c:pt idx="14801">
                  <c:v>-94.736199999999997</c:v>
                </c:pt>
                <c:pt idx="14802">
                  <c:v>-94.743600000000001</c:v>
                </c:pt>
                <c:pt idx="14803">
                  <c:v>-94.750699999999995</c:v>
                </c:pt>
                <c:pt idx="14804">
                  <c:v>-94.757499999999993</c:v>
                </c:pt>
                <c:pt idx="14805">
                  <c:v>-94.763999999999996</c:v>
                </c:pt>
                <c:pt idx="14806">
                  <c:v>-94.770200000000003</c:v>
                </c:pt>
                <c:pt idx="14807">
                  <c:v>-94.775999999999996</c:v>
                </c:pt>
                <c:pt idx="14808">
                  <c:v>-94.781599999999997</c:v>
                </c:pt>
                <c:pt idx="14809">
                  <c:v>-94.786799999999999</c:v>
                </c:pt>
                <c:pt idx="14810">
                  <c:v>-94.791700000000006</c:v>
                </c:pt>
                <c:pt idx="14811">
                  <c:v>-94.796199999999999</c:v>
                </c:pt>
                <c:pt idx="14812">
                  <c:v>-94.800399999999996</c:v>
                </c:pt>
                <c:pt idx="14813">
                  <c:v>-94.804299999999998</c:v>
                </c:pt>
                <c:pt idx="14814">
                  <c:v>-94.807900000000004</c:v>
                </c:pt>
                <c:pt idx="14815">
                  <c:v>-94.811199999999999</c:v>
                </c:pt>
                <c:pt idx="14816">
                  <c:v>-94.8142</c:v>
                </c:pt>
                <c:pt idx="14817">
                  <c:v>-94.816900000000004</c:v>
                </c:pt>
                <c:pt idx="14818">
                  <c:v>-94.819299999999998</c:v>
                </c:pt>
                <c:pt idx="14819">
                  <c:v>-94.821399999999997</c:v>
                </c:pt>
                <c:pt idx="14820">
                  <c:v>-94.8232</c:v>
                </c:pt>
                <c:pt idx="14821">
                  <c:v>-94.824799999999996</c:v>
                </c:pt>
                <c:pt idx="14822">
                  <c:v>-94.826099999999997</c:v>
                </c:pt>
                <c:pt idx="14823">
                  <c:v>-94.827299999999994</c:v>
                </c:pt>
                <c:pt idx="14824">
                  <c:v>-94.828199999999995</c:v>
                </c:pt>
                <c:pt idx="14825">
                  <c:v>-94.828800000000001</c:v>
                </c:pt>
                <c:pt idx="14826">
                  <c:v>-94.829300000000003</c:v>
                </c:pt>
                <c:pt idx="14827">
                  <c:v>-94.829599999999999</c:v>
                </c:pt>
                <c:pt idx="14828">
                  <c:v>-94.829700000000003</c:v>
                </c:pt>
                <c:pt idx="14829">
                  <c:v>-94.829700000000003</c:v>
                </c:pt>
                <c:pt idx="14830">
                  <c:v>-94.829400000000007</c:v>
                </c:pt>
                <c:pt idx="14831">
                  <c:v>-94.829099999999997</c:v>
                </c:pt>
                <c:pt idx="14832">
                  <c:v>-94.828599999999994</c:v>
                </c:pt>
                <c:pt idx="14833">
                  <c:v>-94.8279</c:v>
                </c:pt>
                <c:pt idx="14834">
                  <c:v>-94.827200000000005</c:v>
                </c:pt>
                <c:pt idx="14835">
                  <c:v>-94.826300000000003</c:v>
                </c:pt>
                <c:pt idx="14836">
                  <c:v>-94.825400000000002</c:v>
                </c:pt>
                <c:pt idx="14837">
                  <c:v>-94.824299999999994</c:v>
                </c:pt>
                <c:pt idx="14838">
                  <c:v>-94.823099999999997</c:v>
                </c:pt>
                <c:pt idx="14839">
                  <c:v>-94.821799999999996</c:v>
                </c:pt>
                <c:pt idx="14840">
                  <c:v>-94.820499999999996</c:v>
                </c:pt>
                <c:pt idx="14841">
                  <c:v>-94.819000000000003</c:v>
                </c:pt>
                <c:pt idx="14842">
                  <c:v>-94.817499999999995</c:v>
                </c:pt>
                <c:pt idx="14843">
                  <c:v>-94.815899999999999</c:v>
                </c:pt>
                <c:pt idx="14844">
                  <c:v>-94.8142</c:v>
                </c:pt>
                <c:pt idx="14845">
                  <c:v>-94.8125</c:v>
                </c:pt>
                <c:pt idx="14846">
                  <c:v>-94.810599999999994</c:v>
                </c:pt>
                <c:pt idx="14847">
                  <c:v>-94.808800000000005</c:v>
                </c:pt>
                <c:pt idx="14848">
                  <c:v>-94.806799999999996</c:v>
                </c:pt>
                <c:pt idx="14849">
                  <c:v>-94.8048</c:v>
                </c:pt>
                <c:pt idx="14850">
                  <c:v>-94.802800000000005</c:v>
                </c:pt>
                <c:pt idx="14851">
                  <c:v>-94.800600000000003</c:v>
                </c:pt>
                <c:pt idx="14852">
                  <c:v>-94.798500000000004</c:v>
                </c:pt>
                <c:pt idx="14853">
                  <c:v>-94.796199999999999</c:v>
                </c:pt>
                <c:pt idx="14854">
                  <c:v>-94.793999999999997</c:v>
                </c:pt>
                <c:pt idx="14855">
                  <c:v>-94.791600000000003</c:v>
                </c:pt>
                <c:pt idx="14856">
                  <c:v>-94.789299999999997</c:v>
                </c:pt>
                <c:pt idx="14857">
                  <c:v>-94.786900000000003</c:v>
                </c:pt>
                <c:pt idx="14858">
                  <c:v>-94.784499999999994</c:v>
                </c:pt>
                <c:pt idx="14859">
                  <c:v>-94.781999999999996</c:v>
                </c:pt>
                <c:pt idx="14860">
                  <c:v>-94.779499999999999</c:v>
                </c:pt>
                <c:pt idx="14861">
                  <c:v>-94.776899999999998</c:v>
                </c:pt>
                <c:pt idx="14862">
                  <c:v>-94.7744</c:v>
                </c:pt>
                <c:pt idx="14863">
                  <c:v>-94.771799999999999</c:v>
                </c:pt>
                <c:pt idx="14864">
                  <c:v>-94.769099999999995</c:v>
                </c:pt>
                <c:pt idx="14865">
                  <c:v>-93.233599999999996</c:v>
                </c:pt>
                <c:pt idx="14866">
                  <c:v>-83.989800000000002</c:v>
                </c:pt>
                <c:pt idx="14867">
                  <c:v>-66.329400000000007</c:v>
                </c:pt>
                <c:pt idx="14868">
                  <c:v>-38.781599999999997</c:v>
                </c:pt>
                <c:pt idx="14869">
                  <c:v>1.3348</c:v>
                </c:pt>
                <c:pt idx="14870">
                  <c:v>58.205199999999998</c:v>
                </c:pt>
                <c:pt idx="14871">
                  <c:v>138.227</c:v>
                </c:pt>
                <c:pt idx="14872">
                  <c:v>225.58500000000001</c:v>
                </c:pt>
                <c:pt idx="14873">
                  <c:v>225.61799999999999</c:v>
                </c:pt>
                <c:pt idx="14874">
                  <c:v>225.642</c:v>
                </c:pt>
                <c:pt idx="14875">
                  <c:v>225.65799999999999</c:v>
                </c:pt>
                <c:pt idx="14876">
                  <c:v>225.66800000000001</c:v>
                </c:pt>
                <c:pt idx="14877">
                  <c:v>225.67099999999999</c:v>
                </c:pt>
                <c:pt idx="14878">
                  <c:v>225.67</c:v>
                </c:pt>
                <c:pt idx="14879">
                  <c:v>225.66499999999999</c:v>
                </c:pt>
                <c:pt idx="14880">
                  <c:v>225.65700000000001</c:v>
                </c:pt>
                <c:pt idx="14881">
                  <c:v>225.64599999999999</c:v>
                </c:pt>
                <c:pt idx="14882">
                  <c:v>225.63200000000001</c:v>
                </c:pt>
                <c:pt idx="14883">
                  <c:v>225.61600000000001</c:v>
                </c:pt>
                <c:pt idx="14884">
                  <c:v>225.59800000000001</c:v>
                </c:pt>
                <c:pt idx="14885">
                  <c:v>225.57900000000001</c:v>
                </c:pt>
                <c:pt idx="14886">
                  <c:v>225.559</c:v>
                </c:pt>
                <c:pt idx="14887">
                  <c:v>225.53700000000001</c:v>
                </c:pt>
                <c:pt idx="14888">
                  <c:v>225.51499999999999</c:v>
                </c:pt>
                <c:pt idx="14889">
                  <c:v>225.49199999999999</c:v>
                </c:pt>
                <c:pt idx="14890">
                  <c:v>225.46799999999999</c:v>
                </c:pt>
                <c:pt idx="14891">
                  <c:v>225.44399999999999</c:v>
                </c:pt>
                <c:pt idx="14892">
                  <c:v>225.41900000000001</c:v>
                </c:pt>
                <c:pt idx="14893">
                  <c:v>225.393</c:v>
                </c:pt>
                <c:pt idx="14894">
                  <c:v>225.36799999999999</c:v>
                </c:pt>
                <c:pt idx="14895">
                  <c:v>225.34100000000001</c:v>
                </c:pt>
                <c:pt idx="14896">
                  <c:v>225.315</c:v>
                </c:pt>
                <c:pt idx="14897">
                  <c:v>225.28800000000001</c:v>
                </c:pt>
                <c:pt idx="14898">
                  <c:v>225.261</c:v>
                </c:pt>
                <c:pt idx="14899">
                  <c:v>225.23400000000001</c:v>
                </c:pt>
                <c:pt idx="14900">
                  <c:v>225.20699999999999</c:v>
                </c:pt>
                <c:pt idx="14901">
                  <c:v>225.179</c:v>
                </c:pt>
                <c:pt idx="14902">
                  <c:v>225.15100000000001</c:v>
                </c:pt>
                <c:pt idx="14903">
                  <c:v>225.124</c:v>
                </c:pt>
                <c:pt idx="14904">
                  <c:v>225.095</c:v>
                </c:pt>
                <c:pt idx="14905">
                  <c:v>225.06700000000001</c:v>
                </c:pt>
                <c:pt idx="14906">
                  <c:v>225.03899999999999</c:v>
                </c:pt>
                <c:pt idx="14907">
                  <c:v>225.011</c:v>
                </c:pt>
                <c:pt idx="14908">
                  <c:v>224.982</c:v>
                </c:pt>
                <c:pt idx="14909">
                  <c:v>224.95400000000001</c:v>
                </c:pt>
                <c:pt idx="14910">
                  <c:v>224.92500000000001</c:v>
                </c:pt>
                <c:pt idx="14911">
                  <c:v>224.89699999999999</c:v>
                </c:pt>
                <c:pt idx="14912">
                  <c:v>224.869</c:v>
                </c:pt>
                <c:pt idx="14913">
                  <c:v>224.84</c:v>
                </c:pt>
                <c:pt idx="14914">
                  <c:v>224.81200000000001</c:v>
                </c:pt>
                <c:pt idx="14915">
                  <c:v>224.78399999999999</c:v>
                </c:pt>
                <c:pt idx="14916">
                  <c:v>224.75700000000001</c:v>
                </c:pt>
                <c:pt idx="14917">
                  <c:v>224.72900000000001</c:v>
                </c:pt>
                <c:pt idx="14918">
                  <c:v>224.702</c:v>
                </c:pt>
                <c:pt idx="14919">
                  <c:v>224.67500000000001</c:v>
                </c:pt>
                <c:pt idx="14920">
                  <c:v>224.649</c:v>
                </c:pt>
                <c:pt idx="14921">
                  <c:v>224.62200000000001</c:v>
                </c:pt>
                <c:pt idx="14922">
                  <c:v>224.59700000000001</c:v>
                </c:pt>
                <c:pt idx="14923">
                  <c:v>224.572</c:v>
                </c:pt>
                <c:pt idx="14924">
                  <c:v>224.547</c:v>
                </c:pt>
                <c:pt idx="14925">
                  <c:v>224.523</c:v>
                </c:pt>
                <c:pt idx="14926">
                  <c:v>224.499</c:v>
                </c:pt>
                <c:pt idx="14927">
                  <c:v>224.476</c:v>
                </c:pt>
                <c:pt idx="14928">
                  <c:v>224.45400000000001</c:v>
                </c:pt>
                <c:pt idx="14929">
                  <c:v>224.43199999999999</c:v>
                </c:pt>
                <c:pt idx="14930">
                  <c:v>224.411</c:v>
                </c:pt>
                <c:pt idx="14931">
                  <c:v>224.39099999999999</c:v>
                </c:pt>
                <c:pt idx="14932">
                  <c:v>224.37100000000001</c:v>
                </c:pt>
                <c:pt idx="14933">
                  <c:v>224.35300000000001</c:v>
                </c:pt>
                <c:pt idx="14934">
                  <c:v>224.33500000000001</c:v>
                </c:pt>
                <c:pt idx="14935">
                  <c:v>224.31800000000001</c:v>
                </c:pt>
                <c:pt idx="14936">
                  <c:v>224.30199999999999</c:v>
                </c:pt>
                <c:pt idx="14937">
                  <c:v>224.286</c:v>
                </c:pt>
                <c:pt idx="14938">
                  <c:v>224.27199999999999</c:v>
                </c:pt>
                <c:pt idx="14939">
                  <c:v>224.25800000000001</c:v>
                </c:pt>
                <c:pt idx="14940">
                  <c:v>224.245</c:v>
                </c:pt>
                <c:pt idx="14941">
                  <c:v>224.23400000000001</c:v>
                </c:pt>
                <c:pt idx="14942">
                  <c:v>224.22300000000001</c:v>
                </c:pt>
                <c:pt idx="14943">
                  <c:v>224.21299999999999</c:v>
                </c:pt>
                <c:pt idx="14944">
                  <c:v>224.20400000000001</c:v>
                </c:pt>
                <c:pt idx="14945">
                  <c:v>224.196</c:v>
                </c:pt>
                <c:pt idx="14946">
                  <c:v>224.18799999999999</c:v>
                </c:pt>
                <c:pt idx="14947">
                  <c:v>224.18199999999999</c:v>
                </c:pt>
                <c:pt idx="14948">
                  <c:v>224.17699999999999</c:v>
                </c:pt>
                <c:pt idx="14949">
                  <c:v>224.172</c:v>
                </c:pt>
                <c:pt idx="14950">
                  <c:v>224.16800000000001</c:v>
                </c:pt>
                <c:pt idx="14951">
                  <c:v>224.16499999999999</c:v>
                </c:pt>
                <c:pt idx="14952">
                  <c:v>224.16300000000001</c:v>
                </c:pt>
                <c:pt idx="14953">
                  <c:v>224.16200000000001</c:v>
                </c:pt>
                <c:pt idx="14954">
                  <c:v>224.161</c:v>
                </c:pt>
                <c:pt idx="14955">
                  <c:v>224.16200000000001</c:v>
                </c:pt>
                <c:pt idx="14956">
                  <c:v>224.16300000000001</c:v>
                </c:pt>
                <c:pt idx="14957">
                  <c:v>224.16399999999999</c:v>
                </c:pt>
                <c:pt idx="14958">
                  <c:v>224.167</c:v>
                </c:pt>
                <c:pt idx="14959">
                  <c:v>224.17</c:v>
                </c:pt>
                <c:pt idx="14960">
                  <c:v>224.173</c:v>
                </c:pt>
                <c:pt idx="14961">
                  <c:v>224.17699999999999</c:v>
                </c:pt>
                <c:pt idx="14962">
                  <c:v>224.18199999999999</c:v>
                </c:pt>
                <c:pt idx="14963">
                  <c:v>224.18799999999999</c:v>
                </c:pt>
                <c:pt idx="14964">
                  <c:v>224.19300000000001</c:v>
                </c:pt>
                <c:pt idx="14965">
                  <c:v>224.2</c:v>
                </c:pt>
                <c:pt idx="14966">
                  <c:v>224.20599999999999</c:v>
                </c:pt>
                <c:pt idx="14967">
                  <c:v>224.214</c:v>
                </c:pt>
                <c:pt idx="14968">
                  <c:v>224.221</c:v>
                </c:pt>
                <c:pt idx="14969">
                  <c:v>224.22900000000001</c:v>
                </c:pt>
                <c:pt idx="14970">
                  <c:v>224.238</c:v>
                </c:pt>
                <c:pt idx="14971">
                  <c:v>224.24600000000001</c:v>
                </c:pt>
                <c:pt idx="14972">
                  <c:v>224.255</c:v>
                </c:pt>
                <c:pt idx="14973">
                  <c:v>224.26499999999999</c:v>
                </c:pt>
                <c:pt idx="14974">
                  <c:v>224.27500000000001</c:v>
                </c:pt>
                <c:pt idx="14975">
                  <c:v>224.28399999999999</c:v>
                </c:pt>
                <c:pt idx="14976">
                  <c:v>224.29499999999999</c:v>
                </c:pt>
                <c:pt idx="14977">
                  <c:v>224.30500000000001</c:v>
                </c:pt>
                <c:pt idx="14978">
                  <c:v>224.316</c:v>
                </c:pt>
                <c:pt idx="14979">
                  <c:v>224.327</c:v>
                </c:pt>
                <c:pt idx="14980">
                  <c:v>224.33799999999999</c:v>
                </c:pt>
                <c:pt idx="14981">
                  <c:v>224.34899999999999</c:v>
                </c:pt>
                <c:pt idx="14982">
                  <c:v>224.36099999999999</c:v>
                </c:pt>
                <c:pt idx="14983">
                  <c:v>224.37200000000001</c:v>
                </c:pt>
                <c:pt idx="14984">
                  <c:v>224.38399999999999</c:v>
                </c:pt>
                <c:pt idx="14985">
                  <c:v>224.39599999999999</c:v>
                </c:pt>
                <c:pt idx="14986">
                  <c:v>224.40799999999999</c:v>
                </c:pt>
                <c:pt idx="14987">
                  <c:v>224.42</c:v>
                </c:pt>
                <c:pt idx="14988">
                  <c:v>224.43299999999999</c:v>
                </c:pt>
                <c:pt idx="14989">
                  <c:v>224.44499999999999</c:v>
                </c:pt>
                <c:pt idx="14990">
                  <c:v>215.71899999999999</c:v>
                </c:pt>
                <c:pt idx="14991">
                  <c:v>193.923</c:v>
                </c:pt>
                <c:pt idx="14992">
                  <c:v>158.01599999999999</c:v>
                </c:pt>
                <c:pt idx="14993">
                  <c:v>105.44799999999999</c:v>
                </c:pt>
                <c:pt idx="14994">
                  <c:v>33.622500000000002</c:v>
                </c:pt>
                <c:pt idx="14995">
                  <c:v>-57.480200000000004</c:v>
                </c:pt>
                <c:pt idx="14996">
                  <c:v>-94.297799999999995</c:v>
                </c:pt>
                <c:pt idx="14997">
                  <c:v>-94.287999999999997</c:v>
                </c:pt>
                <c:pt idx="14998">
                  <c:v>-94.281599999999997</c:v>
                </c:pt>
                <c:pt idx="14999">
                  <c:v>-94.278300000000002</c:v>
                </c:pt>
                <c:pt idx="15000">
                  <c:v>-94.277500000000003</c:v>
                </c:pt>
                <c:pt idx="15001">
                  <c:v>-94.278800000000004</c:v>
                </c:pt>
                <c:pt idx="15002">
                  <c:v>-94.281800000000004</c:v>
                </c:pt>
                <c:pt idx="15003">
                  <c:v>-94.2864</c:v>
                </c:pt>
                <c:pt idx="15004">
                  <c:v>-94.292199999999994</c:v>
                </c:pt>
                <c:pt idx="15005">
                  <c:v>-94.298900000000003</c:v>
                </c:pt>
                <c:pt idx="15006">
                  <c:v>-94.306600000000003</c:v>
                </c:pt>
                <c:pt idx="15007">
                  <c:v>-94.314800000000005</c:v>
                </c:pt>
                <c:pt idx="15008">
                  <c:v>-94.323700000000002</c:v>
                </c:pt>
                <c:pt idx="15009">
                  <c:v>-94.332999999999998</c:v>
                </c:pt>
                <c:pt idx="15010">
                  <c:v>-94.342600000000004</c:v>
                </c:pt>
                <c:pt idx="15011">
                  <c:v>-94.352500000000006</c:v>
                </c:pt>
                <c:pt idx="15012">
                  <c:v>-94.3626</c:v>
                </c:pt>
                <c:pt idx="15013">
                  <c:v>-94.372799999999998</c:v>
                </c:pt>
                <c:pt idx="15014">
                  <c:v>-94.383099999999999</c:v>
                </c:pt>
                <c:pt idx="15015">
                  <c:v>-94.393600000000006</c:v>
                </c:pt>
                <c:pt idx="15016">
                  <c:v>-94.403999999999996</c:v>
                </c:pt>
                <c:pt idx="15017">
                  <c:v>-94.414500000000004</c:v>
                </c:pt>
                <c:pt idx="15018">
                  <c:v>-94.424899999999994</c:v>
                </c:pt>
                <c:pt idx="15019">
                  <c:v>-94.435400000000001</c:v>
                </c:pt>
                <c:pt idx="15020">
                  <c:v>-94.445800000000006</c:v>
                </c:pt>
                <c:pt idx="15021">
                  <c:v>-94.456199999999995</c:v>
                </c:pt>
                <c:pt idx="15022">
                  <c:v>-94.4666</c:v>
                </c:pt>
                <c:pt idx="15023">
                  <c:v>-94.477000000000004</c:v>
                </c:pt>
                <c:pt idx="15024">
                  <c:v>-94.487300000000005</c:v>
                </c:pt>
                <c:pt idx="15025">
                  <c:v>-94.497600000000006</c:v>
                </c:pt>
                <c:pt idx="15026">
                  <c:v>-94.507900000000006</c:v>
                </c:pt>
                <c:pt idx="15027">
                  <c:v>-94.518199999999993</c:v>
                </c:pt>
                <c:pt idx="15028">
                  <c:v>-94.528400000000005</c:v>
                </c:pt>
                <c:pt idx="15029">
                  <c:v>-94.538700000000006</c:v>
                </c:pt>
                <c:pt idx="15030">
                  <c:v>-94.5488</c:v>
                </c:pt>
                <c:pt idx="15031">
                  <c:v>-94.558999999999997</c:v>
                </c:pt>
                <c:pt idx="15032">
                  <c:v>-94.569100000000006</c:v>
                </c:pt>
                <c:pt idx="15033">
                  <c:v>-94.579099999999997</c:v>
                </c:pt>
                <c:pt idx="15034">
                  <c:v>-94.589100000000002</c:v>
                </c:pt>
                <c:pt idx="15035">
                  <c:v>-94.599100000000007</c:v>
                </c:pt>
                <c:pt idx="15036">
                  <c:v>-94.608900000000006</c:v>
                </c:pt>
                <c:pt idx="15037">
                  <c:v>-94.618700000000004</c:v>
                </c:pt>
                <c:pt idx="15038">
                  <c:v>-94.628399999999999</c:v>
                </c:pt>
                <c:pt idx="15039">
                  <c:v>-94.638000000000005</c:v>
                </c:pt>
                <c:pt idx="15040">
                  <c:v>-94.647499999999994</c:v>
                </c:pt>
                <c:pt idx="15041">
                  <c:v>-94.656800000000004</c:v>
                </c:pt>
                <c:pt idx="15042">
                  <c:v>-94.665999999999997</c:v>
                </c:pt>
                <c:pt idx="15043">
                  <c:v>-94.674999999999997</c:v>
                </c:pt>
                <c:pt idx="15044">
                  <c:v>-94.683800000000005</c:v>
                </c:pt>
                <c:pt idx="15045">
                  <c:v>-94.692499999999995</c:v>
                </c:pt>
                <c:pt idx="15046">
                  <c:v>-94.700900000000004</c:v>
                </c:pt>
                <c:pt idx="15047">
                  <c:v>-94.709199999999996</c:v>
                </c:pt>
                <c:pt idx="15048">
                  <c:v>-94.717100000000002</c:v>
                </c:pt>
                <c:pt idx="15049">
                  <c:v>-94.724900000000005</c:v>
                </c:pt>
                <c:pt idx="15050">
                  <c:v>-94.732299999999995</c:v>
                </c:pt>
                <c:pt idx="15051">
                  <c:v>-94.739599999999996</c:v>
                </c:pt>
                <c:pt idx="15052">
                  <c:v>-94.746499999999997</c:v>
                </c:pt>
                <c:pt idx="15053">
                  <c:v>-94.753100000000003</c:v>
                </c:pt>
                <c:pt idx="15054">
                  <c:v>-94.759500000000003</c:v>
                </c:pt>
                <c:pt idx="15055">
                  <c:v>-94.765500000000003</c:v>
                </c:pt>
                <c:pt idx="15056">
                  <c:v>-94.771299999999997</c:v>
                </c:pt>
                <c:pt idx="15057">
                  <c:v>-94.776700000000005</c:v>
                </c:pt>
                <c:pt idx="15058">
                  <c:v>-94.781800000000004</c:v>
                </c:pt>
                <c:pt idx="15059">
                  <c:v>-94.786600000000007</c:v>
                </c:pt>
                <c:pt idx="15060">
                  <c:v>-94.7911</c:v>
                </c:pt>
                <c:pt idx="15061">
                  <c:v>-94.795199999999994</c:v>
                </c:pt>
                <c:pt idx="15062">
                  <c:v>-94.799099999999996</c:v>
                </c:pt>
                <c:pt idx="15063">
                  <c:v>-94.802700000000002</c:v>
                </c:pt>
                <c:pt idx="15064">
                  <c:v>-94.805899999999994</c:v>
                </c:pt>
                <c:pt idx="15065">
                  <c:v>-94.808899999999994</c:v>
                </c:pt>
                <c:pt idx="15066">
                  <c:v>-94.811499999999995</c:v>
                </c:pt>
                <c:pt idx="15067">
                  <c:v>-94.813900000000004</c:v>
                </c:pt>
                <c:pt idx="15068">
                  <c:v>-94.816000000000003</c:v>
                </c:pt>
                <c:pt idx="15069">
                  <c:v>-94.817899999999995</c:v>
                </c:pt>
                <c:pt idx="15070">
                  <c:v>-94.819500000000005</c:v>
                </c:pt>
                <c:pt idx="15071">
                  <c:v>-94.820899999999995</c:v>
                </c:pt>
                <c:pt idx="15072">
                  <c:v>-94.822100000000006</c:v>
                </c:pt>
                <c:pt idx="15073">
                  <c:v>-94.822999999999993</c:v>
                </c:pt>
                <c:pt idx="15074">
                  <c:v>-94.823700000000002</c:v>
                </c:pt>
                <c:pt idx="15075">
                  <c:v>-94.824299999999994</c:v>
                </c:pt>
                <c:pt idx="15076">
                  <c:v>-94.824600000000004</c:v>
                </c:pt>
                <c:pt idx="15077">
                  <c:v>-94.824799999999996</c:v>
                </c:pt>
                <c:pt idx="15078">
                  <c:v>-94.824799999999996</c:v>
                </c:pt>
                <c:pt idx="15079">
                  <c:v>-94.824700000000007</c:v>
                </c:pt>
                <c:pt idx="15080">
                  <c:v>-94.8245</c:v>
                </c:pt>
                <c:pt idx="15081">
                  <c:v>-94.824100000000001</c:v>
                </c:pt>
                <c:pt idx="15082">
                  <c:v>-94.823599999999999</c:v>
                </c:pt>
                <c:pt idx="15083">
                  <c:v>-94.822900000000004</c:v>
                </c:pt>
                <c:pt idx="15084">
                  <c:v>-94.822199999999995</c:v>
                </c:pt>
                <c:pt idx="15085">
                  <c:v>-94.821299999999994</c:v>
                </c:pt>
                <c:pt idx="15086">
                  <c:v>-94.820300000000003</c:v>
                </c:pt>
                <c:pt idx="15087">
                  <c:v>-94.819299999999998</c:v>
                </c:pt>
                <c:pt idx="15088">
                  <c:v>-94.818200000000004</c:v>
                </c:pt>
                <c:pt idx="15089">
                  <c:v>-94.816900000000004</c:v>
                </c:pt>
                <c:pt idx="15090">
                  <c:v>-94.815600000000003</c:v>
                </c:pt>
                <c:pt idx="15091">
                  <c:v>-94.8142</c:v>
                </c:pt>
                <c:pt idx="15092">
                  <c:v>-94.812799999999996</c:v>
                </c:pt>
                <c:pt idx="15093">
                  <c:v>-94.811199999999999</c:v>
                </c:pt>
                <c:pt idx="15094">
                  <c:v>-94.809600000000003</c:v>
                </c:pt>
                <c:pt idx="15095">
                  <c:v>-94.807900000000004</c:v>
                </c:pt>
                <c:pt idx="15096">
                  <c:v>-94.806200000000004</c:v>
                </c:pt>
                <c:pt idx="15097">
                  <c:v>-94.804400000000001</c:v>
                </c:pt>
                <c:pt idx="15098">
                  <c:v>-94.802499999999995</c:v>
                </c:pt>
                <c:pt idx="15099">
                  <c:v>-94.8005</c:v>
                </c:pt>
                <c:pt idx="15100">
                  <c:v>-94.798500000000004</c:v>
                </c:pt>
                <c:pt idx="15101">
                  <c:v>-94.796400000000006</c:v>
                </c:pt>
                <c:pt idx="15102">
                  <c:v>-94.794300000000007</c:v>
                </c:pt>
                <c:pt idx="15103">
                  <c:v>-94.792100000000005</c:v>
                </c:pt>
                <c:pt idx="15104">
                  <c:v>-94.789900000000003</c:v>
                </c:pt>
                <c:pt idx="15105">
                  <c:v>-94.787599999999998</c:v>
                </c:pt>
                <c:pt idx="15106">
                  <c:v>-94.785200000000003</c:v>
                </c:pt>
                <c:pt idx="15107">
                  <c:v>-94.782799999999995</c:v>
                </c:pt>
                <c:pt idx="15108">
                  <c:v>-94.780299999999997</c:v>
                </c:pt>
                <c:pt idx="15109">
                  <c:v>-94.777799999999999</c:v>
                </c:pt>
                <c:pt idx="15110">
                  <c:v>-94.775300000000001</c:v>
                </c:pt>
                <c:pt idx="15111">
                  <c:v>-94.7727</c:v>
                </c:pt>
                <c:pt idx="15112">
                  <c:v>-94.77</c:v>
                </c:pt>
                <c:pt idx="15113">
                  <c:v>-94.767300000000006</c:v>
                </c:pt>
                <c:pt idx="15114">
                  <c:v>-93.063599999999994</c:v>
                </c:pt>
                <c:pt idx="15115">
                  <c:v>-83.734499999999997</c:v>
                </c:pt>
                <c:pt idx="15116">
                  <c:v>-66.0608</c:v>
                </c:pt>
                <c:pt idx="15117">
                  <c:v>-38.560899999999997</c:v>
                </c:pt>
                <c:pt idx="15118">
                  <c:v>1.44364</c:v>
                </c:pt>
                <c:pt idx="15119">
                  <c:v>58.1143</c:v>
                </c:pt>
                <c:pt idx="15120">
                  <c:v>137.80799999999999</c:v>
                </c:pt>
                <c:pt idx="15121">
                  <c:v>225.57900000000001</c:v>
                </c:pt>
                <c:pt idx="15122">
                  <c:v>225.61199999999999</c:v>
                </c:pt>
                <c:pt idx="15123">
                  <c:v>225.63499999999999</c:v>
                </c:pt>
                <c:pt idx="15124">
                  <c:v>225.65100000000001</c:v>
                </c:pt>
                <c:pt idx="15125">
                  <c:v>225.66</c:v>
                </c:pt>
                <c:pt idx="15126">
                  <c:v>225.66300000000001</c:v>
                </c:pt>
                <c:pt idx="15127">
                  <c:v>225.66200000000001</c:v>
                </c:pt>
                <c:pt idx="15128">
                  <c:v>225.65600000000001</c:v>
                </c:pt>
                <c:pt idx="15129">
                  <c:v>225.648</c:v>
                </c:pt>
                <c:pt idx="15130">
                  <c:v>225.636</c:v>
                </c:pt>
                <c:pt idx="15131">
                  <c:v>225.62200000000001</c:v>
                </c:pt>
                <c:pt idx="15132">
                  <c:v>225.60599999999999</c:v>
                </c:pt>
                <c:pt idx="15133">
                  <c:v>225.58799999999999</c:v>
                </c:pt>
                <c:pt idx="15134">
                  <c:v>225.56800000000001</c:v>
                </c:pt>
                <c:pt idx="15135">
                  <c:v>225.548</c:v>
                </c:pt>
                <c:pt idx="15136">
                  <c:v>225.52600000000001</c:v>
                </c:pt>
                <c:pt idx="15137">
                  <c:v>225.50399999999999</c:v>
                </c:pt>
                <c:pt idx="15138">
                  <c:v>225.48</c:v>
                </c:pt>
                <c:pt idx="15139">
                  <c:v>225.45699999999999</c:v>
                </c:pt>
                <c:pt idx="15140">
                  <c:v>225.43199999999999</c:v>
                </c:pt>
                <c:pt idx="15141">
                  <c:v>225.40700000000001</c:v>
                </c:pt>
                <c:pt idx="15142">
                  <c:v>225.38200000000001</c:v>
                </c:pt>
                <c:pt idx="15143">
                  <c:v>225.35599999999999</c:v>
                </c:pt>
                <c:pt idx="15144">
                  <c:v>225.33</c:v>
                </c:pt>
                <c:pt idx="15145">
                  <c:v>225.304</c:v>
                </c:pt>
                <c:pt idx="15146">
                  <c:v>225.27699999999999</c:v>
                </c:pt>
                <c:pt idx="15147">
                  <c:v>225.25</c:v>
                </c:pt>
                <c:pt idx="15148">
                  <c:v>225.22300000000001</c:v>
                </c:pt>
                <c:pt idx="15149">
                  <c:v>225.196</c:v>
                </c:pt>
                <c:pt idx="15150">
                  <c:v>225.16900000000001</c:v>
                </c:pt>
                <c:pt idx="15151">
                  <c:v>225.14099999999999</c:v>
                </c:pt>
                <c:pt idx="15152">
                  <c:v>225.114</c:v>
                </c:pt>
                <c:pt idx="15153">
                  <c:v>225.08600000000001</c:v>
                </c:pt>
                <c:pt idx="15154">
                  <c:v>225.05799999999999</c:v>
                </c:pt>
                <c:pt idx="15155">
                  <c:v>225.03</c:v>
                </c:pt>
                <c:pt idx="15156">
                  <c:v>225.00200000000001</c:v>
                </c:pt>
                <c:pt idx="15157">
                  <c:v>224.97399999999999</c:v>
                </c:pt>
                <c:pt idx="15158">
                  <c:v>224.946</c:v>
                </c:pt>
                <c:pt idx="15159">
                  <c:v>224.91800000000001</c:v>
                </c:pt>
                <c:pt idx="15160">
                  <c:v>224.89</c:v>
                </c:pt>
                <c:pt idx="15161">
                  <c:v>224.86199999999999</c:v>
                </c:pt>
                <c:pt idx="15162">
                  <c:v>224.83500000000001</c:v>
                </c:pt>
                <c:pt idx="15163">
                  <c:v>224.80699999999999</c:v>
                </c:pt>
                <c:pt idx="15164">
                  <c:v>224.78</c:v>
                </c:pt>
                <c:pt idx="15165">
                  <c:v>224.75299999999999</c:v>
                </c:pt>
                <c:pt idx="15166">
                  <c:v>224.726</c:v>
                </c:pt>
                <c:pt idx="15167">
                  <c:v>224.69900000000001</c:v>
                </c:pt>
                <c:pt idx="15168">
                  <c:v>224.673</c:v>
                </c:pt>
                <c:pt idx="15169">
                  <c:v>224.64699999999999</c:v>
                </c:pt>
                <c:pt idx="15170">
                  <c:v>224.62200000000001</c:v>
                </c:pt>
                <c:pt idx="15171">
                  <c:v>224.59700000000001</c:v>
                </c:pt>
                <c:pt idx="15172">
                  <c:v>224.57300000000001</c:v>
                </c:pt>
                <c:pt idx="15173">
                  <c:v>224.54900000000001</c:v>
                </c:pt>
                <c:pt idx="15174">
                  <c:v>224.52500000000001</c:v>
                </c:pt>
                <c:pt idx="15175">
                  <c:v>224.50299999999999</c:v>
                </c:pt>
                <c:pt idx="15176">
                  <c:v>224.48099999999999</c:v>
                </c:pt>
                <c:pt idx="15177">
                  <c:v>224.459</c:v>
                </c:pt>
                <c:pt idx="15178">
                  <c:v>224.43799999999999</c:v>
                </c:pt>
                <c:pt idx="15179">
                  <c:v>224.41800000000001</c:v>
                </c:pt>
                <c:pt idx="15180">
                  <c:v>224.399</c:v>
                </c:pt>
                <c:pt idx="15181">
                  <c:v>224.38</c:v>
                </c:pt>
                <c:pt idx="15182">
                  <c:v>224.363</c:v>
                </c:pt>
                <c:pt idx="15183">
                  <c:v>224.345</c:v>
                </c:pt>
                <c:pt idx="15184">
                  <c:v>224.32900000000001</c:v>
                </c:pt>
                <c:pt idx="15185">
                  <c:v>224.31399999999999</c:v>
                </c:pt>
                <c:pt idx="15186">
                  <c:v>224.29900000000001</c:v>
                </c:pt>
                <c:pt idx="15187">
                  <c:v>224.286</c:v>
                </c:pt>
                <c:pt idx="15188">
                  <c:v>224.273</c:v>
                </c:pt>
                <c:pt idx="15189">
                  <c:v>224.261</c:v>
                </c:pt>
                <c:pt idx="15190">
                  <c:v>224.25</c:v>
                </c:pt>
                <c:pt idx="15191">
                  <c:v>224.24</c:v>
                </c:pt>
                <c:pt idx="15192">
                  <c:v>224.23099999999999</c:v>
                </c:pt>
                <c:pt idx="15193">
                  <c:v>224.22200000000001</c:v>
                </c:pt>
                <c:pt idx="15194">
                  <c:v>224.215</c:v>
                </c:pt>
                <c:pt idx="15195">
                  <c:v>224.208</c:v>
                </c:pt>
                <c:pt idx="15196">
                  <c:v>224.202</c:v>
                </c:pt>
                <c:pt idx="15197">
                  <c:v>224.19800000000001</c:v>
                </c:pt>
                <c:pt idx="15198">
                  <c:v>224.19300000000001</c:v>
                </c:pt>
                <c:pt idx="15199">
                  <c:v>224.19</c:v>
                </c:pt>
                <c:pt idx="15200">
                  <c:v>224.18799999999999</c:v>
                </c:pt>
                <c:pt idx="15201">
                  <c:v>224.18600000000001</c:v>
                </c:pt>
                <c:pt idx="15202">
                  <c:v>224.185</c:v>
                </c:pt>
                <c:pt idx="15203">
                  <c:v>224.185</c:v>
                </c:pt>
                <c:pt idx="15204">
                  <c:v>224.18600000000001</c:v>
                </c:pt>
                <c:pt idx="15205">
                  <c:v>224.18700000000001</c:v>
                </c:pt>
                <c:pt idx="15206">
                  <c:v>224.18899999999999</c:v>
                </c:pt>
                <c:pt idx="15207">
                  <c:v>224.191</c:v>
                </c:pt>
                <c:pt idx="15208">
                  <c:v>224.19499999999999</c:v>
                </c:pt>
                <c:pt idx="15209">
                  <c:v>224.19900000000001</c:v>
                </c:pt>
                <c:pt idx="15210">
                  <c:v>224.203</c:v>
                </c:pt>
                <c:pt idx="15211">
                  <c:v>224.208</c:v>
                </c:pt>
                <c:pt idx="15212">
                  <c:v>224.21299999999999</c:v>
                </c:pt>
                <c:pt idx="15213">
                  <c:v>224.21899999999999</c:v>
                </c:pt>
                <c:pt idx="15214">
                  <c:v>224.226</c:v>
                </c:pt>
                <c:pt idx="15215">
                  <c:v>224.233</c:v>
                </c:pt>
                <c:pt idx="15216">
                  <c:v>224.24</c:v>
                </c:pt>
                <c:pt idx="15217">
                  <c:v>224.24799999999999</c:v>
                </c:pt>
                <c:pt idx="15218">
                  <c:v>224.256</c:v>
                </c:pt>
                <c:pt idx="15219">
                  <c:v>224.26400000000001</c:v>
                </c:pt>
                <c:pt idx="15220">
                  <c:v>224.273</c:v>
                </c:pt>
                <c:pt idx="15221">
                  <c:v>224.28200000000001</c:v>
                </c:pt>
                <c:pt idx="15222">
                  <c:v>224.291</c:v>
                </c:pt>
                <c:pt idx="15223">
                  <c:v>224.3</c:v>
                </c:pt>
                <c:pt idx="15224">
                  <c:v>224.31</c:v>
                </c:pt>
                <c:pt idx="15225">
                  <c:v>224.32</c:v>
                </c:pt>
                <c:pt idx="15226">
                  <c:v>224.33</c:v>
                </c:pt>
                <c:pt idx="15227">
                  <c:v>224.34100000000001</c:v>
                </c:pt>
                <c:pt idx="15228">
                  <c:v>224.351</c:v>
                </c:pt>
                <c:pt idx="15229">
                  <c:v>224.36199999999999</c:v>
                </c:pt>
                <c:pt idx="15230">
                  <c:v>224.37299999999999</c:v>
                </c:pt>
                <c:pt idx="15231">
                  <c:v>224.38399999999999</c:v>
                </c:pt>
                <c:pt idx="15232">
                  <c:v>224.39500000000001</c:v>
                </c:pt>
                <c:pt idx="15233">
                  <c:v>224.40700000000001</c:v>
                </c:pt>
                <c:pt idx="15234">
                  <c:v>224.41800000000001</c:v>
                </c:pt>
                <c:pt idx="15235">
                  <c:v>224.43</c:v>
                </c:pt>
                <c:pt idx="15236">
                  <c:v>224.441</c:v>
                </c:pt>
                <c:pt idx="15237">
                  <c:v>224.453</c:v>
                </c:pt>
                <c:pt idx="15238">
                  <c:v>224.465</c:v>
                </c:pt>
                <c:pt idx="15239">
                  <c:v>212.88800000000001</c:v>
                </c:pt>
                <c:pt idx="15240">
                  <c:v>188.78100000000001</c:v>
                </c:pt>
                <c:pt idx="15241">
                  <c:v>150.80799999999999</c:v>
                </c:pt>
                <c:pt idx="15242">
                  <c:v>96.050799999999995</c:v>
                </c:pt>
                <c:pt idx="15243">
                  <c:v>22.078199999999999</c:v>
                </c:pt>
                <c:pt idx="15244">
                  <c:v>-70.525099999999995</c:v>
                </c:pt>
                <c:pt idx="15245">
                  <c:v>-94.301500000000004</c:v>
                </c:pt>
                <c:pt idx="15246">
                  <c:v>-94.291899999999998</c:v>
                </c:pt>
                <c:pt idx="15247">
                  <c:v>-94.285799999999995</c:v>
                </c:pt>
                <c:pt idx="15248">
                  <c:v>-94.282600000000002</c:v>
                </c:pt>
                <c:pt idx="15249">
                  <c:v>-94.281800000000004</c:v>
                </c:pt>
                <c:pt idx="15250">
                  <c:v>-94.283100000000005</c:v>
                </c:pt>
                <c:pt idx="15251">
                  <c:v>-94.286100000000005</c:v>
                </c:pt>
                <c:pt idx="15252">
                  <c:v>-94.290499999999994</c:v>
                </c:pt>
                <c:pt idx="15253">
                  <c:v>-94.296199999999999</c:v>
                </c:pt>
                <c:pt idx="15254">
                  <c:v>-94.302800000000005</c:v>
                </c:pt>
                <c:pt idx="15255">
                  <c:v>-94.310199999999995</c:v>
                </c:pt>
                <c:pt idx="15256">
                  <c:v>-94.318299999999994</c:v>
                </c:pt>
                <c:pt idx="15257">
                  <c:v>-94.326999999999998</c:v>
                </c:pt>
                <c:pt idx="15258">
                  <c:v>-94.335999999999999</c:v>
                </c:pt>
                <c:pt idx="15259">
                  <c:v>-94.345399999999998</c:v>
                </c:pt>
                <c:pt idx="15260">
                  <c:v>-94.355099999999993</c:v>
                </c:pt>
                <c:pt idx="15261">
                  <c:v>-94.364900000000006</c:v>
                </c:pt>
                <c:pt idx="15262">
                  <c:v>-94.374899999999997</c:v>
                </c:pt>
                <c:pt idx="15263">
                  <c:v>-94.385000000000005</c:v>
                </c:pt>
                <c:pt idx="15264">
                  <c:v>-94.395099999999999</c:v>
                </c:pt>
                <c:pt idx="15265">
                  <c:v>-94.405299999999997</c:v>
                </c:pt>
                <c:pt idx="15266">
                  <c:v>-94.415499999999994</c:v>
                </c:pt>
                <c:pt idx="15267">
                  <c:v>-94.425700000000006</c:v>
                </c:pt>
                <c:pt idx="15268">
                  <c:v>-94.4358</c:v>
                </c:pt>
                <c:pt idx="15269">
                  <c:v>-94.445999999999998</c:v>
                </c:pt>
                <c:pt idx="15270">
                  <c:v>-94.456199999999995</c:v>
                </c:pt>
                <c:pt idx="15271">
                  <c:v>-94.466300000000004</c:v>
                </c:pt>
                <c:pt idx="15272">
                  <c:v>-94.476399999999998</c:v>
                </c:pt>
                <c:pt idx="15273">
                  <c:v>-94.486400000000003</c:v>
                </c:pt>
                <c:pt idx="15274">
                  <c:v>-94.496499999999997</c:v>
                </c:pt>
                <c:pt idx="15275">
                  <c:v>-94.506500000000003</c:v>
                </c:pt>
                <c:pt idx="15276">
                  <c:v>-94.516499999999994</c:v>
                </c:pt>
                <c:pt idx="15277">
                  <c:v>-94.526499999999999</c:v>
                </c:pt>
                <c:pt idx="15278">
                  <c:v>-94.5364</c:v>
                </c:pt>
                <c:pt idx="15279">
                  <c:v>-94.546300000000002</c:v>
                </c:pt>
                <c:pt idx="15280">
                  <c:v>-94.556200000000004</c:v>
                </c:pt>
                <c:pt idx="15281">
                  <c:v>-94.566100000000006</c:v>
                </c:pt>
                <c:pt idx="15282">
                  <c:v>-94.575900000000004</c:v>
                </c:pt>
                <c:pt idx="15283">
                  <c:v>-94.585599999999999</c:v>
                </c:pt>
                <c:pt idx="15284">
                  <c:v>-94.595399999999998</c:v>
                </c:pt>
                <c:pt idx="15285">
                  <c:v>-94.605000000000004</c:v>
                </c:pt>
                <c:pt idx="15286">
                  <c:v>-94.614599999999996</c:v>
                </c:pt>
                <c:pt idx="15287">
                  <c:v>-94.623999999999995</c:v>
                </c:pt>
                <c:pt idx="15288">
                  <c:v>-94.633399999999995</c:v>
                </c:pt>
                <c:pt idx="15289">
                  <c:v>-94.642700000000005</c:v>
                </c:pt>
                <c:pt idx="15290">
                  <c:v>-94.651899999999998</c:v>
                </c:pt>
                <c:pt idx="15291">
                  <c:v>-94.660899999999998</c:v>
                </c:pt>
                <c:pt idx="15292">
                  <c:v>-94.669799999999995</c:v>
                </c:pt>
                <c:pt idx="15293">
                  <c:v>-94.6785</c:v>
                </c:pt>
                <c:pt idx="15294">
                  <c:v>-94.686999999999998</c:v>
                </c:pt>
                <c:pt idx="15295">
                  <c:v>-94.695400000000006</c:v>
                </c:pt>
                <c:pt idx="15296">
                  <c:v>-94.703500000000005</c:v>
                </c:pt>
                <c:pt idx="15297">
                  <c:v>-94.711399999999998</c:v>
                </c:pt>
                <c:pt idx="15298">
                  <c:v>-94.719099999999997</c:v>
                </c:pt>
                <c:pt idx="15299">
                  <c:v>-94.726500000000001</c:v>
                </c:pt>
                <c:pt idx="15300">
                  <c:v>-94.733699999999999</c:v>
                </c:pt>
                <c:pt idx="15301">
                  <c:v>-94.740600000000001</c:v>
                </c:pt>
                <c:pt idx="15302">
                  <c:v>-94.747299999999996</c:v>
                </c:pt>
                <c:pt idx="15303">
                  <c:v>-94.753600000000006</c:v>
                </c:pt>
                <c:pt idx="15304">
                  <c:v>-94.759699999999995</c:v>
                </c:pt>
                <c:pt idx="15305">
                  <c:v>-94.7654</c:v>
                </c:pt>
                <c:pt idx="15306">
                  <c:v>-94.770899999999997</c:v>
                </c:pt>
                <c:pt idx="15307">
                  <c:v>-94.775999999999996</c:v>
                </c:pt>
                <c:pt idx="15308">
                  <c:v>-94.780900000000003</c:v>
                </c:pt>
                <c:pt idx="15309">
                  <c:v>-94.785399999999996</c:v>
                </c:pt>
                <c:pt idx="15310">
                  <c:v>-94.789599999999993</c:v>
                </c:pt>
                <c:pt idx="15311">
                  <c:v>-94.793499999999995</c:v>
                </c:pt>
                <c:pt idx="15312">
                  <c:v>-94.7971</c:v>
                </c:pt>
                <c:pt idx="15313">
                  <c:v>-94.8005</c:v>
                </c:pt>
                <c:pt idx="15314">
                  <c:v>-94.8035</c:v>
                </c:pt>
                <c:pt idx="15315">
                  <c:v>-94.806299999999993</c:v>
                </c:pt>
                <c:pt idx="15316">
                  <c:v>-94.808800000000005</c:v>
                </c:pt>
                <c:pt idx="15317">
                  <c:v>-94.811000000000007</c:v>
                </c:pt>
                <c:pt idx="15318">
                  <c:v>-94.813000000000002</c:v>
                </c:pt>
                <c:pt idx="15319">
                  <c:v>-94.814700000000002</c:v>
                </c:pt>
                <c:pt idx="15320">
                  <c:v>-94.816199999999995</c:v>
                </c:pt>
                <c:pt idx="15321">
                  <c:v>-94.817499999999995</c:v>
                </c:pt>
                <c:pt idx="15322">
                  <c:v>-94.818600000000004</c:v>
                </c:pt>
                <c:pt idx="15323">
                  <c:v>-94.819500000000005</c:v>
                </c:pt>
                <c:pt idx="15324">
                  <c:v>-94.8202</c:v>
                </c:pt>
                <c:pt idx="15325">
                  <c:v>-94.820700000000002</c:v>
                </c:pt>
                <c:pt idx="15326">
                  <c:v>-94.820999999999998</c:v>
                </c:pt>
                <c:pt idx="15327">
                  <c:v>-94.821200000000005</c:v>
                </c:pt>
                <c:pt idx="15328">
                  <c:v>-94.821299999999994</c:v>
                </c:pt>
                <c:pt idx="15329">
                  <c:v>-94.821200000000005</c:v>
                </c:pt>
                <c:pt idx="15330">
                  <c:v>-94.820999999999998</c:v>
                </c:pt>
                <c:pt idx="15331">
                  <c:v>-94.820599999999999</c:v>
                </c:pt>
                <c:pt idx="15332">
                  <c:v>-94.8202</c:v>
                </c:pt>
                <c:pt idx="15333">
                  <c:v>-94.819599999999994</c:v>
                </c:pt>
                <c:pt idx="15334">
                  <c:v>-94.818899999999999</c:v>
                </c:pt>
                <c:pt idx="15335">
                  <c:v>-94.818100000000001</c:v>
                </c:pt>
                <c:pt idx="15336">
                  <c:v>-94.8172</c:v>
                </c:pt>
                <c:pt idx="15337">
                  <c:v>-94.816299999999998</c:v>
                </c:pt>
                <c:pt idx="15338">
                  <c:v>-94.815200000000004</c:v>
                </c:pt>
                <c:pt idx="15339">
                  <c:v>-94.814099999999996</c:v>
                </c:pt>
                <c:pt idx="15340">
                  <c:v>-94.812799999999996</c:v>
                </c:pt>
                <c:pt idx="15341">
                  <c:v>-94.811499999999995</c:v>
                </c:pt>
                <c:pt idx="15342">
                  <c:v>-94.810100000000006</c:v>
                </c:pt>
                <c:pt idx="15343">
                  <c:v>-94.808599999999998</c:v>
                </c:pt>
                <c:pt idx="15344">
                  <c:v>-94.807000000000002</c:v>
                </c:pt>
                <c:pt idx="15345">
                  <c:v>-94.805300000000003</c:v>
                </c:pt>
                <c:pt idx="15346">
                  <c:v>-94.803600000000003</c:v>
                </c:pt>
                <c:pt idx="15347">
                  <c:v>-94.8018</c:v>
                </c:pt>
                <c:pt idx="15348">
                  <c:v>-94.799899999999994</c:v>
                </c:pt>
                <c:pt idx="15349">
                  <c:v>-94.797899999999998</c:v>
                </c:pt>
                <c:pt idx="15350">
                  <c:v>-94.7958</c:v>
                </c:pt>
                <c:pt idx="15351">
                  <c:v>-94.793700000000001</c:v>
                </c:pt>
                <c:pt idx="15352">
                  <c:v>-94.791499999999999</c:v>
                </c:pt>
                <c:pt idx="15353">
                  <c:v>-94.789199999999994</c:v>
                </c:pt>
                <c:pt idx="15354">
                  <c:v>-94.786799999999999</c:v>
                </c:pt>
                <c:pt idx="15355">
                  <c:v>-94.784400000000005</c:v>
                </c:pt>
                <c:pt idx="15356">
                  <c:v>-94.781899999999993</c:v>
                </c:pt>
                <c:pt idx="15357">
                  <c:v>-94.779399999999995</c:v>
                </c:pt>
                <c:pt idx="15358">
                  <c:v>-94.776700000000005</c:v>
                </c:pt>
                <c:pt idx="15359">
                  <c:v>-94.774000000000001</c:v>
                </c:pt>
                <c:pt idx="15360">
                  <c:v>-94.771299999999997</c:v>
                </c:pt>
                <c:pt idx="15361">
                  <c:v>-94.768500000000003</c:v>
                </c:pt>
                <c:pt idx="15362">
                  <c:v>-94.765699999999995</c:v>
                </c:pt>
                <c:pt idx="15363">
                  <c:v>-93.120400000000004</c:v>
                </c:pt>
                <c:pt idx="15364">
                  <c:v>-83.898899999999998</c:v>
                </c:pt>
                <c:pt idx="15365">
                  <c:v>-66.389399999999995</c:v>
                </c:pt>
                <c:pt idx="15366">
                  <c:v>-39.125500000000002</c:v>
                </c:pt>
                <c:pt idx="15367">
                  <c:v>0.547157</c:v>
                </c:pt>
                <c:pt idx="15368">
                  <c:v>56.750500000000002</c:v>
                </c:pt>
                <c:pt idx="15369">
                  <c:v>135.767</c:v>
                </c:pt>
                <c:pt idx="15370">
                  <c:v>225.571</c:v>
                </c:pt>
                <c:pt idx="15371">
                  <c:v>225.60300000000001</c:v>
                </c:pt>
                <c:pt idx="15372">
                  <c:v>225.62700000000001</c:v>
                </c:pt>
                <c:pt idx="15373">
                  <c:v>225.642</c:v>
                </c:pt>
                <c:pt idx="15374">
                  <c:v>225.65100000000001</c:v>
                </c:pt>
                <c:pt idx="15375">
                  <c:v>225.654</c:v>
                </c:pt>
                <c:pt idx="15376">
                  <c:v>225.65199999999999</c:v>
                </c:pt>
                <c:pt idx="15377">
                  <c:v>225.64699999999999</c:v>
                </c:pt>
                <c:pt idx="15378">
                  <c:v>225.63800000000001</c:v>
                </c:pt>
                <c:pt idx="15379">
                  <c:v>225.626</c:v>
                </c:pt>
                <c:pt idx="15380">
                  <c:v>225.61199999999999</c:v>
                </c:pt>
                <c:pt idx="15381">
                  <c:v>225.595</c:v>
                </c:pt>
                <c:pt idx="15382">
                  <c:v>225.577</c:v>
                </c:pt>
                <c:pt idx="15383">
                  <c:v>225.55799999999999</c:v>
                </c:pt>
                <c:pt idx="15384">
                  <c:v>225.53700000000001</c:v>
                </c:pt>
                <c:pt idx="15385">
                  <c:v>225.51599999999999</c:v>
                </c:pt>
                <c:pt idx="15386">
                  <c:v>225.49299999999999</c:v>
                </c:pt>
                <c:pt idx="15387">
                  <c:v>225.47</c:v>
                </c:pt>
                <c:pt idx="15388">
                  <c:v>225.446</c:v>
                </c:pt>
                <c:pt idx="15389">
                  <c:v>225.42099999999999</c:v>
                </c:pt>
                <c:pt idx="15390">
                  <c:v>225.39699999999999</c:v>
                </c:pt>
                <c:pt idx="15391">
                  <c:v>225.37100000000001</c:v>
                </c:pt>
                <c:pt idx="15392">
                  <c:v>225.346</c:v>
                </c:pt>
                <c:pt idx="15393">
                  <c:v>225.32</c:v>
                </c:pt>
                <c:pt idx="15394">
                  <c:v>225.29400000000001</c:v>
                </c:pt>
                <c:pt idx="15395">
                  <c:v>225.267</c:v>
                </c:pt>
                <c:pt idx="15396">
                  <c:v>225.24100000000001</c:v>
                </c:pt>
                <c:pt idx="15397">
                  <c:v>225.214</c:v>
                </c:pt>
                <c:pt idx="15398">
                  <c:v>225.18700000000001</c:v>
                </c:pt>
                <c:pt idx="15399">
                  <c:v>225.16</c:v>
                </c:pt>
                <c:pt idx="15400">
                  <c:v>225.13300000000001</c:v>
                </c:pt>
                <c:pt idx="15401">
                  <c:v>225.10499999999999</c:v>
                </c:pt>
                <c:pt idx="15402">
                  <c:v>225.078</c:v>
                </c:pt>
                <c:pt idx="15403">
                  <c:v>225.05099999999999</c:v>
                </c:pt>
                <c:pt idx="15404">
                  <c:v>225.023</c:v>
                </c:pt>
                <c:pt idx="15405">
                  <c:v>224.995</c:v>
                </c:pt>
                <c:pt idx="15406">
                  <c:v>224.96799999999999</c:v>
                </c:pt>
                <c:pt idx="15407">
                  <c:v>224.941</c:v>
                </c:pt>
                <c:pt idx="15408">
                  <c:v>224.91300000000001</c:v>
                </c:pt>
                <c:pt idx="15409">
                  <c:v>224.886</c:v>
                </c:pt>
                <c:pt idx="15410">
                  <c:v>224.85900000000001</c:v>
                </c:pt>
                <c:pt idx="15411">
                  <c:v>224.83199999999999</c:v>
                </c:pt>
                <c:pt idx="15412">
                  <c:v>224.80500000000001</c:v>
                </c:pt>
                <c:pt idx="15413">
                  <c:v>224.77799999999999</c:v>
                </c:pt>
                <c:pt idx="15414">
                  <c:v>224.75200000000001</c:v>
                </c:pt>
                <c:pt idx="15415">
                  <c:v>224.726</c:v>
                </c:pt>
                <c:pt idx="15416">
                  <c:v>224.7</c:v>
                </c:pt>
                <c:pt idx="15417">
                  <c:v>224.67400000000001</c:v>
                </c:pt>
                <c:pt idx="15418">
                  <c:v>224.649</c:v>
                </c:pt>
                <c:pt idx="15419">
                  <c:v>224.625</c:v>
                </c:pt>
                <c:pt idx="15420">
                  <c:v>224.601</c:v>
                </c:pt>
                <c:pt idx="15421">
                  <c:v>224.577</c:v>
                </c:pt>
                <c:pt idx="15422">
                  <c:v>224.554</c:v>
                </c:pt>
                <c:pt idx="15423">
                  <c:v>224.53100000000001</c:v>
                </c:pt>
                <c:pt idx="15424">
                  <c:v>224.50899999999999</c:v>
                </c:pt>
                <c:pt idx="15425">
                  <c:v>224.488</c:v>
                </c:pt>
                <c:pt idx="15426">
                  <c:v>224.46700000000001</c:v>
                </c:pt>
                <c:pt idx="15427">
                  <c:v>224.447</c:v>
                </c:pt>
                <c:pt idx="15428">
                  <c:v>224.428</c:v>
                </c:pt>
                <c:pt idx="15429">
                  <c:v>224.40899999999999</c:v>
                </c:pt>
                <c:pt idx="15430">
                  <c:v>224.39099999999999</c:v>
                </c:pt>
                <c:pt idx="15431">
                  <c:v>224.374</c:v>
                </c:pt>
                <c:pt idx="15432">
                  <c:v>224.358</c:v>
                </c:pt>
                <c:pt idx="15433">
                  <c:v>224.34200000000001</c:v>
                </c:pt>
                <c:pt idx="15434">
                  <c:v>224.327</c:v>
                </c:pt>
                <c:pt idx="15435">
                  <c:v>224.31299999999999</c:v>
                </c:pt>
                <c:pt idx="15436">
                  <c:v>224.3</c:v>
                </c:pt>
                <c:pt idx="15437">
                  <c:v>224.28800000000001</c:v>
                </c:pt>
                <c:pt idx="15438">
                  <c:v>224.27699999999999</c:v>
                </c:pt>
                <c:pt idx="15439">
                  <c:v>224.26599999999999</c:v>
                </c:pt>
                <c:pt idx="15440">
                  <c:v>224.256</c:v>
                </c:pt>
                <c:pt idx="15441">
                  <c:v>224.24700000000001</c:v>
                </c:pt>
                <c:pt idx="15442">
                  <c:v>224.239</c:v>
                </c:pt>
                <c:pt idx="15443">
                  <c:v>224.232</c:v>
                </c:pt>
                <c:pt idx="15444">
                  <c:v>224.226</c:v>
                </c:pt>
                <c:pt idx="15445">
                  <c:v>224.221</c:v>
                </c:pt>
                <c:pt idx="15446">
                  <c:v>224.21600000000001</c:v>
                </c:pt>
                <c:pt idx="15447">
                  <c:v>224.21199999999999</c:v>
                </c:pt>
                <c:pt idx="15448">
                  <c:v>224.209</c:v>
                </c:pt>
                <c:pt idx="15449">
                  <c:v>224.20699999999999</c:v>
                </c:pt>
                <c:pt idx="15450">
                  <c:v>224.20599999999999</c:v>
                </c:pt>
                <c:pt idx="15451">
                  <c:v>224.20500000000001</c:v>
                </c:pt>
                <c:pt idx="15452">
                  <c:v>224.20500000000001</c:v>
                </c:pt>
                <c:pt idx="15453">
                  <c:v>224.20599999999999</c:v>
                </c:pt>
                <c:pt idx="15454">
                  <c:v>224.20699999999999</c:v>
                </c:pt>
                <c:pt idx="15455">
                  <c:v>224.21</c:v>
                </c:pt>
                <c:pt idx="15456">
                  <c:v>224.21199999999999</c:v>
                </c:pt>
                <c:pt idx="15457">
                  <c:v>224.21600000000001</c:v>
                </c:pt>
                <c:pt idx="15458">
                  <c:v>224.22</c:v>
                </c:pt>
                <c:pt idx="15459">
                  <c:v>224.22499999999999</c:v>
                </c:pt>
                <c:pt idx="15460">
                  <c:v>224.23</c:v>
                </c:pt>
                <c:pt idx="15461">
                  <c:v>224.23500000000001</c:v>
                </c:pt>
                <c:pt idx="15462">
                  <c:v>224.24100000000001</c:v>
                </c:pt>
                <c:pt idx="15463">
                  <c:v>224.24799999999999</c:v>
                </c:pt>
                <c:pt idx="15464">
                  <c:v>224.255</c:v>
                </c:pt>
                <c:pt idx="15465">
                  <c:v>224.262</c:v>
                </c:pt>
                <c:pt idx="15466">
                  <c:v>224.27</c:v>
                </c:pt>
                <c:pt idx="15467">
                  <c:v>224.27799999999999</c:v>
                </c:pt>
                <c:pt idx="15468">
                  <c:v>224.286</c:v>
                </c:pt>
                <c:pt idx="15469">
                  <c:v>224.29499999999999</c:v>
                </c:pt>
                <c:pt idx="15470">
                  <c:v>224.304</c:v>
                </c:pt>
                <c:pt idx="15471">
                  <c:v>224.31299999999999</c:v>
                </c:pt>
                <c:pt idx="15472">
                  <c:v>224.322</c:v>
                </c:pt>
                <c:pt idx="15473">
                  <c:v>224.33199999999999</c:v>
                </c:pt>
                <c:pt idx="15474">
                  <c:v>224.34100000000001</c:v>
                </c:pt>
                <c:pt idx="15475">
                  <c:v>224.351</c:v>
                </c:pt>
                <c:pt idx="15476">
                  <c:v>224.36099999999999</c:v>
                </c:pt>
                <c:pt idx="15477">
                  <c:v>224.37200000000001</c:v>
                </c:pt>
                <c:pt idx="15478">
                  <c:v>224.38200000000001</c:v>
                </c:pt>
                <c:pt idx="15479">
                  <c:v>224.393</c:v>
                </c:pt>
                <c:pt idx="15480">
                  <c:v>224.40299999999999</c:v>
                </c:pt>
                <c:pt idx="15481">
                  <c:v>224.41399999999999</c:v>
                </c:pt>
                <c:pt idx="15482">
                  <c:v>224.42500000000001</c:v>
                </c:pt>
                <c:pt idx="15483">
                  <c:v>224.43600000000001</c:v>
                </c:pt>
                <c:pt idx="15484">
                  <c:v>224.447</c:v>
                </c:pt>
                <c:pt idx="15485">
                  <c:v>224.458</c:v>
                </c:pt>
                <c:pt idx="15486">
                  <c:v>224.47</c:v>
                </c:pt>
                <c:pt idx="15487">
                  <c:v>223.94499999999999</c:v>
                </c:pt>
                <c:pt idx="15488">
                  <c:v>211.62700000000001</c:v>
                </c:pt>
                <c:pt idx="15489">
                  <c:v>187.14699999999999</c:v>
                </c:pt>
                <c:pt idx="15490">
                  <c:v>149.02600000000001</c:v>
                </c:pt>
                <c:pt idx="15491">
                  <c:v>94.311499999999995</c:v>
                </c:pt>
                <c:pt idx="15492">
                  <c:v>20.686</c:v>
                </c:pt>
                <c:pt idx="15493">
                  <c:v>-71.182699999999997</c:v>
                </c:pt>
                <c:pt idx="15494">
                  <c:v>-94.306399999999996</c:v>
                </c:pt>
                <c:pt idx="15495">
                  <c:v>-94.296599999999998</c:v>
                </c:pt>
                <c:pt idx="15496">
                  <c:v>-94.290300000000002</c:v>
                </c:pt>
                <c:pt idx="15497">
                  <c:v>-94.286900000000003</c:v>
                </c:pt>
                <c:pt idx="15498">
                  <c:v>-94.286000000000001</c:v>
                </c:pt>
                <c:pt idx="15499">
                  <c:v>-94.287099999999995</c:v>
                </c:pt>
                <c:pt idx="15500">
                  <c:v>-94.289900000000003</c:v>
                </c:pt>
                <c:pt idx="15501">
                  <c:v>-94.2941</c:v>
                </c:pt>
                <c:pt idx="15502">
                  <c:v>-94.299599999999998</c:v>
                </c:pt>
                <c:pt idx="15503">
                  <c:v>-94.305999999999997</c:v>
                </c:pt>
                <c:pt idx="15504">
                  <c:v>-94.313199999999995</c:v>
                </c:pt>
                <c:pt idx="15505">
                  <c:v>-94.320999999999998</c:v>
                </c:pt>
                <c:pt idx="15506">
                  <c:v>-94.329400000000007</c:v>
                </c:pt>
                <c:pt idx="15507">
                  <c:v>-94.338300000000004</c:v>
                </c:pt>
                <c:pt idx="15508">
                  <c:v>-94.347399999999993</c:v>
                </c:pt>
                <c:pt idx="15509">
                  <c:v>-94.356800000000007</c:v>
                </c:pt>
                <c:pt idx="15510">
                  <c:v>-94.366399999999999</c:v>
                </c:pt>
                <c:pt idx="15511">
                  <c:v>-94.376099999999994</c:v>
                </c:pt>
                <c:pt idx="15512">
                  <c:v>-94.385900000000007</c:v>
                </c:pt>
                <c:pt idx="15513">
                  <c:v>-94.395799999999994</c:v>
                </c:pt>
                <c:pt idx="15514">
                  <c:v>-94.405699999999996</c:v>
                </c:pt>
                <c:pt idx="15515">
                  <c:v>-94.415599999999998</c:v>
                </c:pt>
                <c:pt idx="15516">
                  <c:v>-94.4255</c:v>
                </c:pt>
                <c:pt idx="15517">
                  <c:v>-94.435400000000001</c:v>
                </c:pt>
                <c:pt idx="15518">
                  <c:v>-94.445300000000003</c:v>
                </c:pt>
                <c:pt idx="15519">
                  <c:v>-94.455200000000005</c:v>
                </c:pt>
                <c:pt idx="15520">
                  <c:v>-94.465100000000007</c:v>
                </c:pt>
                <c:pt idx="15521">
                  <c:v>-94.474900000000005</c:v>
                </c:pt>
                <c:pt idx="15522">
                  <c:v>-94.484800000000007</c:v>
                </c:pt>
                <c:pt idx="15523">
                  <c:v>-94.494600000000005</c:v>
                </c:pt>
                <c:pt idx="15524">
                  <c:v>-94.504300000000001</c:v>
                </c:pt>
                <c:pt idx="15525">
                  <c:v>-94.514099999999999</c:v>
                </c:pt>
                <c:pt idx="15526">
                  <c:v>-94.523899999999998</c:v>
                </c:pt>
                <c:pt idx="15527">
                  <c:v>-94.533699999999996</c:v>
                </c:pt>
                <c:pt idx="15528">
                  <c:v>-94.543400000000005</c:v>
                </c:pt>
                <c:pt idx="15529">
                  <c:v>-94.553100000000001</c:v>
                </c:pt>
                <c:pt idx="15530">
                  <c:v>-94.562799999999996</c:v>
                </c:pt>
                <c:pt idx="15531">
                  <c:v>-94.572500000000005</c:v>
                </c:pt>
                <c:pt idx="15532">
                  <c:v>-94.582099999999997</c:v>
                </c:pt>
                <c:pt idx="15533">
                  <c:v>-94.591700000000003</c:v>
                </c:pt>
                <c:pt idx="15534">
                  <c:v>-94.601200000000006</c:v>
                </c:pt>
                <c:pt idx="15535">
                  <c:v>-94.610699999999994</c:v>
                </c:pt>
                <c:pt idx="15536">
                  <c:v>-94.620199999999997</c:v>
                </c:pt>
                <c:pt idx="15537">
                  <c:v>-94.629499999999993</c:v>
                </c:pt>
                <c:pt idx="15538">
                  <c:v>-94.6387</c:v>
                </c:pt>
                <c:pt idx="15539">
                  <c:v>-94.647900000000007</c:v>
                </c:pt>
                <c:pt idx="15540">
                  <c:v>-94.656899999999993</c:v>
                </c:pt>
                <c:pt idx="15541">
                  <c:v>-94.665700000000001</c:v>
                </c:pt>
                <c:pt idx="15542">
                  <c:v>-94.674499999999995</c:v>
                </c:pt>
                <c:pt idx="15543">
                  <c:v>-94.683000000000007</c:v>
                </c:pt>
                <c:pt idx="15544">
                  <c:v>-94.691400000000002</c:v>
                </c:pt>
                <c:pt idx="15545">
                  <c:v>-94.6995</c:v>
                </c:pt>
                <c:pt idx="15546">
                  <c:v>-94.707499999999996</c:v>
                </c:pt>
                <c:pt idx="15547">
                  <c:v>-94.715199999999996</c:v>
                </c:pt>
                <c:pt idx="15548">
                  <c:v>-94.722700000000003</c:v>
                </c:pt>
                <c:pt idx="15549">
                  <c:v>-94.729900000000001</c:v>
                </c:pt>
                <c:pt idx="15550">
                  <c:v>-94.736800000000002</c:v>
                </c:pt>
                <c:pt idx="15551">
                  <c:v>-94.743499999999997</c:v>
                </c:pt>
                <c:pt idx="15552">
                  <c:v>-94.749899999999997</c:v>
                </c:pt>
                <c:pt idx="15553">
                  <c:v>-94.756</c:v>
                </c:pt>
                <c:pt idx="15554">
                  <c:v>-94.761799999999994</c:v>
                </c:pt>
                <c:pt idx="15555">
                  <c:v>-94.767300000000006</c:v>
                </c:pt>
                <c:pt idx="15556">
                  <c:v>-94.772499999999994</c:v>
                </c:pt>
                <c:pt idx="15557">
                  <c:v>-94.777500000000003</c:v>
                </c:pt>
                <c:pt idx="15558">
                  <c:v>-94.781999999999996</c:v>
                </c:pt>
                <c:pt idx="15559">
                  <c:v>-94.786299999999997</c:v>
                </c:pt>
                <c:pt idx="15560">
                  <c:v>-94.790300000000002</c:v>
                </c:pt>
                <c:pt idx="15561">
                  <c:v>-94.793999999999997</c:v>
                </c:pt>
                <c:pt idx="15562">
                  <c:v>-94.797399999999996</c:v>
                </c:pt>
                <c:pt idx="15563">
                  <c:v>-94.800600000000003</c:v>
                </c:pt>
                <c:pt idx="15564">
                  <c:v>-94.803399999999996</c:v>
                </c:pt>
                <c:pt idx="15565">
                  <c:v>-94.805999999999997</c:v>
                </c:pt>
                <c:pt idx="15566">
                  <c:v>-93.073999999999998</c:v>
                </c:pt>
                <c:pt idx="15567">
                  <c:v>-89.962900000000005</c:v>
                </c:pt>
                <c:pt idx="15568">
                  <c:v>-85.857200000000006</c:v>
                </c:pt>
                <c:pt idx="15569">
                  <c:v>-80.989400000000003</c:v>
                </c:pt>
                <c:pt idx="15570">
                  <c:v>-75.538899999999998</c:v>
                </c:pt>
                <c:pt idx="15571">
                  <c:v>-69.762500000000003</c:v>
                </c:pt>
                <c:pt idx="15572">
                  <c:v>-63.990400000000001</c:v>
                </c:pt>
                <c:pt idx="15573">
                  <c:v>-58.564599999999999</c:v>
                </c:pt>
                <c:pt idx="15574">
                  <c:v>-53.841700000000003</c:v>
                </c:pt>
                <c:pt idx="15575">
                  <c:v>-50.221400000000003</c:v>
                </c:pt>
                <c:pt idx="15576">
                  <c:v>-48.145499999999998</c:v>
                </c:pt>
                <c:pt idx="15577">
                  <c:v>-48.087000000000003</c:v>
                </c:pt>
                <c:pt idx="15578">
                  <c:v>-50.543700000000001</c:v>
                </c:pt>
                <c:pt idx="15579">
                  <c:v>-56.029800000000002</c:v>
                </c:pt>
                <c:pt idx="15580">
                  <c:v>-65.055499999999995</c:v>
                </c:pt>
                <c:pt idx="15581">
                  <c:v>-78.095399999999998</c:v>
                </c:pt>
                <c:pt idx="15582">
                  <c:v>-94.826499999999996</c:v>
                </c:pt>
                <c:pt idx="15583">
                  <c:v>-94.822599999999994</c:v>
                </c:pt>
                <c:pt idx="15584">
                  <c:v>-94.819199999999995</c:v>
                </c:pt>
                <c:pt idx="15585">
                  <c:v>-94.816000000000003</c:v>
                </c:pt>
                <c:pt idx="15586">
                  <c:v>-94.813100000000006</c:v>
                </c:pt>
                <c:pt idx="15587">
                  <c:v>-94.810400000000001</c:v>
                </c:pt>
                <c:pt idx="15588">
                  <c:v>-94.807900000000004</c:v>
                </c:pt>
                <c:pt idx="15589">
                  <c:v>-94.805400000000006</c:v>
                </c:pt>
                <c:pt idx="15590">
                  <c:v>-94.803100000000001</c:v>
                </c:pt>
                <c:pt idx="15591">
                  <c:v>-94.800700000000006</c:v>
                </c:pt>
                <c:pt idx="15592">
                  <c:v>-94.798500000000004</c:v>
                </c:pt>
                <c:pt idx="15593">
                  <c:v>-94.796199999999999</c:v>
                </c:pt>
                <c:pt idx="15594">
                  <c:v>-94.793899999999994</c:v>
                </c:pt>
                <c:pt idx="15595">
                  <c:v>-94.791600000000003</c:v>
                </c:pt>
                <c:pt idx="15596">
                  <c:v>-94.789299999999997</c:v>
                </c:pt>
                <c:pt idx="15597">
                  <c:v>-94.786900000000003</c:v>
                </c:pt>
                <c:pt idx="15598">
                  <c:v>-94.784499999999994</c:v>
                </c:pt>
                <c:pt idx="15599">
                  <c:v>-94.7821</c:v>
                </c:pt>
                <c:pt idx="15600">
                  <c:v>-94.779600000000002</c:v>
                </c:pt>
                <c:pt idx="15601">
                  <c:v>-94.777000000000001</c:v>
                </c:pt>
                <c:pt idx="15602">
                  <c:v>-94.7744</c:v>
                </c:pt>
                <c:pt idx="15603">
                  <c:v>-94.771600000000007</c:v>
                </c:pt>
                <c:pt idx="15604">
                  <c:v>-94.768900000000002</c:v>
                </c:pt>
                <c:pt idx="15605">
                  <c:v>-94.766099999999994</c:v>
                </c:pt>
                <c:pt idx="15606">
                  <c:v>-94.763199999999998</c:v>
                </c:pt>
                <c:pt idx="15607">
                  <c:v>-94.760300000000001</c:v>
                </c:pt>
                <c:pt idx="15608">
                  <c:v>-94.757300000000001</c:v>
                </c:pt>
                <c:pt idx="15609">
                  <c:v>-94.754300000000001</c:v>
                </c:pt>
                <c:pt idx="15610">
                  <c:v>-94.751300000000001</c:v>
                </c:pt>
                <c:pt idx="15611">
                  <c:v>-94.748199999999997</c:v>
                </c:pt>
                <c:pt idx="15612">
                  <c:v>-94.745099999999994</c:v>
                </c:pt>
                <c:pt idx="15613">
                  <c:v>-88.612300000000005</c:v>
                </c:pt>
                <c:pt idx="15614">
                  <c:v>-74.306399999999996</c:v>
                </c:pt>
                <c:pt idx="15615">
                  <c:v>-50.681600000000003</c:v>
                </c:pt>
                <c:pt idx="15616">
                  <c:v>-15.4971</c:v>
                </c:pt>
                <c:pt idx="15617">
                  <c:v>34.905900000000003</c:v>
                </c:pt>
                <c:pt idx="15618">
                  <c:v>106.059</c:v>
                </c:pt>
                <c:pt idx="15619">
                  <c:v>206.982</c:v>
                </c:pt>
                <c:pt idx="15620">
                  <c:v>225.547</c:v>
                </c:pt>
                <c:pt idx="15621">
                  <c:v>225.57300000000001</c:v>
                </c:pt>
                <c:pt idx="15622">
                  <c:v>225.59100000000001</c:v>
                </c:pt>
                <c:pt idx="15623">
                  <c:v>225.60300000000001</c:v>
                </c:pt>
                <c:pt idx="15624">
                  <c:v>225.608</c:v>
                </c:pt>
                <c:pt idx="15625">
                  <c:v>225.608</c:v>
                </c:pt>
                <c:pt idx="15626">
                  <c:v>225.60400000000001</c:v>
                </c:pt>
                <c:pt idx="15627">
                  <c:v>225.59700000000001</c:v>
                </c:pt>
                <c:pt idx="15628">
                  <c:v>225.58699999999999</c:v>
                </c:pt>
                <c:pt idx="15629">
                  <c:v>225.57400000000001</c:v>
                </c:pt>
                <c:pt idx="15630">
                  <c:v>225.559</c:v>
                </c:pt>
                <c:pt idx="15631">
                  <c:v>225.542</c:v>
                </c:pt>
                <c:pt idx="15632">
                  <c:v>225.524</c:v>
                </c:pt>
                <c:pt idx="15633">
                  <c:v>225.505</c:v>
                </c:pt>
                <c:pt idx="15634">
                  <c:v>225.48400000000001</c:v>
                </c:pt>
                <c:pt idx="15635">
                  <c:v>225.46299999999999</c:v>
                </c:pt>
                <c:pt idx="15636">
                  <c:v>225.441</c:v>
                </c:pt>
                <c:pt idx="15637">
                  <c:v>225.41800000000001</c:v>
                </c:pt>
                <c:pt idx="15638">
                  <c:v>225.39500000000001</c:v>
                </c:pt>
                <c:pt idx="15639">
                  <c:v>225.37100000000001</c:v>
                </c:pt>
                <c:pt idx="15640">
                  <c:v>225.34700000000001</c:v>
                </c:pt>
                <c:pt idx="15641">
                  <c:v>225.32300000000001</c:v>
                </c:pt>
                <c:pt idx="15642">
                  <c:v>225.298</c:v>
                </c:pt>
                <c:pt idx="15643">
                  <c:v>225.273</c:v>
                </c:pt>
                <c:pt idx="15644">
                  <c:v>225.24799999999999</c:v>
                </c:pt>
                <c:pt idx="15645">
                  <c:v>225.22300000000001</c:v>
                </c:pt>
                <c:pt idx="15646">
                  <c:v>225.197</c:v>
                </c:pt>
                <c:pt idx="15647">
                  <c:v>225.17099999999999</c:v>
                </c:pt>
                <c:pt idx="15648">
                  <c:v>225.14599999999999</c:v>
                </c:pt>
                <c:pt idx="15649">
                  <c:v>225.12</c:v>
                </c:pt>
                <c:pt idx="15650">
                  <c:v>225.09299999999999</c:v>
                </c:pt>
                <c:pt idx="15651">
                  <c:v>225.06700000000001</c:v>
                </c:pt>
                <c:pt idx="15652">
                  <c:v>225.041</c:v>
                </c:pt>
                <c:pt idx="15653">
                  <c:v>225.01499999999999</c:v>
                </c:pt>
                <c:pt idx="15654">
                  <c:v>224.988</c:v>
                </c:pt>
                <c:pt idx="15655">
                  <c:v>224.96199999999999</c:v>
                </c:pt>
                <c:pt idx="15656">
                  <c:v>224.93600000000001</c:v>
                </c:pt>
                <c:pt idx="15657">
                  <c:v>224.90899999999999</c:v>
                </c:pt>
                <c:pt idx="15658">
                  <c:v>224.88300000000001</c:v>
                </c:pt>
                <c:pt idx="15659">
                  <c:v>224.857</c:v>
                </c:pt>
                <c:pt idx="15660">
                  <c:v>224.83099999999999</c:v>
                </c:pt>
                <c:pt idx="15661">
                  <c:v>224.80500000000001</c:v>
                </c:pt>
                <c:pt idx="15662">
                  <c:v>224.779</c:v>
                </c:pt>
                <c:pt idx="15663">
                  <c:v>224.75299999999999</c:v>
                </c:pt>
                <c:pt idx="15664">
                  <c:v>224.72800000000001</c:v>
                </c:pt>
                <c:pt idx="15665">
                  <c:v>224.703</c:v>
                </c:pt>
                <c:pt idx="15666">
                  <c:v>224.679</c:v>
                </c:pt>
                <c:pt idx="15667">
                  <c:v>224.654</c:v>
                </c:pt>
                <c:pt idx="15668">
                  <c:v>224.63</c:v>
                </c:pt>
                <c:pt idx="15669">
                  <c:v>224.607</c:v>
                </c:pt>
                <c:pt idx="15670">
                  <c:v>224.584</c:v>
                </c:pt>
                <c:pt idx="15671">
                  <c:v>224.56100000000001</c:v>
                </c:pt>
                <c:pt idx="15672">
                  <c:v>224.54</c:v>
                </c:pt>
                <c:pt idx="15673">
                  <c:v>224.518</c:v>
                </c:pt>
                <c:pt idx="15674">
                  <c:v>224.49700000000001</c:v>
                </c:pt>
                <c:pt idx="15675">
                  <c:v>224.477</c:v>
                </c:pt>
                <c:pt idx="15676">
                  <c:v>224.458</c:v>
                </c:pt>
                <c:pt idx="15677">
                  <c:v>224.43899999999999</c:v>
                </c:pt>
                <c:pt idx="15678">
                  <c:v>224.42099999999999</c:v>
                </c:pt>
                <c:pt idx="15679">
                  <c:v>224.40299999999999</c:v>
                </c:pt>
                <c:pt idx="15680">
                  <c:v>224.387</c:v>
                </c:pt>
                <c:pt idx="15681">
                  <c:v>224.37100000000001</c:v>
                </c:pt>
                <c:pt idx="15682">
                  <c:v>224.35599999999999</c:v>
                </c:pt>
                <c:pt idx="15683">
                  <c:v>224.34200000000001</c:v>
                </c:pt>
                <c:pt idx="15684">
                  <c:v>224.32900000000001</c:v>
                </c:pt>
                <c:pt idx="15685">
                  <c:v>224.316</c:v>
                </c:pt>
                <c:pt idx="15686">
                  <c:v>224.304</c:v>
                </c:pt>
                <c:pt idx="15687">
                  <c:v>224.29400000000001</c:v>
                </c:pt>
                <c:pt idx="15688">
                  <c:v>224.28399999999999</c:v>
                </c:pt>
                <c:pt idx="15689">
                  <c:v>224.27500000000001</c:v>
                </c:pt>
                <c:pt idx="15690">
                  <c:v>224.267</c:v>
                </c:pt>
                <c:pt idx="15691">
                  <c:v>224.25899999999999</c:v>
                </c:pt>
                <c:pt idx="15692">
                  <c:v>224.25299999999999</c:v>
                </c:pt>
                <c:pt idx="15693">
                  <c:v>224.24799999999999</c:v>
                </c:pt>
                <c:pt idx="15694">
                  <c:v>224.24299999999999</c:v>
                </c:pt>
                <c:pt idx="15695">
                  <c:v>224.239</c:v>
                </c:pt>
                <c:pt idx="15696">
                  <c:v>224.23599999999999</c:v>
                </c:pt>
                <c:pt idx="15697">
                  <c:v>224.23400000000001</c:v>
                </c:pt>
                <c:pt idx="15698">
                  <c:v>224.232</c:v>
                </c:pt>
                <c:pt idx="15699">
                  <c:v>224.232</c:v>
                </c:pt>
                <c:pt idx="15700">
                  <c:v>224.232</c:v>
                </c:pt>
                <c:pt idx="15701">
                  <c:v>224.233</c:v>
                </c:pt>
                <c:pt idx="15702">
                  <c:v>224.23400000000001</c:v>
                </c:pt>
                <c:pt idx="15703">
                  <c:v>224.23599999999999</c:v>
                </c:pt>
                <c:pt idx="15704">
                  <c:v>224.239</c:v>
                </c:pt>
                <c:pt idx="15705">
                  <c:v>224.24299999999999</c:v>
                </c:pt>
                <c:pt idx="15706">
                  <c:v>224.24600000000001</c:v>
                </c:pt>
                <c:pt idx="15707">
                  <c:v>224.251</c:v>
                </c:pt>
                <c:pt idx="15708">
                  <c:v>224.256</c:v>
                </c:pt>
                <c:pt idx="15709">
                  <c:v>224.261</c:v>
                </c:pt>
                <c:pt idx="15710">
                  <c:v>224.267</c:v>
                </c:pt>
                <c:pt idx="15711">
                  <c:v>224.273</c:v>
                </c:pt>
                <c:pt idx="15712">
                  <c:v>224.28</c:v>
                </c:pt>
                <c:pt idx="15713">
                  <c:v>224.28700000000001</c:v>
                </c:pt>
                <c:pt idx="15714">
                  <c:v>224.29400000000001</c:v>
                </c:pt>
                <c:pt idx="15715">
                  <c:v>224.30199999999999</c:v>
                </c:pt>
                <c:pt idx="15716">
                  <c:v>224.31</c:v>
                </c:pt>
                <c:pt idx="15717">
                  <c:v>224.31800000000001</c:v>
                </c:pt>
                <c:pt idx="15718">
                  <c:v>224.32599999999999</c:v>
                </c:pt>
                <c:pt idx="15719">
                  <c:v>224.334</c:v>
                </c:pt>
                <c:pt idx="15720">
                  <c:v>224.34299999999999</c:v>
                </c:pt>
                <c:pt idx="15721">
                  <c:v>224.352</c:v>
                </c:pt>
                <c:pt idx="15722">
                  <c:v>224.36099999999999</c:v>
                </c:pt>
                <c:pt idx="15723">
                  <c:v>224.37</c:v>
                </c:pt>
                <c:pt idx="15724">
                  <c:v>224.37899999999999</c:v>
                </c:pt>
                <c:pt idx="15725">
                  <c:v>224.38900000000001</c:v>
                </c:pt>
                <c:pt idx="15726">
                  <c:v>224.398</c:v>
                </c:pt>
                <c:pt idx="15727">
                  <c:v>224.40799999999999</c:v>
                </c:pt>
                <c:pt idx="15728">
                  <c:v>224.417</c:v>
                </c:pt>
                <c:pt idx="15729">
                  <c:v>224.42699999999999</c:v>
                </c:pt>
                <c:pt idx="15730">
                  <c:v>224.43700000000001</c:v>
                </c:pt>
                <c:pt idx="15731">
                  <c:v>224.447</c:v>
                </c:pt>
                <c:pt idx="15732">
                  <c:v>224.45699999999999</c:v>
                </c:pt>
                <c:pt idx="15733">
                  <c:v>224.46700000000001</c:v>
                </c:pt>
                <c:pt idx="15734">
                  <c:v>224.477</c:v>
                </c:pt>
                <c:pt idx="15735">
                  <c:v>224.48699999999999</c:v>
                </c:pt>
                <c:pt idx="15736">
                  <c:v>224.49799999999999</c:v>
                </c:pt>
                <c:pt idx="15737">
                  <c:v>214.136</c:v>
                </c:pt>
                <c:pt idx="15738">
                  <c:v>192.239</c:v>
                </c:pt>
                <c:pt idx="15739">
                  <c:v>157.483</c:v>
                </c:pt>
                <c:pt idx="15740">
                  <c:v>107.044</c:v>
                </c:pt>
                <c:pt idx="15741">
                  <c:v>38.364899999999999</c:v>
                </c:pt>
                <c:pt idx="15742">
                  <c:v>-48.512599999999999</c:v>
                </c:pt>
                <c:pt idx="15743">
                  <c:v>-94.314099999999996</c:v>
                </c:pt>
                <c:pt idx="15744">
                  <c:v>-94.302999999999997</c:v>
                </c:pt>
                <c:pt idx="15745">
                  <c:v>-94.295500000000004</c:v>
                </c:pt>
                <c:pt idx="15746">
                  <c:v>-94.2911</c:v>
                </c:pt>
                <c:pt idx="15747">
                  <c:v>-94.289199999999994</c:v>
                </c:pt>
                <c:pt idx="15748">
                  <c:v>-94.289400000000001</c:v>
                </c:pt>
                <c:pt idx="15749">
                  <c:v>-94.291399999999996</c:v>
                </c:pt>
                <c:pt idx="15750">
                  <c:v>-94.295000000000002</c:v>
                </c:pt>
                <c:pt idx="15751">
                  <c:v>-94.299700000000001</c:v>
                </c:pt>
                <c:pt idx="15752">
                  <c:v>-94.305499999999995</c:v>
                </c:pt>
                <c:pt idx="15753">
                  <c:v>-94.312200000000004</c:v>
                </c:pt>
                <c:pt idx="15754">
                  <c:v>-94.319599999999994</c:v>
                </c:pt>
                <c:pt idx="15755">
                  <c:v>-94.327500000000001</c:v>
                </c:pt>
                <c:pt idx="15756">
                  <c:v>-94.335899999999995</c:v>
                </c:pt>
                <c:pt idx="15757">
                  <c:v>-94.3446</c:v>
                </c:pt>
                <c:pt idx="15758">
                  <c:v>-94.353700000000003</c:v>
                </c:pt>
                <c:pt idx="15759">
                  <c:v>-94.362899999999996</c:v>
                </c:pt>
                <c:pt idx="15760">
                  <c:v>-94.372299999999996</c:v>
                </c:pt>
                <c:pt idx="15761">
                  <c:v>-94.381799999999998</c:v>
                </c:pt>
                <c:pt idx="15762">
                  <c:v>-94.391400000000004</c:v>
                </c:pt>
                <c:pt idx="15763">
                  <c:v>-94.4011</c:v>
                </c:pt>
                <c:pt idx="15764">
                  <c:v>-94.410799999999995</c:v>
                </c:pt>
                <c:pt idx="15765">
                  <c:v>-94.420500000000004</c:v>
                </c:pt>
                <c:pt idx="15766">
                  <c:v>-94.430199999999999</c:v>
                </c:pt>
                <c:pt idx="15767">
                  <c:v>-94.44</c:v>
                </c:pt>
                <c:pt idx="15768">
                  <c:v>-94.449700000000007</c:v>
                </c:pt>
                <c:pt idx="15769">
                  <c:v>-94.459400000000002</c:v>
                </c:pt>
                <c:pt idx="15770">
                  <c:v>-94.469200000000001</c:v>
                </c:pt>
                <c:pt idx="15771">
                  <c:v>-94.478899999999996</c:v>
                </c:pt>
                <c:pt idx="15772">
                  <c:v>-94.488600000000005</c:v>
                </c:pt>
                <c:pt idx="15773">
                  <c:v>-94.498400000000004</c:v>
                </c:pt>
                <c:pt idx="15774">
                  <c:v>-94.508099999999999</c:v>
                </c:pt>
                <c:pt idx="15775">
                  <c:v>-94.517799999999994</c:v>
                </c:pt>
                <c:pt idx="15776">
                  <c:v>-94.527500000000003</c:v>
                </c:pt>
                <c:pt idx="15777">
                  <c:v>-94.537199999999999</c:v>
                </c:pt>
                <c:pt idx="15778">
                  <c:v>-94.546999999999997</c:v>
                </c:pt>
                <c:pt idx="15779">
                  <c:v>-94.556600000000003</c:v>
                </c:pt>
                <c:pt idx="15780">
                  <c:v>-94.566299999999998</c:v>
                </c:pt>
                <c:pt idx="15781">
                  <c:v>-94.575999999999993</c:v>
                </c:pt>
                <c:pt idx="15782">
                  <c:v>-94.585599999999999</c:v>
                </c:pt>
                <c:pt idx="15783">
                  <c:v>-94.595200000000006</c:v>
                </c:pt>
                <c:pt idx="15784">
                  <c:v>-94.604699999999994</c:v>
                </c:pt>
                <c:pt idx="15785">
                  <c:v>-94.614099999999993</c:v>
                </c:pt>
                <c:pt idx="15786">
                  <c:v>-94.623500000000007</c:v>
                </c:pt>
                <c:pt idx="15787">
                  <c:v>-94.632800000000003</c:v>
                </c:pt>
                <c:pt idx="15788">
                  <c:v>-94.641900000000007</c:v>
                </c:pt>
                <c:pt idx="15789">
                  <c:v>-94.650999999999996</c:v>
                </c:pt>
                <c:pt idx="15790">
                  <c:v>-94.659899999999993</c:v>
                </c:pt>
                <c:pt idx="15791">
                  <c:v>-94.668599999999998</c:v>
                </c:pt>
                <c:pt idx="15792">
                  <c:v>-94.677199999999999</c:v>
                </c:pt>
                <c:pt idx="15793">
                  <c:v>-94.685599999999994</c:v>
                </c:pt>
                <c:pt idx="15794">
                  <c:v>-94.693799999999996</c:v>
                </c:pt>
                <c:pt idx="15795">
                  <c:v>-94.701800000000006</c:v>
                </c:pt>
                <c:pt idx="15796">
                  <c:v>-94.709500000000006</c:v>
                </c:pt>
                <c:pt idx="15797">
                  <c:v>-94.717100000000002</c:v>
                </c:pt>
                <c:pt idx="15798">
                  <c:v>-94.724299999999999</c:v>
                </c:pt>
                <c:pt idx="15799">
                  <c:v>-94.731300000000005</c:v>
                </c:pt>
                <c:pt idx="15800">
                  <c:v>-94.738100000000003</c:v>
                </c:pt>
                <c:pt idx="15801">
                  <c:v>-94.744500000000002</c:v>
                </c:pt>
                <c:pt idx="15802">
                  <c:v>-94.750699999999995</c:v>
                </c:pt>
                <c:pt idx="15803">
                  <c:v>-94.756600000000006</c:v>
                </c:pt>
                <c:pt idx="15804">
                  <c:v>-94.762200000000007</c:v>
                </c:pt>
                <c:pt idx="15805">
                  <c:v>-94.767499999999998</c:v>
                </c:pt>
                <c:pt idx="15806">
                  <c:v>-94.772400000000005</c:v>
                </c:pt>
                <c:pt idx="15807">
                  <c:v>-94.777100000000004</c:v>
                </c:pt>
                <c:pt idx="15808">
                  <c:v>-94.781499999999994</c:v>
                </c:pt>
                <c:pt idx="15809">
                  <c:v>-94.785600000000002</c:v>
                </c:pt>
                <c:pt idx="15810">
                  <c:v>-94.789400000000001</c:v>
                </c:pt>
                <c:pt idx="15811">
                  <c:v>-94.792900000000003</c:v>
                </c:pt>
                <c:pt idx="15812">
                  <c:v>-93.637500000000003</c:v>
                </c:pt>
                <c:pt idx="15813">
                  <c:v>-89.513300000000001</c:v>
                </c:pt>
                <c:pt idx="15814">
                  <c:v>-82.847099999999998</c:v>
                </c:pt>
                <c:pt idx="15815">
                  <c:v>-73.837699999999998</c:v>
                </c:pt>
                <c:pt idx="15816">
                  <c:v>-62.455100000000002</c:v>
                </c:pt>
                <c:pt idx="15817">
                  <c:v>-48.604199999999999</c:v>
                </c:pt>
                <c:pt idx="15818">
                  <c:v>-32.241500000000002</c:v>
                </c:pt>
                <c:pt idx="15819">
                  <c:v>-13.311299999999999</c:v>
                </c:pt>
                <c:pt idx="15820">
                  <c:v>8.3430800000000005</c:v>
                </c:pt>
                <c:pt idx="15821">
                  <c:v>32.988300000000002</c:v>
                </c:pt>
                <c:pt idx="15822">
                  <c:v>61.011800000000001</c:v>
                </c:pt>
                <c:pt idx="15823">
                  <c:v>92.988200000000006</c:v>
                </c:pt>
                <c:pt idx="15824">
                  <c:v>129.78299999999999</c:v>
                </c:pt>
                <c:pt idx="15825">
                  <c:v>172.697</c:v>
                </c:pt>
                <c:pt idx="15826">
                  <c:v>223.71299999999999</c:v>
                </c:pt>
                <c:pt idx="15827">
                  <c:v>225.821</c:v>
                </c:pt>
                <c:pt idx="15828">
                  <c:v>225.839</c:v>
                </c:pt>
                <c:pt idx="15829">
                  <c:v>225.85</c:v>
                </c:pt>
                <c:pt idx="15830">
                  <c:v>225.857</c:v>
                </c:pt>
                <c:pt idx="15831">
                  <c:v>225.858</c:v>
                </c:pt>
                <c:pt idx="15832">
                  <c:v>225.85599999999999</c:v>
                </c:pt>
                <c:pt idx="15833">
                  <c:v>225.851</c:v>
                </c:pt>
                <c:pt idx="15834">
                  <c:v>225.84299999999999</c:v>
                </c:pt>
                <c:pt idx="15835">
                  <c:v>225.83199999999999</c:v>
                </c:pt>
                <c:pt idx="15836">
                  <c:v>225.81899999999999</c:v>
                </c:pt>
                <c:pt idx="15837">
                  <c:v>225.80500000000001</c:v>
                </c:pt>
                <c:pt idx="15838">
                  <c:v>217.536</c:v>
                </c:pt>
                <c:pt idx="15839">
                  <c:v>201.43899999999999</c:v>
                </c:pt>
                <c:pt idx="15840">
                  <c:v>177.125</c:v>
                </c:pt>
                <c:pt idx="15841">
                  <c:v>142.916</c:v>
                </c:pt>
                <c:pt idx="15842">
                  <c:v>97.037300000000002</c:v>
                </c:pt>
                <c:pt idx="15843">
                  <c:v>39.039099999999998</c:v>
                </c:pt>
                <c:pt idx="15844">
                  <c:v>-30.211400000000001</c:v>
                </c:pt>
                <c:pt idx="15845">
                  <c:v>-94.766499999999994</c:v>
                </c:pt>
                <c:pt idx="15846">
                  <c:v>-94.741699999999994</c:v>
                </c:pt>
                <c:pt idx="15847">
                  <c:v>-94.720299999999995</c:v>
                </c:pt>
                <c:pt idx="15848">
                  <c:v>-94.701800000000006</c:v>
                </c:pt>
                <c:pt idx="15849">
                  <c:v>-94.6858</c:v>
                </c:pt>
                <c:pt idx="15850">
                  <c:v>-94.671700000000001</c:v>
                </c:pt>
                <c:pt idx="15851">
                  <c:v>-94.659400000000005</c:v>
                </c:pt>
                <c:pt idx="15852">
                  <c:v>-94.648499999999999</c:v>
                </c:pt>
                <c:pt idx="15853">
                  <c:v>-94.6387</c:v>
                </c:pt>
                <c:pt idx="15854">
                  <c:v>-94.63</c:v>
                </c:pt>
                <c:pt idx="15855">
                  <c:v>-94.622100000000003</c:v>
                </c:pt>
                <c:pt idx="15856">
                  <c:v>-94.614900000000006</c:v>
                </c:pt>
                <c:pt idx="15857">
                  <c:v>-94.6083</c:v>
                </c:pt>
                <c:pt idx="15858">
                  <c:v>-94.602199999999996</c:v>
                </c:pt>
                <c:pt idx="15859">
                  <c:v>-94.596400000000003</c:v>
                </c:pt>
                <c:pt idx="15860">
                  <c:v>-94.590999999999994</c:v>
                </c:pt>
                <c:pt idx="15861">
                  <c:v>-94.585800000000006</c:v>
                </c:pt>
                <c:pt idx="15862">
                  <c:v>-94.5809</c:v>
                </c:pt>
                <c:pt idx="15863">
                  <c:v>-94.5762</c:v>
                </c:pt>
                <c:pt idx="15864">
                  <c:v>-94.571799999999996</c:v>
                </c:pt>
                <c:pt idx="15865">
                  <c:v>-94.567499999999995</c:v>
                </c:pt>
                <c:pt idx="15866">
                  <c:v>-94.563400000000001</c:v>
                </c:pt>
                <c:pt idx="15867">
                  <c:v>-94.559399999999997</c:v>
                </c:pt>
                <c:pt idx="15868">
                  <c:v>-94.555700000000002</c:v>
                </c:pt>
                <c:pt idx="15869">
                  <c:v>-90.783299999999997</c:v>
                </c:pt>
                <c:pt idx="15870">
                  <c:v>-75.132199999999997</c:v>
                </c:pt>
                <c:pt idx="15871">
                  <c:v>-46.203400000000002</c:v>
                </c:pt>
                <c:pt idx="15872">
                  <c:v>-1.01166</c:v>
                </c:pt>
                <c:pt idx="15873">
                  <c:v>66.019000000000005</c:v>
                </c:pt>
                <c:pt idx="15874">
                  <c:v>164.422</c:v>
                </c:pt>
                <c:pt idx="15875">
                  <c:v>225.08600000000001</c:v>
                </c:pt>
                <c:pt idx="15876">
                  <c:v>225.12100000000001</c:v>
                </c:pt>
                <c:pt idx="15877">
                  <c:v>225.14699999999999</c:v>
                </c:pt>
                <c:pt idx="15878">
                  <c:v>225.166</c:v>
                </c:pt>
                <c:pt idx="15879">
                  <c:v>225.179</c:v>
                </c:pt>
                <c:pt idx="15880">
                  <c:v>225.18799999999999</c:v>
                </c:pt>
                <c:pt idx="15881">
                  <c:v>225.19300000000001</c:v>
                </c:pt>
                <c:pt idx="15882">
                  <c:v>225.19399999999999</c:v>
                </c:pt>
                <c:pt idx="15883">
                  <c:v>225.19200000000001</c:v>
                </c:pt>
                <c:pt idx="15884">
                  <c:v>225.18899999999999</c:v>
                </c:pt>
                <c:pt idx="15885">
                  <c:v>225.18299999999999</c:v>
                </c:pt>
                <c:pt idx="15886">
                  <c:v>225.17599999999999</c:v>
                </c:pt>
                <c:pt idx="15887">
                  <c:v>225.16800000000001</c:v>
                </c:pt>
                <c:pt idx="15888">
                  <c:v>225.15899999999999</c:v>
                </c:pt>
                <c:pt idx="15889">
                  <c:v>225.148</c:v>
                </c:pt>
                <c:pt idx="15890">
                  <c:v>225.13800000000001</c:v>
                </c:pt>
                <c:pt idx="15891">
                  <c:v>225.126</c:v>
                </c:pt>
                <c:pt idx="15892">
                  <c:v>225.114</c:v>
                </c:pt>
                <c:pt idx="15893">
                  <c:v>225.102</c:v>
                </c:pt>
                <c:pt idx="15894">
                  <c:v>225.089</c:v>
                </c:pt>
                <c:pt idx="15895">
                  <c:v>225.07499999999999</c:v>
                </c:pt>
                <c:pt idx="15896">
                  <c:v>225.06200000000001</c:v>
                </c:pt>
                <c:pt idx="15897">
                  <c:v>225.047</c:v>
                </c:pt>
                <c:pt idx="15898">
                  <c:v>225.03299999999999</c:v>
                </c:pt>
                <c:pt idx="15899">
                  <c:v>225.018</c:v>
                </c:pt>
                <c:pt idx="15900">
                  <c:v>225.00200000000001</c:v>
                </c:pt>
                <c:pt idx="15901">
                  <c:v>224.98599999999999</c:v>
                </c:pt>
                <c:pt idx="15902">
                  <c:v>224.96899999999999</c:v>
                </c:pt>
                <c:pt idx="15903">
                  <c:v>224.952</c:v>
                </c:pt>
                <c:pt idx="15904">
                  <c:v>224.935</c:v>
                </c:pt>
                <c:pt idx="15905">
                  <c:v>224.917</c:v>
                </c:pt>
                <c:pt idx="15906">
                  <c:v>224.898</c:v>
                </c:pt>
                <c:pt idx="15907">
                  <c:v>224.87899999999999</c:v>
                </c:pt>
                <c:pt idx="15908">
                  <c:v>224.85900000000001</c:v>
                </c:pt>
                <c:pt idx="15909">
                  <c:v>224.839</c:v>
                </c:pt>
                <c:pt idx="15910">
                  <c:v>224.81800000000001</c:v>
                </c:pt>
                <c:pt idx="15911">
                  <c:v>224.797</c:v>
                </c:pt>
                <c:pt idx="15912">
                  <c:v>224.77600000000001</c:v>
                </c:pt>
                <c:pt idx="15913">
                  <c:v>224.75399999999999</c:v>
                </c:pt>
                <c:pt idx="15914">
                  <c:v>224.732</c:v>
                </c:pt>
                <c:pt idx="15915">
                  <c:v>224.709</c:v>
                </c:pt>
                <c:pt idx="15916">
                  <c:v>224.68700000000001</c:v>
                </c:pt>
                <c:pt idx="15917">
                  <c:v>224.66399999999999</c:v>
                </c:pt>
                <c:pt idx="15918">
                  <c:v>224.64099999999999</c:v>
                </c:pt>
                <c:pt idx="15919">
                  <c:v>224.61799999999999</c:v>
                </c:pt>
                <c:pt idx="15920">
                  <c:v>224.595</c:v>
                </c:pt>
                <c:pt idx="15921">
                  <c:v>224.572</c:v>
                </c:pt>
                <c:pt idx="15922">
                  <c:v>224.55</c:v>
                </c:pt>
                <c:pt idx="15923">
                  <c:v>224.52799999999999</c:v>
                </c:pt>
                <c:pt idx="15924">
                  <c:v>224.506</c:v>
                </c:pt>
                <c:pt idx="15925">
                  <c:v>224.48400000000001</c:v>
                </c:pt>
                <c:pt idx="15926">
                  <c:v>224.464</c:v>
                </c:pt>
                <c:pt idx="15927">
                  <c:v>224.44300000000001</c:v>
                </c:pt>
                <c:pt idx="15928">
                  <c:v>224.42400000000001</c:v>
                </c:pt>
                <c:pt idx="15929">
                  <c:v>224.405</c:v>
                </c:pt>
                <c:pt idx="15930">
                  <c:v>224.38800000000001</c:v>
                </c:pt>
                <c:pt idx="15931">
                  <c:v>224.37100000000001</c:v>
                </c:pt>
                <c:pt idx="15932">
                  <c:v>224.35499999999999</c:v>
                </c:pt>
                <c:pt idx="15933">
                  <c:v>209.87700000000001</c:v>
                </c:pt>
                <c:pt idx="15934">
                  <c:v>180.69200000000001</c:v>
                </c:pt>
                <c:pt idx="15935">
                  <c:v>137.08000000000001</c:v>
                </c:pt>
                <c:pt idx="15936">
                  <c:v>77.284599999999998</c:v>
                </c:pt>
                <c:pt idx="15937">
                  <c:v>5.41342E-2</c:v>
                </c:pt>
                <c:pt idx="15938">
                  <c:v>-92.579700000000003</c:v>
                </c:pt>
                <c:pt idx="15939">
                  <c:v>-94.182100000000005</c:v>
                </c:pt>
                <c:pt idx="15940">
                  <c:v>-94.165899999999993</c:v>
                </c:pt>
                <c:pt idx="15941">
                  <c:v>-94.153499999999994</c:v>
                </c:pt>
                <c:pt idx="15942">
                  <c:v>-94.144499999999994</c:v>
                </c:pt>
                <c:pt idx="15943">
                  <c:v>-94.138300000000001</c:v>
                </c:pt>
                <c:pt idx="15944">
                  <c:v>-94.134699999999995</c:v>
                </c:pt>
                <c:pt idx="15945">
                  <c:v>-94.133200000000002</c:v>
                </c:pt>
                <c:pt idx="15946">
                  <c:v>-94.133700000000005</c:v>
                </c:pt>
                <c:pt idx="15947">
                  <c:v>-94.135800000000003</c:v>
                </c:pt>
                <c:pt idx="15948">
                  <c:v>-94.139499999999998</c:v>
                </c:pt>
                <c:pt idx="15949">
                  <c:v>-94.144300000000001</c:v>
                </c:pt>
                <c:pt idx="15950">
                  <c:v>-94.150300000000001</c:v>
                </c:pt>
                <c:pt idx="15951">
                  <c:v>-94.157300000000006</c:v>
                </c:pt>
                <c:pt idx="15952">
                  <c:v>-94.165199999999999</c:v>
                </c:pt>
                <c:pt idx="15953">
                  <c:v>-94.1738</c:v>
                </c:pt>
                <c:pt idx="15954">
                  <c:v>-94.183000000000007</c:v>
                </c:pt>
                <c:pt idx="15955">
                  <c:v>-94.192800000000005</c:v>
                </c:pt>
                <c:pt idx="15956">
                  <c:v>-94.203100000000006</c:v>
                </c:pt>
                <c:pt idx="15957">
                  <c:v>-94.213800000000006</c:v>
                </c:pt>
                <c:pt idx="15958">
                  <c:v>-94.224900000000005</c:v>
                </c:pt>
                <c:pt idx="15959">
                  <c:v>-94.236199999999997</c:v>
                </c:pt>
                <c:pt idx="15960">
                  <c:v>-94.247799999999998</c:v>
                </c:pt>
                <c:pt idx="15961">
                  <c:v>-94.259600000000006</c:v>
                </c:pt>
                <c:pt idx="15962">
                  <c:v>-94.271600000000007</c:v>
                </c:pt>
                <c:pt idx="15963">
                  <c:v>-94.283600000000007</c:v>
                </c:pt>
                <c:pt idx="15964">
                  <c:v>-89.654799999999994</c:v>
                </c:pt>
                <c:pt idx="15965">
                  <c:v>-75.730999999999995</c:v>
                </c:pt>
                <c:pt idx="15966">
                  <c:v>-51.992100000000001</c:v>
                </c:pt>
                <c:pt idx="15967">
                  <c:v>-16.747800000000002</c:v>
                </c:pt>
                <c:pt idx="15968">
                  <c:v>33.261600000000001</c:v>
                </c:pt>
                <c:pt idx="15969">
                  <c:v>103.148</c:v>
                </c:pt>
                <c:pt idx="15970">
                  <c:v>201.10499999999999</c:v>
                </c:pt>
                <c:pt idx="15971">
                  <c:v>224.738</c:v>
                </c:pt>
                <c:pt idx="15972">
                  <c:v>224.8</c:v>
                </c:pt>
                <c:pt idx="15973">
                  <c:v>224.85400000000001</c:v>
                </c:pt>
                <c:pt idx="15974">
                  <c:v>224.9</c:v>
                </c:pt>
                <c:pt idx="15975">
                  <c:v>224.94</c:v>
                </c:pt>
                <c:pt idx="15976">
                  <c:v>224.97499999999999</c:v>
                </c:pt>
                <c:pt idx="15977">
                  <c:v>225.005</c:v>
                </c:pt>
                <c:pt idx="15978">
                  <c:v>225.03100000000001</c:v>
                </c:pt>
                <c:pt idx="15979">
                  <c:v>225.053</c:v>
                </c:pt>
                <c:pt idx="15980">
                  <c:v>225.07300000000001</c:v>
                </c:pt>
                <c:pt idx="15981">
                  <c:v>225.09</c:v>
                </c:pt>
                <c:pt idx="15982">
                  <c:v>225.10400000000001</c:v>
                </c:pt>
                <c:pt idx="15983">
                  <c:v>225.11600000000001</c:v>
                </c:pt>
                <c:pt idx="15984">
                  <c:v>225.12700000000001</c:v>
                </c:pt>
                <c:pt idx="15985">
                  <c:v>225.136</c:v>
                </c:pt>
                <c:pt idx="15986">
                  <c:v>225.143</c:v>
                </c:pt>
                <c:pt idx="15987">
                  <c:v>225.149</c:v>
                </c:pt>
                <c:pt idx="15988">
                  <c:v>225.154</c:v>
                </c:pt>
                <c:pt idx="15989">
                  <c:v>225.15799999999999</c:v>
                </c:pt>
                <c:pt idx="15990">
                  <c:v>225.161</c:v>
                </c:pt>
                <c:pt idx="15991">
                  <c:v>225.16300000000001</c:v>
                </c:pt>
                <c:pt idx="15992">
                  <c:v>225.16499999999999</c:v>
                </c:pt>
                <c:pt idx="15993">
                  <c:v>225.16499999999999</c:v>
                </c:pt>
                <c:pt idx="15994">
                  <c:v>225.16499999999999</c:v>
                </c:pt>
                <c:pt idx="15995">
                  <c:v>225.16499999999999</c:v>
                </c:pt>
                <c:pt idx="15996">
                  <c:v>215.876</c:v>
                </c:pt>
                <c:pt idx="15997">
                  <c:v>184.87799999999999</c:v>
                </c:pt>
                <c:pt idx="15998">
                  <c:v>132.02099999999999</c:v>
                </c:pt>
                <c:pt idx="15999">
                  <c:v>55.738399999999999</c:v>
                </c:pt>
                <c:pt idx="16000">
                  <c:v>-45.186</c:v>
                </c:pt>
                <c:pt idx="16001">
                  <c:v>-94.561899999999994</c:v>
                </c:pt>
                <c:pt idx="16002">
                  <c:v>-94.543800000000005</c:v>
                </c:pt>
                <c:pt idx="16003">
                  <c:v>-94.529300000000006</c:v>
                </c:pt>
                <c:pt idx="16004">
                  <c:v>-94.517899999999997</c:v>
                </c:pt>
                <c:pt idx="16005">
                  <c:v>-94.509200000000007</c:v>
                </c:pt>
                <c:pt idx="16006">
                  <c:v>-94.502600000000001</c:v>
                </c:pt>
                <c:pt idx="16007">
                  <c:v>-94.497799999999998</c:v>
                </c:pt>
                <c:pt idx="16008">
                  <c:v>-94.494699999999995</c:v>
                </c:pt>
                <c:pt idx="16009">
                  <c:v>-94.492900000000006</c:v>
                </c:pt>
                <c:pt idx="16010">
                  <c:v>-94.492199999999997</c:v>
                </c:pt>
                <c:pt idx="16011">
                  <c:v>-94.492400000000004</c:v>
                </c:pt>
                <c:pt idx="16012">
                  <c:v>-94.493499999999997</c:v>
                </c:pt>
                <c:pt idx="16013">
                  <c:v>-94.4953</c:v>
                </c:pt>
                <c:pt idx="16014">
                  <c:v>-94.497699999999995</c:v>
                </c:pt>
                <c:pt idx="16015">
                  <c:v>-94.500600000000006</c:v>
                </c:pt>
                <c:pt idx="16016">
                  <c:v>-94.504000000000005</c:v>
                </c:pt>
                <c:pt idx="16017">
                  <c:v>-94.507800000000003</c:v>
                </c:pt>
                <c:pt idx="16018">
                  <c:v>-94.512</c:v>
                </c:pt>
                <c:pt idx="16019">
                  <c:v>-94.516499999999994</c:v>
                </c:pt>
                <c:pt idx="16020">
                  <c:v>-94.521299999999997</c:v>
                </c:pt>
                <c:pt idx="16021">
                  <c:v>-94.526399999999995</c:v>
                </c:pt>
                <c:pt idx="16022">
                  <c:v>-94.531700000000001</c:v>
                </c:pt>
                <c:pt idx="16023">
                  <c:v>-94.537400000000005</c:v>
                </c:pt>
                <c:pt idx="16024">
                  <c:v>-94.543300000000002</c:v>
                </c:pt>
                <c:pt idx="16025">
                  <c:v>-94.549400000000006</c:v>
                </c:pt>
                <c:pt idx="16026">
                  <c:v>-94.555800000000005</c:v>
                </c:pt>
                <c:pt idx="16027">
                  <c:v>-94.5625</c:v>
                </c:pt>
                <c:pt idx="16028">
                  <c:v>-94.569299999999998</c:v>
                </c:pt>
                <c:pt idx="16029">
                  <c:v>-94.576400000000007</c:v>
                </c:pt>
                <c:pt idx="16030">
                  <c:v>-94.583699999999993</c:v>
                </c:pt>
                <c:pt idx="16031">
                  <c:v>-94.591200000000001</c:v>
                </c:pt>
                <c:pt idx="16032">
                  <c:v>-94.5989</c:v>
                </c:pt>
                <c:pt idx="16033">
                  <c:v>-94.606800000000007</c:v>
                </c:pt>
                <c:pt idx="16034">
                  <c:v>-94.614800000000002</c:v>
                </c:pt>
                <c:pt idx="16035">
                  <c:v>-94.623000000000005</c:v>
                </c:pt>
                <c:pt idx="16036">
                  <c:v>-94.631299999999996</c:v>
                </c:pt>
                <c:pt idx="16037">
                  <c:v>-94.639600000000002</c:v>
                </c:pt>
                <c:pt idx="16038">
                  <c:v>-94.647999999999996</c:v>
                </c:pt>
                <c:pt idx="16039">
                  <c:v>-94.656499999999994</c:v>
                </c:pt>
                <c:pt idx="16040">
                  <c:v>-94.664900000000003</c:v>
                </c:pt>
                <c:pt idx="16041">
                  <c:v>-94.673299999999998</c:v>
                </c:pt>
                <c:pt idx="16042">
                  <c:v>-94.681700000000006</c:v>
                </c:pt>
                <c:pt idx="16043">
                  <c:v>-94.69</c:v>
                </c:pt>
                <c:pt idx="16044">
                  <c:v>-94.698099999999997</c:v>
                </c:pt>
                <c:pt idx="16045">
                  <c:v>-94.706100000000006</c:v>
                </c:pt>
                <c:pt idx="16046">
                  <c:v>-94.713899999999995</c:v>
                </c:pt>
                <c:pt idx="16047">
                  <c:v>-94.721500000000006</c:v>
                </c:pt>
                <c:pt idx="16048">
                  <c:v>-94.728800000000007</c:v>
                </c:pt>
                <c:pt idx="16049">
                  <c:v>-94.735799999999998</c:v>
                </c:pt>
                <c:pt idx="16050">
                  <c:v>-94.742599999999996</c:v>
                </c:pt>
                <c:pt idx="16051">
                  <c:v>-94.748900000000006</c:v>
                </c:pt>
                <c:pt idx="16052">
                  <c:v>-94.754999999999995</c:v>
                </c:pt>
                <c:pt idx="16053">
                  <c:v>-94.760599999999997</c:v>
                </c:pt>
                <c:pt idx="16054">
                  <c:v>-94.765799999999999</c:v>
                </c:pt>
                <c:pt idx="16055">
                  <c:v>-94.770600000000002</c:v>
                </c:pt>
                <c:pt idx="16056">
                  <c:v>-94.775000000000006</c:v>
                </c:pt>
                <c:pt idx="16057">
                  <c:v>-92.717600000000004</c:v>
                </c:pt>
                <c:pt idx="16058">
                  <c:v>-77.625399999999999</c:v>
                </c:pt>
                <c:pt idx="16059">
                  <c:v>-49.479799999999997</c:v>
                </c:pt>
                <c:pt idx="16060">
                  <c:v>-6.8519100000000002</c:v>
                </c:pt>
                <c:pt idx="16061">
                  <c:v>53.8887</c:v>
                </c:pt>
                <c:pt idx="16062">
                  <c:v>139.196</c:v>
                </c:pt>
                <c:pt idx="16063">
                  <c:v>225.69</c:v>
                </c:pt>
                <c:pt idx="16064">
                  <c:v>225.732</c:v>
                </c:pt>
                <c:pt idx="16065">
                  <c:v>225.76400000000001</c:v>
                </c:pt>
                <c:pt idx="16066">
                  <c:v>225.78700000000001</c:v>
                </c:pt>
                <c:pt idx="16067">
                  <c:v>225.803</c:v>
                </c:pt>
                <c:pt idx="16068">
                  <c:v>225.81200000000001</c:v>
                </c:pt>
                <c:pt idx="16069">
                  <c:v>225.815</c:v>
                </c:pt>
                <c:pt idx="16070">
                  <c:v>225.81399999999999</c:v>
                </c:pt>
                <c:pt idx="16071">
                  <c:v>225.80799999999999</c:v>
                </c:pt>
                <c:pt idx="16072">
                  <c:v>225.79900000000001</c:v>
                </c:pt>
                <c:pt idx="16073">
                  <c:v>225.78700000000001</c:v>
                </c:pt>
                <c:pt idx="16074">
                  <c:v>225.77199999999999</c:v>
                </c:pt>
                <c:pt idx="16075">
                  <c:v>225.756</c:v>
                </c:pt>
                <c:pt idx="16076">
                  <c:v>225.73699999999999</c:v>
                </c:pt>
                <c:pt idx="16077">
                  <c:v>225.71799999999999</c:v>
                </c:pt>
                <c:pt idx="16078">
                  <c:v>225.697</c:v>
                </c:pt>
                <c:pt idx="16079">
                  <c:v>225.67500000000001</c:v>
                </c:pt>
                <c:pt idx="16080">
                  <c:v>225.65199999999999</c:v>
                </c:pt>
                <c:pt idx="16081">
                  <c:v>225.62899999999999</c:v>
                </c:pt>
                <c:pt idx="16082">
                  <c:v>225.60499999999999</c:v>
                </c:pt>
                <c:pt idx="16083">
                  <c:v>225.58199999999999</c:v>
                </c:pt>
                <c:pt idx="16084">
                  <c:v>225.55799999999999</c:v>
                </c:pt>
                <c:pt idx="16085">
                  <c:v>225.53399999999999</c:v>
                </c:pt>
                <c:pt idx="16086">
                  <c:v>225.51</c:v>
                </c:pt>
                <c:pt idx="16087">
                  <c:v>225.48699999999999</c:v>
                </c:pt>
                <c:pt idx="16088">
                  <c:v>225.464</c:v>
                </c:pt>
                <c:pt idx="16089">
                  <c:v>225.44</c:v>
                </c:pt>
                <c:pt idx="16090">
                  <c:v>225.41800000000001</c:v>
                </c:pt>
                <c:pt idx="16091">
                  <c:v>225.39500000000001</c:v>
                </c:pt>
                <c:pt idx="16092">
                  <c:v>225.37299999999999</c:v>
                </c:pt>
                <c:pt idx="16093">
                  <c:v>225.351</c:v>
                </c:pt>
                <c:pt idx="16094">
                  <c:v>225.33</c:v>
                </c:pt>
                <c:pt idx="16095">
                  <c:v>225.30799999999999</c:v>
                </c:pt>
                <c:pt idx="16096">
                  <c:v>225.28800000000001</c:v>
                </c:pt>
                <c:pt idx="16097">
                  <c:v>215.20699999999999</c:v>
                </c:pt>
                <c:pt idx="16098">
                  <c:v>193.666</c:v>
                </c:pt>
                <c:pt idx="16099">
                  <c:v>160.46100000000001</c:v>
                </c:pt>
                <c:pt idx="16100">
                  <c:v>113.911</c:v>
                </c:pt>
                <c:pt idx="16101">
                  <c:v>52.362499999999997</c:v>
                </c:pt>
                <c:pt idx="16102">
                  <c:v>-23.760999999999999</c:v>
                </c:pt>
                <c:pt idx="16103">
                  <c:v>-94.561599999999999</c:v>
                </c:pt>
                <c:pt idx="16104">
                  <c:v>-94.537800000000004</c:v>
                </c:pt>
                <c:pt idx="16105">
                  <c:v>-94.517899999999997</c:v>
                </c:pt>
                <c:pt idx="16106">
                  <c:v>-94.501300000000001</c:v>
                </c:pt>
                <c:pt idx="16107">
                  <c:v>-94.487399999999994</c:v>
                </c:pt>
                <c:pt idx="16108">
                  <c:v>-94.475899999999996</c:v>
                </c:pt>
                <c:pt idx="16109">
                  <c:v>-94.466399999999993</c:v>
                </c:pt>
                <c:pt idx="16110">
                  <c:v>-94.458600000000004</c:v>
                </c:pt>
                <c:pt idx="16111">
                  <c:v>-94.452200000000005</c:v>
                </c:pt>
                <c:pt idx="16112">
                  <c:v>-94.447100000000006</c:v>
                </c:pt>
                <c:pt idx="16113">
                  <c:v>-94.442999999999998</c:v>
                </c:pt>
                <c:pt idx="16114">
                  <c:v>-94.439800000000005</c:v>
                </c:pt>
                <c:pt idx="16115">
                  <c:v>-94.437299999999993</c:v>
                </c:pt>
                <c:pt idx="16116">
                  <c:v>-94.435400000000001</c:v>
                </c:pt>
                <c:pt idx="16117">
                  <c:v>-94.434100000000001</c:v>
                </c:pt>
                <c:pt idx="16118">
                  <c:v>-94.433300000000003</c:v>
                </c:pt>
                <c:pt idx="16119">
                  <c:v>-94.4328</c:v>
                </c:pt>
                <c:pt idx="16120">
                  <c:v>-94.432699999999997</c:v>
                </c:pt>
                <c:pt idx="16121">
                  <c:v>-94.432900000000004</c:v>
                </c:pt>
                <c:pt idx="16122">
                  <c:v>-94.433300000000003</c:v>
                </c:pt>
                <c:pt idx="16123">
                  <c:v>-94.433999999999997</c:v>
                </c:pt>
                <c:pt idx="16124">
                  <c:v>-94.434799999999996</c:v>
                </c:pt>
                <c:pt idx="16125">
                  <c:v>-94.435900000000004</c:v>
                </c:pt>
                <c:pt idx="16126">
                  <c:v>-94.244600000000005</c:v>
                </c:pt>
                <c:pt idx="16127">
                  <c:v>-79.836200000000005</c:v>
                </c:pt>
                <c:pt idx="16128">
                  <c:v>-49.917000000000002</c:v>
                </c:pt>
                <c:pt idx="16129">
                  <c:v>-1.39364</c:v>
                </c:pt>
                <c:pt idx="16130">
                  <c:v>72.14</c:v>
                </c:pt>
                <c:pt idx="16131">
                  <c:v>182.35599999999999</c:v>
                </c:pt>
                <c:pt idx="16132">
                  <c:v>224.87899999999999</c:v>
                </c:pt>
                <c:pt idx="16133">
                  <c:v>224.923</c:v>
                </c:pt>
                <c:pt idx="16134">
                  <c:v>224.958</c:v>
                </c:pt>
                <c:pt idx="16135">
                  <c:v>224.98500000000001</c:v>
                </c:pt>
                <c:pt idx="16136">
                  <c:v>225.006</c:v>
                </c:pt>
                <c:pt idx="16137">
                  <c:v>225.02199999999999</c:v>
                </c:pt>
                <c:pt idx="16138">
                  <c:v>225.03399999999999</c:v>
                </c:pt>
                <c:pt idx="16139">
                  <c:v>225.042</c:v>
                </c:pt>
                <c:pt idx="16140">
                  <c:v>225.04599999999999</c:v>
                </c:pt>
                <c:pt idx="16141">
                  <c:v>225.048</c:v>
                </c:pt>
                <c:pt idx="16142">
                  <c:v>225.047</c:v>
                </c:pt>
                <c:pt idx="16143">
                  <c:v>225.04499999999999</c:v>
                </c:pt>
                <c:pt idx="16144">
                  <c:v>225.04</c:v>
                </c:pt>
                <c:pt idx="16145">
                  <c:v>225.035</c:v>
                </c:pt>
                <c:pt idx="16146">
                  <c:v>225.02699999999999</c:v>
                </c:pt>
                <c:pt idx="16147">
                  <c:v>225.01900000000001</c:v>
                </c:pt>
                <c:pt idx="16148">
                  <c:v>225.00899999999999</c:v>
                </c:pt>
                <c:pt idx="16149">
                  <c:v>224.999</c:v>
                </c:pt>
                <c:pt idx="16150">
                  <c:v>224.98699999999999</c:v>
                </c:pt>
                <c:pt idx="16151">
                  <c:v>224.97499999999999</c:v>
                </c:pt>
                <c:pt idx="16152">
                  <c:v>224.96199999999999</c:v>
                </c:pt>
                <c:pt idx="16153">
                  <c:v>224.94900000000001</c:v>
                </c:pt>
                <c:pt idx="16154">
                  <c:v>224.934</c:v>
                </c:pt>
                <c:pt idx="16155">
                  <c:v>224.91900000000001</c:v>
                </c:pt>
                <c:pt idx="16156">
                  <c:v>224.904</c:v>
                </c:pt>
                <c:pt idx="16157">
                  <c:v>224.887</c:v>
                </c:pt>
                <c:pt idx="16158">
                  <c:v>224.87100000000001</c:v>
                </c:pt>
                <c:pt idx="16159">
                  <c:v>224.85300000000001</c:v>
                </c:pt>
                <c:pt idx="16160">
                  <c:v>224.83500000000001</c:v>
                </c:pt>
                <c:pt idx="16161">
                  <c:v>224.81700000000001</c:v>
                </c:pt>
                <c:pt idx="16162">
                  <c:v>224.798</c:v>
                </c:pt>
                <c:pt idx="16163">
                  <c:v>224.779</c:v>
                </c:pt>
                <c:pt idx="16164">
                  <c:v>224.76</c:v>
                </c:pt>
                <c:pt idx="16165">
                  <c:v>224.74</c:v>
                </c:pt>
                <c:pt idx="16166">
                  <c:v>224.72</c:v>
                </c:pt>
                <c:pt idx="16167">
                  <c:v>224.7</c:v>
                </c:pt>
                <c:pt idx="16168">
                  <c:v>224.68</c:v>
                </c:pt>
                <c:pt idx="16169">
                  <c:v>224.65899999999999</c:v>
                </c:pt>
                <c:pt idx="16170">
                  <c:v>224.63900000000001</c:v>
                </c:pt>
                <c:pt idx="16171">
                  <c:v>224.619</c:v>
                </c:pt>
                <c:pt idx="16172">
                  <c:v>224.59800000000001</c:v>
                </c:pt>
                <c:pt idx="16173">
                  <c:v>224.57900000000001</c:v>
                </c:pt>
                <c:pt idx="16174">
                  <c:v>224.559</c:v>
                </c:pt>
                <c:pt idx="16175">
                  <c:v>224.53899999999999</c:v>
                </c:pt>
                <c:pt idx="16176">
                  <c:v>224.52</c:v>
                </c:pt>
                <c:pt idx="16177">
                  <c:v>224.50200000000001</c:v>
                </c:pt>
                <c:pt idx="16178">
                  <c:v>224.48400000000001</c:v>
                </c:pt>
                <c:pt idx="16179">
                  <c:v>224.46700000000001</c:v>
                </c:pt>
                <c:pt idx="16180">
                  <c:v>224.45</c:v>
                </c:pt>
                <c:pt idx="16181">
                  <c:v>224.434</c:v>
                </c:pt>
                <c:pt idx="16182">
                  <c:v>224.41900000000001</c:v>
                </c:pt>
                <c:pt idx="16183">
                  <c:v>224.404</c:v>
                </c:pt>
                <c:pt idx="16184">
                  <c:v>224.39099999999999</c:v>
                </c:pt>
                <c:pt idx="16185">
                  <c:v>224.37799999999999</c:v>
                </c:pt>
                <c:pt idx="16186">
                  <c:v>220.44499999999999</c:v>
                </c:pt>
                <c:pt idx="16187">
                  <c:v>192.702</c:v>
                </c:pt>
                <c:pt idx="16188">
                  <c:v>143.14699999999999</c:v>
                </c:pt>
                <c:pt idx="16189">
                  <c:v>72.028499999999994</c:v>
                </c:pt>
                <c:pt idx="16190">
                  <c:v>-21.711600000000001</c:v>
                </c:pt>
                <c:pt idx="16191">
                  <c:v>-94.218500000000006</c:v>
                </c:pt>
                <c:pt idx="16192">
                  <c:v>-94.198899999999995</c:v>
                </c:pt>
                <c:pt idx="16193">
                  <c:v>-94.183800000000005</c:v>
                </c:pt>
                <c:pt idx="16194">
                  <c:v>-94.172399999999996</c:v>
                </c:pt>
                <c:pt idx="16195">
                  <c:v>-94.164199999999994</c:v>
                </c:pt>
                <c:pt idx="16196">
                  <c:v>-94.158900000000003</c:v>
                </c:pt>
                <c:pt idx="16197">
                  <c:v>-94.156000000000006</c:v>
                </c:pt>
                <c:pt idx="16198">
                  <c:v>-94.155199999999994</c:v>
                </c:pt>
                <c:pt idx="16199">
                  <c:v>-94.156199999999998</c:v>
                </c:pt>
                <c:pt idx="16200">
                  <c:v>-94.158900000000003</c:v>
                </c:pt>
                <c:pt idx="16201">
                  <c:v>-94.162999999999997</c:v>
                </c:pt>
                <c:pt idx="16202">
                  <c:v>-94.168300000000002</c:v>
                </c:pt>
                <c:pt idx="16203">
                  <c:v>-94.174700000000001</c:v>
                </c:pt>
                <c:pt idx="16204">
                  <c:v>-94.182100000000005</c:v>
                </c:pt>
                <c:pt idx="16205">
                  <c:v>-94.190299999999993</c:v>
                </c:pt>
                <c:pt idx="16206">
                  <c:v>-94.199200000000005</c:v>
                </c:pt>
                <c:pt idx="16207">
                  <c:v>-94.208799999999997</c:v>
                </c:pt>
                <c:pt idx="16208">
                  <c:v>-94.218999999999994</c:v>
                </c:pt>
                <c:pt idx="16209">
                  <c:v>-94.229600000000005</c:v>
                </c:pt>
                <c:pt idx="16210">
                  <c:v>-94.240700000000004</c:v>
                </c:pt>
                <c:pt idx="16211">
                  <c:v>-94.252099999999999</c:v>
                </c:pt>
                <c:pt idx="16212">
                  <c:v>-94.263900000000007</c:v>
                </c:pt>
                <c:pt idx="16213">
                  <c:v>-94.275899999999993</c:v>
                </c:pt>
                <c:pt idx="16214">
                  <c:v>-94.288200000000003</c:v>
                </c:pt>
                <c:pt idx="16215">
                  <c:v>-94.300700000000006</c:v>
                </c:pt>
                <c:pt idx="16216">
                  <c:v>-94.313299999999998</c:v>
                </c:pt>
                <c:pt idx="16217">
                  <c:v>-94.325999999999993</c:v>
                </c:pt>
                <c:pt idx="16218">
                  <c:v>-94.338899999999995</c:v>
                </c:pt>
                <c:pt idx="16219">
                  <c:v>-94.351799999999997</c:v>
                </c:pt>
                <c:pt idx="16220">
                  <c:v>-94.364599999999996</c:v>
                </c:pt>
                <c:pt idx="16221">
                  <c:v>-94.377499999999998</c:v>
                </c:pt>
                <c:pt idx="16222">
                  <c:v>-94.3904</c:v>
                </c:pt>
                <c:pt idx="16223">
                  <c:v>-94.403199999999998</c:v>
                </c:pt>
                <c:pt idx="16224">
                  <c:v>-94.415899999999993</c:v>
                </c:pt>
                <c:pt idx="16225">
                  <c:v>-94.428399999999996</c:v>
                </c:pt>
                <c:pt idx="16226">
                  <c:v>-94.440899999999999</c:v>
                </c:pt>
                <c:pt idx="16227">
                  <c:v>-94.419200000000004</c:v>
                </c:pt>
                <c:pt idx="16228">
                  <c:v>-83.760599999999997</c:v>
                </c:pt>
                <c:pt idx="16229">
                  <c:v>-62.586599999999997</c:v>
                </c:pt>
                <c:pt idx="16230">
                  <c:v>-29.992999999999999</c:v>
                </c:pt>
                <c:pt idx="16231">
                  <c:v>16.649899999999999</c:v>
                </c:pt>
                <c:pt idx="16232">
                  <c:v>81.9375</c:v>
                </c:pt>
                <c:pt idx="16233">
                  <c:v>172.96600000000001</c:v>
                </c:pt>
                <c:pt idx="16234">
                  <c:v>225.08799999999999</c:v>
                </c:pt>
                <c:pt idx="16235">
                  <c:v>225.149</c:v>
                </c:pt>
                <c:pt idx="16236">
                  <c:v>225.20099999999999</c:v>
                </c:pt>
                <c:pt idx="16237">
                  <c:v>225.245</c:v>
                </c:pt>
                <c:pt idx="16238">
                  <c:v>225.28200000000001</c:v>
                </c:pt>
                <c:pt idx="16239">
                  <c:v>225.31399999999999</c:v>
                </c:pt>
                <c:pt idx="16240">
                  <c:v>225.34</c:v>
                </c:pt>
                <c:pt idx="16241">
                  <c:v>225.36099999999999</c:v>
                </c:pt>
                <c:pt idx="16242">
                  <c:v>225.37799999999999</c:v>
                </c:pt>
                <c:pt idx="16243">
                  <c:v>225.393</c:v>
                </c:pt>
                <c:pt idx="16244">
                  <c:v>225.404</c:v>
                </c:pt>
                <c:pt idx="16245">
                  <c:v>225.41200000000001</c:v>
                </c:pt>
                <c:pt idx="16246">
                  <c:v>225.41900000000001</c:v>
                </c:pt>
                <c:pt idx="16247">
                  <c:v>225.423</c:v>
                </c:pt>
                <c:pt idx="16248">
                  <c:v>225.42500000000001</c:v>
                </c:pt>
                <c:pt idx="16249">
                  <c:v>225.42699999999999</c:v>
                </c:pt>
                <c:pt idx="16250">
                  <c:v>225.42599999999999</c:v>
                </c:pt>
                <c:pt idx="16251">
                  <c:v>225.42500000000001</c:v>
                </c:pt>
                <c:pt idx="16252">
                  <c:v>225.422</c:v>
                </c:pt>
                <c:pt idx="16253">
                  <c:v>225.41900000000001</c:v>
                </c:pt>
                <c:pt idx="16254">
                  <c:v>225.41499999999999</c:v>
                </c:pt>
                <c:pt idx="16255">
                  <c:v>225.41</c:v>
                </c:pt>
                <c:pt idx="16256">
                  <c:v>209.90600000000001</c:v>
                </c:pt>
                <c:pt idx="16257">
                  <c:v>172.18100000000001</c:v>
                </c:pt>
                <c:pt idx="16258">
                  <c:v>111.828</c:v>
                </c:pt>
                <c:pt idx="16259">
                  <c:v>27.038900000000002</c:v>
                </c:pt>
                <c:pt idx="16260">
                  <c:v>-82.382199999999997</c:v>
                </c:pt>
                <c:pt idx="16261">
                  <c:v>-94.647099999999995</c:v>
                </c:pt>
                <c:pt idx="16262">
                  <c:v>-94.628299999999996</c:v>
                </c:pt>
                <c:pt idx="16263">
                  <c:v>-94.613</c:v>
                </c:pt>
                <c:pt idx="16264">
                  <c:v>-94.6006</c:v>
                </c:pt>
                <c:pt idx="16265">
                  <c:v>-94.590599999999995</c:v>
                </c:pt>
                <c:pt idx="16266">
                  <c:v>-94.582599999999999</c:v>
                </c:pt>
                <c:pt idx="16267">
                  <c:v>-94.576300000000003</c:v>
                </c:pt>
                <c:pt idx="16268">
                  <c:v>-94.5715</c:v>
                </c:pt>
                <c:pt idx="16269">
                  <c:v>-94.567800000000005</c:v>
                </c:pt>
                <c:pt idx="16270">
                  <c:v>-94.565200000000004</c:v>
                </c:pt>
                <c:pt idx="16271">
                  <c:v>-94.563400000000001</c:v>
                </c:pt>
                <c:pt idx="16272">
                  <c:v>-94.562299999999993</c:v>
                </c:pt>
                <c:pt idx="16273">
                  <c:v>-94.561800000000005</c:v>
                </c:pt>
                <c:pt idx="16274">
                  <c:v>-94.561800000000005</c:v>
                </c:pt>
                <c:pt idx="16275">
                  <c:v>-94.562200000000004</c:v>
                </c:pt>
                <c:pt idx="16276">
                  <c:v>-94.563000000000002</c:v>
                </c:pt>
                <c:pt idx="16277">
                  <c:v>-94.563999999999993</c:v>
                </c:pt>
                <c:pt idx="16278">
                  <c:v>-94.565399999999997</c:v>
                </c:pt>
                <c:pt idx="16279">
                  <c:v>-94.566999999999993</c:v>
                </c:pt>
                <c:pt idx="16280">
                  <c:v>-94.568799999999996</c:v>
                </c:pt>
                <c:pt idx="16281">
                  <c:v>-94.570899999999995</c:v>
                </c:pt>
                <c:pt idx="16282">
                  <c:v>-94.5732</c:v>
                </c:pt>
                <c:pt idx="16283">
                  <c:v>-94.575699999999998</c:v>
                </c:pt>
                <c:pt idx="16284">
                  <c:v>-94.578400000000002</c:v>
                </c:pt>
                <c:pt idx="16285">
                  <c:v>-94.581400000000002</c:v>
                </c:pt>
                <c:pt idx="16286">
                  <c:v>-94.584599999999995</c:v>
                </c:pt>
                <c:pt idx="16287">
                  <c:v>-94.587999999999994</c:v>
                </c:pt>
                <c:pt idx="16288">
                  <c:v>-94.591700000000003</c:v>
                </c:pt>
                <c:pt idx="16289">
                  <c:v>-94.595600000000005</c:v>
                </c:pt>
                <c:pt idx="16290">
                  <c:v>-94.599800000000002</c:v>
                </c:pt>
                <c:pt idx="16291">
                  <c:v>-94.604299999999995</c:v>
                </c:pt>
                <c:pt idx="16292">
                  <c:v>-94.608999999999995</c:v>
                </c:pt>
                <c:pt idx="16293">
                  <c:v>-94.613900000000001</c:v>
                </c:pt>
                <c:pt idx="16294">
                  <c:v>-94.619100000000003</c:v>
                </c:pt>
                <c:pt idx="16295">
                  <c:v>-94.624600000000001</c:v>
                </c:pt>
                <c:pt idx="16296">
                  <c:v>-94.630200000000002</c:v>
                </c:pt>
                <c:pt idx="16297">
                  <c:v>-94.636099999999999</c:v>
                </c:pt>
                <c:pt idx="16298">
                  <c:v>-94.642099999999999</c:v>
                </c:pt>
                <c:pt idx="16299">
                  <c:v>-94.648300000000006</c:v>
                </c:pt>
                <c:pt idx="16300">
                  <c:v>-94.654600000000002</c:v>
                </c:pt>
                <c:pt idx="16301">
                  <c:v>-94.661100000000005</c:v>
                </c:pt>
                <c:pt idx="16302">
                  <c:v>-94.667599999999993</c:v>
                </c:pt>
                <c:pt idx="16303">
                  <c:v>-94.674199999999999</c:v>
                </c:pt>
                <c:pt idx="16304">
                  <c:v>-94.680899999999994</c:v>
                </c:pt>
                <c:pt idx="16305">
                  <c:v>-94.6875</c:v>
                </c:pt>
                <c:pt idx="16306">
                  <c:v>-94.694000000000003</c:v>
                </c:pt>
                <c:pt idx="16307">
                  <c:v>-94.700500000000005</c:v>
                </c:pt>
                <c:pt idx="16308">
                  <c:v>-94.706800000000001</c:v>
                </c:pt>
                <c:pt idx="16309">
                  <c:v>-94.712999999999994</c:v>
                </c:pt>
                <c:pt idx="16310">
                  <c:v>-94.719099999999997</c:v>
                </c:pt>
                <c:pt idx="16311">
                  <c:v>-94.724900000000005</c:v>
                </c:pt>
                <c:pt idx="16312">
                  <c:v>-93.935500000000005</c:v>
                </c:pt>
                <c:pt idx="16313">
                  <c:v>-73.891300000000001</c:v>
                </c:pt>
                <c:pt idx="16314">
                  <c:v>-33.904699999999998</c:v>
                </c:pt>
                <c:pt idx="16315">
                  <c:v>29.2926</c:v>
                </c:pt>
                <c:pt idx="16316">
                  <c:v>123.55500000000001</c:v>
                </c:pt>
                <c:pt idx="16317">
                  <c:v>225.58500000000001</c:v>
                </c:pt>
                <c:pt idx="16318">
                  <c:v>225.637</c:v>
                </c:pt>
                <c:pt idx="16319">
                  <c:v>225.678</c:v>
                </c:pt>
                <c:pt idx="16320">
                  <c:v>225.71</c:v>
                </c:pt>
                <c:pt idx="16321">
                  <c:v>225.73500000000001</c:v>
                </c:pt>
                <c:pt idx="16322">
                  <c:v>225.75200000000001</c:v>
                </c:pt>
                <c:pt idx="16323">
                  <c:v>225.76300000000001</c:v>
                </c:pt>
                <c:pt idx="16324">
                  <c:v>225.76900000000001</c:v>
                </c:pt>
                <c:pt idx="16325">
                  <c:v>225.77099999999999</c:v>
                </c:pt>
                <c:pt idx="16326">
                  <c:v>225.76900000000001</c:v>
                </c:pt>
                <c:pt idx="16327">
                  <c:v>225.76300000000001</c:v>
                </c:pt>
                <c:pt idx="16328">
                  <c:v>225.75399999999999</c:v>
                </c:pt>
                <c:pt idx="16329">
                  <c:v>225.74299999999999</c:v>
                </c:pt>
                <c:pt idx="16330">
                  <c:v>225.72900000000001</c:v>
                </c:pt>
                <c:pt idx="16331">
                  <c:v>225.71299999999999</c:v>
                </c:pt>
                <c:pt idx="16332">
                  <c:v>225.696</c:v>
                </c:pt>
                <c:pt idx="16333">
                  <c:v>225.67699999999999</c:v>
                </c:pt>
                <c:pt idx="16334">
                  <c:v>225.65700000000001</c:v>
                </c:pt>
                <c:pt idx="16335">
                  <c:v>225.636</c:v>
                </c:pt>
                <c:pt idx="16336">
                  <c:v>225.614</c:v>
                </c:pt>
                <c:pt idx="16337">
                  <c:v>225.59100000000001</c:v>
                </c:pt>
                <c:pt idx="16338">
                  <c:v>225.56700000000001</c:v>
                </c:pt>
                <c:pt idx="16339">
                  <c:v>225.54300000000001</c:v>
                </c:pt>
                <c:pt idx="16340">
                  <c:v>225.51900000000001</c:v>
                </c:pt>
                <c:pt idx="16341">
                  <c:v>225.494</c:v>
                </c:pt>
                <c:pt idx="16342">
                  <c:v>225.46899999999999</c:v>
                </c:pt>
                <c:pt idx="16343">
                  <c:v>225.44399999999999</c:v>
                </c:pt>
                <c:pt idx="16344">
                  <c:v>225.41900000000001</c:v>
                </c:pt>
                <c:pt idx="16345">
                  <c:v>225.39400000000001</c:v>
                </c:pt>
                <c:pt idx="16346">
                  <c:v>225.369</c:v>
                </c:pt>
                <c:pt idx="16347">
                  <c:v>225.34399999999999</c:v>
                </c:pt>
                <c:pt idx="16348">
                  <c:v>225.31899999999999</c:v>
                </c:pt>
                <c:pt idx="16349">
                  <c:v>225.29400000000001</c:v>
                </c:pt>
                <c:pt idx="16350">
                  <c:v>225.26900000000001</c:v>
                </c:pt>
                <c:pt idx="16351">
                  <c:v>225.245</c:v>
                </c:pt>
                <c:pt idx="16352">
                  <c:v>225.221</c:v>
                </c:pt>
                <c:pt idx="16353">
                  <c:v>225.197</c:v>
                </c:pt>
                <c:pt idx="16354">
                  <c:v>225.173</c:v>
                </c:pt>
                <c:pt idx="16355">
                  <c:v>225.15</c:v>
                </c:pt>
                <c:pt idx="16356">
                  <c:v>214.30799999999999</c:v>
                </c:pt>
                <c:pt idx="16357">
                  <c:v>187.17599999999999</c:v>
                </c:pt>
                <c:pt idx="16358">
                  <c:v>144.30600000000001</c:v>
                </c:pt>
                <c:pt idx="16359">
                  <c:v>84.579099999999997</c:v>
                </c:pt>
                <c:pt idx="16360">
                  <c:v>6.8907299999999996</c:v>
                </c:pt>
                <c:pt idx="16361">
                  <c:v>-87.017600000000002</c:v>
                </c:pt>
                <c:pt idx="16362">
                  <c:v>-94.486999999999995</c:v>
                </c:pt>
                <c:pt idx="16363">
                  <c:v>-94.464699999999993</c:v>
                </c:pt>
                <c:pt idx="16364">
                  <c:v>-94.445999999999998</c:v>
                </c:pt>
                <c:pt idx="16365">
                  <c:v>-94.430300000000003</c:v>
                </c:pt>
                <c:pt idx="16366">
                  <c:v>-94.417299999999997</c:v>
                </c:pt>
                <c:pt idx="16367">
                  <c:v>-94.406599999999997</c:v>
                </c:pt>
                <c:pt idx="16368">
                  <c:v>-94.397900000000007</c:v>
                </c:pt>
                <c:pt idx="16369">
                  <c:v>-94.390799999999999</c:v>
                </c:pt>
                <c:pt idx="16370">
                  <c:v>-94.385199999999998</c:v>
                </c:pt>
                <c:pt idx="16371">
                  <c:v>-94.380799999999994</c:v>
                </c:pt>
                <c:pt idx="16372">
                  <c:v>-94.377499999999998</c:v>
                </c:pt>
                <c:pt idx="16373">
                  <c:v>-94.375200000000007</c:v>
                </c:pt>
                <c:pt idx="16374">
                  <c:v>-94.373800000000003</c:v>
                </c:pt>
                <c:pt idx="16375">
                  <c:v>-94.373000000000005</c:v>
                </c:pt>
                <c:pt idx="16376">
                  <c:v>-94.373000000000005</c:v>
                </c:pt>
                <c:pt idx="16377">
                  <c:v>-94.373400000000004</c:v>
                </c:pt>
                <c:pt idx="16378">
                  <c:v>-94.374399999999994</c:v>
                </c:pt>
                <c:pt idx="16379">
                  <c:v>-94.375799999999998</c:v>
                </c:pt>
                <c:pt idx="16380">
                  <c:v>-94.377600000000001</c:v>
                </c:pt>
                <c:pt idx="16381">
                  <c:v>-94.379800000000003</c:v>
                </c:pt>
                <c:pt idx="16382">
                  <c:v>-94.382300000000001</c:v>
                </c:pt>
                <c:pt idx="16383">
                  <c:v>-94.385099999999994</c:v>
                </c:pt>
                <c:pt idx="16384">
                  <c:v>-94.388199999999998</c:v>
                </c:pt>
                <c:pt idx="16385">
                  <c:v>-88.366399999999999</c:v>
                </c:pt>
                <c:pt idx="16386">
                  <c:v>-65.190600000000003</c:v>
                </c:pt>
                <c:pt idx="16387">
                  <c:v>-22.548500000000001</c:v>
                </c:pt>
                <c:pt idx="16388">
                  <c:v>44.827100000000002</c:v>
                </c:pt>
                <c:pt idx="16389">
                  <c:v>147.43199999999999</c:v>
                </c:pt>
                <c:pt idx="16390">
                  <c:v>224.77799999999999</c:v>
                </c:pt>
                <c:pt idx="16391">
                  <c:v>224.83</c:v>
                </c:pt>
                <c:pt idx="16392">
                  <c:v>224.87299999999999</c:v>
                </c:pt>
                <c:pt idx="16393">
                  <c:v>224.90700000000001</c:v>
                </c:pt>
                <c:pt idx="16394">
                  <c:v>224.93600000000001</c:v>
                </c:pt>
                <c:pt idx="16395">
                  <c:v>224.958</c:v>
                </c:pt>
                <c:pt idx="16396">
                  <c:v>224.976</c:v>
                </c:pt>
                <c:pt idx="16397">
                  <c:v>224.99</c:v>
                </c:pt>
                <c:pt idx="16398">
                  <c:v>225</c:v>
                </c:pt>
                <c:pt idx="16399">
                  <c:v>225.00700000000001</c:v>
                </c:pt>
                <c:pt idx="16400">
                  <c:v>225.011</c:v>
                </c:pt>
                <c:pt idx="16401">
                  <c:v>225.01300000000001</c:v>
                </c:pt>
                <c:pt idx="16402">
                  <c:v>225.01300000000001</c:v>
                </c:pt>
                <c:pt idx="16403">
                  <c:v>225.011</c:v>
                </c:pt>
                <c:pt idx="16404">
                  <c:v>225.00700000000001</c:v>
                </c:pt>
                <c:pt idx="16405">
                  <c:v>225.00200000000001</c:v>
                </c:pt>
                <c:pt idx="16406">
                  <c:v>224.99600000000001</c:v>
                </c:pt>
                <c:pt idx="16407">
                  <c:v>224.988</c:v>
                </c:pt>
                <c:pt idx="16408">
                  <c:v>224.98</c:v>
                </c:pt>
                <c:pt idx="16409">
                  <c:v>224.97</c:v>
                </c:pt>
                <c:pt idx="16410">
                  <c:v>224.959</c:v>
                </c:pt>
                <c:pt idx="16411">
                  <c:v>224.947</c:v>
                </c:pt>
                <c:pt idx="16412">
                  <c:v>224.935</c:v>
                </c:pt>
                <c:pt idx="16413">
                  <c:v>224.92099999999999</c:v>
                </c:pt>
                <c:pt idx="16414">
                  <c:v>224.90700000000001</c:v>
                </c:pt>
                <c:pt idx="16415">
                  <c:v>224.892</c:v>
                </c:pt>
                <c:pt idx="16416">
                  <c:v>224.876</c:v>
                </c:pt>
                <c:pt idx="16417">
                  <c:v>224.86</c:v>
                </c:pt>
                <c:pt idx="16418">
                  <c:v>224.84299999999999</c:v>
                </c:pt>
                <c:pt idx="16419">
                  <c:v>224.82599999999999</c:v>
                </c:pt>
                <c:pt idx="16420">
                  <c:v>224.80799999999999</c:v>
                </c:pt>
                <c:pt idx="16421">
                  <c:v>224.78899999999999</c:v>
                </c:pt>
                <c:pt idx="16422">
                  <c:v>224.77</c:v>
                </c:pt>
                <c:pt idx="16423">
                  <c:v>224.751</c:v>
                </c:pt>
                <c:pt idx="16424">
                  <c:v>224.73099999999999</c:v>
                </c:pt>
                <c:pt idx="16425">
                  <c:v>224.71199999999999</c:v>
                </c:pt>
                <c:pt idx="16426">
                  <c:v>224.69200000000001</c:v>
                </c:pt>
                <c:pt idx="16427">
                  <c:v>224.672</c:v>
                </c:pt>
                <c:pt idx="16428">
                  <c:v>224.65199999999999</c:v>
                </c:pt>
                <c:pt idx="16429">
                  <c:v>224.63200000000001</c:v>
                </c:pt>
                <c:pt idx="16430">
                  <c:v>224.61199999999999</c:v>
                </c:pt>
                <c:pt idx="16431">
                  <c:v>224.59299999999999</c:v>
                </c:pt>
                <c:pt idx="16432">
                  <c:v>224.57300000000001</c:v>
                </c:pt>
                <c:pt idx="16433">
                  <c:v>224.554</c:v>
                </c:pt>
                <c:pt idx="16434">
                  <c:v>224.536</c:v>
                </c:pt>
                <c:pt idx="16435">
                  <c:v>224.518</c:v>
                </c:pt>
                <c:pt idx="16436">
                  <c:v>224.5</c:v>
                </c:pt>
                <c:pt idx="16437">
                  <c:v>224.483</c:v>
                </c:pt>
                <c:pt idx="16438">
                  <c:v>224.46700000000001</c:v>
                </c:pt>
                <c:pt idx="16439">
                  <c:v>224.45099999999999</c:v>
                </c:pt>
                <c:pt idx="16440">
                  <c:v>224.43700000000001</c:v>
                </c:pt>
                <c:pt idx="16441">
                  <c:v>224.423</c:v>
                </c:pt>
                <c:pt idx="16442">
                  <c:v>199.47399999999999</c:v>
                </c:pt>
                <c:pt idx="16443">
                  <c:v>148.78700000000001</c:v>
                </c:pt>
                <c:pt idx="16444">
                  <c:v>73.7089</c:v>
                </c:pt>
                <c:pt idx="16445">
                  <c:v>-26.329599999999999</c:v>
                </c:pt>
                <c:pt idx="16446">
                  <c:v>-94.237200000000001</c:v>
                </c:pt>
                <c:pt idx="16447">
                  <c:v>-94.216399999999993</c:v>
                </c:pt>
                <c:pt idx="16448">
                  <c:v>-94.2</c:v>
                </c:pt>
                <c:pt idx="16449">
                  <c:v>-94.187299999999993</c:v>
                </c:pt>
                <c:pt idx="16450">
                  <c:v>-94.177899999999994</c:v>
                </c:pt>
                <c:pt idx="16451">
                  <c:v>-94.171400000000006</c:v>
                </c:pt>
                <c:pt idx="16452">
                  <c:v>-94.167299999999997</c:v>
                </c:pt>
                <c:pt idx="16453">
                  <c:v>-94.165300000000002</c:v>
                </c:pt>
                <c:pt idx="16454">
                  <c:v>-94.165300000000002</c:v>
                </c:pt>
                <c:pt idx="16455">
                  <c:v>-94.166899999999998</c:v>
                </c:pt>
                <c:pt idx="16456">
                  <c:v>-94.169899999999998</c:v>
                </c:pt>
                <c:pt idx="16457">
                  <c:v>-94.174300000000002</c:v>
                </c:pt>
                <c:pt idx="16458">
                  <c:v>-94.1798</c:v>
                </c:pt>
                <c:pt idx="16459">
                  <c:v>-94.186300000000003</c:v>
                </c:pt>
                <c:pt idx="16460">
                  <c:v>-94.193700000000007</c:v>
                </c:pt>
                <c:pt idx="16461">
                  <c:v>-94.201999999999998</c:v>
                </c:pt>
                <c:pt idx="16462">
                  <c:v>-94.210899999999995</c:v>
                </c:pt>
                <c:pt idx="16463">
                  <c:v>-94.220600000000005</c:v>
                </c:pt>
                <c:pt idx="16464">
                  <c:v>-94.230800000000002</c:v>
                </c:pt>
                <c:pt idx="16465">
                  <c:v>-94.241500000000002</c:v>
                </c:pt>
                <c:pt idx="16466">
                  <c:v>-94.252700000000004</c:v>
                </c:pt>
                <c:pt idx="16467">
                  <c:v>-94.264399999999995</c:v>
                </c:pt>
                <c:pt idx="16468">
                  <c:v>-94.276300000000006</c:v>
                </c:pt>
                <c:pt idx="16469">
                  <c:v>-94.288700000000006</c:v>
                </c:pt>
                <c:pt idx="16470">
                  <c:v>-94.301299999999998</c:v>
                </c:pt>
                <c:pt idx="16471">
                  <c:v>-94.3142</c:v>
                </c:pt>
                <c:pt idx="16472">
                  <c:v>-94.327299999999994</c:v>
                </c:pt>
                <c:pt idx="16473">
                  <c:v>-94.340599999999995</c:v>
                </c:pt>
                <c:pt idx="16474">
                  <c:v>-94.353999999999999</c:v>
                </c:pt>
                <c:pt idx="16475">
                  <c:v>-94.367500000000007</c:v>
                </c:pt>
                <c:pt idx="16476">
                  <c:v>-94.381100000000004</c:v>
                </c:pt>
                <c:pt idx="16477">
                  <c:v>-94.3947</c:v>
                </c:pt>
                <c:pt idx="16478">
                  <c:v>-94.408299999999997</c:v>
                </c:pt>
                <c:pt idx="16479">
                  <c:v>-94.421899999999994</c:v>
                </c:pt>
                <c:pt idx="16480">
                  <c:v>-94.435500000000005</c:v>
                </c:pt>
                <c:pt idx="16481">
                  <c:v>-94.448899999999995</c:v>
                </c:pt>
                <c:pt idx="16482">
                  <c:v>-94.462199999999996</c:v>
                </c:pt>
                <c:pt idx="16483">
                  <c:v>-94.475300000000004</c:v>
                </c:pt>
                <c:pt idx="16484">
                  <c:v>-94.488299999999995</c:v>
                </c:pt>
                <c:pt idx="16485">
                  <c:v>-94.501000000000005</c:v>
                </c:pt>
                <c:pt idx="16486">
                  <c:v>-87.741200000000006</c:v>
                </c:pt>
                <c:pt idx="16487">
                  <c:v>-69.373000000000005</c:v>
                </c:pt>
                <c:pt idx="16488">
                  <c:v>-38.924500000000002</c:v>
                </c:pt>
                <c:pt idx="16489">
                  <c:v>5.6645099999999999</c:v>
                </c:pt>
                <c:pt idx="16490">
                  <c:v>68.559299999999993</c:v>
                </c:pt>
                <c:pt idx="16491">
                  <c:v>156.577</c:v>
                </c:pt>
                <c:pt idx="16492">
                  <c:v>225.19800000000001</c:v>
                </c:pt>
                <c:pt idx="16493">
                  <c:v>225.261</c:v>
                </c:pt>
                <c:pt idx="16494">
                  <c:v>225.31399999999999</c:v>
                </c:pt>
                <c:pt idx="16495">
                  <c:v>225.35900000000001</c:v>
                </c:pt>
                <c:pt idx="16496">
                  <c:v>225.39599999999999</c:v>
                </c:pt>
                <c:pt idx="16497">
                  <c:v>225.42699999999999</c:v>
                </c:pt>
                <c:pt idx="16498">
                  <c:v>225.453</c:v>
                </c:pt>
                <c:pt idx="16499">
                  <c:v>225.47300000000001</c:v>
                </c:pt>
                <c:pt idx="16500">
                  <c:v>225.49</c:v>
                </c:pt>
                <c:pt idx="16501">
                  <c:v>225.50299999999999</c:v>
                </c:pt>
                <c:pt idx="16502">
                  <c:v>225.51300000000001</c:v>
                </c:pt>
                <c:pt idx="16503">
                  <c:v>225.51900000000001</c:v>
                </c:pt>
                <c:pt idx="16504">
                  <c:v>225.524</c:v>
                </c:pt>
                <c:pt idx="16505">
                  <c:v>225.52600000000001</c:v>
                </c:pt>
                <c:pt idx="16506">
                  <c:v>225.52699999999999</c:v>
                </c:pt>
                <c:pt idx="16507">
                  <c:v>225.52500000000001</c:v>
                </c:pt>
                <c:pt idx="16508">
                  <c:v>225.523</c:v>
                </c:pt>
                <c:pt idx="16509">
                  <c:v>225.51900000000001</c:v>
                </c:pt>
                <c:pt idx="16510">
                  <c:v>225.51400000000001</c:v>
                </c:pt>
                <c:pt idx="16511">
                  <c:v>225.50800000000001</c:v>
                </c:pt>
                <c:pt idx="16512">
                  <c:v>225.501</c:v>
                </c:pt>
                <c:pt idx="16513">
                  <c:v>218.56800000000001</c:v>
                </c:pt>
                <c:pt idx="16514">
                  <c:v>188.10400000000001</c:v>
                </c:pt>
                <c:pt idx="16515">
                  <c:v>134.27099999999999</c:v>
                </c:pt>
                <c:pt idx="16516">
                  <c:v>56.005200000000002</c:v>
                </c:pt>
                <c:pt idx="16517">
                  <c:v>-47.710299999999997</c:v>
                </c:pt>
                <c:pt idx="16518">
                  <c:v>-94.686099999999996</c:v>
                </c:pt>
                <c:pt idx="16519">
                  <c:v>-94.664900000000003</c:v>
                </c:pt>
                <c:pt idx="16520">
                  <c:v>-94.647400000000005</c:v>
                </c:pt>
                <c:pt idx="16521">
                  <c:v>-94.632999999999996</c:v>
                </c:pt>
                <c:pt idx="16522">
                  <c:v>-94.621200000000002</c:v>
                </c:pt>
                <c:pt idx="16523">
                  <c:v>-94.611599999999996</c:v>
                </c:pt>
                <c:pt idx="16524">
                  <c:v>-94.603800000000007</c:v>
                </c:pt>
                <c:pt idx="16525">
                  <c:v>-94.5976</c:v>
                </c:pt>
                <c:pt idx="16526">
                  <c:v>-94.592699999999994</c:v>
                </c:pt>
                <c:pt idx="16527">
                  <c:v>-94.588800000000006</c:v>
                </c:pt>
                <c:pt idx="16528">
                  <c:v>-94.585899999999995</c:v>
                </c:pt>
                <c:pt idx="16529">
                  <c:v>-94.583799999999997</c:v>
                </c:pt>
                <c:pt idx="16530">
                  <c:v>-94.582300000000004</c:v>
                </c:pt>
                <c:pt idx="16531">
                  <c:v>-94.581400000000002</c:v>
                </c:pt>
                <c:pt idx="16532">
                  <c:v>-94.5809</c:v>
                </c:pt>
                <c:pt idx="16533">
                  <c:v>-94.5809</c:v>
                </c:pt>
                <c:pt idx="16534">
                  <c:v>-94.581199999999995</c:v>
                </c:pt>
                <c:pt idx="16535">
                  <c:v>-94.581800000000001</c:v>
                </c:pt>
                <c:pt idx="16536">
                  <c:v>-94.582700000000003</c:v>
                </c:pt>
                <c:pt idx="16537">
                  <c:v>-94.5839</c:v>
                </c:pt>
                <c:pt idx="16538">
                  <c:v>-94.585300000000004</c:v>
                </c:pt>
                <c:pt idx="16539">
                  <c:v>-94.587000000000003</c:v>
                </c:pt>
                <c:pt idx="16540">
                  <c:v>-94.588999999999999</c:v>
                </c:pt>
                <c:pt idx="16541">
                  <c:v>-94.591200000000001</c:v>
                </c:pt>
                <c:pt idx="16542">
                  <c:v>-94.593699999999998</c:v>
                </c:pt>
                <c:pt idx="16543">
                  <c:v>-94.596400000000003</c:v>
                </c:pt>
                <c:pt idx="16544">
                  <c:v>-94.599400000000003</c:v>
                </c:pt>
                <c:pt idx="16545">
                  <c:v>-94.602599999999995</c:v>
                </c:pt>
                <c:pt idx="16546">
                  <c:v>-94.606200000000001</c:v>
                </c:pt>
                <c:pt idx="16547">
                  <c:v>-94.61</c:v>
                </c:pt>
                <c:pt idx="16548">
                  <c:v>-94.614099999999993</c:v>
                </c:pt>
                <c:pt idx="16549">
                  <c:v>-94.618499999999997</c:v>
                </c:pt>
                <c:pt idx="16550">
                  <c:v>-94.623199999999997</c:v>
                </c:pt>
                <c:pt idx="16551">
                  <c:v>-94.628100000000003</c:v>
                </c:pt>
                <c:pt idx="16552">
                  <c:v>-94.633399999999995</c:v>
                </c:pt>
                <c:pt idx="16553">
                  <c:v>-94.638800000000003</c:v>
                </c:pt>
                <c:pt idx="16554">
                  <c:v>-94.644499999999994</c:v>
                </c:pt>
                <c:pt idx="16555">
                  <c:v>-94.650400000000005</c:v>
                </c:pt>
                <c:pt idx="16556">
                  <c:v>-94.656400000000005</c:v>
                </c:pt>
                <c:pt idx="16557">
                  <c:v>-94.662700000000001</c:v>
                </c:pt>
                <c:pt idx="16558">
                  <c:v>-94.668999999999997</c:v>
                </c:pt>
                <c:pt idx="16559">
                  <c:v>-94.6755</c:v>
                </c:pt>
                <c:pt idx="16560">
                  <c:v>-94.682000000000002</c:v>
                </c:pt>
                <c:pt idx="16561">
                  <c:v>-94.688500000000005</c:v>
                </c:pt>
                <c:pt idx="16562">
                  <c:v>-94.694999999999993</c:v>
                </c:pt>
                <c:pt idx="16563">
                  <c:v>-94.701499999999996</c:v>
                </c:pt>
                <c:pt idx="16564">
                  <c:v>-94.707899999999995</c:v>
                </c:pt>
                <c:pt idx="16565">
                  <c:v>-94.714200000000005</c:v>
                </c:pt>
                <c:pt idx="16566">
                  <c:v>-94.720299999999995</c:v>
                </c:pt>
                <c:pt idx="16567">
                  <c:v>-94.726200000000006</c:v>
                </c:pt>
                <c:pt idx="16568">
                  <c:v>-82.833100000000002</c:v>
                </c:pt>
                <c:pt idx="16569">
                  <c:v>-47.833799999999997</c:v>
                </c:pt>
                <c:pt idx="16570">
                  <c:v>13.166399999999999</c:v>
                </c:pt>
                <c:pt idx="16571">
                  <c:v>107.813</c:v>
                </c:pt>
                <c:pt idx="16572">
                  <c:v>225.572</c:v>
                </c:pt>
                <c:pt idx="16573">
                  <c:v>225.62700000000001</c:v>
                </c:pt>
                <c:pt idx="16574">
                  <c:v>225.67099999999999</c:v>
                </c:pt>
                <c:pt idx="16575">
                  <c:v>225.70599999999999</c:v>
                </c:pt>
                <c:pt idx="16576">
                  <c:v>225.732</c:v>
                </c:pt>
                <c:pt idx="16577">
                  <c:v>225.751</c:v>
                </c:pt>
                <c:pt idx="16578">
                  <c:v>225.76300000000001</c:v>
                </c:pt>
                <c:pt idx="16579">
                  <c:v>225.77099999999999</c:v>
                </c:pt>
                <c:pt idx="16580">
                  <c:v>225.773</c:v>
                </c:pt>
                <c:pt idx="16581">
                  <c:v>225.77099999999999</c:v>
                </c:pt>
                <c:pt idx="16582">
                  <c:v>225.76599999999999</c:v>
                </c:pt>
                <c:pt idx="16583">
                  <c:v>225.75700000000001</c:v>
                </c:pt>
                <c:pt idx="16584">
                  <c:v>225.74600000000001</c:v>
                </c:pt>
                <c:pt idx="16585">
                  <c:v>225.732</c:v>
                </c:pt>
                <c:pt idx="16586">
                  <c:v>225.715</c:v>
                </c:pt>
                <c:pt idx="16587">
                  <c:v>225.697</c:v>
                </c:pt>
                <c:pt idx="16588">
                  <c:v>225.67699999999999</c:v>
                </c:pt>
                <c:pt idx="16589">
                  <c:v>225.65600000000001</c:v>
                </c:pt>
                <c:pt idx="16590">
                  <c:v>225.63300000000001</c:v>
                </c:pt>
                <c:pt idx="16591">
                  <c:v>225.60900000000001</c:v>
                </c:pt>
                <c:pt idx="16592">
                  <c:v>225.584</c:v>
                </c:pt>
                <c:pt idx="16593">
                  <c:v>225.55799999999999</c:v>
                </c:pt>
                <c:pt idx="16594">
                  <c:v>225.53200000000001</c:v>
                </c:pt>
                <c:pt idx="16595">
                  <c:v>225.505</c:v>
                </c:pt>
                <c:pt idx="16596">
                  <c:v>225.47800000000001</c:v>
                </c:pt>
                <c:pt idx="16597">
                  <c:v>225.45</c:v>
                </c:pt>
                <c:pt idx="16598">
                  <c:v>225.422</c:v>
                </c:pt>
                <c:pt idx="16599">
                  <c:v>225.39400000000001</c:v>
                </c:pt>
                <c:pt idx="16600">
                  <c:v>225.36600000000001</c:v>
                </c:pt>
                <c:pt idx="16601">
                  <c:v>225.33799999999999</c:v>
                </c:pt>
                <c:pt idx="16602">
                  <c:v>225.31</c:v>
                </c:pt>
                <c:pt idx="16603">
                  <c:v>225.28200000000001</c:v>
                </c:pt>
                <c:pt idx="16604">
                  <c:v>225.25399999999999</c:v>
                </c:pt>
                <c:pt idx="16605">
                  <c:v>225.226</c:v>
                </c:pt>
                <c:pt idx="16606">
                  <c:v>225.19900000000001</c:v>
                </c:pt>
                <c:pt idx="16607">
                  <c:v>225.172</c:v>
                </c:pt>
                <c:pt idx="16608">
                  <c:v>225.14500000000001</c:v>
                </c:pt>
                <c:pt idx="16609">
                  <c:v>225.11799999999999</c:v>
                </c:pt>
                <c:pt idx="16610">
                  <c:v>225.09200000000001</c:v>
                </c:pt>
                <c:pt idx="16611">
                  <c:v>225.06700000000001</c:v>
                </c:pt>
                <c:pt idx="16612">
                  <c:v>225.042</c:v>
                </c:pt>
                <c:pt idx="16613">
                  <c:v>225.017</c:v>
                </c:pt>
                <c:pt idx="16614">
                  <c:v>224.99299999999999</c:v>
                </c:pt>
                <c:pt idx="16615">
                  <c:v>207.50899999999999</c:v>
                </c:pt>
                <c:pt idx="16616">
                  <c:v>173.179</c:v>
                </c:pt>
                <c:pt idx="16617">
                  <c:v>122.462</c:v>
                </c:pt>
                <c:pt idx="16618">
                  <c:v>53.910899999999998</c:v>
                </c:pt>
                <c:pt idx="16619">
                  <c:v>-32.871899999999997</c:v>
                </c:pt>
                <c:pt idx="16620">
                  <c:v>-94.440299999999993</c:v>
                </c:pt>
                <c:pt idx="16621">
                  <c:v>-94.415599999999998</c:v>
                </c:pt>
                <c:pt idx="16622">
                  <c:v>-94.394999999999996</c:v>
                </c:pt>
                <c:pt idx="16623">
                  <c:v>-94.377799999999993</c:v>
                </c:pt>
                <c:pt idx="16624">
                  <c:v>-94.363600000000005</c:v>
                </c:pt>
                <c:pt idx="16625">
                  <c:v>-94.352000000000004</c:v>
                </c:pt>
                <c:pt idx="16626">
                  <c:v>-94.342600000000004</c:v>
                </c:pt>
                <c:pt idx="16627">
                  <c:v>-94.335099999999997</c:v>
                </c:pt>
                <c:pt idx="16628">
                  <c:v>-94.329300000000003</c:v>
                </c:pt>
                <c:pt idx="16629">
                  <c:v>-94.324799999999996</c:v>
                </c:pt>
                <c:pt idx="16630">
                  <c:v>-94.321700000000007</c:v>
                </c:pt>
                <c:pt idx="16631">
                  <c:v>-94.319599999999994</c:v>
                </c:pt>
                <c:pt idx="16632">
                  <c:v>-94.318399999999997</c:v>
                </c:pt>
                <c:pt idx="16633">
                  <c:v>-94.318100000000001</c:v>
                </c:pt>
                <c:pt idx="16634">
                  <c:v>-94.318600000000004</c:v>
                </c:pt>
                <c:pt idx="16635">
                  <c:v>-94.319599999999994</c:v>
                </c:pt>
                <c:pt idx="16636">
                  <c:v>-94.321299999999994</c:v>
                </c:pt>
                <c:pt idx="16637">
                  <c:v>-94.323400000000007</c:v>
                </c:pt>
                <c:pt idx="16638">
                  <c:v>-94.325999999999993</c:v>
                </c:pt>
                <c:pt idx="16639">
                  <c:v>-94.328900000000004</c:v>
                </c:pt>
                <c:pt idx="16640">
                  <c:v>-94.3322</c:v>
                </c:pt>
                <c:pt idx="16641">
                  <c:v>-94.335899999999995</c:v>
                </c:pt>
                <c:pt idx="16642">
                  <c:v>-89.091899999999995</c:v>
                </c:pt>
                <c:pt idx="16643">
                  <c:v>-66.354699999999994</c:v>
                </c:pt>
                <c:pt idx="16644">
                  <c:v>-23.8414</c:v>
                </c:pt>
                <c:pt idx="16645">
                  <c:v>43.731299999999997</c:v>
                </c:pt>
                <c:pt idx="16646">
                  <c:v>147.03899999999999</c:v>
                </c:pt>
                <c:pt idx="16647">
                  <c:v>224.66200000000001</c:v>
                </c:pt>
                <c:pt idx="16648">
                  <c:v>224.71600000000001</c:v>
                </c:pt>
                <c:pt idx="16649">
                  <c:v>224.76</c:v>
                </c:pt>
                <c:pt idx="16650">
                  <c:v>224.797</c:v>
                </c:pt>
                <c:pt idx="16651">
                  <c:v>224.827</c:v>
                </c:pt>
                <c:pt idx="16652">
                  <c:v>224.852</c:v>
                </c:pt>
                <c:pt idx="16653">
                  <c:v>224.87100000000001</c:v>
                </c:pt>
                <c:pt idx="16654">
                  <c:v>224.887</c:v>
                </c:pt>
                <c:pt idx="16655">
                  <c:v>224.899</c:v>
                </c:pt>
                <c:pt idx="16656">
                  <c:v>224.90799999999999</c:v>
                </c:pt>
                <c:pt idx="16657">
                  <c:v>224.91399999999999</c:v>
                </c:pt>
                <c:pt idx="16658">
                  <c:v>224.91800000000001</c:v>
                </c:pt>
                <c:pt idx="16659">
                  <c:v>224.92</c:v>
                </c:pt>
                <c:pt idx="16660">
                  <c:v>224.92</c:v>
                </c:pt>
                <c:pt idx="16661">
                  <c:v>224.91800000000001</c:v>
                </c:pt>
                <c:pt idx="16662">
                  <c:v>224.91499999999999</c:v>
                </c:pt>
                <c:pt idx="16663">
                  <c:v>224.911</c:v>
                </c:pt>
                <c:pt idx="16664">
                  <c:v>224.905</c:v>
                </c:pt>
                <c:pt idx="16665">
                  <c:v>224.899</c:v>
                </c:pt>
                <c:pt idx="16666">
                  <c:v>224.89099999999999</c:v>
                </c:pt>
                <c:pt idx="16667">
                  <c:v>224.88300000000001</c:v>
                </c:pt>
                <c:pt idx="16668">
                  <c:v>224.87299999999999</c:v>
                </c:pt>
                <c:pt idx="16669">
                  <c:v>224.863</c:v>
                </c:pt>
                <c:pt idx="16670">
                  <c:v>224.852</c:v>
                </c:pt>
                <c:pt idx="16671">
                  <c:v>224.84100000000001</c:v>
                </c:pt>
                <c:pt idx="16672">
                  <c:v>224.82900000000001</c:v>
                </c:pt>
                <c:pt idx="16673">
                  <c:v>224.816</c:v>
                </c:pt>
                <c:pt idx="16674">
                  <c:v>224.803</c:v>
                </c:pt>
                <c:pt idx="16675">
                  <c:v>224.78899999999999</c:v>
                </c:pt>
                <c:pt idx="16676">
                  <c:v>224.774</c:v>
                </c:pt>
                <c:pt idx="16677">
                  <c:v>224.76</c:v>
                </c:pt>
                <c:pt idx="16678">
                  <c:v>224.745</c:v>
                </c:pt>
                <c:pt idx="16679">
                  <c:v>224.73</c:v>
                </c:pt>
                <c:pt idx="16680">
                  <c:v>224.714</c:v>
                </c:pt>
                <c:pt idx="16681">
                  <c:v>224.69800000000001</c:v>
                </c:pt>
                <c:pt idx="16682">
                  <c:v>224.68299999999999</c:v>
                </c:pt>
                <c:pt idx="16683">
                  <c:v>224.667</c:v>
                </c:pt>
                <c:pt idx="16684">
                  <c:v>224.65100000000001</c:v>
                </c:pt>
                <c:pt idx="16685">
                  <c:v>224.63499999999999</c:v>
                </c:pt>
                <c:pt idx="16686">
                  <c:v>224.62</c:v>
                </c:pt>
                <c:pt idx="16687">
                  <c:v>224.60499999999999</c:v>
                </c:pt>
                <c:pt idx="16688">
                  <c:v>224.589</c:v>
                </c:pt>
                <c:pt idx="16689">
                  <c:v>224.57499999999999</c:v>
                </c:pt>
                <c:pt idx="16690">
                  <c:v>224.56</c:v>
                </c:pt>
                <c:pt idx="16691">
                  <c:v>224.54599999999999</c:v>
                </c:pt>
                <c:pt idx="16692">
                  <c:v>224.53299999999999</c:v>
                </c:pt>
                <c:pt idx="16693">
                  <c:v>224.52</c:v>
                </c:pt>
                <c:pt idx="16694">
                  <c:v>224.50700000000001</c:v>
                </c:pt>
                <c:pt idx="16695">
                  <c:v>224.495</c:v>
                </c:pt>
                <c:pt idx="16696">
                  <c:v>218.17599999999999</c:v>
                </c:pt>
                <c:pt idx="16697">
                  <c:v>180.232</c:v>
                </c:pt>
                <c:pt idx="16698">
                  <c:v>113.562</c:v>
                </c:pt>
                <c:pt idx="16699">
                  <c:v>19.565999999999999</c:v>
                </c:pt>
                <c:pt idx="16700">
                  <c:v>-94.278800000000004</c:v>
                </c:pt>
                <c:pt idx="16701">
                  <c:v>-94.256500000000003</c:v>
                </c:pt>
                <c:pt idx="16702">
                  <c:v>-94.238799999999998</c:v>
                </c:pt>
                <c:pt idx="16703">
                  <c:v>-94.225099999999998</c:v>
                </c:pt>
                <c:pt idx="16704">
                  <c:v>-94.214600000000004</c:v>
                </c:pt>
                <c:pt idx="16705">
                  <c:v>-94.207099999999997</c:v>
                </c:pt>
                <c:pt idx="16706">
                  <c:v>-94.202100000000002</c:v>
                </c:pt>
                <c:pt idx="16707">
                  <c:v>-94.199299999999994</c:v>
                </c:pt>
                <c:pt idx="16708">
                  <c:v>-94.198400000000007</c:v>
                </c:pt>
                <c:pt idx="16709">
                  <c:v>-94.199200000000005</c:v>
                </c:pt>
                <c:pt idx="16710">
                  <c:v>-94.201400000000007</c:v>
                </c:pt>
                <c:pt idx="16711">
                  <c:v>-94.204999999999998</c:v>
                </c:pt>
                <c:pt idx="16712">
                  <c:v>-94.209599999999995</c:v>
                </c:pt>
                <c:pt idx="16713">
                  <c:v>-94.215400000000002</c:v>
                </c:pt>
                <c:pt idx="16714">
                  <c:v>-94.221999999999994</c:v>
                </c:pt>
                <c:pt idx="16715">
                  <c:v>-94.229399999999998</c:v>
                </c:pt>
                <c:pt idx="16716">
                  <c:v>-94.2376</c:v>
                </c:pt>
                <c:pt idx="16717">
                  <c:v>-94.246399999999994</c:v>
                </c:pt>
                <c:pt idx="16718">
                  <c:v>-94.255899999999997</c:v>
                </c:pt>
                <c:pt idx="16719">
                  <c:v>-94.265900000000002</c:v>
                </c:pt>
                <c:pt idx="16720">
                  <c:v>-94.276300000000006</c:v>
                </c:pt>
                <c:pt idx="16721">
                  <c:v>-94.287300000000002</c:v>
                </c:pt>
                <c:pt idx="16722">
                  <c:v>-94.298599999999993</c:v>
                </c:pt>
                <c:pt idx="16723">
                  <c:v>-94.310400000000001</c:v>
                </c:pt>
                <c:pt idx="16724">
                  <c:v>-94.322400000000002</c:v>
                </c:pt>
                <c:pt idx="16725">
                  <c:v>-94.334800000000001</c:v>
                </c:pt>
                <c:pt idx="16726">
                  <c:v>-94.347499999999997</c:v>
                </c:pt>
                <c:pt idx="16727">
                  <c:v>-94.360399999999998</c:v>
                </c:pt>
                <c:pt idx="16728">
                  <c:v>-94.373500000000007</c:v>
                </c:pt>
                <c:pt idx="16729">
                  <c:v>-94.386799999999994</c:v>
                </c:pt>
                <c:pt idx="16730">
                  <c:v>-94.400199999999998</c:v>
                </c:pt>
                <c:pt idx="16731">
                  <c:v>-94.413700000000006</c:v>
                </c:pt>
                <c:pt idx="16732">
                  <c:v>-94.427300000000002</c:v>
                </c:pt>
                <c:pt idx="16733">
                  <c:v>-94.440899999999999</c:v>
                </c:pt>
                <c:pt idx="16734">
                  <c:v>-94.454499999999996</c:v>
                </c:pt>
                <c:pt idx="16735">
                  <c:v>-94.468100000000007</c:v>
                </c:pt>
                <c:pt idx="16736">
                  <c:v>-94.4816</c:v>
                </c:pt>
                <c:pt idx="16737">
                  <c:v>-94.494900000000001</c:v>
                </c:pt>
                <c:pt idx="16738">
                  <c:v>-94.508200000000002</c:v>
                </c:pt>
                <c:pt idx="16739">
                  <c:v>-94.521199999999993</c:v>
                </c:pt>
                <c:pt idx="16740">
                  <c:v>-94.534000000000006</c:v>
                </c:pt>
                <c:pt idx="16741">
                  <c:v>-94.546499999999995</c:v>
                </c:pt>
                <c:pt idx="16742">
                  <c:v>-94.558800000000005</c:v>
                </c:pt>
                <c:pt idx="16743">
                  <c:v>-94.570700000000002</c:v>
                </c:pt>
                <c:pt idx="16744">
                  <c:v>-84.4863</c:v>
                </c:pt>
                <c:pt idx="16745">
                  <c:v>-61.527700000000003</c:v>
                </c:pt>
                <c:pt idx="16746">
                  <c:v>-24.902799999999999</c:v>
                </c:pt>
                <c:pt idx="16747">
                  <c:v>28.2028</c:v>
                </c:pt>
                <c:pt idx="16748">
                  <c:v>103.215</c:v>
                </c:pt>
                <c:pt idx="16749">
                  <c:v>209.14599999999999</c:v>
                </c:pt>
                <c:pt idx="16750">
                  <c:v>225.363</c:v>
                </c:pt>
                <c:pt idx="16751">
                  <c:v>225.41800000000001</c:v>
                </c:pt>
                <c:pt idx="16752">
                  <c:v>225.464</c:v>
                </c:pt>
                <c:pt idx="16753">
                  <c:v>225.50200000000001</c:v>
                </c:pt>
                <c:pt idx="16754">
                  <c:v>225.53299999999999</c:v>
                </c:pt>
                <c:pt idx="16755">
                  <c:v>225.55799999999999</c:v>
                </c:pt>
                <c:pt idx="16756">
                  <c:v>225.577</c:v>
                </c:pt>
                <c:pt idx="16757">
                  <c:v>225.59200000000001</c:v>
                </c:pt>
                <c:pt idx="16758">
                  <c:v>225.60300000000001</c:v>
                </c:pt>
                <c:pt idx="16759">
                  <c:v>225.61099999999999</c:v>
                </c:pt>
                <c:pt idx="16760">
                  <c:v>225.61500000000001</c:v>
                </c:pt>
                <c:pt idx="16761">
                  <c:v>225.61699999999999</c:v>
                </c:pt>
                <c:pt idx="16762">
                  <c:v>225.61600000000001</c:v>
                </c:pt>
                <c:pt idx="16763">
                  <c:v>225.613</c:v>
                </c:pt>
                <c:pt idx="16764">
                  <c:v>225.60900000000001</c:v>
                </c:pt>
                <c:pt idx="16765">
                  <c:v>225.60300000000001</c:v>
                </c:pt>
                <c:pt idx="16766">
                  <c:v>225.596</c:v>
                </c:pt>
                <c:pt idx="16767">
                  <c:v>225.58699999999999</c:v>
                </c:pt>
                <c:pt idx="16768">
                  <c:v>225.578</c:v>
                </c:pt>
                <c:pt idx="16769">
                  <c:v>225.56800000000001</c:v>
                </c:pt>
                <c:pt idx="16770">
                  <c:v>225.55699999999999</c:v>
                </c:pt>
                <c:pt idx="16771">
                  <c:v>206.50200000000001</c:v>
                </c:pt>
                <c:pt idx="16772">
                  <c:v>163.679</c:v>
                </c:pt>
                <c:pt idx="16773">
                  <c:v>96.906599999999997</c:v>
                </c:pt>
                <c:pt idx="16774">
                  <c:v>4.7102399999999998</c:v>
                </c:pt>
                <c:pt idx="16775">
                  <c:v>-94.7149</c:v>
                </c:pt>
                <c:pt idx="16776">
                  <c:v>-94.690600000000003</c:v>
                </c:pt>
                <c:pt idx="16777">
                  <c:v>-94.670199999999994</c:v>
                </c:pt>
                <c:pt idx="16778">
                  <c:v>-94.653199999999998</c:v>
                </c:pt>
                <c:pt idx="16779">
                  <c:v>-94.639099999999999</c:v>
                </c:pt>
                <c:pt idx="16780">
                  <c:v>-94.627300000000005</c:v>
                </c:pt>
                <c:pt idx="16781">
                  <c:v>-94.617599999999996</c:v>
                </c:pt>
                <c:pt idx="16782">
                  <c:v>-94.6096</c:v>
                </c:pt>
                <c:pt idx="16783">
                  <c:v>-94.602999999999994</c:v>
                </c:pt>
                <c:pt idx="16784">
                  <c:v>-94.597499999999997</c:v>
                </c:pt>
                <c:pt idx="16785">
                  <c:v>-94.593199999999996</c:v>
                </c:pt>
                <c:pt idx="16786">
                  <c:v>-94.589600000000004</c:v>
                </c:pt>
                <c:pt idx="16787">
                  <c:v>-94.586799999999997</c:v>
                </c:pt>
                <c:pt idx="16788">
                  <c:v>-94.584599999999995</c:v>
                </c:pt>
                <c:pt idx="16789">
                  <c:v>-94.582899999999995</c:v>
                </c:pt>
                <c:pt idx="16790">
                  <c:v>-94.581699999999998</c:v>
                </c:pt>
                <c:pt idx="16791">
                  <c:v>-94.580799999999996</c:v>
                </c:pt>
                <c:pt idx="16792">
                  <c:v>-94.580399999999997</c:v>
                </c:pt>
                <c:pt idx="16793">
                  <c:v>-94.580200000000005</c:v>
                </c:pt>
                <c:pt idx="16794">
                  <c:v>-94.580299999999994</c:v>
                </c:pt>
                <c:pt idx="16795">
                  <c:v>-94.580699999999993</c:v>
                </c:pt>
                <c:pt idx="16796">
                  <c:v>-94.581400000000002</c:v>
                </c:pt>
                <c:pt idx="16797">
                  <c:v>-94.582300000000004</c:v>
                </c:pt>
                <c:pt idx="16798">
                  <c:v>-94.583500000000001</c:v>
                </c:pt>
                <c:pt idx="16799">
                  <c:v>-94.585099999999997</c:v>
                </c:pt>
                <c:pt idx="16800">
                  <c:v>-94.586799999999997</c:v>
                </c:pt>
                <c:pt idx="16801">
                  <c:v>-94.588899999999995</c:v>
                </c:pt>
                <c:pt idx="16802">
                  <c:v>-94.591300000000004</c:v>
                </c:pt>
                <c:pt idx="16803">
                  <c:v>-94.593999999999994</c:v>
                </c:pt>
                <c:pt idx="16804">
                  <c:v>-94.596999999999994</c:v>
                </c:pt>
                <c:pt idx="16805">
                  <c:v>-94.600399999999993</c:v>
                </c:pt>
                <c:pt idx="16806">
                  <c:v>-94.603999999999999</c:v>
                </c:pt>
                <c:pt idx="16807">
                  <c:v>-94.608000000000004</c:v>
                </c:pt>
                <c:pt idx="16808">
                  <c:v>-94.612300000000005</c:v>
                </c:pt>
                <c:pt idx="16809">
                  <c:v>-94.616799999999998</c:v>
                </c:pt>
                <c:pt idx="16810">
                  <c:v>-94.621700000000004</c:v>
                </c:pt>
                <c:pt idx="16811">
                  <c:v>-94.626900000000006</c:v>
                </c:pt>
                <c:pt idx="16812">
                  <c:v>-94.632300000000001</c:v>
                </c:pt>
                <c:pt idx="16813">
                  <c:v>-94.637900000000002</c:v>
                </c:pt>
                <c:pt idx="16814">
                  <c:v>-94.643699999999995</c:v>
                </c:pt>
                <c:pt idx="16815">
                  <c:v>-94.649699999999996</c:v>
                </c:pt>
                <c:pt idx="16816">
                  <c:v>-94.655799999999999</c:v>
                </c:pt>
                <c:pt idx="16817">
                  <c:v>-94.662099999999995</c:v>
                </c:pt>
                <c:pt idx="16818">
                  <c:v>-94.668400000000005</c:v>
                </c:pt>
                <c:pt idx="16819">
                  <c:v>-94.674700000000001</c:v>
                </c:pt>
                <c:pt idx="16820">
                  <c:v>-94.680999999999997</c:v>
                </c:pt>
                <c:pt idx="16821">
                  <c:v>-94.687299999999993</c:v>
                </c:pt>
                <c:pt idx="16822">
                  <c:v>-94.6935</c:v>
                </c:pt>
                <c:pt idx="16823">
                  <c:v>-80.134299999999996</c:v>
                </c:pt>
                <c:pt idx="16824">
                  <c:v>-40.619399999999999</c:v>
                </c:pt>
                <c:pt idx="16825">
                  <c:v>27.681799999999999</c:v>
                </c:pt>
                <c:pt idx="16826">
                  <c:v>134.39500000000001</c:v>
                </c:pt>
                <c:pt idx="16827">
                  <c:v>225.50899999999999</c:v>
                </c:pt>
                <c:pt idx="16828">
                  <c:v>225.56399999999999</c:v>
                </c:pt>
                <c:pt idx="16829">
                  <c:v>225.60900000000001</c:v>
                </c:pt>
                <c:pt idx="16830">
                  <c:v>225.64400000000001</c:v>
                </c:pt>
                <c:pt idx="16831">
                  <c:v>225.672</c:v>
                </c:pt>
                <c:pt idx="16832">
                  <c:v>225.69200000000001</c:v>
                </c:pt>
                <c:pt idx="16833">
                  <c:v>225.70699999999999</c:v>
                </c:pt>
                <c:pt idx="16834">
                  <c:v>225.71600000000001</c:v>
                </c:pt>
                <c:pt idx="16835">
                  <c:v>225.721</c:v>
                </c:pt>
                <c:pt idx="16836">
                  <c:v>225.721</c:v>
                </c:pt>
                <c:pt idx="16837">
                  <c:v>225.71799999999999</c:v>
                </c:pt>
                <c:pt idx="16838">
                  <c:v>225.71199999999999</c:v>
                </c:pt>
                <c:pt idx="16839">
                  <c:v>225.703</c:v>
                </c:pt>
                <c:pt idx="16840">
                  <c:v>225.691</c:v>
                </c:pt>
                <c:pt idx="16841">
                  <c:v>225.67699999999999</c:v>
                </c:pt>
                <c:pt idx="16842">
                  <c:v>225.661</c:v>
                </c:pt>
                <c:pt idx="16843">
                  <c:v>225.643</c:v>
                </c:pt>
                <c:pt idx="16844">
                  <c:v>225.624</c:v>
                </c:pt>
                <c:pt idx="16845">
                  <c:v>225.60300000000001</c:v>
                </c:pt>
                <c:pt idx="16846">
                  <c:v>225.58099999999999</c:v>
                </c:pt>
                <c:pt idx="16847">
                  <c:v>225.55799999999999</c:v>
                </c:pt>
                <c:pt idx="16848">
                  <c:v>225.53399999999999</c:v>
                </c:pt>
                <c:pt idx="16849">
                  <c:v>225.50899999999999</c:v>
                </c:pt>
                <c:pt idx="16850">
                  <c:v>225.48400000000001</c:v>
                </c:pt>
                <c:pt idx="16851">
                  <c:v>225.458</c:v>
                </c:pt>
                <c:pt idx="16852">
                  <c:v>225.43100000000001</c:v>
                </c:pt>
                <c:pt idx="16853">
                  <c:v>225.404</c:v>
                </c:pt>
                <c:pt idx="16854">
                  <c:v>225.37700000000001</c:v>
                </c:pt>
                <c:pt idx="16855">
                  <c:v>225.34899999999999</c:v>
                </c:pt>
                <c:pt idx="16856">
                  <c:v>225.322</c:v>
                </c:pt>
                <c:pt idx="16857">
                  <c:v>225.29400000000001</c:v>
                </c:pt>
                <c:pt idx="16858">
                  <c:v>225.26599999999999</c:v>
                </c:pt>
                <c:pt idx="16859">
                  <c:v>225.238</c:v>
                </c:pt>
                <c:pt idx="16860">
                  <c:v>225.21</c:v>
                </c:pt>
                <c:pt idx="16861">
                  <c:v>225.18199999999999</c:v>
                </c:pt>
                <c:pt idx="16862">
                  <c:v>225.154</c:v>
                </c:pt>
                <c:pt idx="16863">
                  <c:v>225.12700000000001</c:v>
                </c:pt>
                <c:pt idx="16864">
                  <c:v>225.1</c:v>
                </c:pt>
                <c:pt idx="16865">
                  <c:v>225.07300000000001</c:v>
                </c:pt>
                <c:pt idx="16866">
                  <c:v>225.04599999999999</c:v>
                </c:pt>
                <c:pt idx="16867">
                  <c:v>225.02</c:v>
                </c:pt>
                <c:pt idx="16868">
                  <c:v>224.994</c:v>
                </c:pt>
                <c:pt idx="16869">
                  <c:v>224.96899999999999</c:v>
                </c:pt>
                <c:pt idx="16870">
                  <c:v>224.94399999999999</c:v>
                </c:pt>
                <c:pt idx="16871">
                  <c:v>215.745</c:v>
                </c:pt>
                <c:pt idx="16872">
                  <c:v>187.114</c:v>
                </c:pt>
                <c:pt idx="16873">
                  <c:v>140.435</c:v>
                </c:pt>
                <c:pt idx="16874">
                  <c:v>75.321700000000007</c:v>
                </c:pt>
                <c:pt idx="16875">
                  <c:v>-8.9933999999999994</c:v>
                </c:pt>
                <c:pt idx="16876">
                  <c:v>-94.422200000000004</c:v>
                </c:pt>
                <c:pt idx="16877">
                  <c:v>-94.396100000000004</c:v>
                </c:pt>
                <c:pt idx="16878">
                  <c:v>-94.374200000000002</c:v>
                </c:pt>
                <c:pt idx="16879">
                  <c:v>-94.355900000000005</c:v>
                </c:pt>
                <c:pt idx="16880">
                  <c:v>-94.340699999999998</c:v>
                </c:pt>
                <c:pt idx="16881">
                  <c:v>-94.328299999999999</c:v>
                </c:pt>
                <c:pt idx="16882">
                  <c:v>-94.318100000000001</c:v>
                </c:pt>
                <c:pt idx="16883">
                  <c:v>-94.309899999999999</c:v>
                </c:pt>
                <c:pt idx="16884">
                  <c:v>-94.3035</c:v>
                </c:pt>
                <c:pt idx="16885">
                  <c:v>-94.298699999999997</c:v>
                </c:pt>
                <c:pt idx="16886">
                  <c:v>-94.295100000000005</c:v>
                </c:pt>
                <c:pt idx="16887">
                  <c:v>-94.292699999999996</c:v>
                </c:pt>
                <c:pt idx="16888">
                  <c:v>-94.291399999999996</c:v>
                </c:pt>
                <c:pt idx="16889">
                  <c:v>-94.290999999999997</c:v>
                </c:pt>
                <c:pt idx="16890">
                  <c:v>-94.291300000000007</c:v>
                </c:pt>
                <c:pt idx="16891">
                  <c:v>-94.292400000000001</c:v>
                </c:pt>
                <c:pt idx="16892">
                  <c:v>-94.2941</c:v>
                </c:pt>
                <c:pt idx="16893">
                  <c:v>-94.296400000000006</c:v>
                </c:pt>
                <c:pt idx="16894">
                  <c:v>-94.299099999999996</c:v>
                </c:pt>
                <c:pt idx="16895">
                  <c:v>-94.302300000000002</c:v>
                </c:pt>
                <c:pt idx="16896">
                  <c:v>-94.305999999999997</c:v>
                </c:pt>
                <c:pt idx="16897">
                  <c:v>-94.31</c:v>
                </c:pt>
                <c:pt idx="16898">
                  <c:v>-94.314300000000003</c:v>
                </c:pt>
                <c:pt idx="16899">
                  <c:v>-84.412899999999993</c:v>
                </c:pt>
                <c:pt idx="16900">
                  <c:v>-55.914000000000001</c:v>
                </c:pt>
                <c:pt idx="16901">
                  <c:v>-5.7865500000000001</c:v>
                </c:pt>
                <c:pt idx="16902">
                  <c:v>72.789400000000001</c:v>
                </c:pt>
                <c:pt idx="16903">
                  <c:v>193.35</c:v>
                </c:pt>
                <c:pt idx="16904">
                  <c:v>224.637</c:v>
                </c:pt>
                <c:pt idx="16905">
                  <c:v>224.68899999999999</c:v>
                </c:pt>
                <c:pt idx="16906">
                  <c:v>224.732</c:v>
                </c:pt>
                <c:pt idx="16907">
                  <c:v>224.768</c:v>
                </c:pt>
                <c:pt idx="16908">
                  <c:v>224.798</c:v>
                </c:pt>
                <c:pt idx="16909">
                  <c:v>224.82300000000001</c:v>
                </c:pt>
                <c:pt idx="16910">
                  <c:v>224.84200000000001</c:v>
                </c:pt>
                <c:pt idx="16911">
                  <c:v>224.858</c:v>
                </c:pt>
                <c:pt idx="16912">
                  <c:v>224.87100000000001</c:v>
                </c:pt>
                <c:pt idx="16913">
                  <c:v>224.881</c:v>
                </c:pt>
                <c:pt idx="16914">
                  <c:v>224.88800000000001</c:v>
                </c:pt>
                <c:pt idx="16915">
                  <c:v>224.892</c:v>
                </c:pt>
                <c:pt idx="16916">
                  <c:v>224.89500000000001</c:v>
                </c:pt>
                <c:pt idx="16917">
                  <c:v>224.89599999999999</c:v>
                </c:pt>
                <c:pt idx="16918">
                  <c:v>224.89599999999999</c:v>
                </c:pt>
                <c:pt idx="16919">
                  <c:v>224.89400000000001</c:v>
                </c:pt>
                <c:pt idx="16920">
                  <c:v>224.89099999999999</c:v>
                </c:pt>
                <c:pt idx="16921">
                  <c:v>224.886</c:v>
                </c:pt>
                <c:pt idx="16922">
                  <c:v>224.881</c:v>
                </c:pt>
                <c:pt idx="16923">
                  <c:v>224.875</c:v>
                </c:pt>
                <c:pt idx="16924">
                  <c:v>224.86699999999999</c:v>
                </c:pt>
                <c:pt idx="16925">
                  <c:v>224.85900000000001</c:v>
                </c:pt>
                <c:pt idx="16926">
                  <c:v>224.85</c:v>
                </c:pt>
                <c:pt idx="16927">
                  <c:v>224.84100000000001</c:v>
                </c:pt>
                <c:pt idx="16928">
                  <c:v>224.83099999999999</c:v>
                </c:pt>
                <c:pt idx="16929">
                  <c:v>224.82</c:v>
                </c:pt>
                <c:pt idx="16930">
                  <c:v>224.809</c:v>
                </c:pt>
                <c:pt idx="16931">
                  <c:v>224.797</c:v>
                </c:pt>
                <c:pt idx="16932">
                  <c:v>224.78399999999999</c:v>
                </c:pt>
                <c:pt idx="16933">
                  <c:v>224.77199999999999</c:v>
                </c:pt>
                <c:pt idx="16934">
                  <c:v>224.75899999999999</c:v>
                </c:pt>
                <c:pt idx="16935">
                  <c:v>224.745</c:v>
                </c:pt>
                <c:pt idx="16936">
                  <c:v>224.732</c:v>
                </c:pt>
                <c:pt idx="16937">
                  <c:v>224.71799999999999</c:v>
                </c:pt>
                <c:pt idx="16938">
                  <c:v>224.70400000000001</c:v>
                </c:pt>
                <c:pt idx="16939">
                  <c:v>224.69</c:v>
                </c:pt>
                <c:pt idx="16940">
                  <c:v>224.67599999999999</c:v>
                </c:pt>
                <c:pt idx="16941">
                  <c:v>224.66200000000001</c:v>
                </c:pt>
                <c:pt idx="16942">
                  <c:v>224.649</c:v>
                </c:pt>
                <c:pt idx="16943">
                  <c:v>224.63499999999999</c:v>
                </c:pt>
                <c:pt idx="16944">
                  <c:v>224.62100000000001</c:v>
                </c:pt>
                <c:pt idx="16945">
                  <c:v>224.608</c:v>
                </c:pt>
                <c:pt idx="16946">
                  <c:v>224.595</c:v>
                </c:pt>
                <c:pt idx="16947">
                  <c:v>224.583</c:v>
                </c:pt>
                <c:pt idx="16948">
                  <c:v>224.571</c:v>
                </c:pt>
                <c:pt idx="16949">
                  <c:v>224.559</c:v>
                </c:pt>
                <c:pt idx="16950">
                  <c:v>224.548</c:v>
                </c:pt>
                <c:pt idx="16951">
                  <c:v>210.10900000000001</c:v>
                </c:pt>
                <c:pt idx="16952">
                  <c:v>162.637</c:v>
                </c:pt>
                <c:pt idx="16953">
                  <c:v>85.010800000000003</c:v>
                </c:pt>
                <c:pt idx="16954">
                  <c:v>-21.331600000000002</c:v>
                </c:pt>
                <c:pt idx="16955">
                  <c:v>-94.295500000000004</c:v>
                </c:pt>
                <c:pt idx="16956">
                  <c:v>-94.274600000000007</c:v>
                </c:pt>
                <c:pt idx="16957">
                  <c:v>-94.257900000000006</c:v>
                </c:pt>
                <c:pt idx="16958">
                  <c:v>-94.244900000000001</c:v>
                </c:pt>
                <c:pt idx="16959">
                  <c:v>-94.235200000000006</c:v>
                </c:pt>
                <c:pt idx="16960">
                  <c:v>-94.228099999999998</c:v>
                </c:pt>
                <c:pt idx="16961">
                  <c:v>-94.223500000000001</c:v>
                </c:pt>
                <c:pt idx="16962">
                  <c:v>-94.2209</c:v>
                </c:pt>
                <c:pt idx="16963">
                  <c:v>-94.220100000000002</c:v>
                </c:pt>
                <c:pt idx="16964">
                  <c:v>-94.221000000000004</c:v>
                </c:pt>
                <c:pt idx="16965">
                  <c:v>-94.223200000000006</c:v>
                </c:pt>
                <c:pt idx="16966">
                  <c:v>-94.226699999999994</c:v>
                </c:pt>
                <c:pt idx="16967">
                  <c:v>-94.231200000000001</c:v>
                </c:pt>
                <c:pt idx="16968">
                  <c:v>-94.236800000000002</c:v>
                </c:pt>
                <c:pt idx="16969">
                  <c:v>-94.243200000000002</c:v>
                </c:pt>
                <c:pt idx="16970">
                  <c:v>-94.250399999999999</c:v>
                </c:pt>
                <c:pt idx="16971">
                  <c:v>-94.258399999999995</c:v>
                </c:pt>
                <c:pt idx="16972">
                  <c:v>-94.266999999999996</c:v>
                </c:pt>
                <c:pt idx="16973">
                  <c:v>-94.276200000000003</c:v>
                </c:pt>
                <c:pt idx="16974">
                  <c:v>-94.285899999999998</c:v>
                </c:pt>
                <c:pt idx="16975">
                  <c:v>-94.296199999999999</c:v>
                </c:pt>
                <c:pt idx="16976">
                  <c:v>-94.306899999999999</c:v>
                </c:pt>
                <c:pt idx="16977">
                  <c:v>-94.318100000000001</c:v>
                </c:pt>
                <c:pt idx="16978">
                  <c:v>-94.329599999999999</c:v>
                </c:pt>
                <c:pt idx="16979">
                  <c:v>-94.341499999999996</c:v>
                </c:pt>
                <c:pt idx="16980">
                  <c:v>-94.353800000000007</c:v>
                </c:pt>
                <c:pt idx="16981">
                  <c:v>-94.366299999999995</c:v>
                </c:pt>
                <c:pt idx="16982">
                  <c:v>-94.379199999999997</c:v>
                </c:pt>
                <c:pt idx="16983">
                  <c:v>-94.392200000000003</c:v>
                </c:pt>
                <c:pt idx="16984">
                  <c:v>-94.4054</c:v>
                </c:pt>
                <c:pt idx="16985">
                  <c:v>-94.418899999999994</c:v>
                </c:pt>
                <c:pt idx="16986">
                  <c:v>-94.432400000000001</c:v>
                </c:pt>
                <c:pt idx="16987">
                  <c:v>-94.445999999999998</c:v>
                </c:pt>
                <c:pt idx="16988">
                  <c:v>-94.459699999999998</c:v>
                </c:pt>
                <c:pt idx="16989">
                  <c:v>-94.473399999999998</c:v>
                </c:pt>
                <c:pt idx="16990">
                  <c:v>-94.487099999999998</c:v>
                </c:pt>
                <c:pt idx="16991">
                  <c:v>-94.500699999999995</c:v>
                </c:pt>
                <c:pt idx="16992">
                  <c:v>-94.514200000000002</c:v>
                </c:pt>
                <c:pt idx="16993">
                  <c:v>-94.527500000000003</c:v>
                </c:pt>
                <c:pt idx="16994">
                  <c:v>-94.540700000000001</c:v>
                </c:pt>
                <c:pt idx="16995">
                  <c:v>-94.553700000000006</c:v>
                </c:pt>
                <c:pt idx="16996">
                  <c:v>-94.566400000000002</c:v>
                </c:pt>
                <c:pt idx="16997">
                  <c:v>-94.578800000000001</c:v>
                </c:pt>
                <c:pt idx="16998">
                  <c:v>-94.590900000000005</c:v>
                </c:pt>
                <c:pt idx="16999">
                  <c:v>-94.602599999999995</c:v>
                </c:pt>
                <c:pt idx="17000">
                  <c:v>-92.905900000000003</c:v>
                </c:pt>
                <c:pt idx="17001">
                  <c:v>-77.339299999999994</c:v>
                </c:pt>
                <c:pt idx="17002">
                  <c:v>-47.972099999999998</c:v>
                </c:pt>
                <c:pt idx="17003">
                  <c:v>-3.3067000000000002</c:v>
                </c:pt>
                <c:pt idx="17004">
                  <c:v>60.67</c:v>
                </c:pt>
                <c:pt idx="17005">
                  <c:v>151.214</c:v>
                </c:pt>
                <c:pt idx="17006">
                  <c:v>225.41</c:v>
                </c:pt>
                <c:pt idx="17007">
                  <c:v>225.46899999999999</c:v>
                </c:pt>
                <c:pt idx="17008">
                  <c:v>225.518</c:v>
                </c:pt>
                <c:pt idx="17009">
                  <c:v>225.559</c:v>
                </c:pt>
                <c:pt idx="17010">
                  <c:v>225.59100000000001</c:v>
                </c:pt>
                <c:pt idx="17011">
                  <c:v>225.61699999999999</c:v>
                </c:pt>
                <c:pt idx="17012">
                  <c:v>225.637</c:v>
                </c:pt>
                <c:pt idx="17013">
                  <c:v>225.65199999999999</c:v>
                </c:pt>
                <c:pt idx="17014">
                  <c:v>225.66300000000001</c:v>
                </c:pt>
                <c:pt idx="17015">
                  <c:v>225.67</c:v>
                </c:pt>
                <c:pt idx="17016">
                  <c:v>225.67400000000001</c:v>
                </c:pt>
                <c:pt idx="17017">
                  <c:v>225.67500000000001</c:v>
                </c:pt>
                <c:pt idx="17018">
                  <c:v>225.673</c:v>
                </c:pt>
                <c:pt idx="17019">
                  <c:v>225.66900000000001</c:v>
                </c:pt>
                <c:pt idx="17020">
                  <c:v>225.66300000000001</c:v>
                </c:pt>
                <c:pt idx="17021">
                  <c:v>225.655</c:v>
                </c:pt>
                <c:pt idx="17022">
                  <c:v>225.64699999999999</c:v>
                </c:pt>
                <c:pt idx="17023">
                  <c:v>225.636</c:v>
                </c:pt>
                <c:pt idx="17024">
                  <c:v>225.625</c:v>
                </c:pt>
                <c:pt idx="17025">
                  <c:v>225.613</c:v>
                </c:pt>
                <c:pt idx="17026">
                  <c:v>225.6</c:v>
                </c:pt>
                <c:pt idx="17027">
                  <c:v>225.58699999999999</c:v>
                </c:pt>
                <c:pt idx="17028">
                  <c:v>202.488</c:v>
                </c:pt>
                <c:pt idx="17029">
                  <c:v>155.60599999999999</c:v>
                </c:pt>
                <c:pt idx="17030">
                  <c:v>84.732699999999994</c:v>
                </c:pt>
                <c:pt idx="17031">
                  <c:v>-11.6142</c:v>
                </c:pt>
                <c:pt idx="17032">
                  <c:v>-94.720200000000006</c:v>
                </c:pt>
                <c:pt idx="17033">
                  <c:v>-94.695599999999999</c:v>
                </c:pt>
                <c:pt idx="17034">
                  <c:v>-94.674800000000005</c:v>
                </c:pt>
                <c:pt idx="17035">
                  <c:v>-94.657399999999996</c:v>
                </c:pt>
                <c:pt idx="17036">
                  <c:v>-94.642799999999994</c:v>
                </c:pt>
                <c:pt idx="17037">
                  <c:v>-94.630600000000001</c:v>
                </c:pt>
                <c:pt idx="17038">
                  <c:v>-94.6203</c:v>
                </c:pt>
                <c:pt idx="17039">
                  <c:v>-94.611800000000002</c:v>
                </c:pt>
                <c:pt idx="17040">
                  <c:v>-94.604699999999994</c:v>
                </c:pt>
                <c:pt idx="17041">
                  <c:v>-94.598699999999994</c:v>
                </c:pt>
                <c:pt idx="17042">
                  <c:v>-94.593900000000005</c:v>
                </c:pt>
                <c:pt idx="17043">
                  <c:v>-94.5899</c:v>
                </c:pt>
                <c:pt idx="17044">
                  <c:v>-94.586600000000004</c:v>
                </c:pt>
                <c:pt idx="17045">
                  <c:v>-94.5839</c:v>
                </c:pt>
                <c:pt idx="17046">
                  <c:v>-94.581800000000001</c:v>
                </c:pt>
                <c:pt idx="17047">
                  <c:v>-94.580200000000005</c:v>
                </c:pt>
                <c:pt idx="17048">
                  <c:v>-94.578999999999994</c:v>
                </c:pt>
                <c:pt idx="17049">
                  <c:v>-94.578199999999995</c:v>
                </c:pt>
                <c:pt idx="17050">
                  <c:v>-94.577799999999996</c:v>
                </c:pt>
                <c:pt idx="17051">
                  <c:v>-94.577600000000004</c:v>
                </c:pt>
                <c:pt idx="17052">
                  <c:v>-94.577799999999996</c:v>
                </c:pt>
                <c:pt idx="17053">
                  <c:v>-94.578299999999999</c:v>
                </c:pt>
                <c:pt idx="17054">
                  <c:v>-94.579099999999997</c:v>
                </c:pt>
                <c:pt idx="17055">
                  <c:v>-94.580200000000005</c:v>
                </c:pt>
                <c:pt idx="17056">
                  <c:v>-94.581599999999995</c:v>
                </c:pt>
                <c:pt idx="17057">
                  <c:v>-94.583299999999994</c:v>
                </c:pt>
                <c:pt idx="17058">
                  <c:v>-94.585400000000007</c:v>
                </c:pt>
                <c:pt idx="17059">
                  <c:v>-94.587800000000001</c:v>
                </c:pt>
                <c:pt idx="17060">
                  <c:v>-94.590500000000006</c:v>
                </c:pt>
                <c:pt idx="17061">
                  <c:v>-94.593599999999995</c:v>
                </c:pt>
                <c:pt idx="17062">
                  <c:v>-94.596999999999994</c:v>
                </c:pt>
                <c:pt idx="17063">
                  <c:v>-94.600700000000003</c:v>
                </c:pt>
                <c:pt idx="17064">
                  <c:v>-94.604799999999997</c:v>
                </c:pt>
                <c:pt idx="17065">
                  <c:v>-94.609200000000001</c:v>
                </c:pt>
                <c:pt idx="17066">
                  <c:v>-94.613900000000001</c:v>
                </c:pt>
                <c:pt idx="17067">
                  <c:v>-94.618899999999996</c:v>
                </c:pt>
                <c:pt idx="17068">
                  <c:v>-94.624200000000002</c:v>
                </c:pt>
                <c:pt idx="17069">
                  <c:v>-94.6297</c:v>
                </c:pt>
                <c:pt idx="17070">
                  <c:v>-94.635400000000004</c:v>
                </c:pt>
                <c:pt idx="17071">
                  <c:v>-94.641400000000004</c:v>
                </c:pt>
                <c:pt idx="17072">
                  <c:v>-94.647499999999994</c:v>
                </c:pt>
                <c:pt idx="17073">
                  <c:v>-94.653700000000001</c:v>
                </c:pt>
                <c:pt idx="17074">
                  <c:v>-94.6601</c:v>
                </c:pt>
                <c:pt idx="17075">
                  <c:v>-94.666399999999996</c:v>
                </c:pt>
                <c:pt idx="17076">
                  <c:v>-94.672799999999995</c:v>
                </c:pt>
                <c:pt idx="17077">
                  <c:v>-94.679199999999994</c:v>
                </c:pt>
                <c:pt idx="17078">
                  <c:v>-83.2209</c:v>
                </c:pt>
                <c:pt idx="17079">
                  <c:v>-45.938299999999998</c:v>
                </c:pt>
                <c:pt idx="17080">
                  <c:v>20.862200000000001</c:v>
                </c:pt>
                <c:pt idx="17081">
                  <c:v>126.65900000000001</c:v>
                </c:pt>
                <c:pt idx="17082">
                  <c:v>225.476</c:v>
                </c:pt>
                <c:pt idx="17083">
                  <c:v>225.53299999999999</c:v>
                </c:pt>
                <c:pt idx="17084">
                  <c:v>225.57900000000001</c:v>
                </c:pt>
                <c:pt idx="17085">
                  <c:v>225.61699999999999</c:v>
                </c:pt>
                <c:pt idx="17086">
                  <c:v>225.64599999999999</c:v>
                </c:pt>
                <c:pt idx="17087">
                  <c:v>225.66800000000001</c:v>
                </c:pt>
                <c:pt idx="17088">
                  <c:v>225.684</c:v>
                </c:pt>
                <c:pt idx="17089">
                  <c:v>225.69499999999999</c:v>
                </c:pt>
                <c:pt idx="17090">
                  <c:v>225.702</c:v>
                </c:pt>
                <c:pt idx="17091">
                  <c:v>225.70400000000001</c:v>
                </c:pt>
                <c:pt idx="17092">
                  <c:v>225.702</c:v>
                </c:pt>
                <c:pt idx="17093">
                  <c:v>225.697</c:v>
                </c:pt>
                <c:pt idx="17094">
                  <c:v>225.68899999999999</c:v>
                </c:pt>
                <c:pt idx="17095">
                  <c:v>225.679</c:v>
                </c:pt>
                <c:pt idx="17096">
                  <c:v>225.666</c:v>
                </c:pt>
                <c:pt idx="17097">
                  <c:v>225.65100000000001</c:v>
                </c:pt>
                <c:pt idx="17098">
                  <c:v>225.63300000000001</c:v>
                </c:pt>
                <c:pt idx="17099">
                  <c:v>225.61500000000001</c:v>
                </c:pt>
                <c:pt idx="17100">
                  <c:v>225.59399999999999</c:v>
                </c:pt>
                <c:pt idx="17101">
                  <c:v>225.57300000000001</c:v>
                </c:pt>
                <c:pt idx="17102">
                  <c:v>225.55</c:v>
                </c:pt>
                <c:pt idx="17103">
                  <c:v>225.52600000000001</c:v>
                </c:pt>
                <c:pt idx="17104">
                  <c:v>225.501</c:v>
                </c:pt>
                <c:pt idx="17105">
                  <c:v>225.47499999999999</c:v>
                </c:pt>
                <c:pt idx="17106">
                  <c:v>225.44800000000001</c:v>
                </c:pt>
                <c:pt idx="17107">
                  <c:v>225.42</c:v>
                </c:pt>
                <c:pt idx="17108">
                  <c:v>225.392</c:v>
                </c:pt>
                <c:pt idx="17109">
                  <c:v>225.364</c:v>
                </c:pt>
                <c:pt idx="17110">
                  <c:v>225.33500000000001</c:v>
                </c:pt>
                <c:pt idx="17111">
                  <c:v>225.30500000000001</c:v>
                </c:pt>
                <c:pt idx="17112">
                  <c:v>225.27600000000001</c:v>
                </c:pt>
                <c:pt idx="17113">
                  <c:v>225.24600000000001</c:v>
                </c:pt>
                <c:pt idx="17114">
                  <c:v>225.21600000000001</c:v>
                </c:pt>
                <c:pt idx="17115">
                  <c:v>225.18600000000001</c:v>
                </c:pt>
                <c:pt idx="17116">
                  <c:v>225.15600000000001</c:v>
                </c:pt>
                <c:pt idx="17117">
                  <c:v>225.126</c:v>
                </c:pt>
                <c:pt idx="17118">
                  <c:v>225.096</c:v>
                </c:pt>
                <c:pt idx="17119">
                  <c:v>225.066</c:v>
                </c:pt>
                <c:pt idx="17120">
                  <c:v>225.03700000000001</c:v>
                </c:pt>
                <c:pt idx="17121">
                  <c:v>225.00800000000001</c:v>
                </c:pt>
                <c:pt idx="17122">
                  <c:v>224.97900000000001</c:v>
                </c:pt>
                <c:pt idx="17123">
                  <c:v>224.95</c:v>
                </c:pt>
                <c:pt idx="17124">
                  <c:v>224.922</c:v>
                </c:pt>
                <c:pt idx="17125">
                  <c:v>224.89400000000001</c:v>
                </c:pt>
                <c:pt idx="17126">
                  <c:v>224.86699999999999</c:v>
                </c:pt>
                <c:pt idx="17127">
                  <c:v>224.84100000000001</c:v>
                </c:pt>
                <c:pt idx="17128">
                  <c:v>214.989</c:v>
                </c:pt>
                <c:pt idx="17129">
                  <c:v>185.69300000000001</c:v>
                </c:pt>
                <c:pt idx="17130">
                  <c:v>138.41800000000001</c:v>
                </c:pt>
                <c:pt idx="17131">
                  <c:v>72.778800000000004</c:v>
                </c:pt>
                <c:pt idx="17132">
                  <c:v>-11.9298</c:v>
                </c:pt>
                <c:pt idx="17133">
                  <c:v>-94.374799999999993</c:v>
                </c:pt>
                <c:pt idx="17134">
                  <c:v>-94.348399999999998</c:v>
                </c:pt>
                <c:pt idx="17135">
                  <c:v>-94.3262</c:v>
                </c:pt>
                <c:pt idx="17136">
                  <c:v>-94.3078</c:v>
                </c:pt>
                <c:pt idx="17137">
                  <c:v>-94.292500000000004</c:v>
                </c:pt>
                <c:pt idx="17138">
                  <c:v>-94.279899999999998</c:v>
                </c:pt>
                <c:pt idx="17139">
                  <c:v>-94.2697</c:v>
                </c:pt>
                <c:pt idx="17140">
                  <c:v>-94.261600000000001</c:v>
                </c:pt>
                <c:pt idx="17141">
                  <c:v>-94.255200000000002</c:v>
                </c:pt>
                <c:pt idx="17142">
                  <c:v>-94.250500000000002</c:v>
                </c:pt>
                <c:pt idx="17143">
                  <c:v>-94.247100000000003</c:v>
                </c:pt>
                <c:pt idx="17144">
                  <c:v>-94.245000000000005</c:v>
                </c:pt>
                <c:pt idx="17145">
                  <c:v>-94.243899999999996</c:v>
                </c:pt>
                <c:pt idx="17146">
                  <c:v>-94.243799999999993</c:v>
                </c:pt>
                <c:pt idx="17147">
                  <c:v>-94.244600000000005</c:v>
                </c:pt>
                <c:pt idx="17148">
                  <c:v>-94.246099999999998</c:v>
                </c:pt>
                <c:pt idx="17149">
                  <c:v>-94.2483</c:v>
                </c:pt>
                <c:pt idx="17150">
                  <c:v>-94.251099999999994</c:v>
                </c:pt>
                <c:pt idx="17151">
                  <c:v>-94.254499999999993</c:v>
                </c:pt>
                <c:pt idx="17152">
                  <c:v>-94.258399999999995</c:v>
                </c:pt>
                <c:pt idx="17153">
                  <c:v>-94.262699999999995</c:v>
                </c:pt>
                <c:pt idx="17154">
                  <c:v>-94.267399999999995</c:v>
                </c:pt>
                <c:pt idx="17155">
                  <c:v>-86.402500000000003</c:v>
                </c:pt>
                <c:pt idx="17156">
                  <c:v>-60.406599999999997</c:v>
                </c:pt>
                <c:pt idx="17157">
                  <c:v>-13.606299999999999</c:v>
                </c:pt>
                <c:pt idx="17158">
                  <c:v>60.131300000000003</c:v>
                </c:pt>
                <c:pt idx="17159">
                  <c:v>173.089</c:v>
                </c:pt>
                <c:pt idx="17160">
                  <c:v>224.52799999999999</c:v>
                </c:pt>
                <c:pt idx="17161">
                  <c:v>224.584</c:v>
                </c:pt>
                <c:pt idx="17162">
                  <c:v>224.631</c:v>
                </c:pt>
                <c:pt idx="17163">
                  <c:v>224.67</c:v>
                </c:pt>
                <c:pt idx="17164">
                  <c:v>224.70400000000001</c:v>
                </c:pt>
                <c:pt idx="17165">
                  <c:v>224.732</c:v>
                </c:pt>
                <c:pt idx="17166">
                  <c:v>224.755</c:v>
                </c:pt>
                <c:pt idx="17167">
                  <c:v>224.774</c:v>
                </c:pt>
                <c:pt idx="17168">
                  <c:v>224.79</c:v>
                </c:pt>
                <c:pt idx="17169">
                  <c:v>224.803</c:v>
                </c:pt>
                <c:pt idx="17170">
                  <c:v>224.81399999999999</c:v>
                </c:pt>
                <c:pt idx="17171">
                  <c:v>224.82300000000001</c:v>
                </c:pt>
                <c:pt idx="17172">
                  <c:v>224.82900000000001</c:v>
                </c:pt>
                <c:pt idx="17173">
                  <c:v>224.834</c:v>
                </c:pt>
                <c:pt idx="17174">
                  <c:v>224.83699999999999</c:v>
                </c:pt>
                <c:pt idx="17175">
                  <c:v>224.839</c:v>
                </c:pt>
                <c:pt idx="17176">
                  <c:v>224.84</c:v>
                </c:pt>
                <c:pt idx="17177">
                  <c:v>224.839</c:v>
                </c:pt>
                <c:pt idx="17178">
                  <c:v>224.83799999999999</c:v>
                </c:pt>
                <c:pt idx="17179">
                  <c:v>224.83500000000001</c:v>
                </c:pt>
                <c:pt idx="17180">
                  <c:v>224.83199999999999</c:v>
                </c:pt>
                <c:pt idx="17181">
                  <c:v>224.828</c:v>
                </c:pt>
                <c:pt idx="17182">
                  <c:v>224.82300000000001</c:v>
                </c:pt>
                <c:pt idx="17183">
                  <c:v>224.81800000000001</c:v>
                </c:pt>
                <c:pt idx="17184">
                  <c:v>224.81200000000001</c:v>
                </c:pt>
                <c:pt idx="17185">
                  <c:v>224.80500000000001</c:v>
                </c:pt>
                <c:pt idx="17186">
                  <c:v>224.798</c:v>
                </c:pt>
                <c:pt idx="17187">
                  <c:v>224.79</c:v>
                </c:pt>
                <c:pt idx="17188">
                  <c:v>224.78200000000001</c:v>
                </c:pt>
                <c:pt idx="17189">
                  <c:v>224.773</c:v>
                </c:pt>
                <c:pt idx="17190">
                  <c:v>224.76400000000001</c:v>
                </c:pt>
                <c:pt idx="17191">
                  <c:v>224.755</c:v>
                </c:pt>
                <c:pt idx="17192">
                  <c:v>224.745</c:v>
                </c:pt>
                <c:pt idx="17193">
                  <c:v>224.73500000000001</c:v>
                </c:pt>
                <c:pt idx="17194">
                  <c:v>224.72499999999999</c:v>
                </c:pt>
                <c:pt idx="17195">
                  <c:v>224.715</c:v>
                </c:pt>
                <c:pt idx="17196">
                  <c:v>224.70500000000001</c:v>
                </c:pt>
                <c:pt idx="17197">
                  <c:v>224.69499999999999</c:v>
                </c:pt>
                <c:pt idx="17198">
                  <c:v>224.685</c:v>
                </c:pt>
                <c:pt idx="17199">
                  <c:v>224.67500000000001</c:v>
                </c:pt>
                <c:pt idx="17200">
                  <c:v>224.66499999999999</c:v>
                </c:pt>
                <c:pt idx="17201">
                  <c:v>224.655</c:v>
                </c:pt>
                <c:pt idx="17202">
                  <c:v>224.64500000000001</c:v>
                </c:pt>
                <c:pt idx="17203">
                  <c:v>224.636</c:v>
                </c:pt>
                <c:pt idx="17204">
                  <c:v>224.62700000000001</c:v>
                </c:pt>
                <c:pt idx="17205">
                  <c:v>216.23699999999999</c:v>
                </c:pt>
                <c:pt idx="17206">
                  <c:v>172.423</c:v>
                </c:pt>
                <c:pt idx="17207">
                  <c:v>96.488500000000002</c:v>
                </c:pt>
                <c:pt idx="17208">
                  <c:v>-9.4428400000000003</c:v>
                </c:pt>
                <c:pt idx="17209">
                  <c:v>-94.334599999999995</c:v>
                </c:pt>
                <c:pt idx="17210">
                  <c:v>-94.313599999999994</c:v>
                </c:pt>
                <c:pt idx="17211">
                  <c:v>-94.296899999999994</c:v>
                </c:pt>
                <c:pt idx="17212">
                  <c:v>-94.283900000000003</c:v>
                </c:pt>
                <c:pt idx="17213">
                  <c:v>-94.274000000000001</c:v>
                </c:pt>
                <c:pt idx="17214">
                  <c:v>-94.266900000000007</c:v>
                </c:pt>
                <c:pt idx="17215">
                  <c:v>-94.262200000000007</c:v>
                </c:pt>
                <c:pt idx="17216">
                  <c:v>-94.259399999999999</c:v>
                </c:pt>
                <c:pt idx="17217">
                  <c:v>-94.258499999999998</c:v>
                </c:pt>
                <c:pt idx="17218">
                  <c:v>-94.259100000000004</c:v>
                </c:pt>
                <c:pt idx="17219">
                  <c:v>-94.260999999999996</c:v>
                </c:pt>
                <c:pt idx="17220">
                  <c:v>-94.264200000000002</c:v>
                </c:pt>
                <c:pt idx="17221">
                  <c:v>-94.2684</c:v>
                </c:pt>
                <c:pt idx="17222">
                  <c:v>-94.273600000000002</c:v>
                </c:pt>
                <c:pt idx="17223">
                  <c:v>-94.279600000000002</c:v>
                </c:pt>
                <c:pt idx="17224">
                  <c:v>-94.2864</c:v>
                </c:pt>
                <c:pt idx="17225">
                  <c:v>-94.293800000000005</c:v>
                </c:pt>
                <c:pt idx="17226">
                  <c:v>-94.301900000000003</c:v>
                </c:pt>
                <c:pt idx="17227">
                  <c:v>-94.310599999999994</c:v>
                </c:pt>
                <c:pt idx="17228">
                  <c:v>-94.319800000000001</c:v>
                </c:pt>
                <c:pt idx="17229">
                  <c:v>-94.329499999999996</c:v>
                </c:pt>
                <c:pt idx="17230">
                  <c:v>-94.339600000000004</c:v>
                </c:pt>
                <c:pt idx="17231">
                  <c:v>-94.350200000000001</c:v>
                </c:pt>
                <c:pt idx="17232">
                  <c:v>-94.361199999999997</c:v>
                </c:pt>
                <c:pt idx="17233">
                  <c:v>-94.372600000000006</c:v>
                </c:pt>
                <c:pt idx="17234">
                  <c:v>-94.384299999999996</c:v>
                </c:pt>
                <c:pt idx="17235">
                  <c:v>-94.3964</c:v>
                </c:pt>
                <c:pt idx="17236">
                  <c:v>-94.408699999999996</c:v>
                </c:pt>
                <c:pt idx="17237">
                  <c:v>-94.421300000000002</c:v>
                </c:pt>
                <c:pt idx="17238">
                  <c:v>-94.434100000000001</c:v>
                </c:pt>
                <c:pt idx="17239">
                  <c:v>-94.447100000000006</c:v>
                </c:pt>
                <c:pt idx="17240">
                  <c:v>-94.460300000000004</c:v>
                </c:pt>
                <c:pt idx="17241">
                  <c:v>-94.473600000000005</c:v>
                </c:pt>
                <c:pt idx="17242">
                  <c:v>-94.486999999999995</c:v>
                </c:pt>
                <c:pt idx="17243">
                  <c:v>-94.500500000000002</c:v>
                </c:pt>
                <c:pt idx="17244">
                  <c:v>-94.513900000000007</c:v>
                </c:pt>
                <c:pt idx="17245">
                  <c:v>-94.5274</c:v>
                </c:pt>
                <c:pt idx="17246">
                  <c:v>-94.540700000000001</c:v>
                </c:pt>
                <c:pt idx="17247">
                  <c:v>-94.554000000000002</c:v>
                </c:pt>
                <c:pt idx="17248">
                  <c:v>-94.566999999999993</c:v>
                </c:pt>
                <c:pt idx="17249">
                  <c:v>-94.579899999999995</c:v>
                </c:pt>
                <c:pt idx="17250">
                  <c:v>-94.592600000000004</c:v>
                </c:pt>
                <c:pt idx="17251">
                  <c:v>-94.605000000000004</c:v>
                </c:pt>
                <c:pt idx="17252">
                  <c:v>-94.617000000000004</c:v>
                </c:pt>
                <c:pt idx="17253">
                  <c:v>-94.628699999999995</c:v>
                </c:pt>
                <c:pt idx="17254">
                  <c:v>-94.64</c:v>
                </c:pt>
                <c:pt idx="17255">
                  <c:v>-94.650899999999993</c:v>
                </c:pt>
                <c:pt idx="17256">
                  <c:v>-93.507400000000004</c:v>
                </c:pt>
                <c:pt idx="17257">
                  <c:v>-77.263999999999996</c:v>
                </c:pt>
                <c:pt idx="17258">
                  <c:v>-45.995100000000001</c:v>
                </c:pt>
                <c:pt idx="17259">
                  <c:v>1.95488</c:v>
                </c:pt>
                <c:pt idx="17260">
                  <c:v>71.097300000000004</c:v>
                </c:pt>
                <c:pt idx="17261">
                  <c:v>169.79400000000001</c:v>
                </c:pt>
                <c:pt idx="17262">
                  <c:v>225.511</c:v>
                </c:pt>
                <c:pt idx="17263">
                  <c:v>225.566</c:v>
                </c:pt>
                <c:pt idx="17264">
                  <c:v>225.61099999999999</c:v>
                </c:pt>
                <c:pt idx="17265">
                  <c:v>225.64699999999999</c:v>
                </c:pt>
                <c:pt idx="17266">
                  <c:v>225.67500000000001</c:v>
                </c:pt>
                <c:pt idx="17267">
                  <c:v>225.696</c:v>
                </c:pt>
                <c:pt idx="17268">
                  <c:v>225.71199999999999</c:v>
                </c:pt>
                <c:pt idx="17269">
                  <c:v>225.72300000000001</c:v>
                </c:pt>
                <c:pt idx="17270">
                  <c:v>225.72900000000001</c:v>
                </c:pt>
                <c:pt idx="17271">
                  <c:v>225.73099999999999</c:v>
                </c:pt>
                <c:pt idx="17272">
                  <c:v>225.73099999999999</c:v>
                </c:pt>
                <c:pt idx="17273">
                  <c:v>225.727</c:v>
                </c:pt>
                <c:pt idx="17274">
                  <c:v>225.721</c:v>
                </c:pt>
                <c:pt idx="17275">
                  <c:v>225.71199999999999</c:v>
                </c:pt>
                <c:pt idx="17276">
                  <c:v>225.702</c:v>
                </c:pt>
                <c:pt idx="17277">
                  <c:v>225.69</c:v>
                </c:pt>
                <c:pt idx="17278">
                  <c:v>225.67699999999999</c:v>
                </c:pt>
                <c:pt idx="17279">
                  <c:v>225.66200000000001</c:v>
                </c:pt>
                <c:pt idx="17280">
                  <c:v>225.64699999999999</c:v>
                </c:pt>
                <c:pt idx="17281">
                  <c:v>225.63</c:v>
                </c:pt>
                <c:pt idx="17282">
                  <c:v>225.613</c:v>
                </c:pt>
                <c:pt idx="17283">
                  <c:v>225.596</c:v>
                </c:pt>
                <c:pt idx="17284">
                  <c:v>225.578</c:v>
                </c:pt>
                <c:pt idx="17285">
                  <c:v>202.57900000000001</c:v>
                </c:pt>
                <c:pt idx="17286">
                  <c:v>155.846</c:v>
                </c:pt>
                <c:pt idx="17287">
                  <c:v>85.327200000000005</c:v>
                </c:pt>
                <c:pt idx="17288">
                  <c:v>-10.3241</c:v>
                </c:pt>
                <c:pt idx="17289">
                  <c:v>-94.708399999999997</c:v>
                </c:pt>
                <c:pt idx="17290">
                  <c:v>-94.682299999999998</c:v>
                </c:pt>
                <c:pt idx="17291">
                  <c:v>-94.660200000000003</c:v>
                </c:pt>
                <c:pt idx="17292">
                  <c:v>-94.641400000000004</c:v>
                </c:pt>
                <c:pt idx="17293">
                  <c:v>-94.625600000000006</c:v>
                </c:pt>
                <c:pt idx="17294">
                  <c:v>-94.612200000000001</c:v>
                </c:pt>
                <c:pt idx="17295">
                  <c:v>-94.600800000000007</c:v>
                </c:pt>
                <c:pt idx="17296">
                  <c:v>-94.591200000000001</c:v>
                </c:pt>
                <c:pt idx="17297">
                  <c:v>-94.583100000000002</c:v>
                </c:pt>
                <c:pt idx="17298">
                  <c:v>-94.576300000000003</c:v>
                </c:pt>
                <c:pt idx="17299">
                  <c:v>-94.570599999999999</c:v>
                </c:pt>
                <c:pt idx="17300">
                  <c:v>-94.565799999999996</c:v>
                </c:pt>
                <c:pt idx="17301">
                  <c:v>-94.561800000000005</c:v>
                </c:pt>
                <c:pt idx="17302">
                  <c:v>-94.558499999999995</c:v>
                </c:pt>
                <c:pt idx="17303">
                  <c:v>-94.555800000000005</c:v>
                </c:pt>
                <c:pt idx="17304">
                  <c:v>-94.553600000000003</c:v>
                </c:pt>
                <c:pt idx="17305">
                  <c:v>-94.552000000000007</c:v>
                </c:pt>
                <c:pt idx="17306">
                  <c:v>-94.550799999999995</c:v>
                </c:pt>
                <c:pt idx="17307">
                  <c:v>-94.549899999999994</c:v>
                </c:pt>
                <c:pt idx="17308">
                  <c:v>-94.549499999999995</c:v>
                </c:pt>
                <c:pt idx="17309">
                  <c:v>-94.549499999999995</c:v>
                </c:pt>
                <c:pt idx="17310">
                  <c:v>-94.549800000000005</c:v>
                </c:pt>
                <c:pt idx="17311">
                  <c:v>-94.5505</c:v>
                </c:pt>
                <c:pt idx="17312">
                  <c:v>-94.551599999999993</c:v>
                </c:pt>
                <c:pt idx="17313">
                  <c:v>-94.552999999999997</c:v>
                </c:pt>
                <c:pt idx="17314">
                  <c:v>-94.5548</c:v>
                </c:pt>
                <c:pt idx="17315">
                  <c:v>-94.557000000000002</c:v>
                </c:pt>
                <c:pt idx="17316">
                  <c:v>-94.559600000000003</c:v>
                </c:pt>
                <c:pt idx="17317">
                  <c:v>-94.5625</c:v>
                </c:pt>
                <c:pt idx="17318">
                  <c:v>-94.565799999999996</c:v>
                </c:pt>
                <c:pt idx="17319">
                  <c:v>-94.569500000000005</c:v>
                </c:pt>
                <c:pt idx="17320">
                  <c:v>-94.573599999999999</c:v>
                </c:pt>
                <c:pt idx="17321">
                  <c:v>-94.578000000000003</c:v>
                </c:pt>
                <c:pt idx="17322">
                  <c:v>-94.582800000000006</c:v>
                </c:pt>
                <c:pt idx="17323">
                  <c:v>-94.587900000000005</c:v>
                </c:pt>
                <c:pt idx="17324">
                  <c:v>-94.593299999999999</c:v>
                </c:pt>
                <c:pt idx="17325">
                  <c:v>-94.599000000000004</c:v>
                </c:pt>
                <c:pt idx="17326">
                  <c:v>-94.605000000000004</c:v>
                </c:pt>
                <c:pt idx="17327">
                  <c:v>-94.611099999999993</c:v>
                </c:pt>
                <c:pt idx="17328">
                  <c:v>-94.617500000000007</c:v>
                </c:pt>
                <c:pt idx="17329">
                  <c:v>-94.623999999999995</c:v>
                </c:pt>
                <c:pt idx="17330">
                  <c:v>-94.630700000000004</c:v>
                </c:pt>
                <c:pt idx="17331">
                  <c:v>-94.6374</c:v>
                </c:pt>
                <c:pt idx="17332">
                  <c:v>-93.689300000000003</c:v>
                </c:pt>
                <c:pt idx="17333">
                  <c:v>-67.401200000000003</c:v>
                </c:pt>
                <c:pt idx="17334">
                  <c:v>-13.570499999999999</c:v>
                </c:pt>
                <c:pt idx="17335">
                  <c:v>74.485900000000001</c:v>
                </c:pt>
                <c:pt idx="17336">
                  <c:v>212.23599999999999</c:v>
                </c:pt>
                <c:pt idx="17337">
                  <c:v>225.42699999999999</c:v>
                </c:pt>
                <c:pt idx="17338">
                  <c:v>225.48</c:v>
                </c:pt>
                <c:pt idx="17339">
                  <c:v>225.523</c:v>
                </c:pt>
                <c:pt idx="17340">
                  <c:v>225.55699999999999</c:v>
                </c:pt>
                <c:pt idx="17341">
                  <c:v>225.58500000000001</c:v>
                </c:pt>
                <c:pt idx="17342">
                  <c:v>225.60599999999999</c:v>
                </c:pt>
                <c:pt idx="17343">
                  <c:v>225.62200000000001</c:v>
                </c:pt>
                <c:pt idx="17344">
                  <c:v>225.63200000000001</c:v>
                </c:pt>
                <c:pt idx="17345">
                  <c:v>225.63900000000001</c:v>
                </c:pt>
                <c:pt idx="17346">
                  <c:v>225.64099999999999</c:v>
                </c:pt>
                <c:pt idx="17347">
                  <c:v>225.64</c:v>
                </c:pt>
                <c:pt idx="17348">
                  <c:v>225.636</c:v>
                </c:pt>
                <c:pt idx="17349">
                  <c:v>225.62899999999999</c:v>
                </c:pt>
                <c:pt idx="17350">
                  <c:v>225.619</c:v>
                </c:pt>
                <c:pt idx="17351">
                  <c:v>225.607</c:v>
                </c:pt>
                <c:pt idx="17352">
                  <c:v>225.59299999999999</c:v>
                </c:pt>
                <c:pt idx="17353">
                  <c:v>225.577</c:v>
                </c:pt>
                <c:pt idx="17354">
                  <c:v>225.56</c:v>
                </c:pt>
                <c:pt idx="17355">
                  <c:v>225.54</c:v>
                </c:pt>
                <c:pt idx="17356">
                  <c:v>225.52</c:v>
                </c:pt>
                <c:pt idx="17357">
                  <c:v>225.49799999999999</c:v>
                </c:pt>
                <c:pt idx="17358">
                  <c:v>225.47399999999999</c:v>
                </c:pt>
                <c:pt idx="17359">
                  <c:v>225.45</c:v>
                </c:pt>
                <c:pt idx="17360">
                  <c:v>225.42500000000001</c:v>
                </c:pt>
                <c:pt idx="17361">
                  <c:v>225.399</c:v>
                </c:pt>
                <c:pt idx="17362">
                  <c:v>225.37200000000001</c:v>
                </c:pt>
                <c:pt idx="17363">
                  <c:v>225.34399999999999</c:v>
                </c:pt>
                <c:pt idx="17364">
                  <c:v>225.316</c:v>
                </c:pt>
                <c:pt idx="17365">
                  <c:v>225.28800000000001</c:v>
                </c:pt>
                <c:pt idx="17366">
                  <c:v>225.25899999999999</c:v>
                </c:pt>
                <c:pt idx="17367">
                  <c:v>225.22900000000001</c:v>
                </c:pt>
                <c:pt idx="17368">
                  <c:v>225.19900000000001</c:v>
                </c:pt>
                <c:pt idx="17369">
                  <c:v>225.17</c:v>
                </c:pt>
                <c:pt idx="17370">
                  <c:v>225.13900000000001</c:v>
                </c:pt>
                <c:pt idx="17371">
                  <c:v>225.10900000000001</c:v>
                </c:pt>
                <c:pt idx="17372">
                  <c:v>225.07900000000001</c:v>
                </c:pt>
                <c:pt idx="17373">
                  <c:v>225.04900000000001</c:v>
                </c:pt>
                <c:pt idx="17374">
                  <c:v>225.01900000000001</c:v>
                </c:pt>
                <c:pt idx="17375">
                  <c:v>224.99</c:v>
                </c:pt>
                <c:pt idx="17376">
                  <c:v>224.96</c:v>
                </c:pt>
                <c:pt idx="17377">
                  <c:v>224.93100000000001</c:v>
                </c:pt>
                <c:pt idx="17378">
                  <c:v>224.90199999999999</c:v>
                </c:pt>
                <c:pt idx="17379">
                  <c:v>224.874</c:v>
                </c:pt>
                <c:pt idx="17380">
                  <c:v>224.846</c:v>
                </c:pt>
                <c:pt idx="17381">
                  <c:v>224.81800000000001</c:v>
                </c:pt>
                <c:pt idx="17382">
                  <c:v>224.791</c:v>
                </c:pt>
                <c:pt idx="17383">
                  <c:v>223.226</c:v>
                </c:pt>
                <c:pt idx="17384">
                  <c:v>199.82499999999999</c:v>
                </c:pt>
                <c:pt idx="17385">
                  <c:v>156.87200000000001</c:v>
                </c:pt>
                <c:pt idx="17386">
                  <c:v>95.034000000000006</c:v>
                </c:pt>
                <c:pt idx="17387">
                  <c:v>13.170500000000001</c:v>
                </c:pt>
                <c:pt idx="17388">
                  <c:v>-87.795900000000003</c:v>
                </c:pt>
                <c:pt idx="17389">
                  <c:v>-94.331699999999998</c:v>
                </c:pt>
                <c:pt idx="17390">
                  <c:v>-94.308499999999995</c:v>
                </c:pt>
                <c:pt idx="17391">
                  <c:v>-94.289299999999997</c:v>
                </c:pt>
                <c:pt idx="17392">
                  <c:v>-94.273399999999995</c:v>
                </c:pt>
                <c:pt idx="17393">
                  <c:v>-94.260400000000004</c:v>
                </c:pt>
                <c:pt idx="17394">
                  <c:v>-94.249799999999993</c:v>
                </c:pt>
                <c:pt idx="17395">
                  <c:v>-94.241500000000002</c:v>
                </c:pt>
                <c:pt idx="17396">
                  <c:v>-94.234999999999999</c:v>
                </c:pt>
                <c:pt idx="17397">
                  <c:v>-94.2303</c:v>
                </c:pt>
                <c:pt idx="17398">
                  <c:v>-94.227000000000004</c:v>
                </c:pt>
                <c:pt idx="17399">
                  <c:v>-94.225099999999998</c:v>
                </c:pt>
                <c:pt idx="17400">
                  <c:v>-94.224299999999999</c:v>
                </c:pt>
                <c:pt idx="17401">
                  <c:v>-94.224599999999995</c:v>
                </c:pt>
                <c:pt idx="17402">
                  <c:v>-94.225800000000007</c:v>
                </c:pt>
                <c:pt idx="17403">
                  <c:v>-94.227800000000002</c:v>
                </c:pt>
                <c:pt idx="17404">
                  <c:v>-94.230599999999995</c:v>
                </c:pt>
                <c:pt idx="17405">
                  <c:v>-94.234099999999998</c:v>
                </c:pt>
                <c:pt idx="17406">
                  <c:v>-94.238200000000006</c:v>
                </c:pt>
                <c:pt idx="17407">
                  <c:v>-94.242900000000006</c:v>
                </c:pt>
                <c:pt idx="17408">
                  <c:v>-94.248000000000005</c:v>
                </c:pt>
                <c:pt idx="17409">
                  <c:v>-94.253600000000006</c:v>
                </c:pt>
                <c:pt idx="17410">
                  <c:v>-94.259699999999995</c:v>
                </c:pt>
                <c:pt idx="17411">
                  <c:v>-94.266099999999994</c:v>
                </c:pt>
                <c:pt idx="17412">
                  <c:v>-78.971000000000004</c:v>
                </c:pt>
                <c:pt idx="17413">
                  <c:v>-44.561</c:v>
                </c:pt>
                <c:pt idx="17414">
                  <c:v>12.722200000000001</c:v>
                </c:pt>
                <c:pt idx="17415">
                  <c:v>101.226</c:v>
                </c:pt>
                <c:pt idx="17416">
                  <c:v>224.50299999999999</c:v>
                </c:pt>
                <c:pt idx="17417">
                  <c:v>224.56700000000001</c:v>
                </c:pt>
                <c:pt idx="17418">
                  <c:v>224.62200000000001</c:v>
                </c:pt>
                <c:pt idx="17419">
                  <c:v>224.66800000000001</c:v>
                </c:pt>
                <c:pt idx="17420">
                  <c:v>224.708</c:v>
                </c:pt>
                <c:pt idx="17421">
                  <c:v>224.74100000000001</c:v>
                </c:pt>
                <c:pt idx="17422">
                  <c:v>224.77</c:v>
                </c:pt>
                <c:pt idx="17423">
                  <c:v>224.79400000000001</c:v>
                </c:pt>
                <c:pt idx="17424">
                  <c:v>224.815</c:v>
                </c:pt>
                <c:pt idx="17425">
                  <c:v>224.83199999999999</c:v>
                </c:pt>
                <c:pt idx="17426">
                  <c:v>224.846</c:v>
                </c:pt>
                <c:pt idx="17427">
                  <c:v>224.858</c:v>
                </c:pt>
                <c:pt idx="17428">
                  <c:v>224.86699999999999</c:v>
                </c:pt>
                <c:pt idx="17429">
                  <c:v>224.875</c:v>
                </c:pt>
                <c:pt idx="17430">
                  <c:v>224.881</c:v>
                </c:pt>
                <c:pt idx="17431">
                  <c:v>224.88499999999999</c:v>
                </c:pt>
                <c:pt idx="17432">
                  <c:v>224.88800000000001</c:v>
                </c:pt>
                <c:pt idx="17433">
                  <c:v>224.89</c:v>
                </c:pt>
                <c:pt idx="17434">
                  <c:v>224.89</c:v>
                </c:pt>
                <c:pt idx="17435">
                  <c:v>224.89</c:v>
                </c:pt>
                <c:pt idx="17436">
                  <c:v>224.88800000000001</c:v>
                </c:pt>
                <c:pt idx="17437">
                  <c:v>224.886</c:v>
                </c:pt>
                <c:pt idx="17438">
                  <c:v>224.88300000000001</c:v>
                </c:pt>
                <c:pt idx="17439">
                  <c:v>224.87899999999999</c:v>
                </c:pt>
                <c:pt idx="17440">
                  <c:v>224.874</c:v>
                </c:pt>
                <c:pt idx="17441">
                  <c:v>224.86799999999999</c:v>
                </c:pt>
                <c:pt idx="17442">
                  <c:v>224.86199999999999</c:v>
                </c:pt>
                <c:pt idx="17443">
                  <c:v>224.85499999999999</c:v>
                </c:pt>
                <c:pt idx="17444">
                  <c:v>224.84800000000001</c:v>
                </c:pt>
                <c:pt idx="17445">
                  <c:v>224.84100000000001</c:v>
                </c:pt>
                <c:pt idx="17446">
                  <c:v>224.833</c:v>
                </c:pt>
                <c:pt idx="17447">
                  <c:v>224.82400000000001</c:v>
                </c:pt>
                <c:pt idx="17448">
                  <c:v>224.816</c:v>
                </c:pt>
                <c:pt idx="17449">
                  <c:v>224.80699999999999</c:v>
                </c:pt>
                <c:pt idx="17450">
                  <c:v>224.797</c:v>
                </c:pt>
                <c:pt idx="17451">
                  <c:v>224.78800000000001</c:v>
                </c:pt>
                <c:pt idx="17452">
                  <c:v>224.77799999999999</c:v>
                </c:pt>
                <c:pt idx="17453">
                  <c:v>224.76900000000001</c:v>
                </c:pt>
                <c:pt idx="17454">
                  <c:v>224.75899999999999</c:v>
                </c:pt>
                <c:pt idx="17455">
                  <c:v>224.75</c:v>
                </c:pt>
                <c:pt idx="17456">
                  <c:v>224.74</c:v>
                </c:pt>
                <c:pt idx="17457">
                  <c:v>224.73099999999999</c:v>
                </c:pt>
                <c:pt idx="17458">
                  <c:v>224.721</c:v>
                </c:pt>
                <c:pt idx="17459">
                  <c:v>224.71199999999999</c:v>
                </c:pt>
                <c:pt idx="17460">
                  <c:v>190.87200000000001</c:v>
                </c:pt>
                <c:pt idx="17461">
                  <c:v>123.806</c:v>
                </c:pt>
                <c:pt idx="17462">
                  <c:v>26.133099999999999</c:v>
                </c:pt>
                <c:pt idx="17463">
                  <c:v>-94.378</c:v>
                </c:pt>
                <c:pt idx="17464">
                  <c:v>-94.355199999999996</c:v>
                </c:pt>
                <c:pt idx="17465">
                  <c:v>-94.3369</c:v>
                </c:pt>
                <c:pt idx="17466">
                  <c:v>-94.322400000000002</c:v>
                </c:pt>
                <c:pt idx="17467">
                  <c:v>-94.311099999999996</c:v>
                </c:pt>
                <c:pt idx="17468">
                  <c:v>-94.302499999999995</c:v>
                </c:pt>
                <c:pt idx="17469">
                  <c:v>-94.296400000000006</c:v>
                </c:pt>
                <c:pt idx="17470">
                  <c:v>-94.292299999999997</c:v>
                </c:pt>
                <c:pt idx="17471">
                  <c:v>-94.290099999999995</c:v>
                </c:pt>
                <c:pt idx="17472">
                  <c:v>-94.289299999999997</c:v>
                </c:pt>
                <c:pt idx="17473">
                  <c:v>-94.29</c:v>
                </c:pt>
                <c:pt idx="17474">
                  <c:v>-94.291799999999995</c:v>
                </c:pt>
                <c:pt idx="17475">
                  <c:v>-94.294700000000006</c:v>
                </c:pt>
                <c:pt idx="17476">
                  <c:v>-94.298599999999993</c:v>
                </c:pt>
                <c:pt idx="17477">
                  <c:v>-94.303299999999993</c:v>
                </c:pt>
                <c:pt idx="17478">
                  <c:v>-94.308700000000002</c:v>
                </c:pt>
                <c:pt idx="17479">
                  <c:v>-94.314899999999994</c:v>
                </c:pt>
                <c:pt idx="17480">
                  <c:v>-94.321700000000007</c:v>
                </c:pt>
                <c:pt idx="17481">
                  <c:v>-94.328999999999994</c:v>
                </c:pt>
                <c:pt idx="17482">
                  <c:v>-94.3369</c:v>
                </c:pt>
                <c:pt idx="17483">
                  <c:v>-94.345399999999998</c:v>
                </c:pt>
                <c:pt idx="17484">
                  <c:v>-94.354200000000006</c:v>
                </c:pt>
                <c:pt idx="17485">
                  <c:v>-94.363600000000005</c:v>
                </c:pt>
                <c:pt idx="17486">
                  <c:v>-94.373400000000004</c:v>
                </c:pt>
                <c:pt idx="17487">
                  <c:v>-94.383600000000001</c:v>
                </c:pt>
                <c:pt idx="17488">
                  <c:v>-94.394099999999995</c:v>
                </c:pt>
                <c:pt idx="17489">
                  <c:v>-94.405000000000001</c:v>
                </c:pt>
                <c:pt idx="17490">
                  <c:v>-94.416300000000007</c:v>
                </c:pt>
                <c:pt idx="17491">
                  <c:v>-94.427800000000005</c:v>
                </c:pt>
                <c:pt idx="17492">
                  <c:v>-94.439700000000002</c:v>
                </c:pt>
                <c:pt idx="17493">
                  <c:v>-94.451800000000006</c:v>
                </c:pt>
                <c:pt idx="17494">
                  <c:v>-94.464100000000002</c:v>
                </c:pt>
                <c:pt idx="17495">
                  <c:v>-94.476500000000001</c:v>
                </c:pt>
                <c:pt idx="17496">
                  <c:v>-94.489199999999997</c:v>
                </c:pt>
                <c:pt idx="17497">
                  <c:v>-94.501900000000006</c:v>
                </c:pt>
                <c:pt idx="17498">
                  <c:v>-94.514700000000005</c:v>
                </c:pt>
                <c:pt idx="17499">
                  <c:v>-94.527600000000007</c:v>
                </c:pt>
                <c:pt idx="17500">
                  <c:v>-94.540400000000005</c:v>
                </c:pt>
                <c:pt idx="17501">
                  <c:v>-94.553200000000004</c:v>
                </c:pt>
                <c:pt idx="17502">
                  <c:v>-94.565799999999996</c:v>
                </c:pt>
                <c:pt idx="17503">
                  <c:v>-94.578400000000002</c:v>
                </c:pt>
                <c:pt idx="17504">
                  <c:v>-94.590699999999998</c:v>
                </c:pt>
                <c:pt idx="17505">
                  <c:v>-94.602800000000002</c:v>
                </c:pt>
                <c:pt idx="17506">
                  <c:v>-94.614699999999999</c:v>
                </c:pt>
                <c:pt idx="17507">
                  <c:v>-94.626199999999997</c:v>
                </c:pt>
                <c:pt idx="17508">
                  <c:v>-94.6374</c:v>
                </c:pt>
                <c:pt idx="17509">
                  <c:v>-94.648099999999999</c:v>
                </c:pt>
                <c:pt idx="17510">
                  <c:v>-94.658500000000004</c:v>
                </c:pt>
                <c:pt idx="17511">
                  <c:v>-87.956000000000003</c:v>
                </c:pt>
                <c:pt idx="17512">
                  <c:v>-64.701999999999998</c:v>
                </c:pt>
                <c:pt idx="17513">
                  <c:v>-24.1692</c:v>
                </c:pt>
                <c:pt idx="17514">
                  <c:v>36.801900000000003</c:v>
                </c:pt>
                <c:pt idx="17515">
                  <c:v>125.151</c:v>
                </c:pt>
                <c:pt idx="17516">
                  <c:v>225.48599999999999</c:v>
                </c:pt>
                <c:pt idx="17517">
                  <c:v>225.54499999999999</c:v>
                </c:pt>
                <c:pt idx="17518">
                  <c:v>225.59399999999999</c:v>
                </c:pt>
                <c:pt idx="17519">
                  <c:v>225.63300000000001</c:v>
                </c:pt>
                <c:pt idx="17520">
                  <c:v>225.66300000000001</c:v>
                </c:pt>
                <c:pt idx="17521">
                  <c:v>225.68700000000001</c:v>
                </c:pt>
                <c:pt idx="17522">
                  <c:v>225.70400000000001</c:v>
                </c:pt>
                <c:pt idx="17523">
                  <c:v>225.71700000000001</c:v>
                </c:pt>
                <c:pt idx="17524">
                  <c:v>225.72399999999999</c:v>
                </c:pt>
                <c:pt idx="17525">
                  <c:v>225.72800000000001</c:v>
                </c:pt>
                <c:pt idx="17526">
                  <c:v>225.72800000000001</c:v>
                </c:pt>
                <c:pt idx="17527">
                  <c:v>225.72399999999999</c:v>
                </c:pt>
                <c:pt idx="17528">
                  <c:v>225.71899999999999</c:v>
                </c:pt>
                <c:pt idx="17529">
                  <c:v>225.71100000000001</c:v>
                </c:pt>
                <c:pt idx="17530">
                  <c:v>225.70099999999999</c:v>
                </c:pt>
                <c:pt idx="17531">
                  <c:v>225.68899999999999</c:v>
                </c:pt>
                <c:pt idx="17532">
                  <c:v>225.67599999999999</c:v>
                </c:pt>
                <c:pt idx="17533">
                  <c:v>225.66200000000001</c:v>
                </c:pt>
                <c:pt idx="17534">
                  <c:v>225.64599999999999</c:v>
                </c:pt>
                <c:pt idx="17535">
                  <c:v>225.63</c:v>
                </c:pt>
                <c:pt idx="17536">
                  <c:v>225.613</c:v>
                </c:pt>
                <c:pt idx="17537">
                  <c:v>225.596</c:v>
                </c:pt>
                <c:pt idx="17538">
                  <c:v>225.578</c:v>
                </c:pt>
                <c:pt idx="17539">
                  <c:v>225.559</c:v>
                </c:pt>
                <c:pt idx="17540">
                  <c:v>225.54</c:v>
                </c:pt>
                <c:pt idx="17541">
                  <c:v>208.87100000000001</c:v>
                </c:pt>
                <c:pt idx="17542">
                  <c:v>167.274</c:v>
                </c:pt>
                <c:pt idx="17543">
                  <c:v>101.202</c:v>
                </c:pt>
                <c:pt idx="17544">
                  <c:v>9.8505800000000008</c:v>
                </c:pt>
                <c:pt idx="17545">
                  <c:v>-94.695400000000006</c:v>
                </c:pt>
                <c:pt idx="17546">
                  <c:v>-94.668599999999998</c:v>
                </c:pt>
                <c:pt idx="17547">
                  <c:v>-94.645899999999997</c:v>
                </c:pt>
                <c:pt idx="17548">
                  <c:v>-94.626800000000003</c:v>
                </c:pt>
                <c:pt idx="17549">
                  <c:v>-94.610600000000005</c:v>
                </c:pt>
                <c:pt idx="17550">
                  <c:v>-94.596999999999994</c:v>
                </c:pt>
                <c:pt idx="17551">
                  <c:v>-94.585599999999999</c:v>
                </c:pt>
                <c:pt idx="17552">
                  <c:v>-94.575999999999993</c:v>
                </c:pt>
                <c:pt idx="17553">
                  <c:v>-94.567899999999995</c:v>
                </c:pt>
                <c:pt idx="17554">
                  <c:v>-94.561300000000003</c:v>
                </c:pt>
                <c:pt idx="17555">
                  <c:v>-94.555700000000002</c:v>
                </c:pt>
                <c:pt idx="17556">
                  <c:v>-94.551199999999994</c:v>
                </c:pt>
                <c:pt idx="17557">
                  <c:v>-94.547499999999999</c:v>
                </c:pt>
                <c:pt idx="17558">
                  <c:v>-94.544499999999999</c:v>
                </c:pt>
                <c:pt idx="17559">
                  <c:v>-94.542199999999994</c:v>
                </c:pt>
                <c:pt idx="17560">
                  <c:v>-94.540499999999994</c:v>
                </c:pt>
                <c:pt idx="17561">
                  <c:v>-94.539299999999997</c:v>
                </c:pt>
                <c:pt idx="17562">
                  <c:v>-94.538499999999999</c:v>
                </c:pt>
                <c:pt idx="17563">
                  <c:v>-94.538200000000003</c:v>
                </c:pt>
                <c:pt idx="17564">
                  <c:v>-94.538399999999996</c:v>
                </c:pt>
                <c:pt idx="17565">
                  <c:v>-94.538899999999998</c:v>
                </c:pt>
                <c:pt idx="17566">
                  <c:v>-94.5398</c:v>
                </c:pt>
                <c:pt idx="17567">
                  <c:v>-94.5411</c:v>
                </c:pt>
                <c:pt idx="17568">
                  <c:v>-94.542699999999996</c:v>
                </c:pt>
                <c:pt idx="17569">
                  <c:v>-94.544700000000006</c:v>
                </c:pt>
                <c:pt idx="17570">
                  <c:v>-94.5471</c:v>
                </c:pt>
                <c:pt idx="17571">
                  <c:v>-94.549899999999994</c:v>
                </c:pt>
                <c:pt idx="17572">
                  <c:v>-94.552999999999997</c:v>
                </c:pt>
                <c:pt idx="17573">
                  <c:v>-94.5565</c:v>
                </c:pt>
                <c:pt idx="17574">
                  <c:v>-94.560400000000001</c:v>
                </c:pt>
                <c:pt idx="17575">
                  <c:v>-94.564599999999999</c:v>
                </c:pt>
                <c:pt idx="17576">
                  <c:v>-94.569199999999995</c:v>
                </c:pt>
                <c:pt idx="17577">
                  <c:v>-94.573999999999998</c:v>
                </c:pt>
                <c:pt idx="17578">
                  <c:v>-94.5792</c:v>
                </c:pt>
                <c:pt idx="17579">
                  <c:v>-94.584699999999998</c:v>
                </c:pt>
                <c:pt idx="17580">
                  <c:v>-94.590400000000002</c:v>
                </c:pt>
                <c:pt idx="17581">
                  <c:v>-94.596400000000003</c:v>
                </c:pt>
                <c:pt idx="17582">
                  <c:v>-94.602599999999995</c:v>
                </c:pt>
                <c:pt idx="17583">
                  <c:v>-94.608900000000006</c:v>
                </c:pt>
                <c:pt idx="17584">
                  <c:v>-94.615399999999994</c:v>
                </c:pt>
                <c:pt idx="17585">
                  <c:v>-94.622</c:v>
                </c:pt>
                <c:pt idx="17586">
                  <c:v>-94.628600000000006</c:v>
                </c:pt>
                <c:pt idx="17587">
                  <c:v>-85.223100000000002</c:v>
                </c:pt>
                <c:pt idx="17588">
                  <c:v>-49.364400000000003</c:v>
                </c:pt>
                <c:pt idx="17589">
                  <c:v>16.736799999999999</c:v>
                </c:pt>
                <c:pt idx="17590">
                  <c:v>122.77500000000001</c:v>
                </c:pt>
                <c:pt idx="17591">
                  <c:v>225.36</c:v>
                </c:pt>
                <c:pt idx="17592">
                  <c:v>225.41900000000001</c:v>
                </c:pt>
                <c:pt idx="17593">
                  <c:v>225.46700000000001</c:v>
                </c:pt>
                <c:pt idx="17594">
                  <c:v>225.50700000000001</c:v>
                </c:pt>
                <c:pt idx="17595">
                  <c:v>225.53899999999999</c:v>
                </c:pt>
                <c:pt idx="17596">
                  <c:v>225.56399999999999</c:v>
                </c:pt>
                <c:pt idx="17597">
                  <c:v>225.58199999999999</c:v>
                </c:pt>
                <c:pt idx="17598">
                  <c:v>225.596</c:v>
                </c:pt>
                <c:pt idx="17599">
                  <c:v>225.60499999999999</c:v>
                </c:pt>
                <c:pt idx="17600">
                  <c:v>225.60900000000001</c:v>
                </c:pt>
                <c:pt idx="17601">
                  <c:v>225.61</c:v>
                </c:pt>
                <c:pt idx="17602">
                  <c:v>225.607</c:v>
                </c:pt>
                <c:pt idx="17603">
                  <c:v>225.602</c:v>
                </c:pt>
                <c:pt idx="17604">
                  <c:v>225.59399999999999</c:v>
                </c:pt>
                <c:pt idx="17605">
                  <c:v>225.583</c:v>
                </c:pt>
                <c:pt idx="17606">
                  <c:v>225.57</c:v>
                </c:pt>
                <c:pt idx="17607">
                  <c:v>225.55500000000001</c:v>
                </c:pt>
                <c:pt idx="17608">
                  <c:v>225.53800000000001</c:v>
                </c:pt>
                <c:pt idx="17609">
                  <c:v>225.51900000000001</c:v>
                </c:pt>
                <c:pt idx="17610">
                  <c:v>225.499</c:v>
                </c:pt>
                <c:pt idx="17611">
                  <c:v>225.477</c:v>
                </c:pt>
                <c:pt idx="17612">
                  <c:v>225.45400000000001</c:v>
                </c:pt>
                <c:pt idx="17613">
                  <c:v>225.43</c:v>
                </c:pt>
                <c:pt idx="17614">
                  <c:v>225.405</c:v>
                </c:pt>
                <c:pt idx="17615">
                  <c:v>225.37899999999999</c:v>
                </c:pt>
                <c:pt idx="17616">
                  <c:v>225.352</c:v>
                </c:pt>
                <c:pt idx="17617">
                  <c:v>225.32400000000001</c:v>
                </c:pt>
                <c:pt idx="17618">
                  <c:v>225.29499999999999</c:v>
                </c:pt>
                <c:pt idx="17619">
                  <c:v>225.26599999999999</c:v>
                </c:pt>
                <c:pt idx="17620">
                  <c:v>225.23699999999999</c:v>
                </c:pt>
                <c:pt idx="17621">
                  <c:v>225.20699999999999</c:v>
                </c:pt>
                <c:pt idx="17622">
                  <c:v>225.17699999999999</c:v>
                </c:pt>
                <c:pt idx="17623">
                  <c:v>225.14599999999999</c:v>
                </c:pt>
                <c:pt idx="17624">
                  <c:v>225.11500000000001</c:v>
                </c:pt>
                <c:pt idx="17625">
                  <c:v>225.084</c:v>
                </c:pt>
                <c:pt idx="17626">
                  <c:v>225.054</c:v>
                </c:pt>
                <c:pt idx="17627">
                  <c:v>225.023</c:v>
                </c:pt>
                <c:pt idx="17628">
                  <c:v>224.99199999999999</c:v>
                </c:pt>
                <c:pt idx="17629">
                  <c:v>224.96199999999999</c:v>
                </c:pt>
                <c:pt idx="17630">
                  <c:v>224.93100000000001</c:v>
                </c:pt>
                <c:pt idx="17631">
                  <c:v>224.90100000000001</c:v>
                </c:pt>
                <c:pt idx="17632">
                  <c:v>224.87200000000001</c:v>
                </c:pt>
                <c:pt idx="17633">
                  <c:v>224.84200000000001</c:v>
                </c:pt>
                <c:pt idx="17634">
                  <c:v>224.81399999999999</c:v>
                </c:pt>
                <c:pt idx="17635">
                  <c:v>224.785</c:v>
                </c:pt>
                <c:pt idx="17636">
                  <c:v>224.75800000000001</c:v>
                </c:pt>
                <c:pt idx="17637">
                  <c:v>224.73099999999999</c:v>
                </c:pt>
                <c:pt idx="17638">
                  <c:v>224.70400000000001</c:v>
                </c:pt>
                <c:pt idx="17639">
                  <c:v>215.7</c:v>
                </c:pt>
                <c:pt idx="17640">
                  <c:v>184.654</c:v>
                </c:pt>
                <c:pt idx="17641">
                  <c:v>133.464</c:v>
                </c:pt>
                <c:pt idx="17642">
                  <c:v>62.152900000000002</c:v>
                </c:pt>
                <c:pt idx="17643">
                  <c:v>-29.726900000000001</c:v>
                </c:pt>
                <c:pt idx="17644">
                  <c:v>-94.317099999999996</c:v>
                </c:pt>
                <c:pt idx="17645">
                  <c:v>-94.291799999999995</c:v>
                </c:pt>
                <c:pt idx="17646">
                  <c:v>-94.270700000000005</c:v>
                </c:pt>
                <c:pt idx="17647">
                  <c:v>-94.253299999999996</c:v>
                </c:pt>
                <c:pt idx="17648">
                  <c:v>-94.239000000000004</c:v>
                </c:pt>
                <c:pt idx="17649">
                  <c:v>-94.227500000000006</c:v>
                </c:pt>
                <c:pt idx="17650">
                  <c:v>-94.218400000000003</c:v>
                </c:pt>
                <c:pt idx="17651">
                  <c:v>-94.211299999999994</c:v>
                </c:pt>
                <c:pt idx="17652">
                  <c:v>-94.206199999999995</c:v>
                </c:pt>
                <c:pt idx="17653">
                  <c:v>-94.202600000000004</c:v>
                </c:pt>
                <c:pt idx="17654">
                  <c:v>-94.200500000000005</c:v>
                </c:pt>
                <c:pt idx="17655">
                  <c:v>-94.199700000000007</c:v>
                </c:pt>
                <c:pt idx="17656">
                  <c:v>-94.2</c:v>
                </c:pt>
                <c:pt idx="17657">
                  <c:v>-94.201300000000003</c:v>
                </c:pt>
                <c:pt idx="17658">
                  <c:v>-94.203500000000005</c:v>
                </c:pt>
                <c:pt idx="17659">
                  <c:v>-94.206599999999995</c:v>
                </c:pt>
                <c:pt idx="17660">
                  <c:v>-94.210300000000004</c:v>
                </c:pt>
                <c:pt idx="17661">
                  <c:v>-94.214799999999997</c:v>
                </c:pt>
                <c:pt idx="17662">
                  <c:v>-94.219800000000006</c:v>
                </c:pt>
                <c:pt idx="17663">
                  <c:v>-94.225399999999993</c:v>
                </c:pt>
                <c:pt idx="17664">
                  <c:v>-94.231399999999994</c:v>
                </c:pt>
                <c:pt idx="17665">
                  <c:v>-94.237899999999996</c:v>
                </c:pt>
                <c:pt idx="17666">
                  <c:v>-94.244900000000001</c:v>
                </c:pt>
                <c:pt idx="17667">
                  <c:v>-94.252099999999999</c:v>
                </c:pt>
                <c:pt idx="17668">
                  <c:v>-84.790800000000004</c:v>
                </c:pt>
                <c:pt idx="17669">
                  <c:v>-56.765799999999999</c:v>
                </c:pt>
                <c:pt idx="17670">
                  <c:v>-7.3703500000000002</c:v>
                </c:pt>
                <c:pt idx="17671">
                  <c:v>69.937600000000003</c:v>
                </c:pt>
                <c:pt idx="17672">
                  <c:v>188.27199999999999</c:v>
                </c:pt>
                <c:pt idx="17673">
                  <c:v>224.53100000000001</c:v>
                </c:pt>
                <c:pt idx="17674">
                  <c:v>224.59100000000001</c:v>
                </c:pt>
                <c:pt idx="17675">
                  <c:v>224.64099999999999</c:v>
                </c:pt>
                <c:pt idx="17676">
                  <c:v>224.685</c:v>
                </c:pt>
                <c:pt idx="17677">
                  <c:v>224.72200000000001</c:v>
                </c:pt>
                <c:pt idx="17678">
                  <c:v>224.75399999999999</c:v>
                </c:pt>
                <c:pt idx="17679">
                  <c:v>224.78100000000001</c:v>
                </c:pt>
                <c:pt idx="17680">
                  <c:v>224.80500000000001</c:v>
                </c:pt>
                <c:pt idx="17681">
                  <c:v>224.82400000000001</c:v>
                </c:pt>
                <c:pt idx="17682">
                  <c:v>224.84100000000001</c:v>
                </c:pt>
                <c:pt idx="17683">
                  <c:v>224.85499999999999</c:v>
                </c:pt>
                <c:pt idx="17684">
                  <c:v>224.86699999999999</c:v>
                </c:pt>
                <c:pt idx="17685">
                  <c:v>224.87700000000001</c:v>
                </c:pt>
                <c:pt idx="17686">
                  <c:v>224.88499999999999</c:v>
                </c:pt>
                <c:pt idx="17687">
                  <c:v>224.89099999999999</c:v>
                </c:pt>
                <c:pt idx="17688">
                  <c:v>224.89599999999999</c:v>
                </c:pt>
                <c:pt idx="17689">
                  <c:v>224.9</c:v>
                </c:pt>
                <c:pt idx="17690">
                  <c:v>224.90199999999999</c:v>
                </c:pt>
                <c:pt idx="17691">
                  <c:v>224.904</c:v>
                </c:pt>
                <c:pt idx="17692">
                  <c:v>224.904</c:v>
                </c:pt>
                <c:pt idx="17693">
                  <c:v>224.90299999999999</c:v>
                </c:pt>
                <c:pt idx="17694">
                  <c:v>224.90199999999999</c:v>
                </c:pt>
                <c:pt idx="17695">
                  <c:v>224.9</c:v>
                </c:pt>
                <c:pt idx="17696">
                  <c:v>224.89699999999999</c:v>
                </c:pt>
                <c:pt idx="17697">
                  <c:v>224.893</c:v>
                </c:pt>
                <c:pt idx="17698">
                  <c:v>224.88900000000001</c:v>
                </c:pt>
                <c:pt idx="17699">
                  <c:v>224.88399999999999</c:v>
                </c:pt>
                <c:pt idx="17700">
                  <c:v>224.87899999999999</c:v>
                </c:pt>
                <c:pt idx="17701">
                  <c:v>224.87299999999999</c:v>
                </c:pt>
                <c:pt idx="17702">
                  <c:v>224.86699999999999</c:v>
                </c:pt>
                <c:pt idx="17703">
                  <c:v>224.86</c:v>
                </c:pt>
                <c:pt idx="17704">
                  <c:v>224.85300000000001</c:v>
                </c:pt>
                <c:pt idx="17705">
                  <c:v>224.846</c:v>
                </c:pt>
                <c:pt idx="17706">
                  <c:v>224.839</c:v>
                </c:pt>
                <c:pt idx="17707">
                  <c:v>224.83099999999999</c:v>
                </c:pt>
                <c:pt idx="17708">
                  <c:v>224.82400000000001</c:v>
                </c:pt>
                <c:pt idx="17709">
                  <c:v>224.816</c:v>
                </c:pt>
                <c:pt idx="17710">
                  <c:v>224.80799999999999</c:v>
                </c:pt>
                <c:pt idx="17711">
                  <c:v>224.8</c:v>
                </c:pt>
                <c:pt idx="17712">
                  <c:v>224.792</c:v>
                </c:pt>
                <c:pt idx="17713">
                  <c:v>224.78399999999999</c:v>
                </c:pt>
                <c:pt idx="17714">
                  <c:v>205.84700000000001</c:v>
                </c:pt>
                <c:pt idx="17715">
                  <c:v>151.238</c:v>
                </c:pt>
                <c:pt idx="17716">
                  <c:v>63.975299999999997</c:v>
                </c:pt>
                <c:pt idx="17717">
                  <c:v>-53.953499999999998</c:v>
                </c:pt>
                <c:pt idx="17718">
                  <c:v>-94.394599999999997</c:v>
                </c:pt>
                <c:pt idx="17719">
                  <c:v>-94.374799999999993</c:v>
                </c:pt>
                <c:pt idx="17720">
                  <c:v>-94.359099999999998</c:v>
                </c:pt>
                <c:pt idx="17721">
                  <c:v>-94.346800000000002</c:v>
                </c:pt>
                <c:pt idx="17722">
                  <c:v>-94.337299999999999</c:v>
                </c:pt>
                <c:pt idx="17723">
                  <c:v>-94.330399999999997</c:v>
                </c:pt>
                <c:pt idx="17724">
                  <c:v>-94.325599999999994</c:v>
                </c:pt>
                <c:pt idx="17725">
                  <c:v>-94.322599999999994</c:v>
                </c:pt>
                <c:pt idx="17726">
                  <c:v>-94.321200000000005</c:v>
                </c:pt>
                <c:pt idx="17727">
                  <c:v>-94.321299999999994</c:v>
                </c:pt>
                <c:pt idx="17728">
                  <c:v>-94.322500000000005</c:v>
                </c:pt>
                <c:pt idx="17729">
                  <c:v>-94.3249</c:v>
                </c:pt>
                <c:pt idx="17730">
                  <c:v>-94.328100000000006</c:v>
                </c:pt>
                <c:pt idx="17731">
                  <c:v>-94.3322</c:v>
                </c:pt>
                <c:pt idx="17732">
                  <c:v>-94.337100000000007</c:v>
                </c:pt>
                <c:pt idx="17733">
                  <c:v>-94.342699999999994</c:v>
                </c:pt>
                <c:pt idx="17734">
                  <c:v>-94.348799999999997</c:v>
                </c:pt>
                <c:pt idx="17735">
                  <c:v>-94.355599999999995</c:v>
                </c:pt>
                <c:pt idx="17736">
                  <c:v>-94.362899999999996</c:v>
                </c:pt>
                <c:pt idx="17737">
                  <c:v>-94.370699999999999</c:v>
                </c:pt>
                <c:pt idx="17738">
                  <c:v>-94.379000000000005</c:v>
                </c:pt>
                <c:pt idx="17739">
                  <c:v>-94.387699999999995</c:v>
                </c:pt>
                <c:pt idx="17740">
                  <c:v>-94.396799999999999</c:v>
                </c:pt>
                <c:pt idx="17741">
                  <c:v>-94.406400000000005</c:v>
                </c:pt>
                <c:pt idx="17742">
                  <c:v>-94.416300000000007</c:v>
                </c:pt>
                <c:pt idx="17743">
                  <c:v>-94.426599999999993</c:v>
                </c:pt>
                <c:pt idx="17744">
                  <c:v>-94.437299999999993</c:v>
                </c:pt>
                <c:pt idx="17745">
                  <c:v>-94.448300000000003</c:v>
                </c:pt>
                <c:pt idx="17746">
                  <c:v>-94.459599999999995</c:v>
                </c:pt>
                <c:pt idx="17747">
                  <c:v>-94.471100000000007</c:v>
                </c:pt>
                <c:pt idx="17748">
                  <c:v>-94.482900000000001</c:v>
                </c:pt>
                <c:pt idx="17749">
                  <c:v>-94.495000000000005</c:v>
                </c:pt>
                <c:pt idx="17750">
                  <c:v>-94.507199999999997</c:v>
                </c:pt>
                <c:pt idx="17751">
                  <c:v>-94.519599999999997</c:v>
                </c:pt>
                <c:pt idx="17752">
                  <c:v>-94.5321</c:v>
                </c:pt>
                <c:pt idx="17753">
                  <c:v>-94.544600000000003</c:v>
                </c:pt>
                <c:pt idx="17754">
                  <c:v>-94.557199999999995</c:v>
                </c:pt>
                <c:pt idx="17755">
                  <c:v>-94.569800000000001</c:v>
                </c:pt>
                <c:pt idx="17756">
                  <c:v>-94.582300000000004</c:v>
                </c:pt>
                <c:pt idx="17757">
                  <c:v>-94.594800000000006</c:v>
                </c:pt>
                <c:pt idx="17758">
                  <c:v>-94.606999999999999</c:v>
                </c:pt>
                <c:pt idx="17759">
                  <c:v>-94.619100000000003</c:v>
                </c:pt>
                <c:pt idx="17760">
                  <c:v>-94.631</c:v>
                </c:pt>
                <c:pt idx="17761">
                  <c:v>-94.642600000000002</c:v>
                </c:pt>
                <c:pt idx="17762">
                  <c:v>-94.653899999999993</c:v>
                </c:pt>
                <c:pt idx="17763">
                  <c:v>-94.6648</c:v>
                </c:pt>
                <c:pt idx="17764">
                  <c:v>-94.675399999999996</c:v>
                </c:pt>
                <c:pt idx="17765">
                  <c:v>-94.685500000000005</c:v>
                </c:pt>
                <c:pt idx="17766">
                  <c:v>-94.695099999999996</c:v>
                </c:pt>
                <c:pt idx="17767">
                  <c:v>-76.823800000000006</c:v>
                </c:pt>
                <c:pt idx="17768">
                  <c:v>-41.002000000000002</c:v>
                </c:pt>
                <c:pt idx="17769">
                  <c:v>15.036199999999999</c:v>
                </c:pt>
                <c:pt idx="17770">
                  <c:v>97.357200000000006</c:v>
                </c:pt>
                <c:pt idx="17771">
                  <c:v>217.71899999999999</c:v>
                </c:pt>
                <c:pt idx="17772">
                  <c:v>225.59399999999999</c:v>
                </c:pt>
                <c:pt idx="17773">
                  <c:v>225.643</c:v>
                </c:pt>
                <c:pt idx="17774">
                  <c:v>225.68299999999999</c:v>
                </c:pt>
                <c:pt idx="17775">
                  <c:v>225.714</c:v>
                </c:pt>
                <c:pt idx="17776">
                  <c:v>225.738</c:v>
                </c:pt>
                <c:pt idx="17777">
                  <c:v>225.756</c:v>
                </c:pt>
                <c:pt idx="17778">
                  <c:v>225.767</c:v>
                </c:pt>
                <c:pt idx="17779">
                  <c:v>225.774</c:v>
                </c:pt>
                <c:pt idx="17780">
                  <c:v>225.77699999999999</c:v>
                </c:pt>
                <c:pt idx="17781">
                  <c:v>225.77600000000001</c:v>
                </c:pt>
                <c:pt idx="17782">
                  <c:v>225.77199999999999</c:v>
                </c:pt>
                <c:pt idx="17783">
                  <c:v>225.76400000000001</c:v>
                </c:pt>
                <c:pt idx="17784">
                  <c:v>225.755</c:v>
                </c:pt>
                <c:pt idx="17785">
                  <c:v>225.74299999999999</c:v>
                </c:pt>
                <c:pt idx="17786">
                  <c:v>225.73</c:v>
                </c:pt>
                <c:pt idx="17787">
                  <c:v>225.715</c:v>
                </c:pt>
                <c:pt idx="17788">
                  <c:v>225.69900000000001</c:v>
                </c:pt>
                <c:pt idx="17789">
                  <c:v>225.68100000000001</c:v>
                </c:pt>
                <c:pt idx="17790">
                  <c:v>225.66300000000001</c:v>
                </c:pt>
                <c:pt idx="17791">
                  <c:v>225.64400000000001</c:v>
                </c:pt>
                <c:pt idx="17792">
                  <c:v>225.624</c:v>
                </c:pt>
                <c:pt idx="17793">
                  <c:v>225.60400000000001</c:v>
                </c:pt>
                <c:pt idx="17794">
                  <c:v>225.584</c:v>
                </c:pt>
                <c:pt idx="17795">
                  <c:v>225.56299999999999</c:v>
                </c:pt>
                <c:pt idx="17796">
                  <c:v>225.542</c:v>
                </c:pt>
                <c:pt idx="17797">
                  <c:v>225.25</c:v>
                </c:pt>
                <c:pt idx="17798">
                  <c:v>199.35</c:v>
                </c:pt>
                <c:pt idx="17799">
                  <c:v>149.15</c:v>
                </c:pt>
                <c:pt idx="17800">
                  <c:v>74.930599999999998</c:v>
                </c:pt>
                <c:pt idx="17801">
                  <c:v>-24.291599999999999</c:v>
                </c:pt>
                <c:pt idx="17802">
                  <c:v>-94.677099999999996</c:v>
                </c:pt>
                <c:pt idx="17803">
                  <c:v>-94.650700000000001</c:v>
                </c:pt>
                <c:pt idx="17804">
                  <c:v>-94.628299999999996</c:v>
                </c:pt>
                <c:pt idx="17805">
                  <c:v>-94.609300000000005</c:v>
                </c:pt>
                <c:pt idx="17806">
                  <c:v>-94.593199999999996</c:v>
                </c:pt>
                <c:pt idx="17807">
                  <c:v>-94.579599999999999</c:v>
                </c:pt>
                <c:pt idx="17808">
                  <c:v>-94.567999999999998</c:v>
                </c:pt>
                <c:pt idx="17809">
                  <c:v>-94.558300000000003</c:v>
                </c:pt>
                <c:pt idx="17810">
                  <c:v>-94.5501</c:v>
                </c:pt>
                <c:pt idx="17811">
                  <c:v>-94.543199999999999</c:v>
                </c:pt>
                <c:pt idx="17812">
                  <c:v>-94.537400000000005</c:v>
                </c:pt>
                <c:pt idx="17813">
                  <c:v>-94.532600000000002</c:v>
                </c:pt>
                <c:pt idx="17814">
                  <c:v>-94.528599999999997</c:v>
                </c:pt>
                <c:pt idx="17815">
                  <c:v>-94.525400000000005</c:v>
                </c:pt>
                <c:pt idx="17816">
                  <c:v>-94.522900000000007</c:v>
                </c:pt>
                <c:pt idx="17817">
                  <c:v>-94.520899999999997</c:v>
                </c:pt>
                <c:pt idx="17818">
                  <c:v>-94.519400000000005</c:v>
                </c:pt>
                <c:pt idx="17819">
                  <c:v>-94.518500000000003</c:v>
                </c:pt>
                <c:pt idx="17820">
                  <c:v>-94.518000000000001</c:v>
                </c:pt>
                <c:pt idx="17821">
                  <c:v>-94.517899999999997</c:v>
                </c:pt>
                <c:pt idx="17822">
                  <c:v>-94.518199999999993</c:v>
                </c:pt>
                <c:pt idx="17823">
                  <c:v>-94.518900000000002</c:v>
                </c:pt>
                <c:pt idx="17824">
                  <c:v>-94.52</c:v>
                </c:pt>
                <c:pt idx="17825">
                  <c:v>-94.521500000000003</c:v>
                </c:pt>
                <c:pt idx="17826">
                  <c:v>-94.523300000000006</c:v>
                </c:pt>
                <c:pt idx="17827">
                  <c:v>-94.525499999999994</c:v>
                </c:pt>
                <c:pt idx="17828">
                  <c:v>-94.528099999999995</c:v>
                </c:pt>
                <c:pt idx="17829">
                  <c:v>-94.531099999999995</c:v>
                </c:pt>
                <c:pt idx="17830">
                  <c:v>-94.534400000000005</c:v>
                </c:pt>
                <c:pt idx="17831">
                  <c:v>-94.537999999999997</c:v>
                </c:pt>
                <c:pt idx="17832">
                  <c:v>-94.542000000000002</c:v>
                </c:pt>
                <c:pt idx="17833">
                  <c:v>-94.546300000000002</c:v>
                </c:pt>
                <c:pt idx="17834">
                  <c:v>-94.551000000000002</c:v>
                </c:pt>
                <c:pt idx="17835">
                  <c:v>-94.555899999999994</c:v>
                </c:pt>
                <c:pt idx="17836">
                  <c:v>-94.561099999999996</c:v>
                </c:pt>
                <c:pt idx="17837">
                  <c:v>-94.566500000000005</c:v>
                </c:pt>
                <c:pt idx="17838">
                  <c:v>-94.572100000000006</c:v>
                </c:pt>
                <c:pt idx="17839">
                  <c:v>-94.5779</c:v>
                </c:pt>
                <c:pt idx="17840">
                  <c:v>-94.583799999999997</c:v>
                </c:pt>
                <c:pt idx="17841">
                  <c:v>-88.603800000000007</c:v>
                </c:pt>
                <c:pt idx="17842">
                  <c:v>-56.395499999999998</c:v>
                </c:pt>
                <c:pt idx="17843">
                  <c:v>5.4213199999999997</c:v>
                </c:pt>
                <c:pt idx="17844">
                  <c:v>105.709</c:v>
                </c:pt>
                <c:pt idx="17845">
                  <c:v>225.24199999999999</c:v>
                </c:pt>
                <c:pt idx="17846">
                  <c:v>225.30199999999999</c:v>
                </c:pt>
                <c:pt idx="17847">
                  <c:v>225.352</c:v>
                </c:pt>
                <c:pt idx="17848">
                  <c:v>225.392</c:v>
                </c:pt>
                <c:pt idx="17849">
                  <c:v>225.42500000000001</c:v>
                </c:pt>
                <c:pt idx="17850">
                  <c:v>225.45099999999999</c:v>
                </c:pt>
                <c:pt idx="17851">
                  <c:v>225.471</c:v>
                </c:pt>
                <c:pt idx="17852">
                  <c:v>225.48599999999999</c:v>
                </c:pt>
                <c:pt idx="17853">
                  <c:v>225.49600000000001</c:v>
                </c:pt>
                <c:pt idx="17854">
                  <c:v>225.50299999999999</c:v>
                </c:pt>
                <c:pt idx="17855">
                  <c:v>225.505</c:v>
                </c:pt>
                <c:pt idx="17856">
                  <c:v>225.50399999999999</c:v>
                </c:pt>
                <c:pt idx="17857">
                  <c:v>225.501</c:v>
                </c:pt>
                <c:pt idx="17858">
                  <c:v>225.494</c:v>
                </c:pt>
                <c:pt idx="17859">
                  <c:v>225.48599999999999</c:v>
                </c:pt>
                <c:pt idx="17860">
                  <c:v>225.47499999999999</c:v>
                </c:pt>
                <c:pt idx="17861">
                  <c:v>225.46199999999999</c:v>
                </c:pt>
                <c:pt idx="17862">
                  <c:v>225.447</c:v>
                </c:pt>
                <c:pt idx="17863">
                  <c:v>225.43</c:v>
                </c:pt>
                <c:pt idx="17864">
                  <c:v>225.41200000000001</c:v>
                </c:pt>
                <c:pt idx="17865">
                  <c:v>225.392</c:v>
                </c:pt>
                <c:pt idx="17866">
                  <c:v>225.37100000000001</c:v>
                </c:pt>
                <c:pt idx="17867">
                  <c:v>225.34899999999999</c:v>
                </c:pt>
                <c:pt idx="17868">
                  <c:v>225.32599999999999</c:v>
                </c:pt>
                <c:pt idx="17869">
                  <c:v>225.30199999999999</c:v>
                </c:pt>
                <c:pt idx="17870">
                  <c:v>225.27699999999999</c:v>
                </c:pt>
                <c:pt idx="17871">
                  <c:v>225.251</c:v>
                </c:pt>
                <c:pt idx="17872">
                  <c:v>225.22399999999999</c:v>
                </c:pt>
                <c:pt idx="17873">
                  <c:v>225.197</c:v>
                </c:pt>
                <c:pt idx="17874">
                  <c:v>225.16900000000001</c:v>
                </c:pt>
                <c:pt idx="17875">
                  <c:v>225.14099999999999</c:v>
                </c:pt>
                <c:pt idx="17876">
                  <c:v>225.11199999999999</c:v>
                </c:pt>
                <c:pt idx="17877">
                  <c:v>225.083</c:v>
                </c:pt>
                <c:pt idx="17878">
                  <c:v>225.054</c:v>
                </c:pt>
                <c:pt idx="17879">
                  <c:v>225.02500000000001</c:v>
                </c:pt>
                <c:pt idx="17880">
                  <c:v>224.99600000000001</c:v>
                </c:pt>
                <c:pt idx="17881">
                  <c:v>224.96700000000001</c:v>
                </c:pt>
                <c:pt idx="17882">
                  <c:v>224.93799999999999</c:v>
                </c:pt>
                <c:pt idx="17883">
                  <c:v>224.90899999999999</c:v>
                </c:pt>
                <c:pt idx="17884">
                  <c:v>224.88</c:v>
                </c:pt>
                <c:pt idx="17885">
                  <c:v>224.852</c:v>
                </c:pt>
                <c:pt idx="17886">
                  <c:v>224.82400000000001</c:v>
                </c:pt>
                <c:pt idx="17887">
                  <c:v>224.79599999999999</c:v>
                </c:pt>
                <c:pt idx="17888">
                  <c:v>224.76900000000001</c:v>
                </c:pt>
                <c:pt idx="17889">
                  <c:v>224.74199999999999</c:v>
                </c:pt>
                <c:pt idx="17890">
                  <c:v>224.71600000000001</c:v>
                </c:pt>
                <c:pt idx="17891">
                  <c:v>224.691</c:v>
                </c:pt>
                <c:pt idx="17892">
                  <c:v>224.666</c:v>
                </c:pt>
                <c:pt idx="17893">
                  <c:v>224.642</c:v>
                </c:pt>
                <c:pt idx="17894">
                  <c:v>209.02199999999999</c:v>
                </c:pt>
                <c:pt idx="17895">
                  <c:v>169.548</c:v>
                </c:pt>
                <c:pt idx="17896">
                  <c:v>108.04600000000001</c:v>
                </c:pt>
                <c:pt idx="17897">
                  <c:v>24.3551</c:v>
                </c:pt>
                <c:pt idx="17898">
                  <c:v>-80.880399999999995</c:v>
                </c:pt>
                <c:pt idx="17899">
                  <c:v>-94.289299999999997</c:v>
                </c:pt>
                <c:pt idx="17900">
                  <c:v>-94.266900000000007</c:v>
                </c:pt>
                <c:pt idx="17901">
                  <c:v>-94.248400000000004</c:v>
                </c:pt>
                <c:pt idx="17902">
                  <c:v>-94.233400000000003</c:v>
                </c:pt>
                <c:pt idx="17903">
                  <c:v>-94.221400000000003</c:v>
                </c:pt>
                <c:pt idx="17904">
                  <c:v>-94.2119</c:v>
                </c:pt>
                <c:pt idx="17905">
                  <c:v>-94.204700000000003</c:v>
                </c:pt>
                <c:pt idx="17906">
                  <c:v>-94.1995</c:v>
                </c:pt>
                <c:pt idx="17907">
                  <c:v>-94.196100000000001</c:v>
                </c:pt>
                <c:pt idx="17908">
                  <c:v>-94.194199999999995</c:v>
                </c:pt>
                <c:pt idx="17909">
                  <c:v>-94.193600000000004</c:v>
                </c:pt>
                <c:pt idx="17910">
                  <c:v>-94.194299999999998</c:v>
                </c:pt>
                <c:pt idx="17911">
                  <c:v>-94.195999999999998</c:v>
                </c:pt>
                <c:pt idx="17912">
                  <c:v>-94.198800000000006</c:v>
                </c:pt>
                <c:pt idx="17913">
                  <c:v>-94.202399999999997</c:v>
                </c:pt>
                <c:pt idx="17914">
                  <c:v>-94.206699999999998</c:v>
                </c:pt>
                <c:pt idx="17915">
                  <c:v>-94.211799999999997</c:v>
                </c:pt>
                <c:pt idx="17916">
                  <c:v>-94.217600000000004</c:v>
                </c:pt>
                <c:pt idx="17917">
                  <c:v>-94.2239</c:v>
                </c:pt>
                <c:pt idx="17918">
                  <c:v>-94.230800000000002</c:v>
                </c:pt>
                <c:pt idx="17919">
                  <c:v>-94.238100000000003</c:v>
                </c:pt>
                <c:pt idx="17920">
                  <c:v>-94.245900000000006</c:v>
                </c:pt>
                <c:pt idx="17921">
                  <c:v>-94.254099999999994</c:v>
                </c:pt>
                <c:pt idx="17922">
                  <c:v>-94.262600000000006</c:v>
                </c:pt>
                <c:pt idx="17923">
                  <c:v>-94.2714</c:v>
                </c:pt>
                <c:pt idx="17924">
                  <c:v>-94.280500000000004</c:v>
                </c:pt>
                <c:pt idx="17925">
                  <c:v>-86.981999999999999</c:v>
                </c:pt>
                <c:pt idx="17926">
                  <c:v>-60.871699999999997</c:v>
                </c:pt>
                <c:pt idx="17927">
                  <c:v>-13.545999999999999</c:v>
                </c:pt>
                <c:pt idx="17928">
                  <c:v>60.9285</c:v>
                </c:pt>
                <c:pt idx="17929">
                  <c:v>174.76900000000001</c:v>
                </c:pt>
                <c:pt idx="17930">
                  <c:v>224.61600000000001</c:v>
                </c:pt>
                <c:pt idx="17931">
                  <c:v>224.68</c:v>
                </c:pt>
                <c:pt idx="17932">
                  <c:v>224.73400000000001</c:v>
                </c:pt>
                <c:pt idx="17933">
                  <c:v>224.78100000000001</c:v>
                </c:pt>
                <c:pt idx="17934">
                  <c:v>224.821</c:v>
                </c:pt>
                <c:pt idx="17935">
                  <c:v>224.85599999999999</c:v>
                </c:pt>
                <c:pt idx="17936">
                  <c:v>224.88499999999999</c:v>
                </c:pt>
                <c:pt idx="17937">
                  <c:v>224.911</c:v>
                </c:pt>
                <c:pt idx="17938">
                  <c:v>224.93199999999999</c:v>
                </c:pt>
                <c:pt idx="17939">
                  <c:v>224.95099999999999</c:v>
                </c:pt>
                <c:pt idx="17940">
                  <c:v>224.96600000000001</c:v>
                </c:pt>
                <c:pt idx="17941">
                  <c:v>224.97900000000001</c:v>
                </c:pt>
                <c:pt idx="17942">
                  <c:v>224.989</c:v>
                </c:pt>
                <c:pt idx="17943">
                  <c:v>224.99799999999999</c:v>
                </c:pt>
                <c:pt idx="17944">
                  <c:v>225.005</c:v>
                </c:pt>
                <c:pt idx="17945">
                  <c:v>225.01</c:v>
                </c:pt>
                <c:pt idx="17946">
                  <c:v>225.01400000000001</c:v>
                </c:pt>
                <c:pt idx="17947">
                  <c:v>225.01599999999999</c:v>
                </c:pt>
                <c:pt idx="17948">
                  <c:v>225.017</c:v>
                </c:pt>
                <c:pt idx="17949">
                  <c:v>225.017</c:v>
                </c:pt>
                <c:pt idx="17950">
                  <c:v>225.01599999999999</c:v>
                </c:pt>
                <c:pt idx="17951">
                  <c:v>225.01400000000001</c:v>
                </c:pt>
                <c:pt idx="17952">
                  <c:v>225.011</c:v>
                </c:pt>
                <c:pt idx="17953">
                  <c:v>225.00700000000001</c:v>
                </c:pt>
                <c:pt idx="17954">
                  <c:v>225.00299999999999</c:v>
                </c:pt>
                <c:pt idx="17955">
                  <c:v>224.99799999999999</c:v>
                </c:pt>
                <c:pt idx="17956">
                  <c:v>224.99299999999999</c:v>
                </c:pt>
                <c:pt idx="17957">
                  <c:v>224.98699999999999</c:v>
                </c:pt>
                <c:pt idx="17958">
                  <c:v>224.98</c:v>
                </c:pt>
                <c:pt idx="17959">
                  <c:v>224.97300000000001</c:v>
                </c:pt>
                <c:pt idx="17960">
                  <c:v>224.96600000000001</c:v>
                </c:pt>
                <c:pt idx="17961">
                  <c:v>224.958</c:v>
                </c:pt>
                <c:pt idx="17962">
                  <c:v>224.95</c:v>
                </c:pt>
                <c:pt idx="17963">
                  <c:v>224.94200000000001</c:v>
                </c:pt>
                <c:pt idx="17964">
                  <c:v>224.93299999999999</c:v>
                </c:pt>
                <c:pt idx="17965">
                  <c:v>224.92400000000001</c:v>
                </c:pt>
                <c:pt idx="17966">
                  <c:v>224.916</c:v>
                </c:pt>
                <c:pt idx="17967">
                  <c:v>224.90700000000001</c:v>
                </c:pt>
                <c:pt idx="17968">
                  <c:v>223.69300000000001</c:v>
                </c:pt>
                <c:pt idx="17969">
                  <c:v>185.93199999999999</c:v>
                </c:pt>
                <c:pt idx="17970">
                  <c:v>114.837</c:v>
                </c:pt>
                <c:pt idx="17971">
                  <c:v>12.8131</c:v>
                </c:pt>
                <c:pt idx="17972">
                  <c:v>-94.453400000000002</c:v>
                </c:pt>
                <c:pt idx="17973">
                  <c:v>-94.430599999999998</c:v>
                </c:pt>
                <c:pt idx="17974">
                  <c:v>-94.412099999999995</c:v>
                </c:pt>
                <c:pt idx="17975">
                  <c:v>-94.397199999999998</c:v>
                </c:pt>
                <c:pt idx="17976">
                  <c:v>-94.385300000000001</c:v>
                </c:pt>
                <c:pt idx="17977">
                  <c:v>-94.376199999999997</c:v>
                </c:pt>
                <c:pt idx="17978">
                  <c:v>-94.369299999999996</c:v>
                </c:pt>
                <c:pt idx="17979">
                  <c:v>-94.3643</c:v>
                </c:pt>
                <c:pt idx="17980">
                  <c:v>-94.361000000000004</c:v>
                </c:pt>
                <c:pt idx="17981">
                  <c:v>-94.359099999999998</c:v>
                </c:pt>
                <c:pt idx="17982">
                  <c:v>-94.358500000000006</c:v>
                </c:pt>
                <c:pt idx="17983">
                  <c:v>-94.358999999999995</c:v>
                </c:pt>
                <c:pt idx="17984">
                  <c:v>-94.360399999999998</c:v>
                </c:pt>
                <c:pt idx="17985">
                  <c:v>-94.362700000000004</c:v>
                </c:pt>
                <c:pt idx="17986">
                  <c:v>-94.365799999999993</c:v>
                </c:pt>
                <c:pt idx="17987">
                  <c:v>-94.369500000000002</c:v>
                </c:pt>
                <c:pt idx="17988">
                  <c:v>-94.373900000000006</c:v>
                </c:pt>
                <c:pt idx="17989">
                  <c:v>-94.378799999999998</c:v>
                </c:pt>
                <c:pt idx="17990">
                  <c:v>-94.384299999999996</c:v>
                </c:pt>
                <c:pt idx="17991">
                  <c:v>-94.390299999999996</c:v>
                </c:pt>
                <c:pt idx="17992">
                  <c:v>-94.396699999999996</c:v>
                </c:pt>
                <c:pt idx="17993">
                  <c:v>-94.403700000000001</c:v>
                </c:pt>
                <c:pt idx="17994">
                  <c:v>-94.411000000000001</c:v>
                </c:pt>
                <c:pt idx="17995">
                  <c:v>-94.418800000000005</c:v>
                </c:pt>
                <c:pt idx="17996">
                  <c:v>-94.427000000000007</c:v>
                </c:pt>
                <c:pt idx="17997">
                  <c:v>-94.435599999999994</c:v>
                </c:pt>
                <c:pt idx="17998">
                  <c:v>-94.444599999999994</c:v>
                </c:pt>
                <c:pt idx="17999">
                  <c:v>-94.453999999999994</c:v>
                </c:pt>
                <c:pt idx="18000">
                  <c:v>-94.463800000000006</c:v>
                </c:pt>
                <c:pt idx="18001">
                  <c:v>-94.473799999999997</c:v>
                </c:pt>
                <c:pt idx="18002">
                  <c:v>-94.484200000000001</c:v>
                </c:pt>
                <c:pt idx="18003">
                  <c:v>-94.494900000000001</c:v>
                </c:pt>
                <c:pt idx="18004">
                  <c:v>-94.505899999999997</c:v>
                </c:pt>
                <c:pt idx="18005">
                  <c:v>-94.517099999999999</c:v>
                </c:pt>
                <c:pt idx="18006">
                  <c:v>-94.528499999999994</c:v>
                </c:pt>
                <c:pt idx="18007">
                  <c:v>-94.54</c:v>
                </c:pt>
                <c:pt idx="18008">
                  <c:v>-94.551699999999997</c:v>
                </c:pt>
                <c:pt idx="18009">
                  <c:v>-94.563500000000005</c:v>
                </c:pt>
                <c:pt idx="18010">
                  <c:v>-94.575299999999999</c:v>
                </c:pt>
                <c:pt idx="18011">
                  <c:v>-94.587100000000007</c:v>
                </c:pt>
                <c:pt idx="18012">
                  <c:v>-94.598799999999997</c:v>
                </c:pt>
                <c:pt idx="18013">
                  <c:v>-94.610500000000002</c:v>
                </c:pt>
                <c:pt idx="18014">
                  <c:v>-94.622</c:v>
                </c:pt>
                <c:pt idx="18015">
                  <c:v>-94.633300000000006</c:v>
                </c:pt>
                <c:pt idx="18016">
                  <c:v>-94.644400000000005</c:v>
                </c:pt>
                <c:pt idx="18017">
                  <c:v>-94.655199999999994</c:v>
                </c:pt>
                <c:pt idx="18018">
                  <c:v>-94.665700000000001</c:v>
                </c:pt>
                <c:pt idx="18019">
                  <c:v>-94.675799999999995</c:v>
                </c:pt>
                <c:pt idx="18020">
                  <c:v>-94.685500000000005</c:v>
                </c:pt>
                <c:pt idx="18021">
                  <c:v>-82.557699999999997</c:v>
                </c:pt>
                <c:pt idx="18022">
                  <c:v>-50.702399999999997</c:v>
                </c:pt>
                <c:pt idx="18023">
                  <c:v>2.7743899999999999</c:v>
                </c:pt>
                <c:pt idx="18024">
                  <c:v>83.462500000000006</c:v>
                </c:pt>
                <c:pt idx="18025">
                  <c:v>202.98500000000001</c:v>
                </c:pt>
                <c:pt idx="18026">
                  <c:v>225.56700000000001</c:v>
                </c:pt>
                <c:pt idx="18027">
                  <c:v>225.619</c:v>
                </c:pt>
                <c:pt idx="18028">
                  <c:v>225.661</c:v>
                </c:pt>
                <c:pt idx="18029">
                  <c:v>225.69399999999999</c:v>
                </c:pt>
                <c:pt idx="18030">
                  <c:v>225.72</c:v>
                </c:pt>
                <c:pt idx="18031">
                  <c:v>225.739</c:v>
                </c:pt>
                <c:pt idx="18032">
                  <c:v>225.75200000000001</c:v>
                </c:pt>
                <c:pt idx="18033">
                  <c:v>225.76</c:v>
                </c:pt>
                <c:pt idx="18034">
                  <c:v>225.76400000000001</c:v>
                </c:pt>
                <c:pt idx="18035">
                  <c:v>225.76400000000001</c:v>
                </c:pt>
                <c:pt idx="18036">
                  <c:v>225.76</c:v>
                </c:pt>
                <c:pt idx="18037">
                  <c:v>225.75399999999999</c:v>
                </c:pt>
                <c:pt idx="18038">
                  <c:v>225.745</c:v>
                </c:pt>
                <c:pt idx="18039">
                  <c:v>225.73400000000001</c:v>
                </c:pt>
                <c:pt idx="18040">
                  <c:v>225.721</c:v>
                </c:pt>
                <c:pt idx="18041">
                  <c:v>225.70699999999999</c:v>
                </c:pt>
                <c:pt idx="18042">
                  <c:v>225.691</c:v>
                </c:pt>
                <c:pt idx="18043">
                  <c:v>225.67400000000001</c:v>
                </c:pt>
                <c:pt idx="18044">
                  <c:v>225.65600000000001</c:v>
                </c:pt>
                <c:pt idx="18045">
                  <c:v>225.637</c:v>
                </c:pt>
                <c:pt idx="18046">
                  <c:v>225.61699999999999</c:v>
                </c:pt>
                <c:pt idx="18047">
                  <c:v>225.59700000000001</c:v>
                </c:pt>
                <c:pt idx="18048">
                  <c:v>225.57599999999999</c:v>
                </c:pt>
                <c:pt idx="18049">
                  <c:v>225.55500000000001</c:v>
                </c:pt>
                <c:pt idx="18050">
                  <c:v>225.53399999999999</c:v>
                </c:pt>
                <c:pt idx="18051">
                  <c:v>225.51300000000001</c:v>
                </c:pt>
                <c:pt idx="18052">
                  <c:v>225.49100000000001</c:v>
                </c:pt>
                <c:pt idx="18053">
                  <c:v>225.47</c:v>
                </c:pt>
                <c:pt idx="18054">
                  <c:v>212.44399999999999</c:v>
                </c:pt>
                <c:pt idx="18055">
                  <c:v>173.49299999999999</c:v>
                </c:pt>
                <c:pt idx="18056">
                  <c:v>109.694</c:v>
                </c:pt>
                <c:pt idx="18057">
                  <c:v>20.8505</c:v>
                </c:pt>
                <c:pt idx="18058">
                  <c:v>-92.180499999999995</c:v>
                </c:pt>
                <c:pt idx="18059">
                  <c:v>-94.634600000000006</c:v>
                </c:pt>
                <c:pt idx="18060">
                  <c:v>-94.610799999999998</c:v>
                </c:pt>
                <c:pt idx="18061">
                  <c:v>-94.590599999999995</c:v>
                </c:pt>
                <c:pt idx="18062">
                  <c:v>-94.573499999999996</c:v>
                </c:pt>
                <c:pt idx="18063">
                  <c:v>-94.558999999999997</c:v>
                </c:pt>
                <c:pt idx="18064">
                  <c:v>-94.546800000000005</c:v>
                </c:pt>
                <c:pt idx="18065">
                  <c:v>-94.536500000000004</c:v>
                </c:pt>
                <c:pt idx="18066">
                  <c:v>-94.527799999999999</c:v>
                </c:pt>
                <c:pt idx="18067">
                  <c:v>-94.520499999999998</c:v>
                </c:pt>
                <c:pt idx="18068">
                  <c:v>-94.514399999999995</c:v>
                </c:pt>
                <c:pt idx="18069">
                  <c:v>-94.509399999999999</c:v>
                </c:pt>
                <c:pt idx="18070">
                  <c:v>-94.505300000000005</c:v>
                </c:pt>
                <c:pt idx="18071">
                  <c:v>-94.501999999999995</c:v>
                </c:pt>
                <c:pt idx="18072">
                  <c:v>-94.499300000000005</c:v>
                </c:pt>
                <c:pt idx="18073">
                  <c:v>-94.497299999999996</c:v>
                </c:pt>
                <c:pt idx="18074">
                  <c:v>-94.495900000000006</c:v>
                </c:pt>
                <c:pt idx="18075">
                  <c:v>-94.495000000000005</c:v>
                </c:pt>
                <c:pt idx="18076">
                  <c:v>-94.494600000000005</c:v>
                </c:pt>
                <c:pt idx="18077">
                  <c:v>-94.494600000000005</c:v>
                </c:pt>
                <c:pt idx="18078">
                  <c:v>-94.495099999999994</c:v>
                </c:pt>
                <c:pt idx="18079">
                  <c:v>-94.495999999999995</c:v>
                </c:pt>
                <c:pt idx="18080">
                  <c:v>-94.497299999999996</c:v>
                </c:pt>
                <c:pt idx="18081">
                  <c:v>-94.498999999999995</c:v>
                </c:pt>
                <c:pt idx="18082">
                  <c:v>-94.501099999999994</c:v>
                </c:pt>
                <c:pt idx="18083">
                  <c:v>-94.503600000000006</c:v>
                </c:pt>
                <c:pt idx="18084">
                  <c:v>-94.506399999999999</c:v>
                </c:pt>
                <c:pt idx="18085">
                  <c:v>-94.509699999999995</c:v>
                </c:pt>
                <c:pt idx="18086">
                  <c:v>-94.513300000000001</c:v>
                </c:pt>
                <c:pt idx="18087">
                  <c:v>-94.517200000000003</c:v>
                </c:pt>
                <c:pt idx="18088">
                  <c:v>-94.521500000000003</c:v>
                </c:pt>
                <c:pt idx="18089">
                  <c:v>-94.5261</c:v>
                </c:pt>
                <c:pt idx="18090">
                  <c:v>-94.531000000000006</c:v>
                </c:pt>
                <c:pt idx="18091">
                  <c:v>-94.536100000000005</c:v>
                </c:pt>
                <c:pt idx="18092">
                  <c:v>-94.541499999999999</c:v>
                </c:pt>
                <c:pt idx="18093">
                  <c:v>-94.547200000000004</c:v>
                </c:pt>
                <c:pt idx="18094">
                  <c:v>-94.552999999999997</c:v>
                </c:pt>
                <c:pt idx="18095">
                  <c:v>-94.558999999999997</c:v>
                </c:pt>
                <c:pt idx="18096">
                  <c:v>-79.153899999999993</c:v>
                </c:pt>
                <c:pt idx="18097">
                  <c:v>-36.710500000000003</c:v>
                </c:pt>
                <c:pt idx="18098">
                  <c:v>37.901200000000003</c:v>
                </c:pt>
                <c:pt idx="18099">
                  <c:v>156.947</c:v>
                </c:pt>
                <c:pt idx="18100">
                  <c:v>225.20099999999999</c:v>
                </c:pt>
                <c:pt idx="18101">
                  <c:v>225.25800000000001</c:v>
                </c:pt>
                <c:pt idx="18102">
                  <c:v>225.304</c:v>
                </c:pt>
                <c:pt idx="18103">
                  <c:v>225.34299999999999</c:v>
                </c:pt>
                <c:pt idx="18104">
                  <c:v>225.374</c:v>
                </c:pt>
                <c:pt idx="18105">
                  <c:v>225.398</c:v>
                </c:pt>
                <c:pt idx="18106">
                  <c:v>225.417</c:v>
                </c:pt>
                <c:pt idx="18107">
                  <c:v>225.43199999999999</c:v>
                </c:pt>
                <c:pt idx="18108">
                  <c:v>225.441</c:v>
                </c:pt>
                <c:pt idx="18109">
                  <c:v>225.447</c:v>
                </c:pt>
                <c:pt idx="18110">
                  <c:v>225.45</c:v>
                </c:pt>
                <c:pt idx="18111">
                  <c:v>225.44900000000001</c:v>
                </c:pt>
                <c:pt idx="18112">
                  <c:v>225.44499999999999</c:v>
                </c:pt>
                <c:pt idx="18113">
                  <c:v>225.43899999999999</c:v>
                </c:pt>
                <c:pt idx="18114">
                  <c:v>225.43100000000001</c:v>
                </c:pt>
                <c:pt idx="18115">
                  <c:v>225.42</c:v>
                </c:pt>
                <c:pt idx="18116">
                  <c:v>225.40799999999999</c:v>
                </c:pt>
                <c:pt idx="18117">
                  <c:v>225.39400000000001</c:v>
                </c:pt>
                <c:pt idx="18118">
                  <c:v>225.37799999999999</c:v>
                </c:pt>
                <c:pt idx="18119">
                  <c:v>225.36099999999999</c:v>
                </c:pt>
                <c:pt idx="18120">
                  <c:v>225.34200000000001</c:v>
                </c:pt>
                <c:pt idx="18121">
                  <c:v>225.322</c:v>
                </c:pt>
                <c:pt idx="18122">
                  <c:v>225.30099999999999</c:v>
                </c:pt>
                <c:pt idx="18123">
                  <c:v>225.27799999999999</c:v>
                </c:pt>
                <c:pt idx="18124">
                  <c:v>225.255</c:v>
                </c:pt>
                <c:pt idx="18125">
                  <c:v>225.23099999999999</c:v>
                </c:pt>
                <c:pt idx="18126">
                  <c:v>225.20599999999999</c:v>
                </c:pt>
                <c:pt idx="18127">
                  <c:v>225.18100000000001</c:v>
                </c:pt>
                <c:pt idx="18128">
                  <c:v>225.155</c:v>
                </c:pt>
                <c:pt idx="18129">
                  <c:v>225.12799999999999</c:v>
                </c:pt>
                <c:pt idx="18130">
                  <c:v>225.101</c:v>
                </c:pt>
                <c:pt idx="18131">
                  <c:v>225.07300000000001</c:v>
                </c:pt>
                <c:pt idx="18132">
                  <c:v>225.04599999999999</c:v>
                </c:pt>
                <c:pt idx="18133">
                  <c:v>225.018</c:v>
                </c:pt>
                <c:pt idx="18134">
                  <c:v>224.99</c:v>
                </c:pt>
                <c:pt idx="18135">
                  <c:v>224.96199999999999</c:v>
                </c:pt>
                <c:pt idx="18136">
                  <c:v>224.934</c:v>
                </c:pt>
                <c:pt idx="18137">
                  <c:v>224.90600000000001</c:v>
                </c:pt>
                <c:pt idx="18138">
                  <c:v>224.87799999999999</c:v>
                </c:pt>
                <c:pt idx="18139">
                  <c:v>224.85</c:v>
                </c:pt>
                <c:pt idx="18140">
                  <c:v>224.82300000000001</c:v>
                </c:pt>
                <c:pt idx="18141">
                  <c:v>224.79599999999999</c:v>
                </c:pt>
                <c:pt idx="18142">
                  <c:v>224.76900000000001</c:v>
                </c:pt>
                <c:pt idx="18143">
                  <c:v>224.74299999999999</c:v>
                </c:pt>
                <c:pt idx="18144">
                  <c:v>224.71700000000001</c:v>
                </c:pt>
                <c:pt idx="18145">
                  <c:v>224.69200000000001</c:v>
                </c:pt>
                <c:pt idx="18146">
                  <c:v>224.667</c:v>
                </c:pt>
                <c:pt idx="18147">
                  <c:v>224.64400000000001</c:v>
                </c:pt>
                <c:pt idx="18148">
                  <c:v>224.62</c:v>
                </c:pt>
                <c:pt idx="18149">
                  <c:v>199.72200000000001</c:v>
                </c:pt>
                <c:pt idx="18150">
                  <c:v>150.27500000000001</c:v>
                </c:pt>
                <c:pt idx="18151">
                  <c:v>77.865499999999997</c:v>
                </c:pt>
                <c:pt idx="18152">
                  <c:v>-17.944400000000002</c:v>
                </c:pt>
                <c:pt idx="18153">
                  <c:v>-94.301100000000005</c:v>
                </c:pt>
                <c:pt idx="18154">
                  <c:v>-94.275899999999993</c:v>
                </c:pt>
                <c:pt idx="18155">
                  <c:v>-94.255099999999999</c:v>
                </c:pt>
                <c:pt idx="18156">
                  <c:v>-94.238</c:v>
                </c:pt>
                <c:pt idx="18157">
                  <c:v>-94.224199999999996</c:v>
                </c:pt>
                <c:pt idx="18158">
                  <c:v>-94.213200000000001</c:v>
                </c:pt>
                <c:pt idx="18159">
                  <c:v>-94.204700000000003</c:v>
                </c:pt>
                <c:pt idx="18160">
                  <c:v>-94.198300000000003</c:v>
                </c:pt>
                <c:pt idx="18161">
                  <c:v>-94.193899999999999</c:v>
                </c:pt>
                <c:pt idx="18162">
                  <c:v>-94.191000000000003</c:v>
                </c:pt>
                <c:pt idx="18163">
                  <c:v>-94.189700000000002</c:v>
                </c:pt>
                <c:pt idx="18164">
                  <c:v>-94.189700000000002</c:v>
                </c:pt>
                <c:pt idx="18165">
                  <c:v>-94.190799999999996</c:v>
                </c:pt>
                <c:pt idx="18166">
                  <c:v>-94.192999999999998</c:v>
                </c:pt>
                <c:pt idx="18167">
                  <c:v>-94.196200000000005</c:v>
                </c:pt>
                <c:pt idx="18168">
                  <c:v>-94.200100000000006</c:v>
                </c:pt>
                <c:pt idx="18169">
                  <c:v>-94.204899999999995</c:v>
                </c:pt>
                <c:pt idx="18170">
                  <c:v>-94.210400000000007</c:v>
                </c:pt>
                <c:pt idx="18171">
                  <c:v>-94.216499999999996</c:v>
                </c:pt>
                <c:pt idx="18172">
                  <c:v>-94.223100000000002</c:v>
                </c:pt>
                <c:pt idx="18173">
                  <c:v>-94.2303</c:v>
                </c:pt>
                <c:pt idx="18174">
                  <c:v>-94.238</c:v>
                </c:pt>
                <c:pt idx="18175">
                  <c:v>-94.246099999999998</c:v>
                </c:pt>
                <c:pt idx="18176">
                  <c:v>-94.2547</c:v>
                </c:pt>
                <c:pt idx="18177">
                  <c:v>-94.263499999999993</c:v>
                </c:pt>
                <c:pt idx="18178">
                  <c:v>-94.2727</c:v>
                </c:pt>
                <c:pt idx="18179">
                  <c:v>-94.282200000000003</c:v>
                </c:pt>
                <c:pt idx="18180">
                  <c:v>-94.291899999999998</c:v>
                </c:pt>
                <c:pt idx="18181">
                  <c:v>-94.072299999999998</c:v>
                </c:pt>
                <c:pt idx="18182">
                  <c:v>-75.031300000000002</c:v>
                </c:pt>
                <c:pt idx="18183">
                  <c:v>-35.796900000000001</c:v>
                </c:pt>
                <c:pt idx="18184">
                  <c:v>27.8187</c:v>
                </c:pt>
                <c:pt idx="18185">
                  <c:v>125.33499999999999</c:v>
                </c:pt>
                <c:pt idx="18186">
                  <c:v>224.63200000000001</c:v>
                </c:pt>
                <c:pt idx="18187">
                  <c:v>224.70099999999999</c:v>
                </c:pt>
                <c:pt idx="18188">
                  <c:v>224.75899999999999</c:v>
                </c:pt>
                <c:pt idx="18189">
                  <c:v>224.81</c:v>
                </c:pt>
                <c:pt idx="18190">
                  <c:v>224.85300000000001</c:v>
                </c:pt>
                <c:pt idx="18191">
                  <c:v>224.89</c:v>
                </c:pt>
                <c:pt idx="18192">
                  <c:v>224.922</c:v>
                </c:pt>
                <c:pt idx="18193">
                  <c:v>224.94900000000001</c:v>
                </c:pt>
                <c:pt idx="18194">
                  <c:v>224.97300000000001</c:v>
                </c:pt>
                <c:pt idx="18195">
                  <c:v>224.99199999999999</c:v>
                </c:pt>
                <c:pt idx="18196">
                  <c:v>225.00899999999999</c:v>
                </c:pt>
                <c:pt idx="18197">
                  <c:v>225.023</c:v>
                </c:pt>
                <c:pt idx="18198">
                  <c:v>225.03399999999999</c:v>
                </c:pt>
                <c:pt idx="18199">
                  <c:v>225.04400000000001</c:v>
                </c:pt>
                <c:pt idx="18200">
                  <c:v>225.05099999999999</c:v>
                </c:pt>
                <c:pt idx="18201">
                  <c:v>225.05699999999999</c:v>
                </c:pt>
                <c:pt idx="18202">
                  <c:v>225.06100000000001</c:v>
                </c:pt>
                <c:pt idx="18203">
                  <c:v>225.06299999999999</c:v>
                </c:pt>
                <c:pt idx="18204">
                  <c:v>225.065</c:v>
                </c:pt>
                <c:pt idx="18205">
                  <c:v>225.065</c:v>
                </c:pt>
                <c:pt idx="18206">
                  <c:v>225.06399999999999</c:v>
                </c:pt>
                <c:pt idx="18207">
                  <c:v>225.06299999999999</c:v>
                </c:pt>
                <c:pt idx="18208">
                  <c:v>225.06</c:v>
                </c:pt>
                <c:pt idx="18209">
                  <c:v>225.05699999999999</c:v>
                </c:pt>
                <c:pt idx="18210">
                  <c:v>225.053</c:v>
                </c:pt>
                <c:pt idx="18211">
                  <c:v>225.048</c:v>
                </c:pt>
                <c:pt idx="18212">
                  <c:v>225.042</c:v>
                </c:pt>
                <c:pt idx="18213">
                  <c:v>225.03700000000001</c:v>
                </c:pt>
                <c:pt idx="18214">
                  <c:v>225.03</c:v>
                </c:pt>
                <c:pt idx="18215">
                  <c:v>225.023</c:v>
                </c:pt>
                <c:pt idx="18216">
                  <c:v>225.01599999999999</c:v>
                </c:pt>
                <c:pt idx="18217">
                  <c:v>225.00899999999999</c:v>
                </c:pt>
                <c:pt idx="18218">
                  <c:v>225.001</c:v>
                </c:pt>
                <c:pt idx="18219">
                  <c:v>224.99299999999999</c:v>
                </c:pt>
                <c:pt idx="18220">
                  <c:v>224.98400000000001</c:v>
                </c:pt>
                <c:pt idx="18221">
                  <c:v>224.976</c:v>
                </c:pt>
                <c:pt idx="18222">
                  <c:v>224.96700000000001</c:v>
                </c:pt>
                <c:pt idx="18223">
                  <c:v>212.71299999999999</c:v>
                </c:pt>
                <c:pt idx="18224">
                  <c:v>164.42599999999999</c:v>
                </c:pt>
                <c:pt idx="18225">
                  <c:v>82.992099999999994</c:v>
                </c:pt>
                <c:pt idx="18226">
                  <c:v>-29.566299999999998</c:v>
                </c:pt>
                <c:pt idx="18227">
                  <c:v>-94.471999999999994</c:v>
                </c:pt>
                <c:pt idx="18228">
                  <c:v>-94.450500000000005</c:v>
                </c:pt>
                <c:pt idx="18229">
                  <c:v>-94.433000000000007</c:v>
                </c:pt>
                <c:pt idx="18230">
                  <c:v>-94.418899999999994</c:v>
                </c:pt>
                <c:pt idx="18231">
                  <c:v>-94.407700000000006</c:v>
                </c:pt>
                <c:pt idx="18232">
                  <c:v>-94.399000000000001</c:v>
                </c:pt>
                <c:pt idx="18233">
                  <c:v>-94.392399999999995</c:v>
                </c:pt>
                <c:pt idx="18234">
                  <c:v>-94.387699999999995</c:v>
                </c:pt>
                <c:pt idx="18235">
                  <c:v>-94.384500000000003</c:v>
                </c:pt>
                <c:pt idx="18236">
                  <c:v>-94.382599999999996</c:v>
                </c:pt>
                <c:pt idx="18237">
                  <c:v>-94.382000000000005</c:v>
                </c:pt>
                <c:pt idx="18238">
                  <c:v>-94.382300000000001</c:v>
                </c:pt>
                <c:pt idx="18239">
                  <c:v>-94.383600000000001</c:v>
                </c:pt>
                <c:pt idx="18240">
                  <c:v>-94.3857</c:v>
                </c:pt>
                <c:pt idx="18241">
                  <c:v>-94.388499999999993</c:v>
                </c:pt>
                <c:pt idx="18242">
                  <c:v>-94.391900000000007</c:v>
                </c:pt>
                <c:pt idx="18243">
                  <c:v>-94.396000000000001</c:v>
                </c:pt>
                <c:pt idx="18244">
                  <c:v>-94.400599999999997</c:v>
                </c:pt>
                <c:pt idx="18245">
                  <c:v>-94.405699999999996</c:v>
                </c:pt>
                <c:pt idx="18246">
                  <c:v>-94.411299999999997</c:v>
                </c:pt>
                <c:pt idx="18247">
                  <c:v>-94.417400000000001</c:v>
                </c:pt>
                <c:pt idx="18248">
                  <c:v>-94.424000000000007</c:v>
                </c:pt>
                <c:pt idx="18249">
                  <c:v>-94.430999999999997</c:v>
                </c:pt>
                <c:pt idx="18250">
                  <c:v>-94.438400000000001</c:v>
                </c:pt>
                <c:pt idx="18251">
                  <c:v>-94.446299999999994</c:v>
                </c:pt>
                <c:pt idx="18252">
                  <c:v>-94.454599999999999</c:v>
                </c:pt>
                <c:pt idx="18253">
                  <c:v>-94.463300000000004</c:v>
                </c:pt>
                <c:pt idx="18254">
                  <c:v>-94.472399999999993</c:v>
                </c:pt>
                <c:pt idx="18255">
                  <c:v>-94.481899999999996</c:v>
                </c:pt>
                <c:pt idx="18256">
                  <c:v>-94.491699999999994</c:v>
                </c:pt>
                <c:pt idx="18257">
                  <c:v>-94.501900000000006</c:v>
                </c:pt>
                <c:pt idx="18258">
                  <c:v>-94.5124</c:v>
                </c:pt>
                <c:pt idx="18259">
                  <c:v>-94.523200000000003</c:v>
                </c:pt>
                <c:pt idx="18260">
                  <c:v>-94.534199999999998</c:v>
                </c:pt>
                <c:pt idx="18261">
                  <c:v>-94.545500000000004</c:v>
                </c:pt>
                <c:pt idx="18262">
                  <c:v>-94.557000000000002</c:v>
                </c:pt>
                <c:pt idx="18263">
                  <c:v>-94.568600000000004</c:v>
                </c:pt>
                <c:pt idx="18264">
                  <c:v>-94.580299999999994</c:v>
                </c:pt>
                <c:pt idx="18265">
                  <c:v>-94.592100000000002</c:v>
                </c:pt>
                <c:pt idx="18266">
                  <c:v>-94.603899999999996</c:v>
                </c:pt>
                <c:pt idx="18267">
                  <c:v>-94.615700000000004</c:v>
                </c:pt>
                <c:pt idx="18268">
                  <c:v>-94.627300000000005</c:v>
                </c:pt>
                <c:pt idx="18269">
                  <c:v>-94.638900000000007</c:v>
                </c:pt>
                <c:pt idx="18270">
                  <c:v>-94.650300000000001</c:v>
                </c:pt>
                <c:pt idx="18271">
                  <c:v>-94.661500000000004</c:v>
                </c:pt>
                <c:pt idx="18272">
                  <c:v>-94.672399999999996</c:v>
                </c:pt>
                <c:pt idx="18273">
                  <c:v>-94.682900000000004</c:v>
                </c:pt>
                <c:pt idx="18274">
                  <c:v>-94.693200000000004</c:v>
                </c:pt>
                <c:pt idx="18275">
                  <c:v>-94.703000000000003</c:v>
                </c:pt>
                <c:pt idx="18276">
                  <c:v>-82.706800000000001</c:v>
                </c:pt>
                <c:pt idx="18277">
                  <c:v>-49.688899999999997</c:v>
                </c:pt>
                <c:pt idx="18278">
                  <c:v>6.4643100000000002</c:v>
                </c:pt>
                <c:pt idx="18279">
                  <c:v>91.904799999999994</c:v>
                </c:pt>
                <c:pt idx="18280">
                  <c:v>219.614</c:v>
                </c:pt>
                <c:pt idx="18281">
                  <c:v>225.614</c:v>
                </c:pt>
                <c:pt idx="18282">
                  <c:v>225.666</c:v>
                </c:pt>
                <c:pt idx="18283">
                  <c:v>225.70699999999999</c:v>
                </c:pt>
                <c:pt idx="18284">
                  <c:v>225.739</c:v>
                </c:pt>
                <c:pt idx="18285">
                  <c:v>225.76400000000001</c:v>
                </c:pt>
                <c:pt idx="18286">
                  <c:v>225.78299999999999</c:v>
                </c:pt>
                <c:pt idx="18287">
                  <c:v>225.79499999999999</c:v>
                </c:pt>
                <c:pt idx="18288">
                  <c:v>225.803</c:v>
                </c:pt>
                <c:pt idx="18289">
                  <c:v>225.80600000000001</c:v>
                </c:pt>
                <c:pt idx="18290">
                  <c:v>225.80500000000001</c:v>
                </c:pt>
                <c:pt idx="18291">
                  <c:v>225.80099999999999</c:v>
                </c:pt>
                <c:pt idx="18292">
                  <c:v>225.79400000000001</c:v>
                </c:pt>
                <c:pt idx="18293">
                  <c:v>225.78399999999999</c:v>
                </c:pt>
                <c:pt idx="18294">
                  <c:v>225.77199999999999</c:v>
                </c:pt>
                <c:pt idx="18295">
                  <c:v>225.75800000000001</c:v>
                </c:pt>
                <c:pt idx="18296">
                  <c:v>225.74199999999999</c:v>
                </c:pt>
                <c:pt idx="18297">
                  <c:v>225.72499999999999</c:v>
                </c:pt>
                <c:pt idx="18298">
                  <c:v>225.70599999999999</c:v>
                </c:pt>
                <c:pt idx="18299">
                  <c:v>225.68700000000001</c:v>
                </c:pt>
                <c:pt idx="18300">
                  <c:v>225.666</c:v>
                </c:pt>
                <c:pt idx="18301">
                  <c:v>225.64500000000001</c:v>
                </c:pt>
                <c:pt idx="18302">
                  <c:v>225.62299999999999</c:v>
                </c:pt>
                <c:pt idx="18303">
                  <c:v>225.601</c:v>
                </c:pt>
                <c:pt idx="18304">
                  <c:v>225.578</c:v>
                </c:pt>
                <c:pt idx="18305">
                  <c:v>225.55500000000001</c:v>
                </c:pt>
                <c:pt idx="18306">
                  <c:v>225.53200000000001</c:v>
                </c:pt>
                <c:pt idx="18307">
                  <c:v>225.50800000000001</c:v>
                </c:pt>
                <c:pt idx="18308">
                  <c:v>225.48400000000001</c:v>
                </c:pt>
                <c:pt idx="18309">
                  <c:v>225.46</c:v>
                </c:pt>
                <c:pt idx="18310">
                  <c:v>225.43600000000001</c:v>
                </c:pt>
                <c:pt idx="18311">
                  <c:v>199.61199999999999</c:v>
                </c:pt>
                <c:pt idx="18312">
                  <c:v>149.001</c:v>
                </c:pt>
                <c:pt idx="18313">
                  <c:v>74.354799999999997</c:v>
                </c:pt>
                <c:pt idx="18314">
                  <c:v>-24.976900000000001</c:v>
                </c:pt>
                <c:pt idx="18315">
                  <c:v>-94.636700000000005</c:v>
                </c:pt>
                <c:pt idx="18316">
                  <c:v>-94.609399999999994</c:v>
                </c:pt>
                <c:pt idx="18317">
                  <c:v>-94.586100000000002</c:v>
                </c:pt>
                <c:pt idx="18318">
                  <c:v>-94.566299999999998</c:v>
                </c:pt>
                <c:pt idx="18319">
                  <c:v>-94.549400000000006</c:v>
                </c:pt>
                <c:pt idx="18320">
                  <c:v>-94.534999999999997</c:v>
                </c:pt>
                <c:pt idx="18321">
                  <c:v>-94.5227</c:v>
                </c:pt>
                <c:pt idx="18322">
                  <c:v>-94.512299999999996</c:v>
                </c:pt>
                <c:pt idx="18323">
                  <c:v>-94.503399999999999</c:v>
                </c:pt>
                <c:pt idx="18324">
                  <c:v>-94.495900000000006</c:v>
                </c:pt>
                <c:pt idx="18325">
                  <c:v>-94.489500000000007</c:v>
                </c:pt>
                <c:pt idx="18326">
                  <c:v>-94.484200000000001</c:v>
                </c:pt>
                <c:pt idx="18327">
                  <c:v>-94.479900000000001</c:v>
                </c:pt>
                <c:pt idx="18328">
                  <c:v>-94.476200000000006</c:v>
                </c:pt>
                <c:pt idx="18329">
                  <c:v>-94.473399999999998</c:v>
                </c:pt>
                <c:pt idx="18330">
                  <c:v>-94.471100000000007</c:v>
                </c:pt>
                <c:pt idx="18331">
                  <c:v>-94.469499999999996</c:v>
                </c:pt>
                <c:pt idx="18332">
                  <c:v>-94.468400000000003</c:v>
                </c:pt>
                <c:pt idx="18333">
                  <c:v>-94.467799999999997</c:v>
                </c:pt>
                <c:pt idx="18334">
                  <c:v>-94.467699999999994</c:v>
                </c:pt>
                <c:pt idx="18335">
                  <c:v>-94.468000000000004</c:v>
                </c:pt>
                <c:pt idx="18336">
                  <c:v>-94.468800000000002</c:v>
                </c:pt>
                <c:pt idx="18337">
                  <c:v>-94.470100000000002</c:v>
                </c:pt>
                <c:pt idx="18338">
                  <c:v>-94.471800000000002</c:v>
                </c:pt>
                <c:pt idx="18339">
                  <c:v>-94.473799999999997</c:v>
                </c:pt>
                <c:pt idx="18340">
                  <c:v>-94.476299999999995</c:v>
                </c:pt>
                <c:pt idx="18341">
                  <c:v>-94.479200000000006</c:v>
                </c:pt>
                <c:pt idx="18342">
                  <c:v>-94.482500000000002</c:v>
                </c:pt>
                <c:pt idx="18343">
                  <c:v>-94.486099999999993</c:v>
                </c:pt>
                <c:pt idx="18344">
                  <c:v>-94.490099999999998</c:v>
                </c:pt>
                <c:pt idx="18345">
                  <c:v>-94.494399999999999</c:v>
                </c:pt>
                <c:pt idx="18346">
                  <c:v>-94.498999999999995</c:v>
                </c:pt>
                <c:pt idx="18347">
                  <c:v>-94.503900000000002</c:v>
                </c:pt>
                <c:pt idx="18348">
                  <c:v>-94.509100000000004</c:v>
                </c:pt>
                <c:pt idx="18349">
                  <c:v>-94.514499999999998</c:v>
                </c:pt>
                <c:pt idx="18350">
                  <c:v>-86.545000000000002</c:v>
                </c:pt>
                <c:pt idx="18351">
                  <c:v>-52.539200000000001</c:v>
                </c:pt>
                <c:pt idx="18352">
                  <c:v>11.3674</c:v>
                </c:pt>
                <c:pt idx="18353">
                  <c:v>114.831</c:v>
                </c:pt>
                <c:pt idx="18354">
                  <c:v>225.078</c:v>
                </c:pt>
                <c:pt idx="18355">
                  <c:v>225.137</c:v>
                </c:pt>
                <c:pt idx="18356">
                  <c:v>225.18700000000001</c:v>
                </c:pt>
                <c:pt idx="18357">
                  <c:v>225.22800000000001</c:v>
                </c:pt>
                <c:pt idx="18358">
                  <c:v>225.261</c:v>
                </c:pt>
                <c:pt idx="18359">
                  <c:v>225.28800000000001</c:v>
                </c:pt>
                <c:pt idx="18360">
                  <c:v>225.31</c:v>
                </c:pt>
                <c:pt idx="18361">
                  <c:v>225.32599999999999</c:v>
                </c:pt>
                <c:pt idx="18362">
                  <c:v>225.339</c:v>
                </c:pt>
                <c:pt idx="18363">
                  <c:v>225.34700000000001</c:v>
                </c:pt>
                <c:pt idx="18364">
                  <c:v>225.352</c:v>
                </c:pt>
                <c:pt idx="18365">
                  <c:v>225.35400000000001</c:v>
                </c:pt>
                <c:pt idx="18366">
                  <c:v>225.35300000000001</c:v>
                </c:pt>
                <c:pt idx="18367">
                  <c:v>225.34899999999999</c:v>
                </c:pt>
                <c:pt idx="18368">
                  <c:v>225.34299999999999</c:v>
                </c:pt>
                <c:pt idx="18369">
                  <c:v>225.33600000000001</c:v>
                </c:pt>
                <c:pt idx="18370">
                  <c:v>225.32599999999999</c:v>
                </c:pt>
                <c:pt idx="18371">
                  <c:v>225.31399999999999</c:v>
                </c:pt>
                <c:pt idx="18372">
                  <c:v>225.30099999999999</c:v>
                </c:pt>
                <c:pt idx="18373">
                  <c:v>225.286</c:v>
                </c:pt>
                <c:pt idx="18374">
                  <c:v>225.27</c:v>
                </c:pt>
                <c:pt idx="18375">
                  <c:v>225.25200000000001</c:v>
                </c:pt>
                <c:pt idx="18376">
                  <c:v>225.233</c:v>
                </c:pt>
                <c:pt idx="18377">
                  <c:v>225.214</c:v>
                </c:pt>
                <c:pt idx="18378">
                  <c:v>225.19300000000001</c:v>
                </c:pt>
                <c:pt idx="18379">
                  <c:v>225.17099999999999</c:v>
                </c:pt>
                <c:pt idx="18380">
                  <c:v>225.148</c:v>
                </c:pt>
                <c:pt idx="18381">
                  <c:v>225.124</c:v>
                </c:pt>
                <c:pt idx="18382">
                  <c:v>225.1</c:v>
                </c:pt>
                <c:pt idx="18383">
                  <c:v>225.07499999999999</c:v>
                </c:pt>
                <c:pt idx="18384">
                  <c:v>225.05</c:v>
                </c:pt>
                <c:pt idx="18385">
                  <c:v>225.024</c:v>
                </c:pt>
                <c:pt idx="18386">
                  <c:v>224.99700000000001</c:v>
                </c:pt>
                <c:pt idx="18387">
                  <c:v>224.971</c:v>
                </c:pt>
                <c:pt idx="18388">
                  <c:v>224.94399999999999</c:v>
                </c:pt>
                <c:pt idx="18389">
                  <c:v>224.917</c:v>
                </c:pt>
                <c:pt idx="18390">
                  <c:v>224.89</c:v>
                </c:pt>
                <c:pt idx="18391">
                  <c:v>224.863</c:v>
                </c:pt>
                <c:pt idx="18392">
                  <c:v>224.83600000000001</c:v>
                </c:pt>
                <c:pt idx="18393">
                  <c:v>224.809</c:v>
                </c:pt>
                <c:pt idx="18394">
                  <c:v>224.78299999999999</c:v>
                </c:pt>
                <c:pt idx="18395">
                  <c:v>224.75700000000001</c:v>
                </c:pt>
                <c:pt idx="18396">
                  <c:v>224.73099999999999</c:v>
                </c:pt>
                <c:pt idx="18397">
                  <c:v>224.70500000000001</c:v>
                </c:pt>
                <c:pt idx="18398">
                  <c:v>224.68</c:v>
                </c:pt>
                <c:pt idx="18399">
                  <c:v>224.65600000000001</c:v>
                </c:pt>
                <c:pt idx="18400">
                  <c:v>224.63200000000001</c:v>
                </c:pt>
                <c:pt idx="18401">
                  <c:v>224.60900000000001</c:v>
                </c:pt>
                <c:pt idx="18402">
                  <c:v>224.58699999999999</c:v>
                </c:pt>
                <c:pt idx="18403">
                  <c:v>214.57400000000001</c:v>
                </c:pt>
                <c:pt idx="18404">
                  <c:v>175.96899999999999</c:v>
                </c:pt>
                <c:pt idx="18405">
                  <c:v>111.55500000000001</c:v>
                </c:pt>
                <c:pt idx="18406">
                  <c:v>22.330100000000002</c:v>
                </c:pt>
                <c:pt idx="18407">
                  <c:v>-90.731899999999996</c:v>
                </c:pt>
                <c:pt idx="18408">
                  <c:v>-94.269300000000001</c:v>
                </c:pt>
                <c:pt idx="18409">
                  <c:v>-94.247500000000002</c:v>
                </c:pt>
                <c:pt idx="18410">
                  <c:v>-94.229699999999994</c:v>
                </c:pt>
                <c:pt idx="18411">
                  <c:v>-94.215400000000002</c:v>
                </c:pt>
                <c:pt idx="18412">
                  <c:v>-94.203999999999994</c:v>
                </c:pt>
                <c:pt idx="18413">
                  <c:v>-94.1952</c:v>
                </c:pt>
                <c:pt idx="18414">
                  <c:v>-94.188699999999997</c:v>
                </c:pt>
                <c:pt idx="18415">
                  <c:v>-94.184100000000001</c:v>
                </c:pt>
                <c:pt idx="18416">
                  <c:v>-94.181399999999996</c:v>
                </c:pt>
                <c:pt idx="18417">
                  <c:v>-94.180199999999999</c:v>
                </c:pt>
                <c:pt idx="18418">
                  <c:v>-94.180400000000006</c:v>
                </c:pt>
                <c:pt idx="18419">
                  <c:v>-94.181799999999996</c:v>
                </c:pt>
                <c:pt idx="18420">
                  <c:v>-94.184299999999993</c:v>
                </c:pt>
                <c:pt idx="18421">
                  <c:v>-94.187899999999999</c:v>
                </c:pt>
                <c:pt idx="18422">
                  <c:v>-94.192400000000006</c:v>
                </c:pt>
                <c:pt idx="18423">
                  <c:v>-94.197599999999994</c:v>
                </c:pt>
                <c:pt idx="18424">
                  <c:v>-94.203699999999998</c:v>
                </c:pt>
                <c:pt idx="18425">
                  <c:v>-94.210400000000007</c:v>
                </c:pt>
                <c:pt idx="18426">
                  <c:v>-94.217799999999997</c:v>
                </c:pt>
                <c:pt idx="18427">
                  <c:v>-94.225700000000003</c:v>
                </c:pt>
                <c:pt idx="18428">
                  <c:v>-94.234200000000001</c:v>
                </c:pt>
                <c:pt idx="18429">
                  <c:v>-94.243099999999998</c:v>
                </c:pt>
                <c:pt idx="18430">
                  <c:v>-94.252499999999998</c:v>
                </c:pt>
                <c:pt idx="18431">
                  <c:v>-94.262299999999996</c:v>
                </c:pt>
                <c:pt idx="18432">
                  <c:v>-94.272499999999994</c:v>
                </c:pt>
                <c:pt idx="18433">
                  <c:v>-94.283000000000001</c:v>
                </c:pt>
                <c:pt idx="18434">
                  <c:v>-94.293700000000001</c:v>
                </c:pt>
                <c:pt idx="18435">
                  <c:v>-94.3048</c:v>
                </c:pt>
                <c:pt idx="18436">
                  <c:v>-94.316000000000003</c:v>
                </c:pt>
                <c:pt idx="18437">
                  <c:v>-94.327399999999997</c:v>
                </c:pt>
                <c:pt idx="18438">
                  <c:v>-90.718900000000005</c:v>
                </c:pt>
                <c:pt idx="18439">
                  <c:v>-67.982699999999994</c:v>
                </c:pt>
                <c:pt idx="18440">
                  <c:v>-24.437799999999999</c:v>
                </c:pt>
                <c:pt idx="18441">
                  <c:v>44.756599999999999</c:v>
                </c:pt>
                <c:pt idx="18442">
                  <c:v>150.18799999999999</c:v>
                </c:pt>
                <c:pt idx="18443">
                  <c:v>224.74600000000001</c:v>
                </c:pt>
                <c:pt idx="18444">
                  <c:v>224.815</c:v>
                </c:pt>
                <c:pt idx="18445">
                  <c:v>224.874</c:v>
                </c:pt>
                <c:pt idx="18446">
                  <c:v>224.92599999999999</c:v>
                </c:pt>
                <c:pt idx="18447">
                  <c:v>224.97</c:v>
                </c:pt>
                <c:pt idx="18448">
                  <c:v>225.00800000000001</c:v>
                </c:pt>
                <c:pt idx="18449">
                  <c:v>225.04</c:v>
                </c:pt>
                <c:pt idx="18450">
                  <c:v>225.06800000000001</c:v>
                </c:pt>
                <c:pt idx="18451">
                  <c:v>225.09200000000001</c:v>
                </c:pt>
                <c:pt idx="18452">
                  <c:v>225.11199999999999</c:v>
                </c:pt>
                <c:pt idx="18453">
                  <c:v>225.12899999999999</c:v>
                </c:pt>
                <c:pt idx="18454">
                  <c:v>225.143</c:v>
                </c:pt>
                <c:pt idx="18455">
                  <c:v>225.154</c:v>
                </c:pt>
                <c:pt idx="18456">
                  <c:v>225.16300000000001</c:v>
                </c:pt>
                <c:pt idx="18457">
                  <c:v>225.17</c:v>
                </c:pt>
                <c:pt idx="18458">
                  <c:v>225.17599999999999</c:v>
                </c:pt>
                <c:pt idx="18459">
                  <c:v>225.179</c:v>
                </c:pt>
                <c:pt idx="18460">
                  <c:v>225.18199999999999</c:v>
                </c:pt>
                <c:pt idx="18461">
                  <c:v>225.18199999999999</c:v>
                </c:pt>
                <c:pt idx="18462">
                  <c:v>225.18199999999999</c:v>
                </c:pt>
                <c:pt idx="18463">
                  <c:v>225.18</c:v>
                </c:pt>
                <c:pt idx="18464">
                  <c:v>225.178</c:v>
                </c:pt>
                <c:pt idx="18465">
                  <c:v>225.17400000000001</c:v>
                </c:pt>
                <c:pt idx="18466">
                  <c:v>225.17</c:v>
                </c:pt>
                <c:pt idx="18467">
                  <c:v>225.16499999999999</c:v>
                </c:pt>
                <c:pt idx="18468">
                  <c:v>225.15899999999999</c:v>
                </c:pt>
                <c:pt idx="18469">
                  <c:v>225.15299999999999</c:v>
                </c:pt>
                <c:pt idx="18470">
                  <c:v>225.14599999999999</c:v>
                </c:pt>
                <c:pt idx="18471">
                  <c:v>225.13800000000001</c:v>
                </c:pt>
                <c:pt idx="18472">
                  <c:v>225.13</c:v>
                </c:pt>
                <c:pt idx="18473">
                  <c:v>225.12200000000001</c:v>
                </c:pt>
                <c:pt idx="18474">
                  <c:v>225.113</c:v>
                </c:pt>
                <c:pt idx="18475">
                  <c:v>225.10400000000001</c:v>
                </c:pt>
                <c:pt idx="18476">
                  <c:v>225.09399999999999</c:v>
                </c:pt>
                <c:pt idx="18477">
                  <c:v>225.08500000000001</c:v>
                </c:pt>
                <c:pt idx="18478">
                  <c:v>189.268</c:v>
                </c:pt>
                <c:pt idx="18479">
                  <c:v>120.39400000000001</c:v>
                </c:pt>
                <c:pt idx="18480">
                  <c:v>20.635899999999999</c:v>
                </c:pt>
                <c:pt idx="18481">
                  <c:v>-94.530900000000003</c:v>
                </c:pt>
                <c:pt idx="18482">
                  <c:v>-94.507000000000005</c:v>
                </c:pt>
                <c:pt idx="18483">
                  <c:v>-94.487499999999997</c:v>
                </c:pt>
                <c:pt idx="18484">
                  <c:v>-94.471500000000006</c:v>
                </c:pt>
                <c:pt idx="18485">
                  <c:v>-94.458500000000001</c:v>
                </c:pt>
                <c:pt idx="18486">
                  <c:v>-94.4482</c:v>
                </c:pt>
                <c:pt idx="18487">
                  <c:v>-94.440100000000001</c:v>
                </c:pt>
                <c:pt idx="18488">
                  <c:v>-94.433800000000005</c:v>
                </c:pt>
                <c:pt idx="18489">
                  <c:v>-94.429100000000005</c:v>
                </c:pt>
                <c:pt idx="18490">
                  <c:v>-94.425899999999999</c:v>
                </c:pt>
                <c:pt idx="18491">
                  <c:v>-94.4238</c:v>
                </c:pt>
                <c:pt idx="18492">
                  <c:v>-94.422700000000006</c:v>
                </c:pt>
                <c:pt idx="18493">
                  <c:v>-94.422600000000003</c:v>
                </c:pt>
                <c:pt idx="18494">
                  <c:v>-94.423299999999998</c:v>
                </c:pt>
                <c:pt idx="18495">
                  <c:v>-94.424599999999998</c:v>
                </c:pt>
                <c:pt idx="18496">
                  <c:v>-94.426599999999993</c:v>
                </c:pt>
                <c:pt idx="18497">
                  <c:v>-94.429199999999994</c:v>
                </c:pt>
                <c:pt idx="18498">
                  <c:v>-94.432299999999998</c:v>
                </c:pt>
                <c:pt idx="18499">
                  <c:v>-94.435900000000004</c:v>
                </c:pt>
                <c:pt idx="18500">
                  <c:v>-94.44</c:v>
                </c:pt>
                <c:pt idx="18501">
                  <c:v>-94.444500000000005</c:v>
                </c:pt>
                <c:pt idx="18502">
                  <c:v>-94.4495</c:v>
                </c:pt>
                <c:pt idx="18503">
                  <c:v>-94.454999999999998</c:v>
                </c:pt>
                <c:pt idx="18504">
                  <c:v>-94.460800000000006</c:v>
                </c:pt>
                <c:pt idx="18505">
                  <c:v>-94.467100000000002</c:v>
                </c:pt>
                <c:pt idx="18506">
                  <c:v>-94.4739</c:v>
                </c:pt>
                <c:pt idx="18507">
                  <c:v>-94.480999999999995</c:v>
                </c:pt>
                <c:pt idx="18508">
                  <c:v>-94.488500000000002</c:v>
                </c:pt>
                <c:pt idx="18509">
                  <c:v>-94.496499999999997</c:v>
                </c:pt>
                <c:pt idx="18510">
                  <c:v>-94.504800000000003</c:v>
                </c:pt>
                <c:pt idx="18511">
                  <c:v>-94.513499999999993</c:v>
                </c:pt>
                <c:pt idx="18512">
                  <c:v>-94.522599999999997</c:v>
                </c:pt>
                <c:pt idx="18513">
                  <c:v>-94.531999999999996</c:v>
                </c:pt>
                <c:pt idx="18514">
                  <c:v>-94.541799999999995</c:v>
                </c:pt>
                <c:pt idx="18515">
                  <c:v>-94.5518</c:v>
                </c:pt>
                <c:pt idx="18516">
                  <c:v>-94.561999999999998</c:v>
                </c:pt>
                <c:pt idx="18517">
                  <c:v>-94.572500000000005</c:v>
                </c:pt>
                <c:pt idx="18518">
                  <c:v>-94.583100000000002</c:v>
                </c:pt>
                <c:pt idx="18519">
                  <c:v>-94.593900000000005</c:v>
                </c:pt>
                <c:pt idx="18520">
                  <c:v>-94.604799999999997</c:v>
                </c:pt>
                <c:pt idx="18521">
                  <c:v>-94.615700000000004</c:v>
                </c:pt>
                <c:pt idx="18522">
                  <c:v>-94.626599999999996</c:v>
                </c:pt>
                <c:pt idx="18523">
                  <c:v>-94.637500000000003</c:v>
                </c:pt>
                <c:pt idx="18524">
                  <c:v>-94.648200000000003</c:v>
                </c:pt>
                <c:pt idx="18525">
                  <c:v>-94.658799999999999</c:v>
                </c:pt>
                <c:pt idx="18526">
                  <c:v>-94.669200000000004</c:v>
                </c:pt>
                <c:pt idx="18527">
                  <c:v>-94.679400000000001</c:v>
                </c:pt>
                <c:pt idx="18528">
                  <c:v>-94.6892</c:v>
                </c:pt>
                <c:pt idx="18529">
                  <c:v>-94.698700000000002</c:v>
                </c:pt>
                <c:pt idx="18530">
                  <c:v>-84.3202</c:v>
                </c:pt>
                <c:pt idx="18531">
                  <c:v>-50.953499999999998</c:v>
                </c:pt>
                <c:pt idx="18532">
                  <c:v>7.7480399999999996</c:v>
                </c:pt>
                <c:pt idx="18533">
                  <c:v>98.616600000000005</c:v>
                </c:pt>
                <c:pt idx="18534">
                  <c:v>225.541</c:v>
                </c:pt>
                <c:pt idx="18535">
                  <c:v>225.60300000000001</c:v>
                </c:pt>
                <c:pt idx="18536">
                  <c:v>225.65299999999999</c:v>
                </c:pt>
                <c:pt idx="18537">
                  <c:v>225.69399999999999</c:v>
                </c:pt>
                <c:pt idx="18538">
                  <c:v>225.726</c:v>
                </c:pt>
                <c:pt idx="18539">
                  <c:v>225.75</c:v>
                </c:pt>
                <c:pt idx="18540">
                  <c:v>225.768</c:v>
                </c:pt>
                <c:pt idx="18541">
                  <c:v>225.78</c:v>
                </c:pt>
                <c:pt idx="18542">
                  <c:v>225.786</c:v>
                </c:pt>
                <c:pt idx="18543">
                  <c:v>225.78899999999999</c:v>
                </c:pt>
                <c:pt idx="18544">
                  <c:v>225.78700000000001</c:v>
                </c:pt>
                <c:pt idx="18545">
                  <c:v>225.78200000000001</c:v>
                </c:pt>
                <c:pt idx="18546">
                  <c:v>225.774</c:v>
                </c:pt>
                <c:pt idx="18547">
                  <c:v>225.76300000000001</c:v>
                </c:pt>
                <c:pt idx="18548">
                  <c:v>225.75</c:v>
                </c:pt>
                <c:pt idx="18549">
                  <c:v>225.73500000000001</c:v>
                </c:pt>
                <c:pt idx="18550">
                  <c:v>225.71799999999999</c:v>
                </c:pt>
                <c:pt idx="18551">
                  <c:v>225.7</c:v>
                </c:pt>
                <c:pt idx="18552">
                  <c:v>225.68</c:v>
                </c:pt>
                <c:pt idx="18553">
                  <c:v>225.65899999999999</c:v>
                </c:pt>
                <c:pt idx="18554">
                  <c:v>225.63800000000001</c:v>
                </c:pt>
                <c:pt idx="18555">
                  <c:v>225.61500000000001</c:v>
                </c:pt>
                <c:pt idx="18556">
                  <c:v>225.59200000000001</c:v>
                </c:pt>
                <c:pt idx="18557">
                  <c:v>225.56800000000001</c:v>
                </c:pt>
                <c:pt idx="18558">
                  <c:v>225.54400000000001</c:v>
                </c:pt>
                <c:pt idx="18559">
                  <c:v>225.51900000000001</c:v>
                </c:pt>
                <c:pt idx="18560">
                  <c:v>225.495</c:v>
                </c:pt>
                <c:pt idx="18561">
                  <c:v>225.47</c:v>
                </c:pt>
                <c:pt idx="18562">
                  <c:v>225.44499999999999</c:v>
                </c:pt>
                <c:pt idx="18563">
                  <c:v>225.41900000000001</c:v>
                </c:pt>
                <c:pt idx="18564">
                  <c:v>225.39400000000001</c:v>
                </c:pt>
                <c:pt idx="18565">
                  <c:v>225.369</c:v>
                </c:pt>
                <c:pt idx="18566">
                  <c:v>225.34399999999999</c:v>
                </c:pt>
                <c:pt idx="18567">
                  <c:v>218.804</c:v>
                </c:pt>
                <c:pt idx="18568">
                  <c:v>185.554</c:v>
                </c:pt>
                <c:pt idx="18569">
                  <c:v>127.39700000000001</c:v>
                </c:pt>
                <c:pt idx="18570">
                  <c:v>44.863399999999999</c:v>
                </c:pt>
                <c:pt idx="18571">
                  <c:v>-61.792999999999999</c:v>
                </c:pt>
                <c:pt idx="18572">
                  <c:v>-94.580299999999994</c:v>
                </c:pt>
                <c:pt idx="18573">
                  <c:v>-94.554400000000001</c:v>
                </c:pt>
                <c:pt idx="18574">
                  <c:v>-94.532300000000006</c:v>
                </c:pt>
                <c:pt idx="18575">
                  <c:v>-94.513599999999997</c:v>
                </c:pt>
                <c:pt idx="18576">
                  <c:v>-94.497799999999998</c:v>
                </c:pt>
                <c:pt idx="18577">
                  <c:v>-94.484300000000005</c:v>
                </c:pt>
                <c:pt idx="18578">
                  <c:v>-94.472899999999996</c:v>
                </c:pt>
                <c:pt idx="18579">
                  <c:v>-94.463399999999993</c:v>
                </c:pt>
                <c:pt idx="18580">
                  <c:v>-94.455399999999997</c:v>
                </c:pt>
                <c:pt idx="18581">
                  <c:v>-94.448700000000002</c:v>
                </c:pt>
                <c:pt idx="18582">
                  <c:v>-94.443200000000004</c:v>
                </c:pt>
                <c:pt idx="18583">
                  <c:v>-94.438800000000001</c:v>
                </c:pt>
                <c:pt idx="18584">
                  <c:v>-94.435299999999998</c:v>
                </c:pt>
                <c:pt idx="18585">
                  <c:v>-94.432599999999994</c:v>
                </c:pt>
                <c:pt idx="18586">
                  <c:v>-94.430700000000002</c:v>
                </c:pt>
                <c:pt idx="18587">
                  <c:v>-94.429500000000004</c:v>
                </c:pt>
                <c:pt idx="18588">
                  <c:v>-94.428899999999999</c:v>
                </c:pt>
                <c:pt idx="18589">
                  <c:v>-94.428899999999999</c:v>
                </c:pt>
                <c:pt idx="18590">
                  <c:v>-94.429400000000001</c:v>
                </c:pt>
                <c:pt idx="18591">
                  <c:v>-94.430400000000006</c:v>
                </c:pt>
                <c:pt idx="18592">
                  <c:v>-94.432000000000002</c:v>
                </c:pt>
                <c:pt idx="18593">
                  <c:v>-94.433999999999997</c:v>
                </c:pt>
                <c:pt idx="18594">
                  <c:v>-94.436499999999995</c:v>
                </c:pt>
                <c:pt idx="18595">
                  <c:v>-94.439400000000006</c:v>
                </c:pt>
                <c:pt idx="18596">
                  <c:v>-94.442700000000002</c:v>
                </c:pt>
                <c:pt idx="18597">
                  <c:v>-94.4465</c:v>
                </c:pt>
                <c:pt idx="18598">
                  <c:v>-94.450699999999998</c:v>
                </c:pt>
                <c:pt idx="18599">
                  <c:v>-94.455200000000005</c:v>
                </c:pt>
                <c:pt idx="18600">
                  <c:v>-94.460099999999997</c:v>
                </c:pt>
                <c:pt idx="18601">
                  <c:v>-94.465299999999999</c:v>
                </c:pt>
                <c:pt idx="18602">
                  <c:v>-94.470799999999997</c:v>
                </c:pt>
                <c:pt idx="18603">
                  <c:v>-94.476600000000005</c:v>
                </c:pt>
                <c:pt idx="18604">
                  <c:v>-94.482600000000005</c:v>
                </c:pt>
                <c:pt idx="18605">
                  <c:v>-82.807100000000005</c:v>
                </c:pt>
                <c:pt idx="18606">
                  <c:v>-45.368299999999998</c:v>
                </c:pt>
                <c:pt idx="18607">
                  <c:v>22.2806</c:v>
                </c:pt>
                <c:pt idx="18608">
                  <c:v>130.82</c:v>
                </c:pt>
                <c:pt idx="18609">
                  <c:v>225.01499999999999</c:v>
                </c:pt>
                <c:pt idx="18610">
                  <c:v>225.07499999999999</c:v>
                </c:pt>
                <c:pt idx="18611">
                  <c:v>225.126</c:v>
                </c:pt>
                <c:pt idx="18612">
                  <c:v>225.167</c:v>
                </c:pt>
                <c:pt idx="18613">
                  <c:v>225.202</c:v>
                </c:pt>
                <c:pt idx="18614">
                  <c:v>225.23</c:v>
                </c:pt>
                <c:pt idx="18615">
                  <c:v>225.25200000000001</c:v>
                </c:pt>
                <c:pt idx="18616">
                  <c:v>225.27</c:v>
                </c:pt>
                <c:pt idx="18617">
                  <c:v>225.28399999999999</c:v>
                </c:pt>
                <c:pt idx="18618">
                  <c:v>225.29300000000001</c:v>
                </c:pt>
                <c:pt idx="18619">
                  <c:v>225.3</c:v>
                </c:pt>
                <c:pt idx="18620">
                  <c:v>225.303</c:v>
                </c:pt>
                <c:pt idx="18621">
                  <c:v>225.303</c:v>
                </c:pt>
                <c:pt idx="18622">
                  <c:v>225.30099999999999</c:v>
                </c:pt>
                <c:pt idx="18623">
                  <c:v>225.297</c:v>
                </c:pt>
                <c:pt idx="18624">
                  <c:v>225.291</c:v>
                </c:pt>
                <c:pt idx="18625">
                  <c:v>225.28200000000001</c:v>
                </c:pt>
                <c:pt idx="18626">
                  <c:v>225.27199999999999</c:v>
                </c:pt>
                <c:pt idx="18627">
                  <c:v>225.26</c:v>
                </c:pt>
                <c:pt idx="18628">
                  <c:v>225.24700000000001</c:v>
                </c:pt>
                <c:pt idx="18629">
                  <c:v>225.232</c:v>
                </c:pt>
                <c:pt idx="18630">
                  <c:v>225.21600000000001</c:v>
                </c:pt>
                <c:pt idx="18631">
                  <c:v>225.19800000000001</c:v>
                </c:pt>
                <c:pt idx="18632">
                  <c:v>225.18</c:v>
                </c:pt>
                <c:pt idx="18633">
                  <c:v>225.16</c:v>
                </c:pt>
                <c:pt idx="18634">
                  <c:v>225.14</c:v>
                </c:pt>
                <c:pt idx="18635">
                  <c:v>225.11799999999999</c:v>
                </c:pt>
                <c:pt idx="18636">
                  <c:v>225.096</c:v>
                </c:pt>
                <c:pt idx="18637">
                  <c:v>225.07300000000001</c:v>
                </c:pt>
                <c:pt idx="18638">
                  <c:v>225.04900000000001</c:v>
                </c:pt>
                <c:pt idx="18639">
                  <c:v>225.02500000000001</c:v>
                </c:pt>
                <c:pt idx="18640">
                  <c:v>225</c:v>
                </c:pt>
                <c:pt idx="18641">
                  <c:v>224.97499999999999</c:v>
                </c:pt>
                <c:pt idx="18642">
                  <c:v>224.95</c:v>
                </c:pt>
                <c:pt idx="18643">
                  <c:v>224.92400000000001</c:v>
                </c:pt>
                <c:pt idx="18644">
                  <c:v>224.898</c:v>
                </c:pt>
                <c:pt idx="18645">
                  <c:v>224.87299999999999</c:v>
                </c:pt>
                <c:pt idx="18646">
                  <c:v>224.84700000000001</c:v>
                </c:pt>
                <c:pt idx="18647">
                  <c:v>224.821</c:v>
                </c:pt>
                <c:pt idx="18648">
                  <c:v>224.79499999999999</c:v>
                </c:pt>
                <c:pt idx="18649">
                  <c:v>224.77</c:v>
                </c:pt>
                <c:pt idx="18650">
                  <c:v>224.745</c:v>
                </c:pt>
                <c:pt idx="18651">
                  <c:v>224.72</c:v>
                </c:pt>
                <c:pt idx="18652">
                  <c:v>224.696</c:v>
                </c:pt>
                <c:pt idx="18653">
                  <c:v>224.672</c:v>
                </c:pt>
                <c:pt idx="18654">
                  <c:v>224.648</c:v>
                </c:pt>
                <c:pt idx="18655">
                  <c:v>224.626</c:v>
                </c:pt>
                <c:pt idx="18656">
                  <c:v>224.60300000000001</c:v>
                </c:pt>
                <c:pt idx="18657">
                  <c:v>224.58199999999999</c:v>
                </c:pt>
                <c:pt idx="18658">
                  <c:v>194.916</c:v>
                </c:pt>
                <c:pt idx="18659">
                  <c:v>137.33099999999999</c:v>
                </c:pt>
                <c:pt idx="18660">
                  <c:v>53.931699999999999</c:v>
                </c:pt>
                <c:pt idx="18661">
                  <c:v>-55.025599999999997</c:v>
                </c:pt>
                <c:pt idx="18662">
                  <c:v>-94.283199999999994</c:v>
                </c:pt>
                <c:pt idx="18663">
                  <c:v>-94.259799999999998</c:v>
                </c:pt>
                <c:pt idx="18664">
                  <c:v>-94.240600000000001</c:v>
                </c:pt>
                <c:pt idx="18665">
                  <c:v>-94.224999999999994</c:v>
                </c:pt>
                <c:pt idx="18666">
                  <c:v>-94.212500000000006</c:v>
                </c:pt>
                <c:pt idx="18667">
                  <c:v>-94.202799999999996</c:v>
                </c:pt>
                <c:pt idx="18668">
                  <c:v>-94.195499999999996</c:v>
                </c:pt>
                <c:pt idx="18669">
                  <c:v>-94.190200000000004</c:v>
                </c:pt>
                <c:pt idx="18670">
                  <c:v>-94.186800000000005</c:v>
                </c:pt>
                <c:pt idx="18671">
                  <c:v>-94.185000000000002</c:v>
                </c:pt>
                <c:pt idx="18672">
                  <c:v>-94.184700000000007</c:v>
                </c:pt>
                <c:pt idx="18673">
                  <c:v>-94.185699999999997</c:v>
                </c:pt>
                <c:pt idx="18674">
                  <c:v>-94.187899999999999</c:v>
                </c:pt>
                <c:pt idx="18675">
                  <c:v>-94.191100000000006</c:v>
                </c:pt>
                <c:pt idx="18676">
                  <c:v>-94.195300000000003</c:v>
                </c:pt>
                <c:pt idx="18677">
                  <c:v>-94.200299999999999</c:v>
                </c:pt>
                <c:pt idx="18678">
                  <c:v>-94.206100000000006</c:v>
                </c:pt>
                <c:pt idx="18679">
                  <c:v>-94.212699999999998</c:v>
                </c:pt>
                <c:pt idx="18680">
                  <c:v>-94.22</c:v>
                </c:pt>
                <c:pt idx="18681">
                  <c:v>-94.227800000000002</c:v>
                </c:pt>
                <c:pt idx="18682">
                  <c:v>-94.2363</c:v>
                </c:pt>
                <c:pt idx="18683">
                  <c:v>-94.245199999999997</c:v>
                </c:pt>
                <c:pt idx="18684">
                  <c:v>-94.2547</c:v>
                </c:pt>
                <c:pt idx="18685">
                  <c:v>-94.264600000000002</c:v>
                </c:pt>
                <c:pt idx="18686">
                  <c:v>-94.274900000000002</c:v>
                </c:pt>
                <c:pt idx="18687">
                  <c:v>-94.285600000000002</c:v>
                </c:pt>
                <c:pt idx="18688">
                  <c:v>-94.296499999999995</c:v>
                </c:pt>
                <c:pt idx="18689">
                  <c:v>-94.3078</c:v>
                </c:pt>
                <c:pt idx="18690">
                  <c:v>-94.319299999999998</c:v>
                </c:pt>
                <c:pt idx="18691">
                  <c:v>-94.331100000000006</c:v>
                </c:pt>
                <c:pt idx="18692">
                  <c:v>-94.3429</c:v>
                </c:pt>
                <c:pt idx="18693">
                  <c:v>-94.354900000000001</c:v>
                </c:pt>
                <c:pt idx="18694">
                  <c:v>-94.367000000000004</c:v>
                </c:pt>
                <c:pt idx="18695">
                  <c:v>-76.529799999999994</c:v>
                </c:pt>
                <c:pt idx="18696">
                  <c:v>-38.450699999999998</c:v>
                </c:pt>
                <c:pt idx="18697">
                  <c:v>23.561399999999999</c:v>
                </c:pt>
                <c:pt idx="18698">
                  <c:v>118.262</c:v>
                </c:pt>
                <c:pt idx="18699">
                  <c:v>224.80600000000001</c:v>
                </c:pt>
                <c:pt idx="18700">
                  <c:v>224.87799999999999</c:v>
                </c:pt>
                <c:pt idx="18701">
                  <c:v>224.94</c:v>
                </c:pt>
                <c:pt idx="18702">
                  <c:v>224.99299999999999</c:v>
                </c:pt>
                <c:pt idx="18703">
                  <c:v>225.03899999999999</c:v>
                </c:pt>
                <c:pt idx="18704">
                  <c:v>225.078</c:v>
                </c:pt>
                <c:pt idx="18705">
                  <c:v>225.11099999999999</c:v>
                </c:pt>
                <c:pt idx="18706">
                  <c:v>225.13900000000001</c:v>
                </c:pt>
                <c:pt idx="18707">
                  <c:v>225.16300000000001</c:v>
                </c:pt>
                <c:pt idx="18708">
                  <c:v>225.18299999999999</c:v>
                </c:pt>
                <c:pt idx="18709">
                  <c:v>225.2</c:v>
                </c:pt>
                <c:pt idx="18710">
                  <c:v>225.21299999999999</c:v>
                </c:pt>
                <c:pt idx="18711">
                  <c:v>225.22399999999999</c:v>
                </c:pt>
                <c:pt idx="18712">
                  <c:v>225.233</c:v>
                </c:pt>
                <c:pt idx="18713">
                  <c:v>225.239</c:v>
                </c:pt>
                <c:pt idx="18714">
                  <c:v>225.24299999999999</c:v>
                </c:pt>
                <c:pt idx="18715">
                  <c:v>225.24600000000001</c:v>
                </c:pt>
                <c:pt idx="18716">
                  <c:v>225.24700000000001</c:v>
                </c:pt>
                <c:pt idx="18717">
                  <c:v>225.24700000000001</c:v>
                </c:pt>
                <c:pt idx="18718">
                  <c:v>225.245</c:v>
                </c:pt>
                <c:pt idx="18719">
                  <c:v>225.24199999999999</c:v>
                </c:pt>
                <c:pt idx="18720">
                  <c:v>225.239</c:v>
                </c:pt>
                <c:pt idx="18721">
                  <c:v>225.23400000000001</c:v>
                </c:pt>
                <c:pt idx="18722">
                  <c:v>225.22800000000001</c:v>
                </c:pt>
                <c:pt idx="18723">
                  <c:v>225.22200000000001</c:v>
                </c:pt>
                <c:pt idx="18724">
                  <c:v>225.215</c:v>
                </c:pt>
                <c:pt idx="18725">
                  <c:v>225.20699999999999</c:v>
                </c:pt>
                <c:pt idx="18726">
                  <c:v>225.19900000000001</c:v>
                </c:pt>
                <c:pt idx="18727">
                  <c:v>225.191</c:v>
                </c:pt>
                <c:pt idx="18728">
                  <c:v>225.18199999999999</c:v>
                </c:pt>
                <c:pt idx="18729">
                  <c:v>225.172</c:v>
                </c:pt>
                <c:pt idx="18730">
                  <c:v>225.16200000000001</c:v>
                </c:pt>
                <c:pt idx="18731">
                  <c:v>225.15199999999999</c:v>
                </c:pt>
                <c:pt idx="18732">
                  <c:v>216.62100000000001</c:v>
                </c:pt>
                <c:pt idx="18733">
                  <c:v>173.06200000000001</c:v>
                </c:pt>
                <c:pt idx="18734">
                  <c:v>96.986999999999995</c:v>
                </c:pt>
                <c:pt idx="18735">
                  <c:v>-9.8884899999999991</c:v>
                </c:pt>
                <c:pt idx="18736">
                  <c:v>-94.548699999999997</c:v>
                </c:pt>
                <c:pt idx="18737">
                  <c:v>-94.525599999999997</c:v>
                </c:pt>
                <c:pt idx="18738">
                  <c:v>-94.506500000000003</c:v>
                </c:pt>
                <c:pt idx="18739">
                  <c:v>-94.490899999999996</c:v>
                </c:pt>
                <c:pt idx="18740">
                  <c:v>-94.478200000000001</c:v>
                </c:pt>
                <c:pt idx="18741">
                  <c:v>-94.468000000000004</c:v>
                </c:pt>
                <c:pt idx="18742">
                  <c:v>-94.46</c:v>
                </c:pt>
                <c:pt idx="18743">
                  <c:v>-94.453699999999998</c:v>
                </c:pt>
                <c:pt idx="18744">
                  <c:v>-94.448899999999995</c:v>
                </c:pt>
                <c:pt idx="18745">
                  <c:v>-94.445499999999996</c:v>
                </c:pt>
                <c:pt idx="18746">
                  <c:v>-94.443200000000004</c:v>
                </c:pt>
                <c:pt idx="18747">
                  <c:v>-94.441900000000004</c:v>
                </c:pt>
                <c:pt idx="18748">
                  <c:v>-94.441500000000005</c:v>
                </c:pt>
                <c:pt idx="18749">
                  <c:v>-94.441900000000004</c:v>
                </c:pt>
                <c:pt idx="18750">
                  <c:v>-94.442899999999995</c:v>
                </c:pt>
                <c:pt idx="18751">
                  <c:v>-94.444500000000005</c:v>
                </c:pt>
                <c:pt idx="18752">
                  <c:v>-94.446700000000007</c:v>
                </c:pt>
                <c:pt idx="18753">
                  <c:v>-94.449399999999997</c:v>
                </c:pt>
                <c:pt idx="18754">
                  <c:v>-94.452600000000004</c:v>
                </c:pt>
                <c:pt idx="18755">
                  <c:v>-94.456299999999999</c:v>
                </c:pt>
                <c:pt idx="18756">
                  <c:v>-94.460499999999996</c:v>
                </c:pt>
                <c:pt idx="18757">
                  <c:v>-94.465000000000003</c:v>
                </c:pt>
                <c:pt idx="18758">
                  <c:v>-94.47</c:v>
                </c:pt>
                <c:pt idx="18759">
                  <c:v>-94.475499999999997</c:v>
                </c:pt>
                <c:pt idx="18760">
                  <c:v>-94.481399999999994</c:v>
                </c:pt>
                <c:pt idx="18761">
                  <c:v>-94.487700000000004</c:v>
                </c:pt>
                <c:pt idx="18762">
                  <c:v>-94.494399999999999</c:v>
                </c:pt>
                <c:pt idx="18763">
                  <c:v>-94.501599999999996</c:v>
                </c:pt>
                <c:pt idx="18764">
                  <c:v>-94.509100000000004</c:v>
                </c:pt>
                <c:pt idx="18765">
                  <c:v>-94.517099999999999</c:v>
                </c:pt>
                <c:pt idx="18766">
                  <c:v>-94.525400000000005</c:v>
                </c:pt>
                <c:pt idx="18767">
                  <c:v>-94.534199999999998</c:v>
                </c:pt>
                <c:pt idx="18768">
                  <c:v>-94.543199999999999</c:v>
                </c:pt>
                <c:pt idx="18769">
                  <c:v>-94.552599999999998</c:v>
                </c:pt>
                <c:pt idx="18770">
                  <c:v>-94.562299999999993</c:v>
                </c:pt>
                <c:pt idx="18771">
                  <c:v>-94.572199999999995</c:v>
                </c:pt>
                <c:pt idx="18772">
                  <c:v>-94.582300000000004</c:v>
                </c:pt>
                <c:pt idx="18773">
                  <c:v>-94.592699999999994</c:v>
                </c:pt>
                <c:pt idx="18774">
                  <c:v>-94.603099999999998</c:v>
                </c:pt>
                <c:pt idx="18775">
                  <c:v>-94.613699999999994</c:v>
                </c:pt>
                <c:pt idx="18776">
                  <c:v>-94.624300000000005</c:v>
                </c:pt>
                <c:pt idx="18777">
                  <c:v>-94.634900000000002</c:v>
                </c:pt>
                <c:pt idx="18778">
                  <c:v>-94.645399999999995</c:v>
                </c:pt>
                <c:pt idx="18779">
                  <c:v>-94.655900000000003</c:v>
                </c:pt>
                <c:pt idx="18780">
                  <c:v>-94.666200000000003</c:v>
                </c:pt>
                <c:pt idx="18781">
                  <c:v>-94.676199999999994</c:v>
                </c:pt>
                <c:pt idx="18782">
                  <c:v>-94.686099999999996</c:v>
                </c:pt>
                <c:pt idx="18783">
                  <c:v>-94.695599999999999</c:v>
                </c:pt>
                <c:pt idx="18784">
                  <c:v>-94.704700000000003</c:v>
                </c:pt>
                <c:pt idx="18785">
                  <c:v>-72.092600000000004</c:v>
                </c:pt>
                <c:pt idx="18786">
                  <c:v>-24.5883</c:v>
                </c:pt>
                <c:pt idx="18787">
                  <c:v>52.420699999999997</c:v>
                </c:pt>
                <c:pt idx="18788">
                  <c:v>170.298</c:v>
                </c:pt>
                <c:pt idx="18789">
                  <c:v>225.57499999999999</c:v>
                </c:pt>
                <c:pt idx="18790">
                  <c:v>225.631</c:v>
                </c:pt>
                <c:pt idx="18791">
                  <c:v>225.67599999999999</c:v>
                </c:pt>
                <c:pt idx="18792">
                  <c:v>225.71199999999999</c:v>
                </c:pt>
                <c:pt idx="18793">
                  <c:v>225.74</c:v>
                </c:pt>
                <c:pt idx="18794">
                  <c:v>225.761</c:v>
                </c:pt>
                <c:pt idx="18795">
                  <c:v>225.77600000000001</c:v>
                </c:pt>
                <c:pt idx="18796">
                  <c:v>225.785</c:v>
                </c:pt>
                <c:pt idx="18797">
                  <c:v>225.78899999999999</c:v>
                </c:pt>
                <c:pt idx="18798">
                  <c:v>225.78899999999999</c:v>
                </c:pt>
                <c:pt idx="18799">
                  <c:v>225.786</c:v>
                </c:pt>
                <c:pt idx="18800">
                  <c:v>225.779</c:v>
                </c:pt>
                <c:pt idx="18801">
                  <c:v>225.76900000000001</c:v>
                </c:pt>
                <c:pt idx="18802">
                  <c:v>225.75700000000001</c:v>
                </c:pt>
                <c:pt idx="18803">
                  <c:v>225.74299999999999</c:v>
                </c:pt>
                <c:pt idx="18804">
                  <c:v>225.727</c:v>
                </c:pt>
                <c:pt idx="18805">
                  <c:v>225.709</c:v>
                </c:pt>
                <c:pt idx="18806">
                  <c:v>225.68899999999999</c:v>
                </c:pt>
                <c:pt idx="18807">
                  <c:v>225.66800000000001</c:v>
                </c:pt>
                <c:pt idx="18808">
                  <c:v>225.64699999999999</c:v>
                </c:pt>
                <c:pt idx="18809">
                  <c:v>225.624</c:v>
                </c:pt>
                <c:pt idx="18810">
                  <c:v>225.601</c:v>
                </c:pt>
                <c:pt idx="18811">
                  <c:v>225.577</c:v>
                </c:pt>
                <c:pt idx="18812">
                  <c:v>225.55199999999999</c:v>
                </c:pt>
                <c:pt idx="18813">
                  <c:v>225.52699999999999</c:v>
                </c:pt>
                <c:pt idx="18814">
                  <c:v>225.50200000000001</c:v>
                </c:pt>
                <c:pt idx="18815">
                  <c:v>225.476</c:v>
                </c:pt>
                <c:pt idx="18816">
                  <c:v>225.45099999999999</c:v>
                </c:pt>
                <c:pt idx="18817">
                  <c:v>225.42500000000001</c:v>
                </c:pt>
                <c:pt idx="18818">
                  <c:v>225.399</c:v>
                </c:pt>
                <c:pt idx="18819">
                  <c:v>225.37299999999999</c:v>
                </c:pt>
                <c:pt idx="18820">
                  <c:v>225.34800000000001</c:v>
                </c:pt>
                <c:pt idx="18821">
                  <c:v>225.322</c:v>
                </c:pt>
                <c:pt idx="18822">
                  <c:v>225.297</c:v>
                </c:pt>
                <c:pt idx="18823">
                  <c:v>224.822</c:v>
                </c:pt>
                <c:pt idx="18824">
                  <c:v>197.23699999999999</c:v>
                </c:pt>
                <c:pt idx="18825">
                  <c:v>144.78700000000001</c:v>
                </c:pt>
                <c:pt idx="18826">
                  <c:v>68.537400000000005</c:v>
                </c:pt>
                <c:pt idx="18827">
                  <c:v>-31.9072</c:v>
                </c:pt>
                <c:pt idx="18828">
                  <c:v>-94.564800000000005</c:v>
                </c:pt>
                <c:pt idx="18829">
                  <c:v>-94.537800000000004</c:v>
                </c:pt>
                <c:pt idx="18830">
                  <c:v>-94.514799999999994</c:v>
                </c:pt>
                <c:pt idx="18831">
                  <c:v>-94.4953</c:v>
                </c:pt>
                <c:pt idx="18832">
                  <c:v>-94.478800000000007</c:v>
                </c:pt>
                <c:pt idx="18833">
                  <c:v>-94.4649</c:v>
                </c:pt>
                <c:pt idx="18834">
                  <c:v>-94.453100000000006</c:v>
                </c:pt>
                <c:pt idx="18835">
                  <c:v>-94.443299999999994</c:v>
                </c:pt>
                <c:pt idx="18836">
                  <c:v>-94.435100000000006</c:v>
                </c:pt>
                <c:pt idx="18837">
                  <c:v>-94.428299999999993</c:v>
                </c:pt>
                <c:pt idx="18838">
                  <c:v>-94.422799999999995</c:v>
                </c:pt>
                <c:pt idx="18839">
                  <c:v>-94.418400000000005</c:v>
                </c:pt>
                <c:pt idx="18840">
                  <c:v>-94.415000000000006</c:v>
                </c:pt>
                <c:pt idx="18841">
                  <c:v>-94.412499999999994</c:v>
                </c:pt>
                <c:pt idx="18842">
                  <c:v>-94.410700000000006</c:v>
                </c:pt>
                <c:pt idx="18843">
                  <c:v>-94.409700000000001</c:v>
                </c:pt>
                <c:pt idx="18844">
                  <c:v>-94.409300000000002</c:v>
                </c:pt>
                <c:pt idx="18845">
                  <c:v>-94.409499999999994</c:v>
                </c:pt>
                <c:pt idx="18846">
                  <c:v>-94.410300000000007</c:v>
                </c:pt>
                <c:pt idx="18847">
                  <c:v>-94.411600000000007</c:v>
                </c:pt>
                <c:pt idx="18848">
                  <c:v>-94.413499999999999</c:v>
                </c:pt>
                <c:pt idx="18849">
                  <c:v>-94.415700000000001</c:v>
                </c:pt>
                <c:pt idx="18850">
                  <c:v>-94.418499999999995</c:v>
                </c:pt>
                <c:pt idx="18851">
                  <c:v>-94.421700000000001</c:v>
                </c:pt>
                <c:pt idx="18852">
                  <c:v>-94.425299999999993</c:v>
                </c:pt>
                <c:pt idx="18853">
                  <c:v>-94.429199999999994</c:v>
                </c:pt>
                <c:pt idx="18854">
                  <c:v>-94.433599999999998</c:v>
                </c:pt>
                <c:pt idx="18855">
                  <c:v>-94.438299999999998</c:v>
                </c:pt>
                <c:pt idx="18856">
                  <c:v>-94.443299999999994</c:v>
                </c:pt>
                <c:pt idx="18857">
                  <c:v>-94.448599999999999</c:v>
                </c:pt>
                <c:pt idx="18858">
                  <c:v>-94.454099999999997</c:v>
                </c:pt>
                <c:pt idx="18859">
                  <c:v>-94.459900000000005</c:v>
                </c:pt>
                <c:pt idx="18860">
                  <c:v>-76.600800000000007</c:v>
                </c:pt>
                <c:pt idx="18861">
                  <c:v>-32.686100000000003</c:v>
                </c:pt>
                <c:pt idx="18862">
                  <c:v>42.856499999999997</c:v>
                </c:pt>
                <c:pt idx="18863">
                  <c:v>162.91900000000001</c:v>
                </c:pt>
                <c:pt idx="18864">
                  <c:v>224.96899999999999</c:v>
                </c:pt>
                <c:pt idx="18865">
                  <c:v>225.02600000000001</c:v>
                </c:pt>
                <c:pt idx="18866">
                  <c:v>225.07400000000001</c:v>
                </c:pt>
                <c:pt idx="18867">
                  <c:v>225.113</c:v>
                </c:pt>
                <c:pt idx="18868">
                  <c:v>225.14500000000001</c:v>
                </c:pt>
                <c:pt idx="18869">
                  <c:v>225.172</c:v>
                </c:pt>
                <c:pt idx="18870">
                  <c:v>225.19300000000001</c:v>
                </c:pt>
                <c:pt idx="18871">
                  <c:v>225.209</c:v>
                </c:pt>
                <c:pt idx="18872">
                  <c:v>225.22200000000001</c:v>
                </c:pt>
                <c:pt idx="18873">
                  <c:v>225.23</c:v>
                </c:pt>
                <c:pt idx="18874">
                  <c:v>225.23599999999999</c:v>
                </c:pt>
                <c:pt idx="18875">
                  <c:v>225.238</c:v>
                </c:pt>
                <c:pt idx="18876">
                  <c:v>225.238</c:v>
                </c:pt>
                <c:pt idx="18877">
                  <c:v>225.23599999999999</c:v>
                </c:pt>
                <c:pt idx="18878">
                  <c:v>225.23099999999999</c:v>
                </c:pt>
                <c:pt idx="18879">
                  <c:v>225.22399999999999</c:v>
                </c:pt>
                <c:pt idx="18880">
                  <c:v>225.21600000000001</c:v>
                </c:pt>
                <c:pt idx="18881">
                  <c:v>225.20500000000001</c:v>
                </c:pt>
                <c:pt idx="18882">
                  <c:v>225.19300000000001</c:v>
                </c:pt>
                <c:pt idx="18883">
                  <c:v>225.18</c:v>
                </c:pt>
                <c:pt idx="18884">
                  <c:v>225.16499999999999</c:v>
                </c:pt>
                <c:pt idx="18885">
                  <c:v>225.149</c:v>
                </c:pt>
                <c:pt idx="18886">
                  <c:v>225.13200000000001</c:v>
                </c:pt>
                <c:pt idx="18887">
                  <c:v>225.114</c:v>
                </c:pt>
                <c:pt idx="18888">
                  <c:v>225.095</c:v>
                </c:pt>
                <c:pt idx="18889">
                  <c:v>225.07499999999999</c:v>
                </c:pt>
                <c:pt idx="18890">
                  <c:v>225.054</c:v>
                </c:pt>
                <c:pt idx="18891">
                  <c:v>225.03200000000001</c:v>
                </c:pt>
                <c:pt idx="18892">
                  <c:v>225.00899999999999</c:v>
                </c:pt>
                <c:pt idx="18893">
                  <c:v>224.98599999999999</c:v>
                </c:pt>
                <c:pt idx="18894">
                  <c:v>224.96299999999999</c:v>
                </c:pt>
                <c:pt idx="18895">
                  <c:v>224.93899999999999</c:v>
                </c:pt>
                <c:pt idx="18896">
                  <c:v>224.91399999999999</c:v>
                </c:pt>
                <c:pt idx="18897">
                  <c:v>224.89</c:v>
                </c:pt>
                <c:pt idx="18898">
                  <c:v>224.86500000000001</c:v>
                </c:pt>
                <c:pt idx="18899">
                  <c:v>224.84</c:v>
                </c:pt>
                <c:pt idx="18900">
                  <c:v>224.815</c:v>
                </c:pt>
                <c:pt idx="18901">
                  <c:v>224.79</c:v>
                </c:pt>
                <c:pt idx="18902">
                  <c:v>224.76499999999999</c:v>
                </c:pt>
                <c:pt idx="18903">
                  <c:v>224.74</c:v>
                </c:pt>
                <c:pt idx="18904">
                  <c:v>224.71600000000001</c:v>
                </c:pt>
                <c:pt idx="18905">
                  <c:v>224.69200000000001</c:v>
                </c:pt>
                <c:pt idx="18906">
                  <c:v>224.66800000000001</c:v>
                </c:pt>
                <c:pt idx="18907">
                  <c:v>224.64500000000001</c:v>
                </c:pt>
                <c:pt idx="18908">
                  <c:v>224.62200000000001</c:v>
                </c:pt>
                <c:pt idx="18909">
                  <c:v>224.6</c:v>
                </c:pt>
                <c:pt idx="18910">
                  <c:v>224.57900000000001</c:v>
                </c:pt>
                <c:pt idx="18911">
                  <c:v>224.55799999999999</c:v>
                </c:pt>
                <c:pt idx="18912">
                  <c:v>218.13</c:v>
                </c:pt>
                <c:pt idx="18913">
                  <c:v>179.49600000000001</c:v>
                </c:pt>
                <c:pt idx="18914">
                  <c:v>112.069</c:v>
                </c:pt>
                <c:pt idx="18915">
                  <c:v>17.696400000000001</c:v>
                </c:pt>
                <c:pt idx="18916">
                  <c:v>-94.2864</c:v>
                </c:pt>
                <c:pt idx="18917">
                  <c:v>-94.2607</c:v>
                </c:pt>
                <c:pt idx="18918">
                  <c:v>-94.239599999999996</c:v>
                </c:pt>
                <c:pt idx="18919">
                  <c:v>-94.222499999999997</c:v>
                </c:pt>
                <c:pt idx="18920">
                  <c:v>-94.208799999999997</c:v>
                </c:pt>
                <c:pt idx="18921">
                  <c:v>-94.198099999999997</c:v>
                </c:pt>
                <c:pt idx="18922">
                  <c:v>-94.19</c:v>
                </c:pt>
                <c:pt idx="18923">
                  <c:v>-94.184200000000004</c:v>
                </c:pt>
                <c:pt idx="18924">
                  <c:v>-94.180300000000003</c:v>
                </c:pt>
                <c:pt idx="18925">
                  <c:v>-94.178299999999993</c:v>
                </c:pt>
                <c:pt idx="18926">
                  <c:v>-94.177800000000005</c:v>
                </c:pt>
                <c:pt idx="18927">
                  <c:v>-94.178700000000006</c:v>
                </c:pt>
                <c:pt idx="18928">
                  <c:v>-94.180899999999994</c:v>
                </c:pt>
                <c:pt idx="18929">
                  <c:v>-94.184200000000004</c:v>
                </c:pt>
                <c:pt idx="18930">
                  <c:v>-94.188599999999994</c:v>
                </c:pt>
                <c:pt idx="18931">
                  <c:v>-94.193799999999996</c:v>
                </c:pt>
                <c:pt idx="18932">
                  <c:v>-94.2</c:v>
                </c:pt>
                <c:pt idx="18933">
                  <c:v>-94.206900000000005</c:v>
                </c:pt>
                <c:pt idx="18934">
                  <c:v>-94.214500000000001</c:v>
                </c:pt>
                <c:pt idx="18935">
                  <c:v>-94.222899999999996</c:v>
                </c:pt>
                <c:pt idx="18936">
                  <c:v>-94.231800000000007</c:v>
                </c:pt>
                <c:pt idx="18937">
                  <c:v>-94.241299999999995</c:v>
                </c:pt>
                <c:pt idx="18938">
                  <c:v>-94.251300000000001</c:v>
                </c:pt>
                <c:pt idx="18939">
                  <c:v>-94.261799999999994</c:v>
                </c:pt>
                <c:pt idx="18940">
                  <c:v>-94.2727</c:v>
                </c:pt>
                <c:pt idx="18941">
                  <c:v>-94.284000000000006</c:v>
                </c:pt>
                <c:pt idx="18942">
                  <c:v>-94.295699999999997</c:v>
                </c:pt>
                <c:pt idx="18943">
                  <c:v>-94.307699999999997</c:v>
                </c:pt>
                <c:pt idx="18944">
                  <c:v>-94.32</c:v>
                </c:pt>
                <c:pt idx="18945">
                  <c:v>-94.332499999999996</c:v>
                </c:pt>
                <c:pt idx="18946">
                  <c:v>-94.345200000000006</c:v>
                </c:pt>
                <c:pt idx="18947">
                  <c:v>-94.358099999999993</c:v>
                </c:pt>
                <c:pt idx="18948">
                  <c:v>-94.371099999999998</c:v>
                </c:pt>
                <c:pt idx="18949">
                  <c:v>-94.384100000000004</c:v>
                </c:pt>
                <c:pt idx="18950">
                  <c:v>-94.397199999999998</c:v>
                </c:pt>
                <c:pt idx="18951">
                  <c:v>-91.5779</c:v>
                </c:pt>
                <c:pt idx="18952">
                  <c:v>-69.816699999999997</c:v>
                </c:pt>
                <c:pt idx="18953">
                  <c:v>-27.864799999999999</c:v>
                </c:pt>
                <c:pt idx="18954">
                  <c:v>38.462699999999998</c:v>
                </c:pt>
                <c:pt idx="18955">
                  <c:v>138.626</c:v>
                </c:pt>
                <c:pt idx="18956">
                  <c:v>224.92500000000001</c:v>
                </c:pt>
                <c:pt idx="18957">
                  <c:v>224.99600000000001</c:v>
                </c:pt>
                <c:pt idx="18958">
                  <c:v>225.05699999999999</c:v>
                </c:pt>
                <c:pt idx="18959">
                  <c:v>225.11</c:v>
                </c:pt>
                <c:pt idx="18960">
                  <c:v>225.155</c:v>
                </c:pt>
                <c:pt idx="18961">
                  <c:v>225.19300000000001</c:v>
                </c:pt>
                <c:pt idx="18962">
                  <c:v>225.226</c:v>
                </c:pt>
                <c:pt idx="18963">
                  <c:v>225.25299999999999</c:v>
                </c:pt>
                <c:pt idx="18964">
                  <c:v>225.27699999999999</c:v>
                </c:pt>
                <c:pt idx="18965">
                  <c:v>225.29599999999999</c:v>
                </c:pt>
                <c:pt idx="18966">
                  <c:v>225.31100000000001</c:v>
                </c:pt>
                <c:pt idx="18967">
                  <c:v>225.32400000000001</c:v>
                </c:pt>
                <c:pt idx="18968">
                  <c:v>225.334</c:v>
                </c:pt>
                <c:pt idx="18969">
                  <c:v>225.34100000000001</c:v>
                </c:pt>
                <c:pt idx="18970">
                  <c:v>225.34700000000001</c:v>
                </c:pt>
                <c:pt idx="18971">
                  <c:v>225.35</c:v>
                </c:pt>
                <c:pt idx="18972">
                  <c:v>225.352</c:v>
                </c:pt>
                <c:pt idx="18973">
                  <c:v>225.352</c:v>
                </c:pt>
                <c:pt idx="18974">
                  <c:v>225.35</c:v>
                </c:pt>
                <c:pt idx="18975">
                  <c:v>225.34700000000001</c:v>
                </c:pt>
                <c:pt idx="18976">
                  <c:v>225.34399999999999</c:v>
                </c:pt>
                <c:pt idx="18977">
                  <c:v>225.339</c:v>
                </c:pt>
                <c:pt idx="18978">
                  <c:v>225.333</c:v>
                </c:pt>
                <c:pt idx="18979">
                  <c:v>225.32599999999999</c:v>
                </c:pt>
                <c:pt idx="18980">
                  <c:v>225.31899999999999</c:v>
                </c:pt>
                <c:pt idx="18981">
                  <c:v>225.31100000000001</c:v>
                </c:pt>
                <c:pt idx="18982">
                  <c:v>225.30199999999999</c:v>
                </c:pt>
                <c:pt idx="18983">
                  <c:v>225.29300000000001</c:v>
                </c:pt>
                <c:pt idx="18984">
                  <c:v>225.28299999999999</c:v>
                </c:pt>
                <c:pt idx="18985">
                  <c:v>225.273</c:v>
                </c:pt>
                <c:pt idx="18986">
                  <c:v>225.262</c:v>
                </c:pt>
                <c:pt idx="18987">
                  <c:v>200.03399999999999</c:v>
                </c:pt>
                <c:pt idx="18988">
                  <c:v>142.279</c:v>
                </c:pt>
                <c:pt idx="18989">
                  <c:v>53.791800000000002</c:v>
                </c:pt>
                <c:pt idx="18990">
                  <c:v>-64.498000000000005</c:v>
                </c:pt>
                <c:pt idx="18991">
                  <c:v>-94.584400000000002</c:v>
                </c:pt>
                <c:pt idx="18992">
                  <c:v>-94.562799999999996</c:v>
                </c:pt>
                <c:pt idx="18993">
                  <c:v>-94.544899999999998</c:v>
                </c:pt>
                <c:pt idx="18994">
                  <c:v>-94.530199999999994</c:v>
                </c:pt>
                <c:pt idx="18995">
                  <c:v>-94.518199999999993</c:v>
                </c:pt>
                <c:pt idx="18996">
                  <c:v>-94.508399999999995</c:v>
                </c:pt>
                <c:pt idx="18997">
                  <c:v>-94.500600000000006</c:v>
                </c:pt>
                <c:pt idx="18998">
                  <c:v>-94.494399999999999</c:v>
                </c:pt>
                <c:pt idx="18999">
                  <c:v>-94.489500000000007</c:v>
                </c:pt>
                <c:pt idx="19000">
                  <c:v>-94.485900000000001</c:v>
                </c:pt>
                <c:pt idx="19001">
                  <c:v>-94.4833</c:v>
                </c:pt>
                <c:pt idx="19002">
                  <c:v>-94.4816</c:v>
                </c:pt>
                <c:pt idx="19003">
                  <c:v>-94.480699999999999</c:v>
                </c:pt>
                <c:pt idx="19004">
                  <c:v>-94.480400000000003</c:v>
                </c:pt>
                <c:pt idx="19005">
                  <c:v>-94.480800000000002</c:v>
                </c:pt>
                <c:pt idx="19006">
                  <c:v>-94.481700000000004</c:v>
                </c:pt>
                <c:pt idx="19007">
                  <c:v>-94.483000000000004</c:v>
                </c:pt>
                <c:pt idx="19008">
                  <c:v>-94.484899999999996</c:v>
                </c:pt>
                <c:pt idx="19009">
                  <c:v>-94.487200000000001</c:v>
                </c:pt>
                <c:pt idx="19010">
                  <c:v>-94.489900000000006</c:v>
                </c:pt>
                <c:pt idx="19011">
                  <c:v>-94.492999999999995</c:v>
                </c:pt>
                <c:pt idx="19012">
                  <c:v>-94.496499999999997</c:v>
                </c:pt>
                <c:pt idx="19013">
                  <c:v>-94.500399999999999</c:v>
                </c:pt>
                <c:pt idx="19014">
                  <c:v>-94.504800000000003</c:v>
                </c:pt>
                <c:pt idx="19015">
                  <c:v>-94.509500000000003</c:v>
                </c:pt>
                <c:pt idx="19016">
                  <c:v>-94.514600000000002</c:v>
                </c:pt>
                <c:pt idx="19017">
                  <c:v>-94.520200000000003</c:v>
                </c:pt>
                <c:pt idx="19018">
                  <c:v>-94.5261</c:v>
                </c:pt>
                <c:pt idx="19019">
                  <c:v>-94.532499999999999</c:v>
                </c:pt>
                <c:pt idx="19020">
                  <c:v>-94.539199999999994</c:v>
                </c:pt>
                <c:pt idx="19021">
                  <c:v>-94.546300000000002</c:v>
                </c:pt>
                <c:pt idx="19022">
                  <c:v>-94.553799999999995</c:v>
                </c:pt>
                <c:pt idx="19023">
                  <c:v>-94.561599999999999</c:v>
                </c:pt>
                <c:pt idx="19024">
                  <c:v>-94.569699999999997</c:v>
                </c:pt>
                <c:pt idx="19025">
                  <c:v>-94.578199999999995</c:v>
                </c:pt>
                <c:pt idx="19026">
                  <c:v>-94.5869</c:v>
                </c:pt>
                <c:pt idx="19027">
                  <c:v>-94.595799999999997</c:v>
                </c:pt>
                <c:pt idx="19028">
                  <c:v>-94.605000000000004</c:v>
                </c:pt>
                <c:pt idx="19029">
                  <c:v>-94.6143</c:v>
                </c:pt>
                <c:pt idx="19030">
                  <c:v>-94.623699999999999</c:v>
                </c:pt>
                <c:pt idx="19031">
                  <c:v>-94.633099999999999</c:v>
                </c:pt>
                <c:pt idx="19032">
                  <c:v>-94.642600000000002</c:v>
                </c:pt>
                <c:pt idx="19033">
                  <c:v>-94.652100000000004</c:v>
                </c:pt>
                <c:pt idx="19034">
                  <c:v>-94.661500000000004</c:v>
                </c:pt>
                <c:pt idx="19035">
                  <c:v>-94.670699999999997</c:v>
                </c:pt>
                <c:pt idx="19036">
                  <c:v>-94.6798</c:v>
                </c:pt>
                <c:pt idx="19037">
                  <c:v>-94.688699999999997</c:v>
                </c:pt>
                <c:pt idx="19038">
                  <c:v>-94.697299999999998</c:v>
                </c:pt>
                <c:pt idx="19039">
                  <c:v>-74.087800000000001</c:v>
                </c:pt>
                <c:pt idx="19040">
                  <c:v>-27.112500000000001</c:v>
                </c:pt>
                <c:pt idx="19041">
                  <c:v>51.010899999999999</c:v>
                </c:pt>
                <c:pt idx="19042">
                  <c:v>172.161</c:v>
                </c:pt>
                <c:pt idx="19043">
                  <c:v>225.55199999999999</c:v>
                </c:pt>
                <c:pt idx="19044">
                  <c:v>225.608</c:v>
                </c:pt>
                <c:pt idx="19045">
                  <c:v>225.65299999999999</c:v>
                </c:pt>
                <c:pt idx="19046">
                  <c:v>225.68799999999999</c:v>
                </c:pt>
                <c:pt idx="19047">
                  <c:v>225.71600000000001</c:v>
                </c:pt>
                <c:pt idx="19048">
                  <c:v>225.73699999999999</c:v>
                </c:pt>
                <c:pt idx="19049">
                  <c:v>225.75200000000001</c:v>
                </c:pt>
                <c:pt idx="19050">
                  <c:v>225.761</c:v>
                </c:pt>
                <c:pt idx="19051">
                  <c:v>225.76499999999999</c:v>
                </c:pt>
                <c:pt idx="19052">
                  <c:v>225.76499999999999</c:v>
                </c:pt>
                <c:pt idx="19053">
                  <c:v>225.762</c:v>
                </c:pt>
                <c:pt idx="19054">
                  <c:v>225.755</c:v>
                </c:pt>
                <c:pt idx="19055">
                  <c:v>225.745</c:v>
                </c:pt>
                <c:pt idx="19056">
                  <c:v>225.732</c:v>
                </c:pt>
                <c:pt idx="19057">
                  <c:v>225.71799999999999</c:v>
                </c:pt>
                <c:pt idx="19058">
                  <c:v>225.70099999999999</c:v>
                </c:pt>
                <c:pt idx="19059">
                  <c:v>225.68299999999999</c:v>
                </c:pt>
                <c:pt idx="19060">
                  <c:v>225.66300000000001</c:v>
                </c:pt>
                <c:pt idx="19061">
                  <c:v>225.642</c:v>
                </c:pt>
                <c:pt idx="19062">
                  <c:v>225.619</c:v>
                </c:pt>
                <c:pt idx="19063">
                  <c:v>225.596</c:v>
                </c:pt>
                <c:pt idx="19064">
                  <c:v>225.572</c:v>
                </c:pt>
                <c:pt idx="19065">
                  <c:v>225.547</c:v>
                </c:pt>
                <c:pt idx="19066">
                  <c:v>225.52199999999999</c:v>
                </c:pt>
                <c:pt idx="19067">
                  <c:v>225.49600000000001</c:v>
                </c:pt>
                <c:pt idx="19068">
                  <c:v>225.47</c:v>
                </c:pt>
                <c:pt idx="19069">
                  <c:v>225.44399999999999</c:v>
                </c:pt>
                <c:pt idx="19070">
                  <c:v>225.417</c:v>
                </c:pt>
                <c:pt idx="19071">
                  <c:v>225.39099999999999</c:v>
                </c:pt>
                <c:pt idx="19072">
                  <c:v>225.364</c:v>
                </c:pt>
                <c:pt idx="19073">
                  <c:v>225.33699999999999</c:v>
                </c:pt>
                <c:pt idx="19074">
                  <c:v>225.31100000000001</c:v>
                </c:pt>
                <c:pt idx="19075">
                  <c:v>225.285</c:v>
                </c:pt>
                <c:pt idx="19076">
                  <c:v>225.25800000000001</c:v>
                </c:pt>
                <c:pt idx="19077">
                  <c:v>225.232</c:v>
                </c:pt>
                <c:pt idx="19078">
                  <c:v>225.20699999999999</c:v>
                </c:pt>
                <c:pt idx="19079">
                  <c:v>225.18100000000001</c:v>
                </c:pt>
                <c:pt idx="19080">
                  <c:v>209.99100000000001</c:v>
                </c:pt>
                <c:pt idx="19081">
                  <c:v>168.83199999999999</c:v>
                </c:pt>
                <c:pt idx="19082">
                  <c:v>103.459</c:v>
                </c:pt>
                <c:pt idx="19083">
                  <c:v>14.0695</c:v>
                </c:pt>
                <c:pt idx="19084">
                  <c:v>-94.534300000000002</c:v>
                </c:pt>
                <c:pt idx="19085">
                  <c:v>-94.505899999999997</c:v>
                </c:pt>
                <c:pt idx="19086">
                  <c:v>-94.481800000000007</c:v>
                </c:pt>
                <c:pt idx="19087">
                  <c:v>-94.461399999999998</c:v>
                </c:pt>
                <c:pt idx="19088">
                  <c:v>-94.444199999999995</c:v>
                </c:pt>
                <c:pt idx="19089">
                  <c:v>-94.429699999999997</c:v>
                </c:pt>
                <c:pt idx="19090">
                  <c:v>-94.417599999999993</c:v>
                </c:pt>
                <c:pt idx="19091">
                  <c:v>-94.407499999999999</c:v>
                </c:pt>
                <c:pt idx="19092">
                  <c:v>-94.399199999999993</c:v>
                </c:pt>
                <c:pt idx="19093">
                  <c:v>-94.392499999999998</c:v>
                </c:pt>
                <c:pt idx="19094">
                  <c:v>-94.387100000000004</c:v>
                </c:pt>
                <c:pt idx="19095">
                  <c:v>-94.382800000000003</c:v>
                </c:pt>
                <c:pt idx="19096">
                  <c:v>-94.3797</c:v>
                </c:pt>
                <c:pt idx="19097">
                  <c:v>-94.377399999999994</c:v>
                </c:pt>
                <c:pt idx="19098">
                  <c:v>-94.376000000000005</c:v>
                </c:pt>
                <c:pt idx="19099">
                  <c:v>-94.375399999999999</c:v>
                </c:pt>
                <c:pt idx="19100">
                  <c:v>-94.375399999999999</c:v>
                </c:pt>
                <c:pt idx="19101">
                  <c:v>-94.376099999999994</c:v>
                </c:pt>
                <c:pt idx="19102">
                  <c:v>-94.377300000000005</c:v>
                </c:pt>
                <c:pt idx="19103">
                  <c:v>-94.379099999999994</c:v>
                </c:pt>
                <c:pt idx="19104">
                  <c:v>-94.381399999999999</c:v>
                </c:pt>
                <c:pt idx="19105">
                  <c:v>-94.384200000000007</c:v>
                </c:pt>
                <c:pt idx="19106">
                  <c:v>-94.387500000000003</c:v>
                </c:pt>
                <c:pt idx="19107">
                  <c:v>-94.391099999999994</c:v>
                </c:pt>
                <c:pt idx="19108">
                  <c:v>-94.395200000000003</c:v>
                </c:pt>
                <c:pt idx="19109">
                  <c:v>-94.399600000000007</c:v>
                </c:pt>
                <c:pt idx="19110">
                  <c:v>-94.404399999999995</c:v>
                </c:pt>
                <c:pt idx="19111">
                  <c:v>-94.409599999999998</c:v>
                </c:pt>
                <c:pt idx="19112">
                  <c:v>-94.415000000000006</c:v>
                </c:pt>
                <c:pt idx="19113">
                  <c:v>-94.420699999999997</c:v>
                </c:pt>
                <c:pt idx="19114">
                  <c:v>-94.426599999999993</c:v>
                </c:pt>
                <c:pt idx="19115">
                  <c:v>-74.178899999999999</c:v>
                </c:pt>
                <c:pt idx="19116">
                  <c:v>-28.398800000000001</c:v>
                </c:pt>
                <c:pt idx="19117">
                  <c:v>48.787300000000002</c:v>
                </c:pt>
                <c:pt idx="19118">
                  <c:v>170.78399999999999</c:v>
                </c:pt>
                <c:pt idx="19119">
                  <c:v>224.89500000000001</c:v>
                </c:pt>
                <c:pt idx="19120">
                  <c:v>224.952</c:v>
                </c:pt>
                <c:pt idx="19121">
                  <c:v>225</c:v>
                </c:pt>
                <c:pt idx="19122">
                  <c:v>225.03899999999999</c:v>
                </c:pt>
                <c:pt idx="19123">
                  <c:v>225.072</c:v>
                </c:pt>
                <c:pt idx="19124">
                  <c:v>225.09899999999999</c:v>
                </c:pt>
                <c:pt idx="19125">
                  <c:v>225.12100000000001</c:v>
                </c:pt>
                <c:pt idx="19126">
                  <c:v>225.13800000000001</c:v>
                </c:pt>
                <c:pt idx="19127">
                  <c:v>225.15100000000001</c:v>
                </c:pt>
                <c:pt idx="19128">
                  <c:v>225.161</c:v>
                </c:pt>
                <c:pt idx="19129">
                  <c:v>225.16800000000001</c:v>
                </c:pt>
                <c:pt idx="19130">
                  <c:v>225.17099999999999</c:v>
                </c:pt>
                <c:pt idx="19131">
                  <c:v>225.172</c:v>
                </c:pt>
                <c:pt idx="19132">
                  <c:v>225.17099999999999</c:v>
                </c:pt>
                <c:pt idx="19133">
                  <c:v>225.16800000000001</c:v>
                </c:pt>
                <c:pt idx="19134">
                  <c:v>225.16300000000001</c:v>
                </c:pt>
                <c:pt idx="19135">
                  <c:v>225.15600000000001</c:v>
                </c:pt>
                <c:pt idx="19136">
                  <c:v>225.14699999999999</c:v>
                </c:pt>
                <c:pt idx="19137">
                  <c:v>225.137</c:v>
                </c:pt>
                <c:pt idx="19138">
                  <c:v>225.126</c:v>
                </c:pt>
                <c:pt idx="19139">
                  <c:v>225.113</c:v>
                </c:pt>
                <c:pt idx="19140">
                  <c:v>225.09899999999999</c:v>
                </c:pt>
                <c:pt idx="19141">
                  <c:v>225.084</c:v>
                </c:pt>
                <c:pt idx="19142">
                  <c:v>225.06800000000001</c:v>
                </c:pt>
                <c:pt idx="19143">
                  <c:v>225.05099999999999</c:v>
                </c:pt>
                <c:pt idx="19144">
                  <c:v>225.03200000000001</c:v>
                </c:pt>
                <c:pt idx="19145">
                  <c:v>225.01400000000001</c:v>
                </c:pt>
                <c:pt idx="19146">
                  <c:v>224.994</c:v>
                </c:pt>
                <c:pt idx="19147">
                  <c:v>224.97399999999999</c:v>
                </c:pt>
                <c:pt idx="19148">
                  <c:v>224.953</c:v>
                </c:pt>
                <c:pt idx="19149">
                  <c:v>224.93199999999999</c:v>
                </c:pt>
                <c:pt idx="19150">
                  <c:v>224.91</c:v>
                </c:pt>
                <c:pt idx="19151">
                  <c:v>224.88800000000001</c:v>
                </c:pt>
                <c:pt idx="19152">
                  <c:v>224.86600000000001</c:v>
                </c:pt>
                <c:pt idx="19153">
                  <c:v>224.84399999999999</c:v>
                </c:pt>
                <c:pt idx="19154">
                  <c:v>224.822</c:v>
                </c:pt>
                <c:pt idx="19155">
                  <c:v>224.79900000000001</c:v>
                </c:pt>
                <c:pt idx="19156">
                  <c:v>224.77699999999999</c:v>
                </c:pt>
                <c:pt idx="19157">
                  <c:v>224.755</c:v>
                </c:pt>
                <c:pt idx="19158">
                  <c:v>224.732</c:v>
                </c:pt>
                <c:pt idx="19159">
                  <c:v>224.71100000000001</c:v>
                </c:pt>
                <c:pt idx="19160">
                  <c:v>224.68899999999999</c:v>
                </c:pt>
                <c:pt idx="19161">
                  <c:v>224.66800000000001</c:v>
                </c:pt>
                <c:pt idx="19162">
                  <c:v>224.64699999999999</c:v>
                </c:pt>
                <c:pt idx="19163">
                  <c:v>224.62700000000001</c:v>
                </c:pt>
                <c:pt idx="19164">
                  <c:v>224.607</c:v>
                </c:pt>
                <c:pt idx="19165">
                  <c:v>224.58799999999999</c:v>
                </c:pt>
                <c:pt idx="19166">
                  <c:v>224.57</c:v>
                </c:pt>
                <c:pt idx="19167">
                  <c:v>191.13900000000001</c:v>
                </c:pt>
                <c:pt idx="19168">
                  <c:v>127.087</c:v>
                </c:pt>
                <c:pt idx="19169">
                  <c:v>35.000599999999999</c:v>
                </c:pt>
                <c:pt idx="19170">
                  <c:v>-84.152600000000007</c:v>
                </c:pt>
                <c:pt idx="19171">
                  <c:v>-94.280299999999997</c:v>
                </c:pt>
                <c:pt idx="19172">
                  <c:v>-94.258899999999997</c:v>
                </c:pt>
                <c:pt idx="19173">
                  <c:v>-94.241600000000005</c:v>
                </c:pt>
                <c:pt idx="19174">
                  <c:v>-94.227699999999999</c:v>
                </c:pt>
                <c:pt idx="19175">
                  <c:v>-94.216899999999995</c:v>
                </c:pt>
                <c:pt idx="19176">
                  <c:v>-94.208600000000004</c:v>
                </c:pt>
                <c:pt idx="19177">
                  <c:v>-94.202699999999993</c:v>
                </c:pt>
                <c:pt idx="19178">
                  <c:v>-94.198700000000002</c:v>
                </c:pt>
                <c:pt idx="19179">
                  <c:v>-94.196600000000004</c:v>
                </c:pt>
                <c:pt idx="19180">
                  <c:v>-94.195999999999998</c:v>
                </c:pt>
                <c:pt idx="19181">
                  <c:v>-94.196799999999996</c:v>
                </c:pt>
                <c:pt idx="19182">
                  <c:v>-94.198800000000006</c:v>
                </c:pt>
                <c:pt idx="19183">
                  <c:v>-94.201999999999998</c:v>
                </c:pt>
                <c:pt idx="19184">
                  <c:v>-94.206100000000006</c:v>
                </c:pt>
                <c:pt idx="19185">
                  <c:v>-94.211299999999994</c:v>
                </c:pt>
                <c:pt idx="19186">
                  <c:v>-94.217200000000005</c:v>
                </c:pt>
                <c:pt idx="19187">
                  <c:v>-94.2239</c:v>
                </c:pt>
                <c:pt idx="19188">
                  <c:v>-94.231399999999994</c:v>
                </c:pt>
                <c:pt idx="19189">
                  <c:v>-94.239500000000007</c:v>
                </c:pt>
                <c:pt idx="19190">
                  <c:v>-94.248199999999997</c:v>
                </c:pt>
                <c:pt idx="19191">
                  <c:v>-94.257499999999993</c:v>
                </c:pt>
                <c:pt idx="19192">
                  <c:v>-94.267399999999995</c:v>
                </c:pt>
                <c:pt idx="19193">
                  <c:v>-94.277699999999996</c:v>
                </c:pt>
                <c:pt idx="19194">
                  <c:v>-94.288499999999999</c:v>
                </c:pt>
                <c:pt idx="19195">
                  <c:v>-94.299700000000001</c:v>
                </c:pt>
                <c:pt idx="19196">
                  <c:v>-94.311300000000003</c:v>
                </c:pt>
                <c:pt idx="19197">
                  <c:v>-94.3232</c:v>
                </c:pt>
                <c:pt idx="19198">
                  <c:v>-94.335499999999996</c:v>
                </c:pt>
                <c:pt idx="19199">
                  <c:v>-94.347999999999999</c:v>
                </c:pt>
                <c:pt idx="19200">
                  <c:v>-94.360699999999994</c:v>
                </c:pt>
                <c:pt idx="19201">
                  <c:v>-94.373699999999999</c:v>
                </c:pt>
                <c:pt idx="19202">
                  <c:v>-94.386700000000005</c:v>
                </c:pt>
                <c:pt idx="19203">
                  <c:v>-94.399900000000002</c:v>
                </c:pt>
                <c:pt idx="19204">
                  <c:v>-94.4131</c:v>
                </c:pt>
                <c:pt idx="19205">
                  <c:v>-94.426299999999998</c:v>
                </c:pt>
                <c:pt idx="19206">
                  <c:v>-94.439499999999995</c:v>
                </c:pt>
                <c:pt idx="19207">
                  <c:v>-94.452600000000004</c:v>
                </c:pt>
                <c:pt idx="19208">
                  <c:v>-80.884399999999999</c:v>
                </c:pt>
                <c:pt idx="19209">
                  <c:v>-47.9193</c:v>
                </c:pt>
                <c:pt idx="19210">
                  <c:v>7.0349399999999997</c:v>
                </c:pt>
                <c:pt idx="19211">
                  <c:v>90.6785</c:v>
                </c:pt>
                <c:pt idx="19212">
                  <c:v>216.53899999999999</c:v>
                </c:pt>
                <c:pt idx="19213">
                  <c:v>225.08</c:v>
                </c:pt>
                <c:pt idx="19214">
                  <c:v>225.14400000000001</c:v>
                </c:pt>
                <c:pt idx="19215">
                  <c:v>225.19800000000001</c:v>
                </c:pt>
                <c:pt idx="19216">
                  <c:v>225.244</c:v>
                </c:pt>
                <c:pt idx="19217">
                  <c:v>225.28299999999999</c:v>
                </c:pt>
                <c:pt idx="19218">
                  <c:v>225.316</c:v>
                </c:pt>
                <c:pt idx="19219">
                  <c:v>225.34299999999999</c:v>
                </c:pt>
                <c:pt idx="19220">
                  <c:v>225.36600000000001</c:v>
                </c:pt>
                <c:pt idx="19221">
                  <c:v>225.38399999999999</c:v>
                </c:pt>
                <c:pt idx="19222">
                  <c:v>225.399</c:v>
                </c:pt>
                <c:pt idx="19223">
                  <c:v>225.41</c:v>
                </c:pt>
                <c:pt idx="19224">
                  <c:v>225.41800000000001</c:v>
                </c:pt>
                <c:pt idx="19225">
                  <c:v>225.42400000000001</c:v>
                </c:pt>
                <c:pt idx="19226">
                  <c:v>225.428</c:v>
                </c:pt>
                <c:pt idx="19227">
                  <c:v>225.429</c:v>
                </c:pt>
                <c:pt idx="19228">
                  <c:v>225.429</c:v>
                </c:pt>
                <c:pt idx="19229">
                  <c:v>225.42699999999999</c:v>
                </c:pt>
                <c:pt idx="19230">
                  <c:v>225.423</c:v>
                </c:pt>
                <c:pt idx="19231">
                  <c:v>225.41900000000001</c:v>
                </c:pt>
                <c:pt idx="19232">
                  <c:v>225.41300000000001</c:v>
                </c:pt>
                <c:pt idx="19233">
                  <c:v>225.40600000000001</c:v>
                </c:pt>
                <c:pt idx="19234">
                  <c:v>225.398</c:v>
                </c:pt>
                <c:pt idx="19235">
                  <c:v>225.38900000000001</c:v>
                </c:pt>
                <c:pt idx="19236">
                  <c:v>225.37899999999999</c:v>
                </c:pt>
                <c:pt idx="19237">
                  <c:v>225.369</c:v>
                </c:pt>
                <c:pt idx="19238">
                  <c:v>225.358</c:v>
                </c:pt>
                <c:pt idx="19239">
                  <c:v>225.34700000000001</c:v>
                </c:pt>
                <c:pt idx="19240">
                  <c:v>225.33500000000001</c:v>
                </c:pt>
                <c:pt idx="19241">
                  <c:v>225.32300000000001</c:v>
                </c:pt>
                <c:pt idx="19242">
                  <c:v>205.965</c:v>
                </c:pt>
                <c:pt idx="19243">
                  <c:v>154.6</c:v>
                </c:pt>
                <c:pt idx="19244">
                  <c:v>72.904399999999995</c:v>
                </c:pt>
                <c:pt idx="19245">
                  <c:v>-38.357900000000001</c:v>
                </c:pt>
                <c:pt idx="19246">
                  <c:v>-94.610799999999998</c:v>
                </c:pt>
                <c:pt idx="19247">
                  <c:v>-94.587599999999995</c:v>
                </c:pt>
                <c:pt idx="19248">
                  <c:v>-94.568299999999994</c:v>
                </c:pt>
                <c:pt idx="19249">
                  <c:v>-94.552300000000002</c:v>
                </c:pt>
                <c:pt idx="19250">
                  <c:v>-94.539000000000001</c:v>
                </c:pt>
                <c:pt idx="19251">
                  <c:v>-94.528099999999995</c:v>
                </c:pt>
                <c:pt idx="19252">
                  <c:v>-94.519099999999995</c:v>
                </c:pt>
                <c:pt idx="19253">
                  <c:v>-94.511899999999997</c:v>
                </c:pt>
                <c:pt idx="19254">
                  <c:v>-94.506100000000004</c:v>
                </c:pt>
                <c:pt idx="19255">
                  <c:v>-94.501400000000004</c:v>
                </c:pt>
                <c:pt idx="19256">
                  <c:v>-94.497900000000001</c:v>
                </c:pt>
                <c:pt idx="19257">
                  <c:v>-94.495199999999997</c:v>
                </c:pt>
                <c:pt idx="19258">
                  <c:v>-94.493399999999994</c:v>
                </c:pt>
                <c:pt idx="19259">
                  <c:v>-94.492199999999997</c:v>
                </c:pt>
                <c:pt idx="19260">
                  <c:v>-94.491600000000005</c:v>
                </c:pt>
                <c:pt idx="19261">
                  <c:v>-94.491600000000005</c:v>
                </c:pt>
                <c:pt idx="19262">
                  <c:v>-94.492000000000004</c:v>
                </c:pt>
                <c:pt idx="19263">
                  <c:v>-94.492999999999995</c:v>
                </c:pt>
                <c:pt idx="19264">
                  <c:v>-94.494299999999996</c:v>
                </c:pt>
                <c:pt idx="19265">
                  <c:v>-94.496099999999998</c:v>
                </c:pt>
                <c:pt idx="19266">
                  <c:v>-94.4983</c:v>
                </c:pt>
                <c:pt idx="19267">
                  <c:v>-94.500900000000001</c:v>
                </c:pt>
                <c:pt idx="19268">
                  <c:v>-94.504000000000005</c:v>
                </c:pt>
                <c:pt idx="19269">
                  <c:v>-94.507400000000004</c:v>
                </c:pt>
                <c:pt idx="19270">
                  <c:v>-94.511200000000002</c:v>
                </c:pt>
                <c:pt idx="19271">
                  <c:v>-94.515500000000003</c:v>
                </c:pt>
                <c:pt idx="19272">
                  <c:v>-94.520200000000003</c:v>
                </c:pt>
                <c:pt idx="19273">
                  <c:v>-94.525300000000001</c:v>
                </c:pt>
                <c:pt idx="19274">
                  <c:v>-94.530799999999999</c:v>
                </c:pt>
                <c:pt idx="19275">
                  <c:v>-94.536799999999999</c:v>
                </c:pt>
                <c:pt idx="19276">
                  <c:v>-94.543199999999999</c:v>
                </c:pt>
                <c:pt idx="19277">
                  <c:v>-94.549899999999994</c:v>
                </c:pt>
                <c:pt idx="19278">
                  <c:v>-94.557000000000002</c:v>
                </c:pt>
                <c:pt idx="19279">
                  <c:v>-94.564499999999995</c:v>
                </c:pt>
                <c:pt idx="19280">
                  <c:v>-94.572400000000002</c:v>
                </c:pt>
                <c:pt idx="19281">
                  <c:v>-94.580500000000001</c:v>
                </c:pt>
                <c:pt idx="19282">
                  <c:v>-94.588899999999995</c:v>
                </c:pt>
                <c:pt idx="19283">
                  <c:v>-94.5976</c:v>
                </c:pt>
                <c:pt idx="19284">
                  <c:v>-94.606399999999994</c:v>
                </c:pt>
                <c:pt idx="19285">
                  <c:v>-94.615399999999994</c:v>
                </c:pt>
                <c:pt idx="19286">
                  <c:v>-94.624499999999998</c:v>
                </c:pt>
                <c:pt idx="19287">
                  <c:v>-94.633700000000005</c:v>
                </c:pt>
                <c:pt idx="19288">
                  <c:v>-94.642899999999997</c:v>
                </c:pt>
                <c:pt idx="19289">
                  <c:v>-94.652100000000004</c:v>
                </c:pt>
                <c:pt idx="19290">
                  <c:v>-94.661100000000005</c:v>
                </c:pt>
                <c:pt idx="19291">
                  <c:v>-94.670100000000005</c:v>
                </c:pt>
                <c:pt idx="19292">
                  <c:v>-94.678799999999995</c:v>
                </c:pt>
                <c:pt idx="19293">
                  <c:v>-82.750699999999995</c:v>
                </c:pt>
                <c:pt idx="19294">
                  <c:v>-44.3245</c:v>
                </c:pt>
                <c:pt idx="19295">
                  <c:v>24.166</c:v>
                </c:pt>
                <c:pt idx="19296">
                  <c:v>132.267</c:v>
                </c:pt>
                <c:pt idx="19297">
                  <c:v>225.499</c:v>
                </c:pt>
                <c:pt idx="19298">
                  <c:v>225.559</c:v>
                </c:pt>
                <c:pt idx="19299">
                  <c:v>225.608</c:v>
                </c:pt>
                <c:pt idx="19300">
                  <c:v>225.648</c:v>
                </c:pt>
                <c:pt idx="19301">
                  <c:v>225.679</c:v>
                </c:pt>
                <c:pt idx="19302">
                  <c:v>225.703</c:v>
                </c:pt>
                <c:pt idx="19303">
                  <c:v>225.721</c:v>
                </c:pt>
                <c:pt idx="19304">
                  <c:v>225.733</c:v>
                </c:pt>
                <c:pt idx="19305">
                  <c:v>225.74</c:v>
                </c:pt>
                <c:pt idx="19306">
                  <c:v>225.74299999999999</c:v>
                </c:pt>
                <c:pt idx="19307">
                  <c:v>225.74199999999999</c:v>
                </c:pt>
                <c:pt idx="19308">
                  <c:v>225.738</c:v>
                </c:pt>
                <c:pt idx="19309">
                  <c:v>225.73</c:v>
                </c:pt>
                <c:pt idx="19310">
                  <c:v>225.72</c:v>
                </c:pt>
                <c:pt idx="19311">
                  <c:v>225.70699999999999</c:v>
                </c:pt>
                <c:pt idx="19312">
                  <c:v>225.69300000000001</c:v>
                </c:pt>
                <c:pt idx="19313">
                  <c:v>225.67599999999999</c:v>
                </c:pt>
                <c:pt idx="19314">
                  <c:v>225.65799999999999</c:v>
                </c:pt>
                <c:pt idx="19315">
                  <c:v>225.63800000000001</c:v>
                </c:pt>
                <c:pt idx="19316">
                  <c:v>225.61699999999999</c:v>
                </c:pt>
                <c:pt idx="19317">
                  <c:v>225.595</c:v>
                </c:pt>
                <c:pt idx="19318">
                  <c:v>225.57300000000001</c:v>
                </c:pt>
                <c:pt idx="19319">
                  <c:v>225.54900000000001</c:v>
                </c:pt>
                <c:pt idx="19320">
                  <c:v>225.52500000000001</c:v>
                </c:pt>
                <c:pt idx="19321">
                  <c:v>225.5</c:v>
                </c:pt>
                <c:pt idx="19322">
                  <c:v>225.47399999999999</c:v>
                </c:pt>
                <c:pt idx="19323">
                  <c:v>225.44900000000001</c:v>
                </c:pt>
                <c:pt idx="19324">
                  <c:v>225.423</c:v>
                </c:pt>
                <c:pt idx="19325">
                  <c:v>225.39599999999999</c:v>
                </c:pt>
                <c:pt idx="19326">
                  <c:v>225.37</c:v>
                </c:pt>
                <c:pt idx="19327">
                  <c:v>225.34399999999999</c:v>
                </c:pt>
                <c:pt idx="19328">
                  <c:v>225.31700000000001</c:v>
                </c:pt>
                <c:pt idx="19329">
                  <c:v>225.291</c:v>
                </c:pt>
                <c:pt idx="19330">
                  <c:v>225.26400000000001</c:v>
                </c:pt>
                <c:pt idx="19331">
                  <c:v>225.238</c:v>
                </c:pt>
                <c:pt idx="19332">
                  <c:v>225.21199999999999</c:v>
                </c:pt>
                <c:pt idx="19333">
                  <c:v>225.18600000000001</c:v>
                </c:pt>
                <c:pt idx="19334">
                  <c:v>225.161</c:v>
                </c:pt>
                <c:pt idx="19335">
                  <c:v>225.13499999999999</c:v>
                </c:pt>
                <c:pt idx="19336">
                  <c:v>203.423</c:v>
                </c:pt>
                <c:pt idx="19337">
                  <c:v>156.40899999999999</c:v>
                </c:pt>
                <c:pt idx="19338">
                  <c:v>85.652600000000007</c:v>
                </c:pt>
                <c:pt idx="19339">
                  <c:v>-8.9553100000000008</c:v>
                </c:pt>
                <c:pt idx="19340">
                  <c:v>-94.511399999999995</c:v>
                </c:pt>
                <c:pt idx="19341">
                  <c:v>-94.483800000000002</c:v>
                </c:pt>
                <c:pt idx="19342">
                  <c:v>-94.460300000000004</c:v>
                </c:pt>
                <c:pt idx="19343">
                  <c:v>-94.4405</c:v>
                </c:pt>
                <c:pt idx="19344">
                  <c:v>-94.4238</c:v>
                </c:pt>
                <c:pt idx="19345">
                  <c:v>-94.409700000000001</c:v>
                </c:pt>
                <c:pt idx="19346">
                  <c:v>-94.397999999999996</c:v>
                </c:pt>
                <c:pt idx="19347">
                  <c:v>-94.388199999999998</c:v>
                </c:pt>
                <c:pt idx="19348">
                  <c:v>-94.380200000000002</c:v>
                </c:pt>
                <c:pt idx="19349">
                  <c:v>-94.373599999999996</c:v>
                </c:pt>
                <c:pt idx="19350">
                  <c:v>-94.368399999999994</c:v>
                </c:pt>
                <c:pt idx="19351">
                  <c:v>-94.364400000000003</c:v>
                </c:pt>
                <c:pt idx="19352">
                  <c:v>-94.361400000000003</c:v>
                </c:pt>
                <c:pt idx="19353">
                  <c:v>-94.359300000000005</c:v>
                </c:pt>
                <c:pt idx="19354">
                  <c:v>-94.358099999999993</c:v>
                </c:pt>
                <c:pt idx="19355">
                  <c:v>-94.357600000000005</c:v>
                </c:pt>
                <c:pt idx="19356">
                  <c:v>-94.357799999999997</c:v>
                </c:pt>
                <c:pt idx="19357">
                  <c:v>-94.358699999999999</c:v>
                </c:pt>
                <c:pt idx="19358">
                  <c:v>-94.360100000000003</c:v>
                </c:pt>
                <c:pt idx="19359">
                  <c:v>-94.362099999999998</c:v>
                </c:pt>
                <c:pt idx="19360">
                  <c:v>-94.364599999999996</c:v>
                </c:pt>
                <c:pt idx="19361">
                  <c:v>-94.367500000000007</c:v>
                </c:pt>
                <c:pt idx="19362">
                  <c:v>-94.370999999999995</c:v>
                </c:pt>
                <c:pt idx="19363">
                  <c:v>-94.374799999999993</c:v>
                </c:pt>
                <c:pt idx="19364">
                  <c:v>-94.379000000000005</c:v>
                </c:pt>
                <c:pt idx="19365">
                  <c:v>-94.383600000000001</c:v>
                </c:pt>
                <c:pt idx="19366">
                  <c:v>-94.388499999999993</c:v>
                </c:pt>
                <c:pt idx="19367">
                  <c:v>-94.393799999999999</c:v>
                </c:pt>
                <c:pt idx="19368">
                  <c:v>-94.399299999999997</c:v>
                </c:pt>
                <c:pt idx="19369">
                  <c:v>-94.405100000000004</c:v>
                </c:pt>
                <c:pt idx="19370">
                  <c:v>-71.631299999999996</c:v>
                </c:pt>
                <c:pt idx="19371">
                  <c:v>-23.334499999999998</c:v>
                </c:pt>
                <c:pt idx="19372">
                  <c:v>56.798299999999998</c:v>
                </c:pt>
                <c:pt idx="19373">
                  <c:v>183.06899999999999</c:v>
                </c:pt>
                <c:pt idx="19374">
                  <c:v>224.846</c:v>
                </c:pt>
                <c:pt idx="19375">
                  <c:v>224.90199999999999</c:v>
                </c:pt>
                <c:pt idx="19376">
                  <c:v>224.94900000000001</c:v>
                </c:pt>
                <c:pt idx="19377">
                  <c:v>224.988</c:v>
                </c:pt>
                <c:pt idx="19378">
                  <c:v>225.02</c:v>
                </c:pt>
                <c:pt idx="19379">
                  <c:v>225.04599999999999</c:v>
                </c:pt>
                <c:pt idx="19380">
                  <c:v>225.06800000000001</c:v>
                </c:pt>
                <c:pt idx="19381">
                  <c:v>225.08500000000001</c:v>
                </c:pt>
                <c:pt idx="19382">
                  <c:v>225.09800000000001</c:v>
                </c:pt>
                <c:pt idx="19383">
                  <c:v>225.107</c:v>
                </c:pt>
                <c:pt idx="19384">
                  <c:v>225.114</c:v>
                </c:pt>
                <c:pt idx="19385">
                  <c:v>225.11799999999999</c:v>
                </c:pt>
                <c:pt idx="19386">
                  <c:v>225.119</c:v>
                </c:pt>
                <c:pt idx="19387">
                  <c:v>225.11799999999999</c:v>
                </c:pt>
                <c:pt idx="19388">
                  <c:v>225.11500000000001</c:v>
                </c:pt>
                <c:pt idx="19389">
                  <c:v>225.11099999999999</c:v>
                </c:pt>
                <c:pt idx="19390">
                  <c:v>225.10400000000001</c:v>
                </c:pt>
                <c:pt idx="19391">
                  <c:v>225.096</c:v>
                </c:pt>
                <c:pt idx="19392">
                  <c:v>225.08699999999999</c:v>
                </c:pt>
                <c:pt idx="19393">
                  <c:v>225.07599999999999</c:v>
                </c:pt>
                <c:pt idx="19394">
                  <c:v>225.065</c:v>
                </c:pt>
                <c:pt idx="19395">
                  <c:v>225.05099999999999</c:v>
                </c:pt>
                <c:pt idx="19396">
                  <c:v>225.03700000000001</c:v>
                </c:pt>
                <c:pt idx="19397">
                  <c:v>225.02199999999999</c:v>
                </c:pt>
                <c:pt idx="19398">
                  <c:v>225.006</c:v>
                </c:pt>
                <c:pt idx="19399">
                  <c:v>224.99</c:v>
                </c:pt>
                <c:pt idx="19400">
                  <c:v>224.97200000000001</c:v>
                </c:pt>
                <c:pt idx="19401">
                  <c:v>224.95400000000001</c:v>
                </c:pt>
                <c:pt idx="19402">
                  <c:v>224.935</c:v>
                </c:pt>
                <c:pt idx="19403">
                  <c:v>224.916</c:v>
                </c:pt>
                <c:pt idx="19404">
                  <c:v>224.89599999999999</c:v>
                </c:pt>
                <c:pt idx="19405">
                  <c:v>224.876</c:v>
                </c:pt>
                <c:pt idx="19406">
                  <c:v>224.85599999999999</c:v>
                </c:pt>
                <c:pt idx="19407">
                  <c:v>224.83500000000001</c:v>
                </c:pt>
                <c:pt idx="19408">
                  <c:v>224.81399999999999</c:v>
                </c:pt>
                <c:pt idx="19409">
                  <c:v>224.79400000000001</c:v>
                </c:pt>
                <c:pt idx="19410">
                  <c:v>224.773</c:v>
                </c:pt>
                <c:pt idx="19411">
                  <c:v>224.75200000000001</c:v>
                </c:pt>
                <c:pt idx="19412">
                  <c:v>224.73099999999999</c:v>
                </c:pt>
                <c:pt idx="19413">
                  <c:v>224.71100000000001</c:v>
                </c:pt>
                <c:pt idx="19414">
                  <c:v>224.691</c:v>
                </c:pt>
                <c:pt idx="19415">
                  <c:v>224.67099999999999</c:v>
                </c:pt>
                <c:pt idx="19416">
                  <c:v>224.65199999999999</c:v>
                </c:pt>
                <c:pt idx="19417">
                  <c:v>224.63300000000001</c:v>
                </c:pt>
                <c:pt idx="19418">
                  <c:v>224.614</c:v>
                </c:pt>
                <c:pt idx="19419">
                  <c:v>224.596</c:v>
                </c:pt>
                <c:pt idx="19420">
                  <c:v>224.57900000000001</c:v>
                </c:pt>
                <c:pt idx="19421">
                  <c:v>205.96199999999999</c:v>
                </c:pt>
                <c:pt idx="19422">
                  <c:v>153.50399999999999</c:v>
                </c:pt>
                <c:pt idx="19423">
                  <c:v>70.545599999999993</c:v>
                </c:pt>
                <c:pt idx="19424">
                  <c:v>-41.068300000000001</c:v>
                </c:pt>
                <c:pt idx="19425">
                  <c:v>-94.2928</c:v>
                </c:pt>
                <c:pt idx="19426">
                  <c:v>-94.27</c:v>
                </c:pt>
                <c:pt idx="19427">
                  <c:v>-94.251599999999996</c:v>
                </c:pt>
                <c:pt idx="19428">
                  <c:v>-94.236800000000002</c:v>
                </c:pt>
                <c:pt idx="19429">
                  <c:v>-94.225099999999998</c:v>
                </c:pt>
                <c:pt idx="19430">
                  <c:v>-94.216200000000001</c:v>
                </c:pt>
                <c:pt idx="19431">
                  <c:v>-94.209699999999998</c:v>
                </c:pt>
                <c:pt idx="19432">
                  <c:v>-94.205299999999994</c:v>
                </c:pt>
                <c:pt idx="19433">
                  <c:v>-94.202699999999993</c:v>
                </c:pt>
                <c:pt idx="19434">
                  <c:v>-94.201800000000006</c:v>
                </c:pt>
                <c:pt idx="19435">
                  <c:v>-94.202299999999994</c:v>
                </c:pt>
                <c:pt idx="19436">
                  <c:v>-94.204099999999997</c:v>
                </c:pt>
                <c:pt idx="19437">
                  <c:v>-94.207099999999997</c:v>
                </c:pt>
                <c:pt idx="19438">
                  <c:v>-94.211200000000005</c:v>
                </c:pt>
                <c:pt idx="19439">
                  <c:v>-94.216200000000001</c:v>
                </c:pt>
                <c:pt idx="19440">
                  <c:v>-94.221999999999994</c:v>
                </c:pt>
                <c:pt idx="19441">
                  <c:v>-94.228700000000003</c:v>
                </c:pt>
                <c:pt idx="19442">
                  <c:v>-94.236099999999993</c:v>
                </c:pt>
                <c:pt idx="19443">
                  <c:v>-94.244200000000006</c:v>
                </c:pt>
                <c:pt idx="19444">
                  <c:v>-94.252899999999997</c:v>
                </c:pt>
                <c:pt idx="19445">
                  <c:v>-94.262299999999996</c:v>
                </c:pt>
                <c:pt idx="19446">
                  <c:v>-94.272199999999998</c:v>
                </c:pt>
                <c:pt idx="19447">
                  <c:v>-94.282600000000002</c:v>
                </c:pt>
                <c:pt idx="19448">
                  <c:v>-94.293400000000005</c:v>
                </c:pt>
                <c:pt idx="19449">
                  <c:v>-94.3048</c:v>
                </c:pt>
                <c:pt idx="19450">
                  <c:v>-94.316500000000005</c:v>
                </c:pt>
                <c:pt idx="19451">
                  <c:v>-94.328599999999994</c:v>
                </c:pt>
                <c:pt idx="19452">
                  <c:v>-94.341099999999997</c:v>
                </c:pt>
                <c:pt idx="19453">
                  <c:v>-94.353800000000007</c:v>
                </c:pt>
                <c:pt idx="19454">
                  <c:v>-94.366799999999998</c:v>
                </c:pt>
                <c:pt idx="19455">
                  <c:v>-94.38</c:v>
                </c:pt>
                <c:pt idx="19456">
                  <c:v>-94.3934</c:v>
                </c:pt>
                <c:pt idx="19457">
                  <c:v>-94.406899999999993</c:v>
                </c:pt>
                <c:pt idx="19458">
                  <c:v>-94.420500000000004</c:v>
                </c:pt>
                <c:pt idx="19459">
                  <c:v>-94.434100000000001</c:v>
                </c:pt>
                <c:pt idx="19460">
                  <c:v>-94.447699999999998</c:v>
                </c:pt>
                <c:pt idx="19461">
                  <c:v>-94.461299999999994</c:v>
                </c:pt>
                <c:pt idx="19462">
                  <c:v>-94.474800000000002</c:v>
                </c:pt>
                <c:pt idx="19463">
                  <c:v>-94.488200000000006</c:v>
                </c:pt>
                <c:pt idx="19464">
                  <c:v>-88.065100000000001</c:v>
                </c:pt>
                <c:pt idx="19465">
                  <c:v>-62.8767</c:v>
                </c:pt>
                <c:pt idx="19466">
                  <c:v>-17.5184</c:v>
                </c:pt>
                <c:pt idx="19467">
                  <c:v>52.5349</c:v>
                </c:pt>
                <c:pt idx="19468">
                  <c:v>157.107</c:v>
                </c:pt>
                <c:pt idx="19469">
                  <c:v>225.14400000000001</c:v>
                </c:pt>
                <c:pt idx="19470">
                  <c:v>225.21199999999999</c:v>
                </c:pt>
                <c:pt idx="19471">
                  <c:v>225.27</c:v>
                </c:pt>
                <c:pt idx="19472">
                  <c:v>225.31899999999999</c:v>
                </c:pt>
                <c:pt idx="19473">
                  <c:v>225.36</c:v>
                </c:pt>
                <c:pt idx="19474">
                  <c:v>225.39400000000001</c:v>
                </c:pt>
                <c:pt idx="19475">
                  <c:v>225.422</c:v>
                </c:pt>
                <c:pt idx="19476">
                  <c:v>225.446</c:v>
                </c:pt>
                <c:pt idx="19477">
                  <c:v>225.465</c:v>
                </c:pt>
                <c:pt idx="19478">
                  <c:v>225.47900000000001</c:v>
                </c:pt>
                <c:pt idx="19479">
                  <c:v>225.49100000000001</c:v>
                </c:pt>
                <c:pt idx="19480">
                  <c:v>225.499</c:v>
                </c:pt>
                <c:pt idx="19481">
                  <c:v>225.50399999999999</c:v>
                </c:pt>
                <c:pt idx="19482">
                  <c:v>225.50700000000001</c:v>
                </c:pt>
                <c:pt idx="19483">
                  <c:v>225.50800000000001</c:v>
                </c:pt>
                <c:pt idx="19484">
                  <c:v>225.50700000000001</c:v>
                </c:pt>
                <c:pt idx="19485">
                  <c:v>225.50399999999999</c:v>
                </c:pt>
                <c:pt idx="19486">
                  <c:v>225.499</c:v>
                </c:pt>
                <c:pt idx="19487">
                  <c:v>225.49299999999999</c:v>
                </c:pt>
                <c:pt idx="19488">
                  <c:v>225.48599999999999</c:v>
                </c:pt>
                <c:pt idx="19489">
                  <c:v>225.47800000000001</c:v>
                </c:pt>
                <c:pt idx="19490">
                  <c:v>225.46899999999999</c:v>
                </c:pt>
                <c:pt idx="19491">
                  <c:v>225.459</c:v>
                </c:pt>
                <c:pt idx="19492">
                  <c:v>225.44800000000001</c:v>
                </c:pt>
                <c:pt idx="19493">
                  <c:v>225.43700000000001</c:v>
                </c:pt>
                <c:pt idx="19494">
                  <c:v>225.42500000000001</c:v>
                </c:pt>
                <c:pt idx="19495">
                  <c:v>225.41200000000001</c:v>
                </c:pt>
                <c:pt idx="19496">
                  <c:v>225.399</c:v>
                </c:pt>
                <c:pt idx="19497">
                  <c:v>206.60499999999999</c:v>
                </c:pt>
                <c:pt idx="19498">
                  <c:v>156.86000000000001</c:v>
                </c:pt>
                <c:pt idx="19499">
                  <c:v>77.587500000000006</c:v>
                </c:pt>
                <c:pt idx="19500">
                  <c:v>-30.737300000000001</c:v>
                </c:pt>
                <c:pt idx="19501">
                  <c:v>-94.641400000000004</c:v>
                </c:pt>
                <c:pt idx="19502">
                  <c:v>-94.617500000000007</c:v>
                </c:pt>
                <c:pt idx="19503">
                  <c:v>-94.597399999999993</c:v>
                </c:pt>
                <c:pt idx="19504">
                  <c:v>-94.580699999999993</c:v>
                </c:pt>
                <c:pt idx="19505">
                  <c:v>-94.566699999999997</c:v>
                </c:pt>
                <c:pt idx="19506">
                  <c:v>-94.555099999999996</c:v>
                </c:pt>
                <c:pt idx="19507">
                  <c:v>-94.545400000000001</c:v>
                </c:pt>
                <c:pt idx="19508">
                  <c:v>-94.537499999999994</c:v>
                </c:pt>
                <c:pt idx="19509">
                  <c:v>-94.530900000000003</c:v>
                </c:pt>
                <c:pt idx="19510">
                  <c:v>-94.525599999999997</c:v>
                </c:pt>
                <c:pt idx="19511">
                  <c:v>-94.521299999999997</c:v>
                </c:pt>
                <c:pt idx="19512">
                  <c:v>-94.518000000000001</c:v>
                </c:pt>
                <c:pt idx="19513">
                  <c:v>-94.5154</c:v>
                </c:pt>
                <c:pt idx="19514">
                  <c:v>-94.513499999999993</c:v>
                </c:pt>
                <c:pt idx="19515">
                  <c:v>-94.512100000000004</c:v>
                </c:pt>
                <c:pt idx="19516">
                  <c:v>-94.511399999999995</c:v>
                </c:pt>
                <c:pt idx="19517">
                  <c:v>-94.511099999999999</c:v>
                </c:pt>
                <c:pt idx="19518">
                  <c:v>-94.511300000000006</c:v>
                </c:pt>
                <c:pt idx="19519">
                  <c:v>-94.511899999999997</c:v>
                </c:pt>
                <c:pt idx="19520">
                  <c:v>-94.512900000000002</c:v>
                </c:pt>
                <c:pt idx="19521">
                  <c:v>-94.514399999999995</c:v>
                </c:pt>
                <c:pt idx="19522">
                  <c:v>-94.516199999999998</c:v>
                </c:pt>
                <c:pt idx="19523">
                  <c:v>-94.518500000000003</c:v>
                </c:pt>
                <c:pt idx="19524">
                  <c:v>-94.521199999999993</c:v>
                </c:pt>
                <c:pt idx="19525">
                  <c:v>-94.524299999999997</c:v>
                </c:pt>
                <c:pt idx="19526">
                  <c:v>-94.527799999999999</c:v>
                </c:pt>
                <c:pt idx="19527">
                  <c:v>-94.531700000000001</c:v>
                </c:pt>
                <c:pt idx="19528">
                  <c:v>-94.536100000000005</c:v>
                </c:pt>
                <c:pt idx="19529">
                  <c:v>-94.540899999999993</c:v>
                </c:pt>
                <c:pt idx="19530">
                  <c:v>-94.546099999999996</c:v>
                </c:pt>
                <c:pt idx="19531">
                  <c:v>-94.5518</c:v>
                </c:pt>
                <c:pt idx="19532">
                  <c:v>-94.5578</c:v>
                </c:pt>
                <c:pt idx="19533">
                  <c:v>-94.564300000000003</c:v>
                </c:pt>
                <c:pt idx="19534">
                  <c:v>-94.571100000000001</c:v>
                </c:pt>
                <c:pt idx="19535">
                  <c:v>-94.578199999999995</c:v>
                </c:pt>
                <c:pt idx="19536">
                  <c:v>-94.585700000000003</c:v>
                </c:pt>
                <c:pt idx="19537">
                  <c:v>-94.593500000000006</c:v>
                </c:pt>
                <c:pt idx="19538">
                  <c:v>-94.601600000000005</c:v>
                </c:pt>
                <c:pt idx="19539">
                  <c:v>-94.609899999999996</c:v>
                </c:pt>
                <c:pt idx="19540">
                  <c:v>-94.618300000000005</c:v>
                </c:pt>
                <c:pt idx="19541">
                  <c:v>-94.626900000000006</c:v>
                </c:pt>
                <c:pt idx="19542">
                  <c:v>-94.635599999999997</c:v>
                </c:pt>
                <c:pt idx="19543">
                  <c:v>-94.644400000000005</c:v>
                </c:pt>
                <c:pt idx="19544">
                  <c:v>-94.653099999999995</c:v>
                </c:pt>
                <c:pt idx="19545">
                  <c:v>-94.661799999999999</c:v>
                </c:pt>
                <c:pt idx="19546">
                  <c:v>-94.670299999999997</c:v>
                </c:pt>
                <c:pt idx="19547">
                  <c:v>-92.914500000000004</c:v>
                </c:pt>
                <c:pt idx="19548">
                  <c:v>-64.3917</c:v>
                </c:pt>
                <c:pt idx="19549">
                  <c:v>-6.9234200000000001</c:v>
                </c:pt>
                <c:pt idx="19550">
                  <c:v>86.569400000000002</c:v>
                </c:pt>
                <c:pt idx="19551">
                  <c:v>225.46299999999999</c:v>
                </c:pt>
                <c:pt idx="19552">
                  <c:v>225.52699999999999</c:v>
                </c:pt>
                <c:pt idx="19553">
                  <c:v>225.58</c:v>
                </c:pt>
                <c:pt idx="19554">
                  <c:v>225.62299999999999</c:v>
                </c:pt>
                <c:pt idx="19555">
                  <c:v>225.65700000000001</c:v>
                </c:pt>
                <c:pt idx="19556">
                  <c:v>225.684</c:v>
                </c:pt>
                <c:pt idx="19557">
                  <c:v>225.70400000000001</c:v>
                </c:pt>
                <c:pt idx="19558">
                  <c:v>225.71799999999999</c:v>
                </c:pt>
                <c:pt idx="19559">
                  <c:v>225.72800000000001</c:v>
                </c:pt>
                <c:pt idx="19560">
                  <c:v>225.732</c:v>
                </c:pt>
                <c:pt idx="19561">
                  <c:v>225.733</c:v>
                </c:pt>
                <c:pt idx="19562">
                  <c:v>225.73</c:v>
                </c:pt>
                <c:pt idx="19563">
                  <c:v>225.72399999999999</c:v>
                </c:pt>
                <c:pt idx="19564">
                  <c:v>225.715</c:v>
                </c:pt>
                <c:pt idx="19565">
                  <c:v>225.703</c:v>
                </c:pt>
                <c:pt idx="19566">
                  <c:v>225.69</c:v>
                </c:pt>
                <c:pt idx="19567">
                  <c:v>225.67400000000001</c:v>
                </c:pt>
                <c:pt idx="19568">
                  <c:v>225.65600000000001</c:v>
                </c:pt>
                <c:pt idx="19569">
                  <c:v>225.637</c:v>
                </c:pt>
                <c:pt idx="19570">
                  <c:v>225.61600000000001</c:v>
                </c:pt>
                <c:pt idx="19571">
                  <c:v>225.59399999999999</c:v>
                </c:pt>
                <c:pt idx="19572">
                  <c:v>225.571</c:v>
                </c:pt>
                <c:pt idx="19573">
                  <c:v>225.547</c:v>
                </c:pt>
                <c:pt idx="19574">
                  <c:v>225.52199999999999</c:v>
                </c:pt>
                <c:pt idx="19575">
                  <c:v>225.49600000000001</c:v>
                </c:pt>
                <c:pt idx="19576">
                  <c:v>225.47</c:v>
                </c:pt>
                <c:pt idx="19577">
                  <c:v>225.44399999999999</c:v>
                </c:pt>
                <c:pt idx="19578">
                  <c:v>225.416</c:v>
                </c:pt>
                <c:pt idx="19579">
                  <c:v>225.38900000000001</c:v>
                </c:pt>
                <c:pt idx="19580">
                  <c:v>225.36099999999999</c:v>
                </c:pt>
                <c:pt idx="19581">
                  <c:v>225.333</c:v>
                </c:pt>
                <c:pt idx="19582">
                  <c:v>225.30500000000001</c:v>
                </c:pt>
                <c:pt idx="19583">
                  <c:v>225.27699999999999</c:v>
                </c:pt>
                <c:pt idx="19584">
                  <c:v>225.249</c:v>
                </c:pt>
                <c:pt idx="19585">
                  <c:v>225.221</c:v>
                </c:pt>
                <c:pt idx="19586">
                  <c:v>225.19300000000001</c:v>
                </c:pt>
                <c:pt idx="19587">
                  <c:v>225.16499999999999</c:v>
                </c:pt>
                <c:pt idx="19588">
                  <c:v>225.137</c:v>
                </c:pt>
                <c:pt idx="19589">
                  <c:v>225.11</c:v>
                </c:pt>
                <c:pt idx="19590">
                  <c:v>225.083</c:v>
                </c:pt>
                <c:pt idx="19591">
                  <c:v>225.05600000000001</c:v>
                </c:pt>
                <c:pt idx="19592">
                  <c:v>210.2</c:v>
                </c:pt>
                <c:pt idx="19593">
                  <c:v>169.87100000000001</c:v>
                </c:pt>
                <c:pt idx="19594">
                  <c:v>105.98099999999999</c:v>
                </c:pt>
                <c:pt idx="19595">
                  <c:v>18.750299999999999</c:v>
                </c:pt>
                <c:pt idx="19596">
                  <c:v>-90.727699999999999</c:v>
                </c:pt>
                <c:pt idx="19597">
                  <c:v>-94.4512</c:v>
                </c:pt>
                <c:pt idx="19598">
                  <c:v>-94.426599999999993</c:v>
                </c:pt>
                <c:pt idx="19599">
                  <c:v>-94.405799999999999</c:v>
                </c:pt>
                <c:pt idx="19600">
                  <c:v>-94.388300000000001</c:v>
                </c:pt>
                <c:pt idx="19601">
                  <c:v>-94.373500000000007</c:v>
                </c:pt>
                <c:pt idx="19602">
                  <c:v>-94.361099999999993</c:v>
                </c:pt>
                <c:pt idx="19603">
                  <c:v>-94.350899999999996</c:v>
                </c:pt>
                <c:pt idx="19604">
                  <c:v>-94.342500000000001</c:v>
                </c:pt>
                <c:pt idx="19605">
                  <c:v>-94.335700000000003</c:v>
                </c:pt>
                <c:pt idx="19606">
                  <c:v>-94.330399999999997</c:v>
                </c:pt>
                <c:pt idx="19607">
                  <c:v>-94.3262</c:v>
                </c:pt>
                <c:pt idx="19608">
                  <c:v>-94.3232</c:v>
                </c:pt>
                <c:pt idx="19609">
                  <c:v>-94.321200000000005</c:v>
                </c:pt>
                <c:pt idx="19610">
                  <c:v>-94.320099999999996</c:v>
                </c:pt>
                <c:pt idx="19611">
                  <c:v>-94.319800000000001</c:v>
                </c:pt>
                <c:pt idx="19612">
                  <c:v>-94.320300000000003</c:v>
                </c:pt>
                <c:pt idx="19613">
                  <c:v>-94.321399999999997</c:v>
                </c:pt>
                <c:pt idx="19614">
                  <c:v>-94.323099999999997</c:v>
                </c:pt>
                <c:pt idx="19615">
                  <c:v>-94.325500000000005</c:v>
                </c:pt>
                <c:pt idx="19616">
                  <c:v>-94.328299999999999</c:v>
                </c:pt>
                <c:pt idx="19617">
                  <c:v>-94.331699999999998</c:v>
                </c:pt>
                <c:pt idx="19618">
                  <c:v>-94.335599999999999</c:v>
                </c:pt>
                <c:pt idx="19619">
                  <c:v>-94.3399</c:v>
                </c:pt>
                <c:pt idx="19620">
                  <c:v>-94.3446</c:v>
                </c:pt>
                <c:pt idx="19621">
                  <c:v>-94.349699999999999</c:v>
                </c:pt>
                <c:pt idx="19622">
                  <c:v>-94.355099999999993</c:v>
                </c:pt>
                <c:pt idx="19623">
                  <c:v>-94.360799999999998</c:v>
                </c:pt>
                <c:pt idx="19624">
                  <c:v>-92.233000000000004</c:v>
                </c:pt>
                <c:pt idx="19625">
                  <c:v>-67.622900000000001</c:v>
                </c:pt>
                <c:pt idx="19626">
                  <c:v>-17.992999999999999</c:v>
                </c:pt>
                <c:pt idx="19627">
                  <c:v>63.2669</c:v>
                </c:pt>
                <c:pt idx="19628">
                  <c:v>190.75800000000001</c:v>
                </c:pt>
                <c:pt idx="19629">
                  <c:v>224.76300000000001</c:v>
                </c:pt>
                <c:pt idx="19630">
                  <c:v>224.82</c:v>
                </c:pt>
                <c:pt idx="19631">
                  <c:v>224.86699999999999</c:v>
                </c:pt>
                <c:pt idx="19632">
                  <c:v>224.90700000000001</c:v>
                </c:pt>
                <c:pt idx="19633">
                  <c:v>224.94</c:v>
                </c:pt>
                <c:pt idx="19634">
                  <c:v>224.96799999999999</c:v>
                </c:pt>
                <c:pt idx="19635">
                  <c:v>224.99100000000001</c:v>
                </c:pt>
                <c:pt idx="19636">
                  <c:v>225.00899999999999</c:v>
                </c:pt>
                <c:pt idx="19637">
                  <c:v>225.024</c:v>
                </c:pt>
                <c:pt idx="19638">
                  <c:v>225.036</c:v>
                </c:pt>
                <c:pt idx="19639">
                  <c:v>225.04400000000001</c:v>
                </c:pt>
                <c:pt idx="19640">
                  <c:v>225.05</c:v>
                </c:pt>
                <c:pt idx="19641">
                  <c:v>225.054</c:v>
                </c:pt>
                <c:pt idx="19642">
                  <c:v>225.05500000000001</c:v>
                </c:pt>
                <c:pt idx="19643">
                  <c:v>225.05500000000001</c:v>
                </c:pt>
                <c:pt idx="19644">
                  <c:v>225.053</c:v>
                </c:pt>
                <c:pt idx="19645">
                  <c:v>225.04900000000001</c:v>
                </c:pt>
                <c:pt idx="19646">
                  <c:v>225.04400000000001</c:v>
                </c:pt>
                <c:pt idx="19647">
                  <c:v>225.03700000000001</c:v>
                </c:pt>
                <c:pt idx="19648">
                  <c:v>225.029</c:v>
                </c:pt>
                <c:pt idx="19649">
                  <c:v>225.02</c:v>
                </c:pt>
                <c:pt idx="19650">
                  <c:v>225.01</c:v>
                </c:pt>
                <c:pt idx="19651">
                  <c:v>224.999</c:v>
                </c:pt>
                <c:pt idx="19652">
                  <c:v>224.98699999999999</c:v>
                </c:pt>
                <c:pt idx="19653">
                  <c:v>224.97300000000001</c:v>
                </c:pt>
                <c:pt idx="19654">
                  <c:v>224.96</c:v>
                </c:pt>
                <c:pt idx="19655">
                  <c:v>224.94499999999999</c:v>
                </c:pt>
                <c:pt idx="19656">
                  <c:v>224.93</c:v>
                </c:pt>
                <c:pt idx="19657">
                  <c:v>224.91399999999999</c:v>
                </c:pt>
                <c:pt idx="19658">
                  <c:v>224.89699999999999</c:v>
                </c:pt>
                <c:pt idx="19659">
                  <c:v>224.881</c:v>
                </c:pt>
                <c:pt idx="19660">
                  <c:v>224.863</c:v>
                </c:pt>
                <c:pt idx="19661">
                  <c:v>224.846</c:v>
                </c:pt>
                <c:pt idx="19662">
                  <c:v>224.828</c:v>
                </c:pt>
                <c:pt idx="19663">
                  <c:v>224.81</c:v>
                </c:pt>
                <c:pt idx="19664">
                  <c:v>224.792</c:v>
                </c:pt>
                <c:pt idx="19665">
                  <c:v>224.774</c:v>
                </c:pt>
                <c:pt idx="19666">
                  <c:v>224.756</c:v>
                </c:pt>
                <c:pt idx="19667">
                  <c:v>224.738</c:v>
                </c:pt>
                <c:pt idx="19668">
                  <c:v>224.72</c:v>
                </c:pt>
                <c:pt idx="19669">
                  <c:v>224.702</c:v>
                </c:pt>
                <c:pt idx="19670">
                  <c:v>224.685</c:v>
                </c:pt>
                <c:pt idx="19671">
                  <c:v>224.66800000000001</c:v>
                </c:pt>
                <c:pt idx="19672">
                  <c:v>224.65100000000001</c:v>
                </c:pt>
                <c:pt idx="19673">
                  <c:v>224.63499999999999</c:v>
                </c:pt>
                <c:pt idx="19674">
                  <c:v>224.619</c:v>
                </c:pt>
                <c:pt idx="19675">
                  <c:v>204.798</c:v>
                </c:pt>
                <c:pt idx="19676">
                  <c:v>149.99299999999999</c:v>
                </c:pt>
                <c:pt idx="19677">
                  <c:v>63.678400000000003</c:v>
                </c:pt>
                <c:pt idx="19678">
                  <c:v>-52.034100000000002</c:v>
                </c:pt>
                <c:pt idx="19679">
                  <c:v>-94.311599999999999</c:v>
                </c:pt>
                <c:pt idx="19680">
                  <c:v>-94.289699999999996</c:v>
                </c:pt>
                <c:pt idx="19681">
                  <c:v>-94.272000000000006</c:v>
                </c:pt>
                <c:pt idx="19682">
                  <c:v>-94.257800000000003</c:v>
                </c:pt>
                <c:pt idx="19683">
                  <c:v>-94.246799999999993</c:v>
                </c:pt>
                <c:pt idx="19684">
                  <c:v>-94.238399999999999</c:v>
                </c:pt>
                <c:pt idx="19685">
                  <c:v>-94.232299999999995</c:v>
                </c:pt>
                <c:pt idx="19686">
                  <c:v>-94.228300000000004</c:v>
                </c:pt>
                <c:pt idx="19687">
                  <c:v>-94.226100000000002</c:v>
                </c:pt>
                <c:pt idx="19688">
                  <c:v>-94.225399999999993</c:v>
                </c:pt>
                <c:pt idx="19689">
                  <c:v>-94.226200000000006</c:v>
                </c:pt>
                <c:pt idx="19690">
                  <c:v>-94.228200000000001</c:v>
                </c:pt>
                <c:pt idx="19691">
                  <c:v>-94.231300000000005</c:v>
                </c:pt>
                <c:pt idx="19692">
                  <c:v>-94.235399999999998</c:v>
                </c:pt>
                <c:pt idx="19693">
                  <c:v>-94.240399999999994</c:v>
                </c:pt>
                <c:pt idx="19694">
                  <c:v>-94.246300000000005</c:v>
                </c:pt>
                <c:pt idx="19695">
                  <c:v>-94.253</c:v>
                </c:pt>
                <c:pt idx="19696">
                  <c:v>-94.260400000000004</c:v>
                </c:pt>
                <c:pt idx="19697">
                  <c:v>-94.2684</c:v>
                </c:pt>
                <c:pt idx="19698">
                  <c:v>-94.277100000000004</c:v>
                </c:pt>
                <c:pt idx="19699">
                  <c:v>-94.286299999999997</c:v>
                </c:pt>
                <c:pt idx="19700">
                  <c:v>-94.296099999999996</c:v>
                </c:pt>
                <c:pt idx="19701">
                  <c:v>-94.306299999999993</c:v>
                </c:pt>
                <c:pt idx="19702">
                  <c:v>-94.317099999999996</c:v>
                </c:pt>
                <c:pt idx="19703">
                  <c:v>-94.328299999999999</c:v>
                </c:pt>
                <c:pt idx="19704">
                  <c:v>-94.3399</c:v>
                </c:pt>
                <c:pt idx="19705">
                  <c:v>-94.351900000000001</c:v>
                </c:pt>
                <c:pt idx="19706">
                  <c:v>-94.3643</c:v>
                </c:pt>
                <c:pt idx="19707">
                  <c:v>-94.376900000000006</c:v>
                </c:pt>
                <c:pt idx="19708">
                  <c:v>-94.389799999999994</c:v>
                </c:pt>
                <c:pt idx="19709">
                  <c:v>-94.403000000000006</c:v>
                </c:pt>
                <c:pt idx="19710">
                  <c:v>-94.416300000000007</c:v>
                </c:pt>
                <c:pt idx="19711">
                  <c:v>-94.4298</c:v>
                </c:pt>
                <c:pt idx="19712">
                  <c:v>-94.443399999999997</c:v>
                </c:pt>
                <c:pt idx="19713">
                  <c:v>-94.456999999999994</c:v>
                </c:pt>
                <c:pt idx="19714">
                  <c:v>-94.470699999999994</c:v>
                </c:pt>
                <c:pt idx="19715">
                  <c:v>-94.484300000000005</c:v>
                </c:pt>
                <c:pt idx="19716">
                  <c:v>-94.497799999999998</c:v>
                </c:pt>
                <c:pt idx="19717">
                  <c:v>-94.511200000000002</c:v>
                </c:pt>
                <c:pt idx="19718">
                  <c:v>-94.5244</c:v>
                </c:pt>
                <c:pt idx="19719">
                  <c:v>-94.537400000000005</c:v>
                </c:pt>
                <c:pt idx="19720">
                  <c:v>-88.549400000000006</c:v>
                </c:pt>
                <c:pt idx="19721">
                  <c:v>-63.713999999999999</c:v>
                </c:pt>
                <c:pt idx="19722">
                  <c:v>-18.7852</c:v>
                </c:pt>
                <c:pt idx="19723">
                  <c:v>50.532699999999998</c:v>
                </c:pt>
                <c:pt idx="19724">
                  <c:v>153.70400000000001</c:v>
                </c:pt>
                <c:pt idx="19725">
                  <c:v>225.251</c:v>
                </c:pt>
                <c:pt idx="19726">
                  <c:v>225.31700000000001</c:v>
                </c:pt>
                <c:pt idx="19727">
                  <c:v>225.37299999999999</c:v>
                </c:pt>
                <c:pt idx="19728">
                  <c:v>225.41900000000001</c:v>
                </c:pt>
                <c:pt idx="19729">
                  <c:v>225.458</c:v>
                </c:pt>
                <c:pt idx="19730">
                  <c:v>225.49</c:v>
                </c:pt>
                <c:pt idx="19731">
                  <c:v>225.51599999999999</c:v>
                </c:pt>
                <c:pt idx="19732">
                  <c:v>225.536</c:v>
                </c:pt>
                <c:pt idx="19733">
                  <c:v>225.55199999999999</c:v>
                </c:pt>
                <c:pt idx="19734">
                  <c:v>225.56299999999999</c:v>
                </c:pt>
                <c:pt idx="19735">
                  <c:v>225.571</c:v>
                </c:pt>
                <c:pt idx="19736">
                  <c:v>225.57599999999999</c:v>
                </c:pt>
                <c:pt idx="19737">
                  <c:v>225.578</c:v>
                </c:pt>
                <c:pt idx="19738">
                  <c:v>225.578</c:v>
                </c:pt>
                <c:pt idx="19739">
                  <c:v>225.57499999999999</c:v>
                </c:pt>
                <c:pt idx="19740">
                  <c:v>225.57</c:v>
                </c:pt>
                <c:pt idx="19741">
                  <c:v>225.56399999999999</c:v>
                </c:pt>
                <c:pt idx="19742">
                  <c:v>225.55600000000001</c:v>
                </c:pt>
                <c:pt idx="19743">
                  <c:v>225.547</c:v>
                </c:pt>
                <c:pt idx="19744">
                  <c:v>225.536</c:v>
                </c:pt>
                <c:pt idx="19745">
                  <c:v>225.52500000000001</c:v>
                </c:pt>
                <c:pt idx="19746">
                  <c:v>225.512</c:v>
                </c:pt>
                <c:pt idx="19747">
                  <c:v>225.499</c:v>
                </c:pt>
                <c:pt idx="19748">
                  <c:v>225.48500000000001</c:v>
                </c:pt>
                <c:pt idx="19749">
                  <c:v>225.471</c:v>
                </c:pt>
                <c:pt idx="19750">
                  <c:v>225.45500000000001</c:v>
                </c:pt>
                <c:pt idx="19751">
                  <c:v>225.44</c:v>
                </c:pt>
                <c:pt idx="19752">
                  <c:v>221.37799999999999</c:v>
                </c:pt>
                <c:pt idx="19753">
                  <c:v>186.61199999999999</c:v>
                </c:pt>
                <c:pt idx="19754">
                  <c:v>122.82299999999999</c:v>
                </c:pt>
                <c:pt idx="19755">
                  <c:v>30.805700000000002</c:v>
                </c:pt>
                <c:pt idx="19756">
                  <c:v>-88.820999999999998</c:v>
                </c:pt>
                <c:pt idx="19757">
                  <c:v>-94.636600000000001</c:v>
                </c:pt>
                <c:pt idx="19758">
                  <c:v>-94.613900000000001</c:v>
                </c:pt>
                <c:pt idx="19759">
                  <c:v>-94.594800000000006</c:v>
                </c:pt>
                <c:pt idx="19760">
                  <c:v>-94.578699999999998</c:v>
                </c:pt>
                <c:pt idx="19761">
                  <c:v>-94.565200000000004</c:v>
                </c:pt>
                <c:pt idx="19762">
                  <c:v>-94.553899999999999</c:v>
                </c:pt>
                <c:pt idx="19763">
                  <c:v>-94.544399999999996</c:v>
                </c:pt>
                <c:pt idx="19764">
                  <c:v>-94.536500000000004</c:v>
                </c:pt>
                <c:pt idx="19765">
                  <c:v>-94.53</c:v>
                </c:pt>
                <c:pt idx="19766">
                  <c:v>-94.524600000000007</c:v>
                </c:pt>
                <c:pt idx="19767">
                  <c:v>-94.520200000000003</c:v>
                </c:pt>
                <c:pt idx="19768">
                  <c:v>-94.5167</c:v>
                </c:pt>
                <c:pt idx="19769">
                  <c:v>-94.513900000000007</c:v>
                </c:pt>
                <c:pt idx="19770">
                  <c:v>-94.511799999999994</c:v>
                </c:pt>
                <c:pt idx="19771">
                  <c:v>-94.510199999999998</c:v>
                </c:pt>
                <c:pt idx="19772">
                  <c:v>-94.509200000000007</c:v>
                </c:pt>
                <c:pt idx="19773">
                  <c:v>-94.508799999999994</c:v>
                </c:pt>
                <c:pt idx="19774">
                  <c:v>-94.508700000000005</c:v>
                </c:pt>
                <c:pt idx="19775">
                  <c:v>-94.509200000000007</c:v>
                </c:pt>
                <c:pt idx="19776">
                  <c:v>-94.51</c:v>
                </c:pt>
                <c:pt idx="19777">
                  <c:v>-94.511300000000006</c:v>
                </c:pt>
                <c:pt idx="19778">
                  <c:v>-94.513000000000005</c:v>
                </c:pt>
                <c:pt idx="19779">
                  <c:v>-94.515199999999993</c:v>
                </c:pt>
                <c:pt idx="19780">
                  <c:v>-94.517700000000005</c:v>
                </c:pt>
                <c:pt idx="19781">
                  <c:v>-94.520799999999994</c:v>
                </c:pt>
                <c:pt idx="19782">
                  <c:v>-94.524199999999993</c:v>
                </c:pt>
                <c:pt idx="19783">
                  <c:v>-94.528099999999995</c:v>
                </c:pt>
                <c:pt idx="19784">
                  <c:v>-94.532499999999999</c:v>
                </c:pt>
                <c:pt idx="19785">
                  <c:v>-94.537199999999999</c:v>
                </c:pt>
                <c:pt idx="19786">
                  <c:v>-94.542500000000004</c:v>
                </c:pt>
                <c:pt idx="19787">
                  <c:v>-94.548100000000005</c:v>
                </c:pt>
                <c:pt idx="19788">
                  <c:v>-94.554199999999994</c:v>
                </c:pt>
                <c:pt idx="19789">
                  <c:v>-94.560699999999997</c:v>
                </c:pt>
                <c:pt idx="19790">
                  <c:v>-94.567499999999995</c:v>
                </c:pt>
                <c:pt idx="19791">
                  <c:v>-94.574700000000007</c:v>
                </c:pt>
                <c:pt idx="19792">
                  <c:v>-94.5822</c:v>
                </c:pt>
                <c:pt idx="19793">
                  <c:v>-94.59</c:v>
                </c:pt>
                <c:pt idx="19794">
                  <c:v>-94.598100000000002</c:v>
                </c:pt>
                <c:pt idx="19795">
                  <c:v>-94.606399999999994</c:v>
                </c:pt>
                <c:pt idx="19796">
                  <c:v>-94.614800000000002</c:v>
                </c:pt>
                <c:pt idx="19797">
                  <c:v>-94.623400000000004</c:v>
                </c:pt>
                <c:pt idx="19798">
                  <c:v>-94.632000000000005</c:v>
                </c:pt>
                <c:pt idx="19799">
                  <c:v>-94.640600000000006</c:v>
                </c:pt>
                <c:pt idx="19800">
                  <c:v>-94.649299999999997</c:v>
                </c:pt>
                <c:pt idx="19801">
                  <c:v>-94.657799999999995</c:v>
                </c:pt>
                <c:pt idx="19802">
                  <c:v>-74.177999999999997</c:v>
                </c:pt>
                <c:pt idx="19803">
                  <c:v>-25.441299999999998</c:v>
                </c:pt>
                <c:pt idx="19804">
                  <c:v>57.145699999999998</c:v>
                </c:pt>
                <c:pt idx="19805">
                  <c:v>187.24299999999999</c:v>
                </c:pt>
                <c:pt idx="19806">
                  <c:v>225.46700000000001</c:v>
                </c:pt>
                <c:pt idx="19807">
                  <c:v>225.524</c:v>
                </c:pt>
                <c:pt idx="19808">
                  <c:v>225.571</c:v>
                </c:pt>
                <c:pt idx="19809">
                  <c:v>225.60900000000001</c:v>
                </c:pt>
                <c:pt idx="19810">
                  <c:v>225.63900000000001</c:v>
                </c:pt>
                <c:pt idx="19811">
                  <c:v>225.66200000000001</c:v>
                </c:pt>
                <c:pt idx="19812">
                  <c:v>225.68</c:v>
                </c:pt>
                <c:pt idx="19813">
                  <c:v>225.69200000000001</c:v>
                </c:pt>
                <c:pt idx="19814">
                  <c:v>225.69900000000001</c:v>
                </c:pt>
                <c:pt idx="19815">
                  <c:v>225.702</c:v>
                </c:pt>
                <c:pt idx="19816">
                  <c:v>225.702</c:v>
                </c:pt>
                <c:pt idx="19817">
                  <c:v>225.69800000000001</c:v>
                </c:pt>
                <c:pt idx="19818">
                  <c:v>225.691</c:v>
                </c:pt>
                <c:pt idx="19819">
                  <c:v>225.68100000000001</c:v>
                </c:pt>
                <c:pt idx="19820">
                  <c:v>225.66900000000001</c:v>
                </c:pt>
                <c:pt idx="19821">
                  <c:v>225.655</c:v>
                </c:pt>
                <c:pt idx="19822">
                  <c:v>225.63800000000001</c:v>
                </c:pt>
                <c:pt idx="19823">
                  <c:v>225.62</c:v>
                </c:pt>
                <c:pt idx="19824">
                  <c:v>225.601</c:v>
                </c:pt>
                <c:pt idx="19825">
                  <c:v>225.58</c:v>
                </c:pt>
                <c:pt idx="19826">
                  <c:v>225.55699999999999</c:v>
                </c:pt>
                <c:pt idx="19827">
                  <c:v>225.53399999999999</c:v>
                </c:pt>
                <c:pt idx="19828">
                  <c:v>225.51</c:v>
                </c:pt>
                <c:pt idx="19829">
                  <c:v>225.48500000000001</c:v>
                </c:pt>
                <c:pt idx="19830">
                  <c:v>225.459</c:v>
                </c:pt>
                <c:pt idx="19831">
                  <c:v>225.43199999999999</c:v>
                </c:pt>
                <c:pt idx="19832">
                  <c:v>225.405</c:v>
                </c:pt>
                <c:pt idx="19833">
                  <c:v>225.37799999999999</c:v>
                </c:pt>
                <c:pt idx="19834">
                  <c:v>225.35</c:v>
                </c:pt>
                <c:pt idx="19835">
                  <c:v>225.322</c:v>
                </c:pt>
                <c:pt idx="19836">
                  <c:v>225.29300000000001</c:v>
                </c:pt>
                <c:pt idx="19837">
                  <c:v>225.26499999999999</c:v>
                </c:pt>
                <c:pt idx="19838">
                  <c:v>225.23699999999999</c:v>
                </c:pt>
                <c:pt idx="19839">
                  <c:v>225.208</c:v>
                </c:pt>
                <c:pt idx="19840">
                  <c:v>225.18</c:v>
                </c:pt>
                <c:pt idx="19841">
                  <c:v>225.15100000000001</c:v>
                </c:pt>
                <c:pt idx="19842">
                  <c:v>225.12299999999999</c:v>
                </c:pt>
                <c:pt idx="19843">
                  <c:v>225.095</c:v>
                </c:pt>
                <c:pt idx="19844">
                  <c:v>225.06800000000001</c:v>
                </c:pt>
                <c:pt idx="19845">
                  <c:v>225.04</c:v>
                </c:pt>
                <c:pt idx="19846">
                  <c:v>225.01300000000001</c:v>
                </c:pt>
                <c:pt idx="19847">
                  <c:v>224.98599999999999</c:v>
                </c:pt>
                <c:pt idx="19848">
                  <c:v>200.19800000000001</c:v>
                </c:pt>
                <c:pt idx="19849">
                  <c:v>151.10900000000001</c:v>
                </c:pt>
                <c:pt idx="19850">
                  <c:v>79.186099999999996</c:v>
                </c:pt>
                <c:pt idx="19851">
                  <c:v>-15.9392</c:v>
                </c:pt>
                <c:pt idx="19852">
                  <c:v>-94.445700000000002</c:v>
                </c:pt>
                <c:pt idx="19853">
                  <c:v>-94.418099999999995</c:v>
                </c:pt>
                <c:pt idx="19854">
                  <c:v>-94.394800000000004</c:v>
                </c:pt>
                <c:pt idx="19855">
                  <c:v>-94.375200000000007</c:v>
                </c:pt>
                <c:pt idx="19856">
                  <c:v>-94.358699999999999</c:v>
                </c:pt>
                <c:pt idx="19857">
                  <c:v>-94.344899999999996</c:v>
                </c:pt>
                <c:pt idx="19858">
                  <c:v>-94.333399999999997</c:v>
                </c:pt>
                <c:pt idx="19859">
                  <c:v>-94.323999999999998</c:v>
                </c:pt>
                <c:pt idx="19860">
                  <c:v>-94.316500000000005</c:v>
                </c:pt>
                <c:pt idx="19861">
                  <c:v>-94.310500000000005</c:v>
                </c:pt>
                <c:pt idx="19862">
                  <c:v>-94.305800000000005</c:v>
                </c:pt>
                <c:pt idx="19863">
                  <c:v>-94.302499999999995</c:v>
                </c:pt>
                <c:pt idx="19864">
                  <c:v>-94.300200000000004</c:v>
                </c:pt>
                <c:pt idx="19865">
                  <c:v>-94.298900000000003</c:v>
                </c:pt>
                <c:pt idx="19866">
                  <c:v>-94.298599999999993</c:v>
                </c:pt>
                <c:pt idx="19867">
                  <c:v>-94.299000000000007</c:v>
                </c:pt>
                <c:pt idx="19868">
                  <c:v>-94.300200000000004</c:v>
                </c:pt>
                <c:pt idx="19869">
                  <c:v>-94.302099999999996</c:v>
                </c:pt>
                <c:pt idx="19870">
                  <c:v>-94.304599999999994</c:v>
                </c:pt>
                <c:pt idx="19871">
                  <c:v>-94.307699999999997</c:v>
                </c:pt>
                <c:pt idx="19872">
                  <c:v>-94.311300000000003</c:v>
                </c:pt>
                <c:pt idx="19873">
                  <c:v>-94.3155</c:v>
                </c:pt>
                <c:pt idx="19874">
                  <c:v>-94.320099999999996</c:v>
                </c:pt>
                <c:pt idx="19875">
                  <c:v>-94.325199999999995</c:v>
                </c:pt>
                <c:pt idx="19876">
                  <c:v>-94.330600000000004</c:v>
                </c:pt>
                <c:pt idx="19877">
                  <c:v>-94.336500000000001</c:v>
                </c:pt>
                <c:pt idx="19878">
                  <c:v>-94.342600000000004</c:v>
                </c:pt>
                <c:pt idx="19879">
                  <c:v>-94.349100000000007</c:v>
                </c:pt>
                <c:pt idx="19880">
                  <c:v>-75.795000000000002</c:v>
                </c:pt>
                <c:pt idx="19881">
                  <c:v>-33.634399999999999</c:v>
                </c:pt>
                <c:pt idx="19882">
                  <c:v>37.314999999999998</c:v>
                </c:pt>
                <c:pt idx="19883">
                  <c:v>148.815</c:v>
                </c:pt>
                <c:pt idx="19884">
                  <c:v>224.71299999999999</c:v>
                </c:pt>
                <c:pt idx="19885">
                  <c:v>224.773</c:v>
                </c:pt>
                <c:pt idx="19886">
                  <c:v>224.82400000000001</c:v>
                </c:pt>
                <c:pt idx="19887">
                  <c:v>224.86699999999999</c:v>
                </c:pt>
                <c:pt idx="19888">
                  <c:v>224.904</c:v>
                </c:pt>
                <c:pt idx="19889">
                  <c:v>224.934</c:v>
                </c:pt>
                <c:pt idx="19890">
                  <c:v>224.959</c:v>
                </c:pt>
                <c:pt idx="19891">
                  <c:v>224.98</c:v>
                </c:pt>
                <c:pt idx="19892">
                  <c:v>224.99700000000001</c:v>
                </c:pt>
                <c:pt idx="19893">
                  <c:v>225.01</c:v>
                </c:pt>
                <c:pt idx="19894">
                  <c:v>225.02099999999999</c:v>
                </c:pt>
                <c:pt idx="19895">
                  <c:v>225.029</c:v>
                </c:pt>
                <c:pt idx="19896">
                  <c:v>225.03399999999999</c:v>
                </c:pt>
                <c:pt idx="19897">
                  <c:v>225.03700000000001</c:v>
                </c:pt>
                <c:pt idx="19898">
                  <c:v>225.03800000000001</c:v>
                </c:pt>
                <c:pt idx="19899">
                  <c:v>225.03700000000001</c:v>
                </c:pt>
                <c:pt idx="19900">
                  <c:v>225.035</c:v>
                </c:pt>
                <c:pt idx="19901">
                  <c:v>225.03100000000001</c:v>
                </c:pt>
                <c:pt idx="19902">
                  <c:v>225.02600000000001</c:v>
                </c:pt>
                <c:pt idx="19903">
                  <c:v>225.01900000000001</c:v>
                </c:pt>
                <c:pt idx="19904">
                  <c:v>225.011</c:v>
                </c:pt>
                <c:pt idx="19905">
                  <c:v>225.00200000000001</c:v>
                </c:pt>
                <c:pt idx="19906">
                  <c:v>224.99199999999999</c:v>
                </c:pt>
                <c:pt idx="19907">
                  <c:v>224.98099999999999</c:v>
                </c:pt>
                <c:pt idx="19908">
                  <c:v>224.96899999999999</c:v>
                </c:pt>
                <c:pt idx="19909">
                  <c:v>224.95699999999999</c:v>
                </c:pt>
                <c:pt idx="19910">
                  <c:v>224.94300000000001</c:v>
                </c:pt>
                <c:pt idx="19911">
                  <c:v>224.929</c:v>
                </c:pt>
                <c:pt idx="19912">
                  <c:v>224.91499999999999</c:v>
                </c:pt>
                <c:pt idx="19913">
                  <c:v>224.9</c:v>
                </c:pt>
                <c:pt idx="19914">
                  <c:v>224.88399999999999</c:v>
                </c:pt>
                <c:pt idx="19915">
                  <c:v>224.86799999999999</c:v>
                </c:pt>
                <c:pt idx="19916">
                  <c:v>224.852</c:v>
                </c:pt>
                <c:pt idx="19917">
                  <c:v>224.83500000000001</c:v>
                </c:pt>
                <c:pt idx="19918">
                  <c:v>224.81899999999999</c:v>
                </c:pt>
                <c:pt idx="19919">
                  <c:v>224.80199999999999</c:v>
                </c:pt>
                <c:pt idx="19920">
                  <c:v>224.785</c:v>
                </c:pt>
                <c:pt idx="19921">
                  <c:v>224.768</c:v>
                </c:pt>
                <c:pt idx="19922">
                  <c:v>224.75200000000001</c:v>
                </c:pt>
                <c:pt idx="19923">
                  <c:v>224.73500000000001</c:v>
                </c:pt>
                <c:pt idx="19924">
                  <c:v>224.71899999999999</c:v>
                </c:pt>
                <c:pt idx="19925">
                  <c:v>224.703</c:v>
                </c:pt>
                <c:pt idx="19926">
                  <c:v>224.68700000000001</c:v>
                </c:pt>
                <c:pt idx="19927">
                  <c:v>224.672</c:v>
                </c:pt>
                <c:pt idx="19928">
                  <c:v>224.65700000000001</c:v>
                </c:pt>
                <c:pt idx="19929">
                  <c:v>214.982</c:v>
                </c:pt>
                <c:pt idx="19930">
                  <c:v>168.655</c:v>
                </c:pt>
                <c:pt idx="19931">
                  <c:v>89.479299999999995</c:v>
                </c:pt>
                <c:pt idx="19932">
                  <c:v>-19.925799999999999</c:v>
                </c:pt>
                <c:pt idx="19933">
                  <c:v>-94.333299999999994</c:v>
                </c:pt>
                <c:pt idx="19934">
                  <c:v>-94.310400000000001</c:v>
                </c:pt>
                <c:pt idx="19935">
                  <c:v>-94.291700000000006</c:v>
                </c:pt>
                <c:pt idx="19936">
                  <c:v>-94.276700000000005</c:v>
                </c:pt>
                <c:pt idx="19937">
                  <c:v>-94.264899999999997</c:v>
                </c:pt>
                <c:pt idx="19938">
                  <c:v>-94.255899999999997</c:v>
                </c:pt>
                <c:pt idx="19939">
                  <c:v>-94.249300000000005</c:v>
                </c:pt>
                <c:pt idx="19940">
                  <c:v>-94.244699999999995</c:v>
                </c:pt>
                <c:pt idx="19941">
                  <c:v>-94.242000000000004</c:v>
                </c:pt>
                <c:pt idx="19942">
                  <c:v>-94.240799999999993</c:v>
                </c:pt>
                <c:pt idx="19943">
                  <c:v>-94.241100000000003</c:v>
                </c:pt>
                <c:pt idx="19944">
                  <c:v>-94.242699999999999</c:v>
                </c:pt>
                <c:pt idx="19945">
                  <c:v>-94.245400000000004</c:v>
                </c:pt>
                <c:pt idx="19946">
                  <c:v>-94.249099999999999</c:v>
                </c:pt>
                <c:pt idx="19947">
                  <c:v>-94.253799999999998</c:v>
                </c:pt>
                <c:pt idx="19948">
                  <c:v>-94.259299999999996</c:v>
                </c:pt>
                <c:pt idx="19949">
                  <c:v>-94.265600000000006</c:v>
                </c:pt>
                <c:pt idx="19950">
                  <c:v>-94.272499999999994</c:v>
                </c:pt>
                <c:pt idx="19951">
                  <c:v>-94.280199999999994</c:v>
                </c:pt>
                <c:pt idx="19952">
                  <c:v>-94.288499999999999</c:v>
                </c:pt>
                <c:pt idx="19953">
                  <c:v>-94.297399999999996</c:v>
                </c:pt>
                <c:pt idx="19954">
                  <c:v>-94.306799999999996</c:v>
                </c:pt>
                <c:pt idx="19955">
                  <c:v>-94.316800000000001</c:v>
                </c:pt>
                <c:pt idx="19956">
                  <c:v>-94.327200000000005</c:v>
                </c:pt>
                <c:pt idx="19957">
                  <c:v>-94.338099999999997</c:v>
                </c:pt>
                <c:pt idx="19958">
                  <c:v>-94.349400000000003</c:v>
                </c:pt>
                <c:pt idx="19959">
                  <c:v>-94.361199999999997</c:v>
                </c:pt>
                <c:pt idx="19960">
                  <c:v>-94.3733</c:v>
                </c:pt>
                <c:pt idx="19961">
                  <c:v>-94.3857</c:v>
                </c:pt>
                <c:pt idx="19962">
                  <c:v>-94.398399999999995</c:v>
                </c:pt>
                <c:pt idx="19963">
                  <c:v>-94.4114</c:v>
                </c:pt>
                <c:pt idx="19964">
                  <c:v>-94.424599999999998</c:v>
                </c:pt>
                <c:pt idx="19965">
                  <c:v>-94.437899999999999</c:v>
                </c:pt>
                <c:pt idx="19966">
                  <c:v>-94.451400000000007</c:v>
                </c:pt>
                <c:pt idx="19967">
                  <c:v>-94.465000000000003</c:v>
                </c:pt>
                <c:pt idx="19968">
                  <c:v>-94.478499999999997</c:v>
                </c:pt>
                <c:pt idx="19969">
                  <c:v>-94.492099999999994</c:v>
                </c:pt>
                <c:pt idx="19970">
                  <c:v>-94.505700000000004</c:v>
                </c:pt>
                <c:pt idx="19971">
                  <c:v>-94.519099999999995</c:v>
                </c:pt>
                <c:pt idx="19972">
                  <c:v>-94.532300000000006</c:v>
                </c:pt>
                <c:pt idx="19973">
                  <c:v>-94.545400000000001</c:v>
                </c:pt>
                <c:pt idx="19974">
                  <c:v>-94.558199999999999</c:v>
                </c:pt>
                <c:pt idx="19975">
                  <c:v>-94.570700000000002</c:v>
                </c:pt>
                <c:pt idx="19976">
                  <c:v>-81.478300000000004</c:v>
                </c:pt>
                <c:pt idx="19977">
                  <c:v>-49.326300000000003</c:v>
                </c:pt>
                <c:pt idx="19978">
                  <c:v>4.0076799999999997</c:v>
                </c:pt>
                <c:pt idx="19979">
                  <c:v>84.425200000000004</c:v>
                </c:pt>
                <c:pt idx="19980">
                  <c:v>203.92699999999999</c:v>
                </c:pt>
                <c:pt idx="19981">
                  <c:v>225.339</c:v>
                </c:pt>
                <c:pt idx="19982">
                  <c:v>225.399</c:v>
                </c:pt>
                <c:pt idx="19983">
                  <c:v>225.44900000000001</c:v>
                </c:pt>
                <c:pt idx="19984">
                  <c:v>225.49</c:v>
                </c:pt>
                <c:pt idx="19985">
                  <c:v>225.524</c:v>
                </c:pt>
                <c:pt idx="19986">
                  <c:v>225.55099999999999</c:v>
                </c:pt>
                <c:pt idx="19987">
                  <c:v>225.57300000000001</c:v>
                </c:pt>
                <c:pt idx="19988">
                  <c:v>225.589</c:v>
                </c:pt>
                <c:pt idx="19989">
                  <c:v>225.601</c:v>
                </c:pt>
                <c:pt idx="19990">
                  <c:v>225.60900000000001</c:v>
                </c:pt>
                <c:pt idx="19991">
                  <c:v>225.614</c:v>
                </c:pt>
                <c:pt idx="19992">
                  <c:v>225.61600000000001</c:v>
                </c:pt>
                <c:pt idx="19993">
                  <c:v>225.61500000000001</c:v>
                </c:pt>
                <c:pt idx="19994">
                  <c:v>225.61199999999999</c:v>
                </c:pt>
                <c:pt idx="19995">
                  <c:v>225.60599999999999</c:v>
                </c:pt>
                <c:pt idx="19996">
                  <c:v>225.59899999999999</c:v>
                </c:pt>
                <c:pt idx="19997">
                  <c:v>225.59</c:v>
                </c:pt>
                <c:pt idx="19998">
                  <c:v>225.58</c:v>
                </c:pt>
                <c:pt idx="19999">
                  <c:v>225.56899999999999</c:v>
                </c:pt>
                <c:pt idx="20000">
                  <c:v>225.55699999999999</c:v>
                </c:pt>
                <c:pt idx="20001">
                  <c:v>225.54300000000001</c:v>
                </c:pt>
                <c:pt idx="20002">
                  <c:v>225.529</c:v>
                </c:pt>
                <c:pt idx="20003">
                  <c:v>225.51499999999999</c:v>
                </c:pt>
                <c:pt idx="20004">
                  <c:v>225.499</c:v>
                </c:pt>
                <c:pt idx="20005">
                  <c:v>225.483</c:v>
                </c:pt>
                <c:pt idx="20006">
                  <c:v>225.46700000000001</c:v>
                </c:pt>
                <c:pt idx="20007">
                  <c:v>225.45</c:v>
                </c:pt>
                <c:pt idx="20008">
                  <c:v>200.21799999999999</c:v>
                </c:pt>
                <c:pt idx="20009">
                  <c:v>146.108</c:v>
                </c:pt>
                <c:pt idx="20010">
                  <c:v>64.146100000000004</c:v>
                </c:pt>
                <c:pt idx="20011">
                  <c:v>-45.6783</c:v>
                </c:pt>
                <c:pt idx="20012">
                  <c:v>-94.653499999999994</c:v>
                </c:pt>
                <c:pt idx="20013">
                  <c:v>-94.629000000000005</c:v>
                </c:pt>
                <c:pt idx="20014">
                  <c:v>-94.6083</c:v>
                </c:pt>
                <c:pt idx="20015">
                  <c:v>-94.590999999999994</c:v>
                </c:pt>
                <c:pt idx="20016">
                  <c:v>-94.576300000000003</c:v>
                </c:pt>
                <c:pt idx="20017">
                  <c:v>-94.564099999999996</c:v>
                </c:pt>
                <c:pt idx="20018">
                  <c:v>-94.553799999999995</c:v>
                </c:pt>
                <c:pt idx="20019">
                  <c:v>-94.545199999999994</c:v>
                </c:pt>
                <c:pt idx="20020">
                  <c:v>-94.5381</c:v>
                </c:pt>
                <c:pt idx="20021">
                  <c:v>-94.532200000000003</c:v>
                </c:pt>
                <c:pt idx="20022">
                  <c:v>-94.5274</c:v>
                </c:pt>
                <c:pt idx="20023">
                  <c:v>-94.523499999999999</c:v>
                </c:pt>
                <c:pt idx="20024">
                  <c:v>-94.520399999999995</c:v>
                </c:pt>
                <c:pt idx="20025">
                  <c:v>-94.518000000000001</c:v>
                </c:pt>
                <c:pt idx="20026">
                  <c:v>-94.516300000000001</c:v>
                </c:pt>
                <c:pt idx="20027">
                  <c:v>-94.515100000000004</c:v>
                </c:pt>
                <c:pt idx="20028">
                  <c:v>-94.514399999999995</c:v>
                </c:pt>
                <c:pt idx="20029">
                  <c:v>-94.514200000000002</c:v>
                </c:pt>
                <c:pt idx="20030">
                  <c:v>-94.514499999999998</c:v>
                </c:pt>
                <c:pt idx="20031">
                  <c:v>-94.515199999999993</c:v>
                </c:pt>
                <c:pt idx="20032">
                  <c:v>-94.516400000000004</c:v>
                </c:pt>
                <c:pt idx="20033">
                  <c:v>-94.518000000000001</c:v>
                </c:pt>
                <c:pt idx="20034">
                  <c:v>-94.52</c:v>
                </c:pt>
                <c:pt idx="20035">
                  <c:v>-94.522400000000005</c:v>
                </c:pt>
                <c:pt idx="20036">
                  <c:v>-94.525300000000001</c:v>
                </c:pt>
                <c:pt idx="20037">
                  <c:v>-94.528599999999997</c:v>
                </c:pt>
                <c:pt idx="20038">
                  <c:v>-94.532300000000006</c:v>
                </c:pt>
                <c:pt idx="20039">
                  <c:v>-94.536500000000004</c:v>
                </c:pt>
                <c:pt idx="20040">
                  <c:v>-94.5411</c:v>
                </c:pt>
                <c:pt idx="20041">
                  <c:v>-94.546099999999996</c:v>
                </c:pt>
                <c:pt idx="20042">
                  <c:v>-94.551599999999993</c:v>
                </c:pt>
                <c:pt idx="20043">
                  <c:v>-94.557400000000001</c:v>
                </c:pt>
                <c:pt idx="20044">
                  <c:v>-94.563599999999994</c:v>
                </c:pt>
                <c:pt idx="20045">
                  <c:v>-94.5702</c:v>
                </c:pt>
                <c:pt idx="20046">
                  <c:v>-94.577100000000002</c:v>
                </c:pt>
                <c:pt idx="20047">
                  <c:v>-94.584299999999999</c:v>
                </c:pt>
                <c:pt idx="20048">
                  <c:v>-94.591899999999995</c:v>
                </c:pt>
                <c:pt idx="20049">
                  <c:v>-94.599599999999995</c:v>
                </c:pt>
                <c:pt idx="20050">
                  <c:v>-94.607500000000002</c:v>
                </c:pt>
                <c:pt idx="20051">
                  <c:v>-94.615600000000001</c:v>
                </c:pt>
                <c:pt idx="20052">
                  <c:v>-94.623800000000003</c:v>
                </c:pt>
                <c:pt idx="20053">
                  <c:v>-94.632000000000005</c:v>
                </c:pt>
                <c:pt idx="20054">
                  <c:v>-94.640299999999996</c:v>
                </c:pt>
                <c:pt idx="20055">
                  <c:v>-94.648499999999999</c:v>
                </c:pt>
                <c:pt idx="20056">
                  <c:v>-85.200599999999994</c:v>
                </c:pt>
                <c:pt idx="20057">
                  <c:v>-47.994300000000003</c:v>
                </c:pt>
                <c:pt idx="20058">
                  <c:v>20.767199999999999</c:v>
                </c:pt>
                <c:pt idx="20059">
                  <c:v>131.17500000000001</c:v>
                </c:pt>
                <c:pt idx="20060">
                  <c:v>225.42400000000001</c:v>
                </c:pt>
                <c:pt idx="20061">
                  <c:v>225.48500000000001</c:v>
                </c:pt>
                <c:pt idx="20062">
                  <c:v>225.535</c:v>
                </c:pt>
                <c:pt idx="20063">
                  <c:v>225.57499999999999</c:v>
                </c:pt>
                <c:pt idx="20064">
                  <c:v>225.608</c:v>
                </c:pt>
                <c:pt idx="20065">
                  <c:v>225.63399999999999</c:v>
                </c:pt>
                <c:pt idx="20066">
                  <c:v>225.65299999999999</c:v>
                </c:pt>
                <c:pt idx="20067">
                  <c:v>225.667</c:v>
                </c:pt>
                <c:pt idx="20068">
                  <c:v>225.67500000000001</c:v>
                </c:pt>
                <c:pt idx="20069">
                  <c:v>225.68</c:v>
                </c:pt>
                <c:pt idx="20070">
                  <c:v>225.68</c:v>
                </c:pt>
                <c:pt idx="20071">
                  <c:v>225.67699999999999</c:v>
                </c:pt>
                <c:pt idx="20072">
                  <c:v>225.67099999999999</c:v>
                </c:pt>
                <c:pt idx="20073">
                  <c:v>225.66200000000001</c:v>
                </c:pt>
                <c:pt idx="20074">
                  <c:v>225.65100000000001</c:v>
                </c:pt>
                <c:pt idx="20075">
                  <c:v>225.637</c:v>
                </c:pt>
                <c:pt idx="20076">
                  <c:v>225.62100000000001</c:v>
                </c:pt>
                <c:pt idx="20077">
                  <c:v>225.60300000000001</c:v>
                </c:pt>
                <c:pt idx="20078">
                  <c:v>225.584</c:v>
                </c:pt>
                <c:pt idx="20079">
                  <c:v>225.56299999999999</c:v>
                </c:pt>
                <c:pt idx="20080">
                  <c:v>225.541</c:v>
                </c:pt>
                <c:pt idx="20081">
                  <c:v>225.518</c:v>
                </c:pt>
                <c:pt idx="20082">
                  <c:v>225.49299999999999</c:v>
                </c:pt>
                <c:pt idx="20083">
                  <c:v>225.46799999999999</c:v>
                </c:pt>
                <c:pt idx="20084">
                  <c:v>225.44200000000001</c:v>
                </c:pt>
                <c:pt idx="20085">
                  <c:v>225.41499999999999</c:v>
                </c:pt>
                <c:pt idx="20086">
                  <c:v>225.387</c:v>
                </c:pt>
                <c:pt idx="20087">
                  <c:v>225.35900000000001</c:v>
                </c:pt>
                <c:pt idx="20088">
                  <c:v>225.33099999999999</c:v>
                </c:pt>
                <c:pt idx="20089">
                  <c:v>225.30199999999999</c:v>
                </c:pt>
                <c:pt idx="20090">
                  <c:v>225.273</c:v>
                </c:pt>
                <c:pt idx="20091">
                  <c:v>225.24299999999999</c:v>
                </c:pt>
                <c:pt idx="20092">
                  <c:v>225.214</c:v>
                </c:pt>
                <c:pt idx="20093">
                  <c:v>225.185</c:v>
                </c:pt>
                <c:pt idx="20094">
                  <c:v>225.155</c:v>
                </c:pt>
                <c:pt idx="20095">
                  <c:v>225.126</c:v>
                </c:pt>
                <c:pt idx="20096">
                  <c:v>225.09700000000001</c:v>
                </c:pt>
                <c:pt idx="20097">
                  <c:v>225.06800000000001</c:v>
                </c:pt>
                <c:pt idx="20098">
                  <c:v>225.03899999999999</c:v>
                </c:pt>
                <c:pt idx="20099">
                  <c:v>225.011</c:v>
                </c:pt>
                <c:pt idx="20100">
                  <c:v>224.982</c:v>
                </c:pt>
                <c:pt idx="20101">
                  <c:v>224.95500000000001</c:v>
                </c:pt>
                <c:pt idx="20102">
                  <c:v>224.928</c:v>
                </c:pt>
                <c:pt idx="20103">
                  <c:v>224.90100000000001</c:v>
                </c:pt>
                <c:pt idx="20104">
                  <c:v>198.71199999999999</c:v>
                </c:pt>
                <c:pt idx="20105">
                  <c:v>148.82300000000001</c:v>
                </c:pt>
                <c:pt idx="20106">
                  <c:v>76.606700000000004</c:v>
                </c:pt>
                <c:pt idx="20107">
                  <c:v>-18.476600000000001</c:v>
                </c:pt>
                <c:pt idx="20108">
                  <c:v>-94.409599999999998</c:v>
                </c:pt>
                <c:pt idx="20109">
                  <c:v>-94.382400000000004</c:v>
                </c:pt>
                <c:pt idx="20110">
                  <c:v>-94.359399999999994</c:v>
                </c:pt>
                <c:pt idx="20111">
                  <c:v>-94.340199999999996</c:v>
                </c:pt>
                <c:pt idx="20112">
                  <c:v>-94.324100000000001</c:v>
                </c:pt>
                <c:pt idx="20113">
                  <c:v>-94.3108</c:v>
                </c:pt>
                <c:pt idx="20114">
                  <c:v>-94.299800000000005</c:v>
                </c:pt>
                <c:pt idx="20115">
                  <c:v>-94.290899999999993</c:v>
                </c:pt>
                <c:pt idx="20116">
                  <c:v>-94.283900000000003</c:v>
                </c:pt>
                <c:pt idx="20117">
                  <c:v>-94.278499999999994</c:v>
                </c:pt>
                <c:pt idx="20118">
                  <c:v>-94.274500000000003</c:v>
                </c:pt>
                <c:pt idx="20119">
                  <c:v>-94.271699999999996</c:v>
                </c:pt>
                <c:pt idx="20120">
                  <c:v>-94.270099999999999</c:v>
                </c:pt>
                <c:pt idx="20121">
                  <c:v>-94.269499999999994</c:v>
                </c:pt>
                <c:pt idx="20122">
                  <c:v>-94.269900000000007</c:v>
                </c:pt>
                <c:pt idx="20123">
                  <c:v>-94.271000000000001</c:v>
                </c:pt>
                <c:pt idx="20124">
                  <c:v>-94.272999999999996</c:v>
                </c:pt>
                <c:pt idx="20125">
                  <c:v>-94.275599999999997</c:v>
                </c:pt>
                <c:pt idx="20126">
                  <c:v>-94.278800000000004</c:v>
                </c:pt>
                <c:pt idx="20127">
                  <c:v>-94.282700000000006</c:v>
                </c:pt>
                <c:pt idx="20128">
                  <c:v>-94.287000000000006</c:v>
                </c:pt>
                <c:pt idx="20129">
                  <c:v>-94.291899999999998</c:v>
                </c:pt>
                <c:pt idx="20130">
                  <c:v>-94.297200000000004</c:v>
                </c:pt>
                <c:pt idx="20131">
                  <c:v>-94.302999999999997</c:v>
                </c:pt>
                <c:pt idx="20132">
                  <c:v>-94.309100000000001</c:v>
                </c:pt>
                <c:pt idx="20133">
                  <c:v>-94.315600000000003</c:v>
                </c:pt>
                <c:pt idx="20134">
                  <c:v>-94.322400000000002</c:v>
                </c:pt>
                <c:pt idx="20135">
                  <c:v>-82.7316</c:v>
                </c:pt>
                <c:pt idx="20136">
                  <c:v>-49.0291</c:v>
                </c:pt>
                <c:pt idx="20137">
                  <c:v>10.5799</c:v>
                </c:pt>
                <c:pt idx="20138">
                  <c:v>104.967</c:v>
                </c:pt>
                <c:pt idx="20139">
                  <c:v>224.63900000000001</c:v>
                </c:pt>
                <c:pt idx="20140">
                  <c:v>224.70400000000001</c:v>
                </c:pt>
                <c:pt idx="20141">
                  <c:v>224.75899999999999</c:v>
                </c:pt>
                <c:pt idx="20142">
                  <c:v>224.80500000000001</c:v>
                </c:pt>
                <c:pt idx="20143">
                  <c:v>224.84399999999999</c:v>
                </c:pt>
                <c:pt idx="20144">
                  <c:v>224.87700000000001</c:v>
                </c:pt>
                <c:pt idx="20145">
                  <c:v>224.905</c:v>
                </c:pt>
                <c:pt idx="20146">
                  <c:v>224.928</c:v>
                </c:pt>
                <c:pt idx="20147">
                  <c:v>224.947</c:v>
                </c:pt>
                <c:pt idx="20148">
                  <c:v>224.96299999999999</c:v>
                </c:pt>
                <c:pt idx="20149">
                  <c:v>224.976</c:v>
                </c:pt>
                <c:pt idx="20150">
                  <c:v>224.98599999999999</c:v>
                </c:pt>
                <c:pt idx="20151">
                  <c:v>224.99299999999999</c:v>
                </c:pt>
                <c:pt idx="20152">
                  <c:v>224.99799999999999</c:v>
                </c:pt>
                <c:pt idx="20153">
                  <c:v>225.001</c:v>
                </c:pt>
                <c:pt idx="20154">
                  <c:v>225.00299999999999</c:v>
                </c:pt>
                <c:pt idx="20155">
                  <c:v>225.00299999999999</c:v>
                </c:pt>
                <c:pt idx="20156">
                  <c:v>225.001</c:v>
                </c:pt>
                <c:pt idx="20157">
                  <c:v>224.99799999999999</c:v>
                </c:pt>
                <c:pt idx="20158">
                  <c:v>224.994</c:v>
                </c:pt>
                <c:pt idx="20159">
                  <c:v>224.988</c:v>
                </c:pt>
                <c:pt idx="20160">
                  <c:v>224.98099999999999</c:v>
                </c:pt>
                <c:pt idx="20161">
                  <c:v>224.97399999999999</c:v>
                </c:pt>
                <c:pt idx="20162">
                  <c:v>224.965</c:v>
                </c:pt>
                <c:pt idx="20163">
                  <c:v>224.95599999999999</c:v>
                </c:pt>
                <c:pt idx="20164">
                  <c:v>224.946</c:v>
                </c:pt>
                <c:pt idx="20165">
                  <c:v>224.935</c:v>
                </c:pt>
                <c:pt idx="20166">
                  <c:v>224.92400000000001</c:v>
                </c:pt>
                <c:pt idx="20167">
                  <c:v>224.911</c:v>
                </c:pt>
                <c:pt idx="20168">
                  <c:v>224.899</c:v>
                </c:pt>
                <c:pt idx="20169">
                  <c:v>224.886</c:v>
                </c:pt>
                <c:pt idx="20170">
                  <c:v>224.87200000000001</c:v>
                </c:pt>
                <c:pt idx="20171">
                  <c:v>224.85900000000001</c:v>
                </c:pt>
                <c:pt idx="20172">
                  <c:v>224.845</c:v>
                </c:pt>
                <c:pt idx="20173">
                  <c:v>224.83</c:v>
                </c:pt>
                <c:pt idx="20174">
                  <c:v>224.816</c:v>
                </c:pt>
                <c:pt idx="20175">
                  <c:v>224.80199999999999</c:v>
                </c:pt>
                <c:pt idx="20176">
                  <c:v>224.78700000000001</c:v>
                </c:pt>
                <c:pt idx="20177">
                  <c:v>224.773</c:v>
                </c:pt>
                <c:pt idx="20178">
                  <c:v>224.75899999999999</c:v>
                </c:pt>
                <c:pt idx="20179">
                  <c:v>224.744</c:v>
                </c:pt>
                <c:pt idx="20180">
                  <c:v>224.73099999999999</c:v>
                </c:pt>
                <c:pt idx="20181">
                  <c:v>224.71700000000001</c:v>
                </c:pt>
                <c:pt idx="20182">
                  <c:v>224.70400000000001</c:v>
                </c:pt>
                <c:pt idx="20183">
                  <c:v>219.85499999999999</c:v>
                </c:pt>
                <c:pt idx="20184">
                  <c:v>177.321</c:v>
                </c:pt>
                <c:pt idx="20185">
                  <c:v>101.03100000000001</c:v>
                </c:pt>
                <c:pt idx="20186">
                  <c:v>-6.09579</c:v>
                </c:pt>
                <c:pt idx="20187">
                  <c:v>-94.358199999999997</c:v>
                </c:pt>
                <c:pt idx="20188">
                  <c:v>-94.3352</c:v>
                </c:pt>
                <c:pt idx="20189">
                  <c:v>-94.316500000000005</c:v>
                </c:pt>
                <c:pt idx="20190">
                  <c:v>-94.301500000000004</c:v>
                </c:pt>
                <c:pt idx="20191">
                  <c:v>-94.289699999999996</c:v>
                </c:pt>
                <c:pt idx="20192">
                  <c:v>-94.280699999999996</c:v>
                </c:pt>
                <c:pt idx="20193">
                  <c:v>-94.274000000000001</c:v>
                </c:pt>
                <c:pt idx="20194">
                  <c:v>-94.269499999999994</c:v>
                </c:pt>
                <c:pt idx="20195">
                  <c:v>-94.2667</c:v>
                </c:pt>
                <c:pt idx="20196">
                  <c:v>-94.265600000000006</c:v>
                </c:pt>
                <c:pt idx="20197">
                  <c:v>-94.265799999999999</c:v>
                </c:pt>
                <c:pt idx="20198">
                  <c:v>-94.267300000000006</c:v>
                </c:pt>
                <c:pt idx="20199">
                  <c:v>-94.269900000000007</c:v>
                </c:pt>
                <c:pt idx="20200">
                  <c:v>-94.273499999999999</c:v>
                </c:pt>
                <c:pt idx="20201">
                  <c:v>-94.278000000000006</c:v>
                </c:pt>
                <c:pt idx="20202">
                  <c:v>-94.283299999999997</c:v>
                </c:pt>
                <c:pt idx="20203">
                  <c:v>-94.289400000000001</c:v>
                </c:pt>
                <c:pt idx="20204">
                  <c:v>-94.296099999999996</c:v>
                </c:pt>
                <c:pt idx="20205">
                  <c:v>-94.303600000000003</c:v>
                </c:pt>
                <c:pt idx="20206">
                  <c:v>-94.311599999999999</c:v>
                </c:pt>
                <c:pt idx="20207">
                  <c:v>-94.3202</c:v>
                </c:pt>
                <c:pt idx="20208">
                  <c:v>-94.329300000000003</c:v>
                </c:pt>
                <c:pt idx="20209">
                  <c:v>-94.338899999999995</c:v>
                </c:pt>
                <c:pt idx="20210">
                  <c:v>-94.349000000000004</c:v>
                </c:pt>
                <c:pt idx="20211">
                  <c:v>-94.3596</c:v>
                </c:pt>
                <c:pt idx="20212">
                  <c:v>-94.370500000000007</c:v>
                </c:pt>
                <c:pt idx="20213">
                  <c:v>-94.381900000000002</c:v>
                </c:pt>
                <c:pt idx="20214">
                  <c:v>-94.393600000000006</c:v>
                </c:pt>
                <c:pt idx="20215">
                  <c:v>-94.405699999999996</c:v>
                </c:pt>
                <c:pt idx="20216">
                  <c:v>-94.418099999999995</c:v>
                </c:pt>
                <c:pt idx="20217">
                  <c:v>-94.430700000000002</c:v>
                </c:pt>
                <c:pt idx="20218">
                  <c:v>-94.4435</c:v>
                </c:pt>
                <c:pt idx="20219">
                  <c:v>-94.456599999999995</c:v>
                </c:pt>
                <c:pt idx="20220">
                  <c:v>-94.469700000000003</c:v>
                </c:pt>
                <c:pt idx="20221">
                  <c:v>-94.483000000000004</c:v>
                </c:pt>
                <c:pt idx="20222">
                  <c:v>-94.496300000000005</c:v>
                </c:pt>
                <c:pt idx="20223">
                  <c:v>-94.509699999999995</c:v>
                </c:pt>
                <c:pt idx="20224">
                  <c:v>-94.522999999999996</c:v>
                </c:pt>
                <c:pt idx="20225">
                  <c:v>-94.536199999999994</c:v>
                </c:pt>
                <c:pt idx="20226">
                  <c:v>-94.549300000000002</c:v>
                </c:pt>
                <c:pt idx="20227">
                  <c:v>-94.562200000000004</c:v>
                </c:pt>
                <c:pt idx="20228">
                  <c:v>-94.5749</c:v>
                </c:pt>
                <c:pt idx="20229">
                  <c:v>-94.587299999999999</c:v>
                </c:pt>
                <c:pt idx="20230">
                  <c:v>-94.599500000000006</c:v>
                </c:pt>
                <c:pt idx="20231">
                  <c:v>-93.497799999999998</c:v>
                </c:pt>
                <c:pt idx="20232">
                  <c:v>-73.282399999999996</c:v>
                </c:pt>
                <c:pt idx="20233">
                  <c:v>-33.425600000000003</c:v>
                </c:pt>
                <c:pt idx="20234">
                  <c:v>29.221399999999999</c:v>
                </c:pt>
                <c:pt idx="20235">
                  <c:v>122.449</c:v>
                </c:pt>
                <c:pt idx="20236">
                  <c:v>225.37100000000001</c:v>
                </c:pt>
                <c:pt idx="20237">
                  <c:v>225.43600000000001</c:v>
                </c:pt>
                <c:pt idx="20238">
                  <c:v>225.49</c:v>
                </c:pt>
                <c:pt idx="20239">
                  <c:v>225.535</c:v>
                </c:pt>
                <c:pt idx="20240">
                  <c:v>225.571</c:v>
                </c:pt>
                <c:pt idx="20241">
                  <c:v>225.6</c:v>
                </c:pt>
                <c:pt idx="20242">
                  <c:v>225.62299999999999</c:v>
                </c:pt>
                <c:pt idx="20243">
                  <c:v>225.64</c:v>
                </c:pt>
                <c:pt idx="20244">
                  <c:v>225.65299999999999</c:v>
                </c:pt>
                <c:pt idx="20245">
                  <c:v>225.661</c:v>
                </c:pt>
                <c:pt idx="20246">
                  <c:v>225.666</c:v>
                </c:pt>
                <c:pt idx="20247">
                  <c:v>225.667</c:v>
                </c:pt>
                <c:pt idx="20248">
                  <c:v>225.66499999999999</c:v>
                </c:pt>
                <c:pt idx="20249">
                  <c:v>225.661</c:v>
                </c:pt>
                <c:pt idx="20250">
                  <c:v>225.654</c:v>
                </c:pt>
                <c:pt idx="20251">
                  <c:v>225.64599999999999</c:v>
                </c:pt>
                <c:pt idx="20252">
                  <c:v>225.636</c:v>
                </c:pt>
                <c:pt idx="20253">
                  <c:v>225.624</c:v>
                </c:pt>
                <c:pt idx="20254">
                  <c:v>225.61099999999999</c:v>
                </c:pt>
                <c:pt idx="20255">
                  <c:v>225.59700000000001</c:v>
                </c:pt>
                <c:pt idx="20256">
                  <c:v>225.583</c:v>
                </c:pt>
                <c:pt idx="20257">
                  <c:v>225.56700000000001</c:v>
                </c:pt>
                <c:pt idx="20258">
                  <c:v>225.55</c:v>
                </c:pt>
                <c:pt idx="20259">
                  <c:v>225.53299999999999</c:v>
                </c:pt>
                <c:pt idx="20260">
                  <c:v>225.51599999999999</c:v>
                </c:pt>
                <c:pt idx="20261">
                  <c:v>225.49799999999999</c:v>
                </c:pt>
                <c:pt idx="20262">
                  <c:v>225.48</c:v>
                </c:pt>
                <c:pt idx="20263">
                  <c:v>219.89</c:v>
                </c:pt>
                <c:pt idx="20264">
                  <c:v>185.01300000000001</c:v>
                </c:pt>
                <c:pt idx="20265">
                  <c:v>122.373</c:v>
                </c:pt>
                <c:pt idx="20266">
                  <c:v>32.509</c:v>
                </c:pt>
                <c:pt idx="20267">
                  <c:v>-84.038600000000002</c:v>
                </c:pt>
                <c:pt idx="20268">
                  <c:v>-94.647800000000004</c:v>
                </c:pt>
                <c:pt idx="20269">
                  <c:v>-94.624200000000002</c:v>
                </c:pt>
                <c:pt idx="20270">
                  <c:v>-94.604299999999995</c:v>
                </c:pt>
                <c:pt idx="20271">
                  <c:v>-94.587400000000002</c:v>
                </c:pt>
                <c:pt idx="20272">
                  <c:v>-94.5732</c:v>
                </c:pt>
                <c:pt idx="20273">
                  <c:v>-94.561300000000003</c:v>
                </c:pt>
                <c:pt idx="20274">
                  <c:v>-94.551199999999994</c:v>
                </c:pt>
                <c:pt idx="20275">
                  <c:v>-94.542699999999996</c:v>
                </c:pt>
                <c:pt idx="20276">
                  <c:v>-94.535700000000006</c:v>
                </c:pt>
                <c:pt idx="20277">
                  <c:v>-94.529799999999994</c:v>
                </c:pt>
                <c:pt idx="20278">
                  <c:v>-94.525000000000006</c:v>
                </c:pt>
                <c:pt idx="20279">
                  <c:v>-94.521000000000001</c:v>
                </c:pt>
                <c:pt idx="20280">
                  <c:v>-94.517899999999997</c:v>
                </c:pt>
                <c:pt idx="20281">
                  <c:v>-94.5154</c:v>
                </c:pt>
                <c:pt idx="20282">
                  <c:v>-94.513499999999993</c:v>
                </c:pt>
                <c:pt idx="20283">
                  <c:v>-94.512200000000007</c:v>
                </c:pt>
                <c:pt idx="20284">
                  <c:v>-94.511399999999995</c:v>
                </c:pt>
                <c:pt idx="20285">
                  <c:v>-94.511099999999999</c:v>
                </c:pt>
                <c:pt idx="20286">
                  <c:v>-94.511300000000006</c:v>
                </c:pt>
                <c:pt idx="20287">
                  <c:v>-94.511799999999994</c:v>
                </c:pt>
                <c:pt idx="20288">
                  <c:v>-94.512799999999999</c:v>
                </c:pt>
                <c:pt idx="20289">
                  <c:v>-94.514300000000006</c:v>
                </c:pt>
                <c:pt idx="20290">
                  <c:v>-94.516099999999994</c:v>
                </c:pt>
                <c:pt idx="20291">
                  <c:v>-94.5184</c:v>
                </c:pt>
                <c:pt idx="20292">
                  <c:v>-94.521100000000004</c:v>
                </c:pt>
                <c:pt idx="20293">
                  <c:v>-94.524199999999993</c:v>
                </c:pt>
                <c:pt idx="20294">
                  <c:v>-94.527699999999996</c:v>
                </c:pt>
                <c:pt idx="20295">
                  <c:v>-94.531599999999997</c:v>
                </c:pt>
                <c:pt idx="20296">
                  <c:v>-94.536000000000001</c:v>
                </c:pt>
                <c:pt idx="20297">
                  <c:v>-94.540700000000001</c:v>
                </c:pt>
                <c:pt idx="20298">
                  <c:v>-94.545900000000003</c:v>
                </c:pt>
                <c:pt idx="20299">
                  <c:v>-94.551400000000001</c:v>
                </c:pt>
                <c:pt idx="20300">
                  <c:v>-94.557299999999998</c:v>
                </c:pt>
                <c:pt idx="20301">
                  <c:v>-94.563500000000005</c:v>
                </c:pt>
                <c:pt idx="20302">
                  <c:v>-94.57</c:v>
                </c:pt>
                <c:pt idx="20303">
                  <c:v>-94.576899999999995</c:v>
                </c:pt>
                <c:pt idx="20304">
                  <c:v>-94.5839</c:v>
                </c:pt>
                <c:pt idx="20305">
                  <c:v>-94.591200000000001</c:v>
                </c:pt>
                <c:pt idx="20306">
                  <c:v>-94.598600000000005</c:v>
                </c:pt>
                <c:pt idx="20307">
                  <c:v>-94.606099999999998</c:v>
                </c:pt>
                <c:pt idx="20308">
                  <c:v>-94.613799999999998</c:v>
                </c:pt>
                <c:pt idx="20309">
                  <c:v>-94.621499999999997</c:v>
                </c:pt>
                <c:pt idx="20310">
                  <c:v>-89.169300000000007</c:v>
                </c:pt>
                <c:pt idx="20311">
                  <c:v>-56.219499999999996</c:v>
                </c:pt>
                <c:pt idx="20312">
                  <c:v>7.4709599999999998</c:v>
                </c:pt>
                <c:pt idx="20313">
                  <c:v>110.895</c:v>
                </c:pt>
                <c:pt idx="20314">
                  <c:v>225.34899999999999</c:v>
                </c:pt>
                <c:pt idx="20315">
                  <c:v>225.411</c:v>
                </c:pt>
                <c:pt idx="20316">
                  <c:v>225.46299999999999</c:v>
                </c:pt>
                <c:pt idx="20317">
                  <c:v>225.505</c:v>
                </c:pt>
                <c:pt idx="20318">
                  <c:v>225.53899999999999</c:v>
                </c:pt>
                <c:pt idx="20319">
                  <c:v>225.566</c:v>
                </c:pt>
                <c:pt idx="20320">
                  <c:v>225.58699999999999</c:v>
                </c:pt>
                <c:pt idx="20321">
                  <c:v>225.602</c:v>
                </c:pt>
                <c:pt idx="20322">
                  <c:v>225.61199999999999</c:v>
                </c:pt>
                <c:pt idx="20323">
                  <c:v>225.61799999999999</c:v>
                </c:pt>
                <c:pt idx="20324">
                  <c:v>225.62</c:v>
                </c:pt>
                <c:pt idx="20325">
                  <c:v>225.619</c:v>
                </c:pt>
                <c:pt idx="20326">
                  <c:v>225.614</c:v>
                </c:pt>
                <c:pt idx="20327">
                  <c:v>225.607</c:v>
                </c:pt>
                <c:pt idx="20328">
                  <c:v>225.59700000000001</c:v>
                </c:pt>
                <c:pt idx="20329">
                  <c:v>225.58500000000001</c:v>
                </c:pt>
                <c:pt idx="20330">
                  <c:v>225.57</c:v>
                </c:pt>
                <c:pt idx="20331">
                  <c:v>225.554</c:v>
                </c:pt>
                <c:pt idx="20332">
                  <c:v>225.536</c:v>
                </c:pt>
                <c:pt idx="20333">
                  <c:v>225.517</c:v>
                </c:pt>
                <c:pt idx="20334">
                  <c:v>225.49600000000001</c:v>
                </c:pt>
                <c:pt idx="20335">
                  <c:v>225.47399999999999</c:v>
                </c:pt>
                <c:pt idx="20336">
                  <c:v>225.45099999999999</c:v>
                </c:pt>
                <c:pt idx="20337">
                  <c:v>225.42699999999999</c:v>
                </c:pt>
                <c:pt idx="20338">
                  <c:v>225.40199999999999</c:v>
                </c:pt>
                <c:pt idx="20339">
                  <c:v>225.376</c:v>
                </c:pt>
                <c:pt idx="20340">
                  <c:v>225.34899999999999</c:v>
                </c:pt>
                <c:pt idx="20341">
                  <c:v>225.322</c:v>
                </c:pt>
                <c:pt idx="20342">
                  <c:v>225.29499999999999</c:v>
                </c:pt>
                <c:pt idx="20343">
                  <c:v>225.267</c:v>
                </c:pt>
                <c:pt idx="20344">
                  <c:v>225.239</c:v>
                </c:pt>
                <c:pt idx="20345">
                  <c:v>225.21</c:v>
                </c:pt>
                <c:pt idx="20346">
                  <c:v>225.18199999999999</c:v>
                </c:pt>
                <c:pt idx="20347">
                  <c:v>225.15299999999999</c:v>
                </c:pt>
                <c:pt idx="20348">
                  <c:v>225.124</c:v>
                </c:pt>
                <c:pt idx="20349">
                  <c:v>225.096</c:v>
                </c:pt>
                <c:pt idx="20350">
                  <c:v>225.06700000000001</c:v>
                </c:pt>
                <c:pt idx="20351">
                  <c:v>225.03899999999999</c:v>
                </c:pt>
                <c:pt idx="20352">
                  <c:v>225.011</c:v>
                </c:pt>
                <c:pt idx="20353">
                  <c:v>224.983</c:v>
                </c:pt>
                <c:pt idx="20354">
                  <c:v>224.95500000000001</c:v>
                </c:pt>
                <c:pt idx="20355">
                  <c:v>224.928</c:v>
                </c:pt>
                <c:pt idx="20356">
                  <c:v>224.90100000000001</c:v>
                </c:pt>
                <c:pt idx="20357">
                  <c:v>224.875</c:v>
                </c:pt>
                <c:pt idx="20358">
                  <c:v>224.84899999999999</c:v>
                </c:pt>
                <c:pt idx="20359">
                  <c:v>205.27500000000001</c:v>
                </c:pt>
                <c:pt idx="20360">
                  <c:v>160.56299999999999</c:v>
                </c:pt>
                <c:pt idx="20361">
                  <c:v>92.562600000000003</c:v>
                </c:pt>
                <c:pt idx="20362">
                  <c:v>1.24716</c:v>
                </c:pt>
                <c:pt idx="20363">
                  <c:v>-94.393600000000006</c:v>
                </c:pt>
                <c:pt idx="20364">
                  <c:v>-94.366200000000006</c:v>
                </c:pt>
                <c:pt idx="20365">
                  <c:v>-94.343100000000007</c:v>
                </c:pt>
                <c:pt idx="20366">
                  <c:v>-94.323899999999995</c:v>
                </c:pt>
                <c:pt idx="20367">
                  <c:v>-94.307900000000004</c:v>
                </c:pt>
                <c:pt idx="20368">
                  <c:v>-94.294700000000006</c:v>
                </c:pt>
                <c:pt idx="20369">
                  <c:v>-94.284000000000006</c:v>
                </c:pt>
                <c:pt idx="20370">
                  <c:v>-94.275400000000005</c:v>
                </c:pt>
                <c:pt idx="20371">
                  <c:v>-94.268600000000006</c:v>
                </c:pt>
                <c:pt idx="20372">
                  <c:v>-94.263499999999993</c:v>
                </c:pt>
                <c:pt idx="20373">
                  <c:v>-94.259900000000002</c:v>
                </c:pt>
                <c:pt idx="20374">
                  <c:v>-94.257499999999993</c:v>
                </c:pt>
                <c:pt idx="20375">
                  <c:v>-94.256299999999996</c:v>
                </c:pt>
                <c:pt idx="20376">
                  <c:v>-94.256100000000004</c:v>
                </c:pt>
                <c:pt idx="20377">
                  <c:v>-94.256900000000002</c:v>
                </c:pt>
                <c:pt idx="20378">
                  <c:v>-94.258499999999998</c:v>
                </c:pt>
                <c:pt idx="20379">
                  <c:v>-94.260900000000007</c:v>
                </c:pt>
                <c:pt idx="20380">
                  <c:v>-94.263900000000007</c:v>
                </c:pt>
                <c:pt idx="20381">
                  <c:v>-94.267600000000002</c:v>
                </c:pt>
                <c:pt idx="20382">
                  <c:v>-94.271900000000002</c:v>
                </c:pt>
                <c:pt idx="20383">
                  <c:v>-94.276799999999994</c:v>
                </c:pt>
                <c:pt idx="20384">
                  <c:v>-94.2821</c:v>
                </c:pt>
                <c:pt idx="20385">
                  <c:v>-94.287899999999993</c:v>
                </c:pt>
                <c:pt idx="20386">
                  <c:v>-94.2941</c:v>
                </c:pt>
                <c:pt idx="20387">
                  <c:v>-94.300799999999995</c:v>
                </c:pt>
                <c:pt idx="20388">
                  <c:v>-94.307699999999997</c:v>
                </c:pt>
                <c:pt idx="20389">
                  <c:v>-94.314999999999998</c:v>
                </c:pt>
                <c:pt idx="20390">
                  <c:v>-94.322599999999994</c:v>
                </c:pt>
                <c:pt idx="20391">
                  <c:v>-76.934399999999997</c:v>
                </c:pt>
                <c:pt idx="20392">
                  <c:v>-37.099200000000003</c:v>
                </c:pt>
                <c:pt idx="20393">
                  <c:v>29.841999999999999</c:v>
                </c:pt>
                <c:pt idx="20394">
                  <c:v>134.518</c:v>
                </c:pt>
                <c:pt idx="20395">
                  <c:v>224.65799999999999</c:v>
                </c:pt>
                <c:pt idx="20396">
                  <c:v>224.72200000000001</c:v>
                </c:pt>
                <c:pt idx="20397">
                  <c:v>224.77600000000001</c:v>
                </c:pt>
                <c:pt idx="20398">
                  <c:v>224.822</c:v>
                </c:pt>
                <c:pt idx="20399">
                  <c:v>224.86099999999999</c:v>
                </c:pt>
                <c:pt idx="20400">
                  <c:v>224.89400000000001</c:v>
                </c:pt>
                <c:pt idx="20401">
                  <c:v>224.922</c:v>
                </c:pt>
                <c:pt idx="20402">
                  <c:v>224.94499999999999</c:v>
                </c:pt>
                <c:pt idx="20403">
                  <c:v>224.965</c:v>
                </c:pt>
                <c:pt idx="20404">
                  <c:v>224.98099999999999</c:v>
                </c:pt>
                <c:pt idx="20405">
                  <c:v>224.994</c:v>
                </c:pt>
                <c:pt idx="20406">
                  <c:v>225.00399999999999</c:v>
                </c:pt>
                <c:pt idx="20407">
                  <c:v>225.011</c:v>
                </c:pt>
                <c:pt idx="20408">
                  <c:v>225.017</c:v>
                </c:pt>
                <c:pt idx="20409">
                  <c:v>225.02099999999999</c:v>
                </c:pt>
                <c:pt idx="20410">
                  <c:v>225.02199999999999</c:v>
                </c:pt>
                <c:pt idx="20411">
                  <c:v>225.023</c:v>
                </c:pt>
                <c:pt idx="20412">
                  <c:v>225.02099999999999</c:v>
                </c:pt>
                <c:pt idx="20413">
                  <c:v>225.01900000000001</c:v>
                </c:pt>
                <c:pt idx="20414">
                  <c:v>225.01499999999999</c:v>
                </c:pt>
                <c:pt idx="20415">
                  <c:v>225.01</c:v>
                </c:pt>
                <c:pt idx="20416">
                  <c:v>225.00399999999999</c:v>
                </c:pt>
                <c:pt idx="20417">
                  <c:v>224.99700000000001</c:v>
                </c:pt>
                <c:pt idx="20418">
                  <c:v>224.989</c:v>
                </c:pt>
                <c:pt idx="20419">
                  <c:v>224.98</c:v>
                </c:pt>
                <c:pt idx="20420">
                  <c:v>224.97</c:v>
                </c:pt>
                <c:pt idx="20421">
                  <c:v>224.96</c:v>
                </c:pt>
                <c:pt idx="20422">
                  <c:v>224.94900000000001</c:v>
                </c:pt>
                <c:pt idx="20423">
                  <c:v>224.93799999999999</c:v>
                </c:pt>
                <c:pt idx="20424">
                  <c:v>224.92599999999999</c:v>
                </c:pt>
                <c:pt idx="20425">
                  <c:v>224.91399999999999</c:v>
                </c:pt>
                <c:pt idx="20426">
                  <c:v>224.90199999999999</c:v>
                </c:pt>
                <c:pt idx="20427">
                  <c:v>224.88900000000001</c:v>
                </c:pt>
                <c:pt idx="20428">
                  <c:v>224.876</c:v>
                </c:pt>
                <c:pt idx="20429">
                  <c:v>224.863</c:v>
                </c:pt>
                <c:pt idx="20430">
                  <c:v>224.85</c:v>
                </c:pt>
                <c:pt idx="20431">
                  <c:v>224.83600000000001</c:v>
                </c:pt>
                <c:pt idx="20432">
                  <c:v>224.82300000000001</c:v>
                </c:pt>
                <c:pt idx="20433">
                  <c:v>224.81</c:v>
                </c:pt>
                <c:pt idx="20434">
                  <c:v>224.797</c:v>
                </c:pt>
                <c:pt idx="20435">
                  <c:v>224.78399999999999</c:v>
                </c:pt>
                <c:pt idx="20436">
                  <c:v>224.77099999999999</c:v>
                </c:pt>
                <c:pt idx="20437">
                  <c:v>224.75800000000001</c:v>
                </c:pt>
                <c:pt idx="20438">
                  <c:v>192.41800000000001</c:v>
                </c:pt>
                <c:pt idx="20439">
                  <c:v>125.14</c:v>
                </c:pt>
                <c:pt idx="20440">
                  <c:v>26.139299999999999</c:v>
                </c:pt>
                <c:pt idx="20441">
                  <c:v>-94.3917</c:v>
                </c:pt>
                <c:pt idx="20442">
                  <c:v>-94.367599999999996</c:v>
                </c:pt>
                <c:pt idx="20443">
                  <c:v>-94.347800000000007</c:v>
                </c:pt>
                <c:pt idx="20444">
                  <c:v>-94.331999999999994</c:v>
                </c:pt>
                <c:pt idx="20445">
                  <c:v>-94.319299999999998</c:v>
                </c:pt>
                <c:pt idx="20446">
                  <c:v>-94.3095</c:v>
                </c:pt>
                <c:pt idx="20447">
                  <c:v>-94.302099999999996</c:v>
                </c:pt>
                <c:pt idx="20448">
                  <c:v>-94.296800000000005</c:v>
                </c:pt>
                <c:pt idx="20449">
                  <c:v>-94.293300000000002</c:v>
                </c:pt>
                <c:pt idx="20450">
                  <c:v>-94.291399999999996</c:v>
                </c:pt>
                <c:pt idx="20451">
                  <c:v>-94.290899999999993</c:v>
                </c:pt>
                <c:pt idx="20452">
                  <c:v>-94.291600000000003</c:v>
                </c:pt>
                <c:pt idx="20453">
                  <c:v>-94.293400000000005</c:v>
                </c:pt>
                <c:pt idx="20454">
                  <c:v>-94.296199999999999</c:v>
                </c:pt>
                <c:pt idx="20455">
                  <c:v>-94.299800000000005</c:v>
                </c:pt>
                <c:pt idx="20456">
                  <c:v>-94.304299999999998</c:v>
                </c:pt>
                <c:pt idx="20457">
                  <c:v>-94.3095</c:v>
                </c:pt>
                <c:pt idx="20458">
                  <c:v>-94.315299999999993</c:v>
                </c:pt>
                <c:pt idx="20459">
                  <c:v>-94.321799999999996</c:v>
                </c:pt>
                <c:pt idx="20460">
                  <c:v>-94.328900000000004</c:v>
                </c:pt>
                <c:pt idx="20461">
                  <c:v>-94.336600000000004</c:v>
                </c:pt>
                <c:pt idx="20462">
                  <c:v>-94.344700000000003</c:v>
                </c:pt>
                <c:pt idx="20463">
                  <c:v>-94.353399999999993</c:v>
                </c:pt>
                <c:pt idx="20464">
                  <c:v>-94.3626</c:v>
                </c:pt>
                <c:pt idx="20465">
                  <c:v>-94.372200000000007</c:v>
                </c:pt>
                <c:pt idx="20466">
                  <c:v>-94.382300000000001</c:v>
                </c:pt>
                <c:pt idx="20467">
                  <c:v>-94.392700000000005</c:v>
                </c:pt>
                <c:pt idx="20468">
                  <c:v>-94.403599999999997</c:v>
                </c:pt>
                <c:pt idx="20469">
                  <c:v>-94.4148</c:v>
                </c:pt>
                <c:pt idx="20470">
                  <c:v>-94.426400000000001</c:v>
                </c:pt>
                <c:pt idx="20471">
                  <c:v>-94.438299999999998</c:v>
                </c:pt>
                <c:pt idx="20472">
                  <c:v>-94.450400000000002</c:v>
                </c:pt>
                <c:pt idx="20473">
                  <c:v>-94.462800000000001</c:v>
                </c:pt>
                <c:pt idx="20474">
                  <c:v>-94.475399999999993</c:v>
                </c:pt>
                <c:pt idx="20475">
                  <c:v>-94.488100000000003</c:v>
                </c:pt>
                <c:pt idx="20476">
                  <c:v>-94.500900000000001</c:v>
                </c:pt>
                <c:pt idx="20477">
                  <c:v>-94.513800000000003</c:v>
                </c:pt>
                <c:pt idx="20478">
                  <c:v>-94.526700000000005</c:v>
                </c:pt>
                <c:pt idx="20479">
                  <c:v>-94.539599999999993</c:v>
                </c:pt>
                <c:pt idx="20480">
                  <c:v>-94.552400000000006</c:v>
                </c:pt>
                <c:pt idx="20481">
                  <c:v>-94.565100000000001</c:v>
                </c:pt>
                <c:pt idx="20482">
                  <c:v>-94.577600000000004</c:v>
                </c:pt>
                <c:pt idx="20483">
                  <c:v>-94.5899</c:v>
                </c:pt>
                <c:pt idx="20484">
                  <c:v>-94.602000000000004</c:v>
                </c:pt>
                <c:pt idx="20485">
                  <c:v>-94.613699999999994</c:v>
                </c:pt>
                <c:pt idx="20486">
                  <c:v>-94.625100000000003</c:v>
                </c:pt>
                <c:pt idx="20487">
                  <c:v>-75.955600000000004</c:v>
                </c:pt>
                <c:pt idx="20488">
                  <c:v>-37.254600000000003</c:v>
                </c:pt>
                <c:pt idx="20489">
                  <c:v>24.417300000000001</c:v>
                </c:pt>
                <c:pt idx="20490">
                  <c:v>116.622</c:v>
                </c:pt>
                <c:pt idx="20491">
                  <c:v>225.39599999999999</c:v>
                </c:pt>
                <c:pt idx="20492">
                  <c:v>225.46100000000001</c:v>
                </c:pt>
                <c:pt idx="20493">
                  <c:v>225.51499999999999</c:v>
                </c:pt>
                <c:pt idx="20494">
                  <c:v>225.559</c:v>
                </c:pt>
                <c:pt idx="20495">
                  <c:v>225.595</c:v>
                </c:pt>
                <c:pt idx="20496">
                  <c:v>225.62299999999999</c:v>
                </c:pt>
                <c:pt idx="20497">
                  <c:v>225.64500000000001</c:v>
                </c:pt>
                <c:pt idx="20498">
                  <c:v>225.66200000000001</c:v>
                </c:pt>
                <c:pt idx="20499">
                  <c:v>225.67400000000001</c:v>
                </c:pt>
                <c:pt idx="20500">
                  <c:v>225.68100000000001</c:v>
                </c:pt>
                <c:pt idx="20501">
                  <c:v>225.685</c:v>
                </c:pt>
                <c:pt idx="20502">
                  <c:v>225.685</c:v>
                </c:pt>
                <c:pt idx="20503">
                  <c:v>225.68199999999999</c:v>
                </c:pt>
                <c:pt idx="20504">
                  <c:v>225.67699999999999</c:v>
                </c:pt>
                <c:pt idx="20505">
                  <c:v>225.67</c:v>
                </c:pt>
                <c:pt idx="20506">
                  <c:v>225.661</c:v>
                </c:pt>
                <c:pt idx="20507">
                  <c:v>225.65</c:v>
                </c:pt>
                <c:pt idx="20508">
                  <c:v>225.637</c:v>
                </c:pt>
                <c:pt idx="20509">
                  <c:v>225.624</c:v>
                </c:pt>
                <c:pt idx="20510">
                  <c:v>225.60900000000001</c:v>
                </c:pt>
                <c:pt idx="20511">
                  <c:v>225.59399999999999</c:v>
                </c:pt>
                <c:pt idx="20512">
                  <c:v>225.577</c:v>
                </c:pt>
                <c:pt idx="20513">
                  <c:v>225.56</c:v>
                </c:pt>
                <c:pt idx="20514">
                  <c:v>225.542</c:v>
                </c:pt>
                <c:pt idx="20515">
                  <c:v>225.524</c:v>
                </c:pt>
                <c:pt idx="20516">
                  <c:v>225.506</c:v>
                </c:pt>
                <c:pt idx="20517">
                  <c:v>225.48699999999999</c:v>
                </c:pt>
                <c:pt idx="20518">
                  <c:v>225.46799999999999</c:v>
                </c:pt>
                <c:pt idx="20519">
                  <c:v>209.79599999999999</c:v>
                </c:pt>
                <c:pt idx="20520">
                  <c:v>165.56100000000001</c:v>
                </c:pt>
                <c:pt idx="20521">
                  <c:v>94.024000000000001</c:v>
                </c:pt>
                <c:pt idx="20522">
                  <c:v>-4.6712100000000003</c:v>
                </c:pt>
                <c:pt idx="20523">
                  <c:v>-94.662700000000001</c:v>
                </c:pt>
                <c:pt idx="20524">
                  <c:v>-94.636099999999999</c:v>
                </c:pt>
                <c:pt idx="20525">
                  <c:v>-94.613600000000005</c:v>
                </c:pt>
                <c:pt idx="20526">
                  <c:v>-94.5946</c:v>
                </c:pt>
                <c:pt idx="20527">
                  <c:v>-94.578500000000005</c:v>
                </c:pt>
                <c:pt idx="20528">
                  <c:v>-94.564899999999994</c:v>
                </c:pt>
                <c:pt idx="20529">
                  <c:v>-94.553399999999996</c:v>
                </c:pt>
                <c:pt idx="20530">
                  <c:v>-94.543800000000005</c:v>
                </c:pt>
                <c:pt idx="20531">
                  <c:v>-94.535700000000006</c:v>
                </c:pt>
                <c:pt idx="20532">
                  <c:v>-94.528899999999993</c:v>
                </c:pt>
                <c:pt idx="20533">
                  <c:v>-94.523200000000003</c:v>
                </c:pt>
                <c:pt idx="20534">
                  <c:v>-94.518600000000006</c:v>
                </c:pt>
                <c:pt idx="20535">
                  <c:v>-94.514799999999994</c:v>
                </c:pt>
                <c:pt idx="20536">
                  <c:v>-94.511799999999994</c:v>
                </c:pt>
                <c:pt idx="20537">
                  <c:v>-94.509399999999999</c:v>
                </c:pt>
                <c:pt idx="20538">
                  <c:v>-94.507599999999996</c:v>
                </c:pt>
                <c:pt idx="20539">
                  <c:v>-94.506399999999999</c:v>
                </c:pt>
                <c:pt idx="20540">
                  <c:v>-94.505600000000001</c:v>
                </c:pt>
                <c:pt idx="20541">
                  <c:v>-94.505399999999995</c:v>
                </c:pt>
                <c:pt idx="20542">
                  <c:v>-94.505600000000001</c:v>
                </c:pt>
                <c:pt idx="20543">
                  <c:v>-94.506200000000007</c:v>
                </c:pt>
                <c:pt idx="20544">
                  <c:v>-94.507199999999997</c:v>
                </c:pt>
                <c:pt idx="20545">
                  <c:v>-94.508700000000005</c:v>
                </c:pt>
                <c:pt idx="20546">
                  <c:v>-94.5107</c:v>
                </c:pt>
                <c:pt idx="20547">
                  <c:v>-94.513000000000005</c:v>
                </c:pt>
                <c:pt idx="20548">
                  <c:v>-94.515699999999995</c:v>
                </c:pt>
                <c:pt idx="20549">
                  <c:v>-94.518900000000002</c:v>
                </c:pt>
                <c:pt idx="20550">
                  <c:v>-94.522499999999994</c:v>
                </c:pt>
                <c:pt idx="20551">
                  <c:v>-94.526499999999999</c:v>
                </c:pt>
                <c:pt idx="20552">
                  <c:v>-94.531000000000006</c:v>
                </c:pt>
                <c:pt idx="20553">
                  <c:v>-94.535799999999995</c:v>
                </c:pt>
                <c:pt idx="20554">
                  <c:v>-94.540999999999997</c:v>
                </c:pt>
                <c:pt idx="20555">
                  <c:v>-94.546499999999995</c:v>
                </c:pt>
                <c:pt idx="20556">
                  <c:v>-94.552499999999995</c:v>
                </c:pt>
                <c:pt idx="20557">
                  <c:v>-94.558700000000002</c:v>
                </c:pt>
                <c:pt idx="20558">
                  <c:v>-94.565200000000004</c:v>
                </c:pt>
                <c:pt idx="20559">
                  <c:v>-94.572000000000003</c:v>
                </c:pt>
                <c:pt idx="20560">
                  <c:v>-94.578900000000004</c:v>
                </c:pt>
                <c:pt idx="20561">
                  <c:v>-94.586100000000002</c:v>
                </c:pt>
                <c:pt idx="20562">
                  <c:v>-94.593400000000003</c:v>
                </c:pt>
                <c:pt idx="20563">
                  <c:v>-94.600800000000007</c:v>
                </c:pt>
                <c:pt idx="20564">
                  <c:v>-94.6083</c:v>
                </c:pt>
                <c:pt idx="20565">
                  <c:v>-71.962299999999999</c:v>
                </c:pt>
                <c:pt idx="20566">
                  <c:v>-20.245799999999999</c:v>
                </c:pt>
                <c:pt idx="20567">
                  <c:v>67.082400000000007</c:v>
                </c:pt>
                <c:pt idx="20568">
                  <c:v>205.602</c:v>
                </c:pt>
                <c:pt idx="20569">
                  <c:v>225.34700000000001</c:v>
                </c:pt>
                <c:pt idx="20570">
                  <c:v>225.40199999999999</c:v>
                </c:pt>
                <c:pt idx="20571">
                  <c:v>225.447</c:v>
                </c:pt>
                <c:pt idx="20572">
                  <c:v>225.48400000000001</c:v>
                </c:pt>
                <c:pt idx="20573">
                  <c:v>225.51400000000001</c:v>
                </c:pt>
                <c:pt idx="20574">
                  <c:v>225.53700000000001</c:v>
                </c:pt>
                <c:pt idx="20575">
                  <c:v>225.55500000000001</c:v>
                </c:pt>
                <c:pt idx="20576">
                  <c:v>225.56700000000001</c:v>
                </c:pt>
                <c:pt idx="20577">
                  <c:v>225.57499999999999</c:v>
                </c:pt>
                <c:pt idx="20578">
                  <c:v>225.57900000000001</c:v>
                </c:pt>
                <c:pt idx="20579">
                  <c:v>225.58</c:v>
                </c:pt>
                <c:pt idx="20580">
                  <c:v>225.577</c:v>
                </c:pt>
                <c:pt idx="20581">
                  <c:v>225.572</c:v>
                </c:pt>
                <c:pt idx="20582">
                  <c:v>225.56399999999999</c:v>
                </c:pt>
                <c:pt idx="20583">
                  <c:v>225.553</c:v>
                </c:pt>
                <c:pt idx="20584">
                  <c:v>225.54</c:v>
                </c:pt>
                <c:pt idx="20585">
                  <c:v>225.52600000000001</c:v>
                </c:pt>
                <c:pt idx="20586">
                  <c:v>225.50899999999999</c:v>
                </c:pt>
                <c:pt idx="20587">
                  <c:v>225.49100000000001</c:v>
                </c:pt>
                <c:pt idx="20588">
                  <c:v>225.47200000000001</c:v>
                </c:pt>
                <c:pt idx="20589">
                  <c:v>225.45099999999999</c:v>
                </c:pt>
                <c:pt idx="20590">
                  <c:v>225.429</c:v>
                </c:pt>
                <c:pt idx="20591">
                  <c:v>225.40600000000001</c:v>
                </c:pt>
                <c:pt idx="20592">
                  <c:v>225.38200000000001</c:v>
                </c:pt>
                <c:pt idx="20593">
                  <c:v>225.357</c:v>
                </c:pt>
                <c:pt idx="20594">
                  <c:v>225.33099999999999</c:v>
                </c:pt>
                <c:pt idx="20595">
                  <c:v>225.30500000000001</c:v>
                </c:pt>
                <c:pt idx="20596">
                  <c:v>225.27799999999999</c:v>
                </c:pt>
                <c:pt idx="20597">
                  <c:v>225.251</c:v>
                </c:pt>
                <c:pt idx="20598">
                  <c:v>225.22300000000001</c:v>
                </c:pt>
                <c:pt idx="20599">
                  <c:v>225.19499999999999</c:v>
                </c:pt>
                <c:pt idx="20600">
                  <c:v>225.167</c:v>
                </c:pt>
                <c:pt idx="20601">
                  <c:v>225.13900000000001</c:v>
                </c:pt>
                <c:pt idx="20602">
                  <c:v>225.11</c:v>
                </c:pt>
                <c:pt idx="20603">
                  <c:v>225.08199999999999</c:v>
                </c:pt>
                <c:pt idx="20604">
                  <c:v>225.053</c:v>
                </c:pt>
                <c:pt idx="20605">
                  <c:v>225.02500000000001</c:v>
                </c:pt>
                <c:pt idx="20606">
                  <c:v>224.99700000000001</c:v>
                </c:pt>
                <c:pt idx="20607">
                  <c:v>224.96899999999999</c:v>
                </c:pt>
                <c:pt idx="20608">
                  <c:v>224.941</c:v>
                </c:pt>
                <c:pt idx="20609">
                  <c:v>224.91300000000001</c:v>
                </c:pt>
                <c:pt idx="20610">
                  <c:v>224.886</c:v>
                </c:pt>
                <c:pt idx="20611">
                  <c:v>224.86</c:v>
                </c:pt>
                <c:pt idx="20612">
                  <c:v>224.833</c:v>
                </c:pt>
                <c:pt idx="20613">
                  <c:v>224.80799999999999</c:v>
                </c:pt>
                <c:pt idx="20614">
                  <c:v>212.11600000000001</c:v>
                </c:pt>
                <c:pt idx="20615">
                  <c:v>173.09</c:v>
                </c:pt>
                <c:pt idx="20616">
                  <c:v>110.038</c:v>
                </c:pt>
                <c:pt idx="20617">
                  <c:v>23.465299999999999</c:v>
                </c:pt>
                <c:pt idx="20618">
                  <c:v>-85.712100000000007</c:v>
                </c:pt>
                <c:pt idx="20619">
                  <c:v>-94.352199999999996</c:v>
                </c:pt>
                <c:pt idx="20620">
                  <c:v>-94.328400000000002</c:v>
                </c:pt>
                <c:pt idx="20621">
                  <c:v>-94.308499999999995</c:v>
                </c:pt>
                <c:pt idx="20622">
                  <c:v>-94.291899999999998</c:v>
                </c:pt>
                <c:pt idx="20623">
                  <c:v>-94.278300000000002</c:v>
                </c:pt>
                <c:pt idx="20624">
                  <c:v>-94.267200000000003</c:v>
                </c:pt>
                <c:pt idx="20625">
                  <c:v>-94.258300000000006</c:v>
                </c:pt>
                <c:pt idx="20626">
                  <c:v>-94.251300000000001</c:v>
                </c:pt>
                <c:pt idx="20627">
                  <c:v>-94.246099999999998</c:v>
                </c:pt>
                <c:pt idx="20628">
                  <c:v>-94.2423</c:v>
                </c:pt>
                <c:pt idx="20629">
                  <c:v>-94.239900000000006</c:v>
                </c:pt>
                <c:pt idx="20630">
                  <c:v>-94.238699999999994</c:v>
                </c:pt>
                <c:pt idx="20631">
                  <c:v>-94.238600000000005</c:v>
                </c:pt>
                <c:pt idx="20632">
                  <c:v>-94.239400000000003</c:v>
                </c:pt>
                <c:pt idx="20633">
                  <c:v>-94.241100000000003</c:v>
                </c:pt>
                <c:pt idx="20634">
                  <c:v>-94.243600000000001</c:v>
                </c:pt>
                <c:pt idx="20635">
                  <c:v>-94.246899999999997</c:v>
                </c:pt>
                <c:pt idx="20636">
                  <c:v>-94.250799999999998</c:v>
                </c:pt>
                <c:pt idx="20637">
                  <c:v>-94.255300000000005</c:v>
                </c:pt>
                <c:pt idx="20638">
                  <c:v>-94.260400000000004</c:v>
                </c:pt>
                <c:pt idx="20639">
                  <c:v>-94.266099999999994</c:v>
                </c:pt>
                <c:pt idx="20640">
                  <c:v>-94.272199999999998</c:v>
                </c:pt>
                <c:pt idx="20641">
                  <c:v>-94.278700000000001</c:v>
                </c:pt>
                <c:pt idx="20642">
                  <c:v>-94.285700000000006</c:v>
                </c:pt>
                <c:pt idx="20643">
                  <c:v>-94.293000000000006</c:v>
                </c:pt>
                <c:pt idx="20644">
                  <c:v>-94.300700000000006</c:v>
                </c:pt>
                <c:pt idx="20645">
                  <c:v>-94.308700000000002</c:v>
                </c:pt>
                <c:pt idx="20646">
                  <c:v>-89.138800000000003</c:v>
                </c:pt>
                <c:pt idx="20647">
                  <c:v>-62.907299999999999</c:v>
                </c:pt>
                <c:pt idx="20648">
                  <c:v>-13.0566</c:v>
                </c:pt>
                <c:pt idx="20649">
                  <c:v>66.930800000000005</c:v>
                </c:pt>
                <c:pt idx="20650">
                  <c:v>191.03899999999999</c:v>
                </c:pt>
                <c:pt idx="20651">
                  <c:v>224.67099999999999</c:v>
                </c:pt>
                <c:pt idx="20652">
                  <c:v>224.732</c:v>
                </c:pt>
                <c:pt idx="20653">
                  <c:v>224.78399999999999</c:v>
                </c:pt>
                <c:pt idx="20654">
                  <c:v>224.828</c:v>
                </c:pt>
                <c:pt idx="20655">
                  <c:v>224.86500000000001</c:v>
                </c:pt>
                <c:pt idx="20656">
                  <c:v>224.89699999999999</c:v>
                </c:pt>
                <c:pt idx="20657">
                  <c:v>224.92400000000001</c:v>
                </c:pt>
                <c:pt idx="20658">
                  <c:v>224.947</c:v>
                </c:pt>
                <c:pt idx="20659">
                  <c:v>224.96600000000001</c:v>
                </c:pt>
                <c:pt idx="20660">
                  <c:v>224.982</c:v>
                </c:pt>
                <c:pt idx="20661">
                  <c:v>224.995</c:v>
                </c:pt>
                <c:pt idx="20662">
                  <c:v>225.005</c:v>
                </c:pt>
                <c:pt idx="20663">
                  <c:v>225.01300000000001</c:v>
                </c:pt>
                <c:pt idx="20664">
                  <c:v>225.01900000000001</c:v>
                </c:pt>
                <c:pt idx="20665">
                  <c:v>225.023</c:v>
                </c:pt>
                <c:pt idx="20666">
                  <c:v>225.02500000000001</c:v>
                </c:pt>
                <c:pt idx="20667">
                  <c:v>225.02600000000001</c:v>
                </c:pt>
                <c:pt idx="20668">
                  <c:v>225.02600000000001</c:v>
                </c:pt>
                <c:pt idx="20669">
                  <c:v>225.024</c:v>
                </c:pt>
                <c:pt idx="20670">
                  <c:v>225.02099999999999</c:v>
                </c:pt>
                <c:pt idx="20671">
                  <c:v>225.017</c:v>
                </c:pt>
                <c:pt idx="20672">
                  <c:v>225.012</c:v>
                </c:pt>
                <c:pt idx="20673">
                  <c:v>225.006</c:v>
                </c:pt>
                <c:pt idx="20674">
                  <c:v>224.999</c:v>
                </c:pt>
                <c:pt idx="20675">
                  <c:v>224.99100000000001</c:v>
                </c:pt>
                <c:pt idx="20676">
                  <c:v>224.983</c:v>
                </c:pt>
                <c:pt idx="20677">
                  <c:v>224.97399999999999</c:v>
                </c:pt>
                <c:pt idx="20678">
                  <c:v>224.965</c:v>
                </c:pt>
                <c:pt idx="20679">
                  <c:v>224.95500000000001</c:v>
                </c:pt>
                <c:pt idx="20680">
                  <c:v>224.94499999999999</c:v>
                </c:pt>
                <c:pt idx="20681">
                  <c:v>224.934</c:v>
                </c:pt>
                <c:pt idx="20682">
                  <c:v>224.923</c:v>
                </c:pt>
                <c:pt idx="20683">
                  <c:v>224.91200000000001</c:v>
                </c:pt>
                <c:pt idx="20684">
                  <c:v>224.9</c:v>
                </c:pt>
                <c:pt idx="20685">
                  <c:v>224.88900000000001</c:v>
                </c:pt>
                <c:pt idx="20686">
                  <c:v>224.87700000000001</c:v>
                </c:pt>
                <c:pt idx="20687">
                  <c:v>224.86500000000001</c:v>
                </c:pt>
                <c:pt idx="20688">
                  <c:v>224.85300000000001</c:v>
                </c:pt>
                <c:pt idx="20689">
                  <c:v>224.84100000000001</c:v>
                </c:pt>
                <c:pt idx="20690">
                  <c:v>224.83</c:v>
                </c:pt>
                <c:pt idx="20691">
                  <c:v>224.81800000000001</c:v>
                </c:pt>
                <c:pt idx="20692">
                  <c:v>201.00399999999999</c:v>
                </c:pt>
                <c:pt idx="20693">
                  <c:v>140.91999999999999</c:v>
                </c:pt>
                <c:pt idx="20694">
                  <c:v>47.918799999999997</c:v>
                </c:pt>
                <c:pt idx="20695">
                  <c:v>-75.648600000000002</c:v>
                </c:pt>
                <c:pt idx="20696">
                  <c:v>-94.397599999999997</c:v>
                </c:pt>
                <c:pt idx="20697">
                  <c:v>-94.377099999999999</c:v>
                </c:pt>
                <c:pt idx="20698">
                  <c:v>-94.360500000000002</c:v>
                </c:pt>
                <c:pt idx="20699">
                  <c:v>-94.347200000000001</c:v>
                </c:pt>
                <c:pt idx="20700">
                  <c:v>-94.336799999999997</c:v>
                </c:pt>
                <c:pt idx="20701">
                  <c:v>-94.328800000000001</c:v>
                </c:pt>
                <c:pt idx="20702">
                  <c:v>-94.322999999999993</c:v>
                </c:pt>
                <c:pt idx="20703">
                  <c:v>-94.318899999999999</c:v>
                </c:pt>
                <c:pt idx="20704">
                  <c:v>-94.316500000000005</c:v>
                </c:pt>
                <c:pt idx="20705">
                  <c:v>-94.315399999999997</c:v>
                </c:pt>
                <c:pt idx="20706">
                  <c:v>-94.315600000000003</c:v>
                </c:pt>
                <c:pt idx="20707">
                  <c:v>-94.316900000000004</c:v>
                </c:pt>
                <c:pt idx="20708">
                  <c:v>-94.319199999999995</c:v>
                </c:pt>
                <c:pt idx="20709">
                  <c:v>-94.322299999999998</c:v>
                </c:pt>
                <c:pt idx="20710">
                  <c:v>-94.3262</c:v>
                </c:pt>
                <c:pt idx="20711">
                  <c:v>-94.330799999999996</c:v>
                </c:pt>
                <c:pt idx="20712">
                  <c:v>-94.336100000000002</c:v>
                </c:pt>
                <c:pt idx="20713">
                  <c:v>-94.342100000000002</c:v>
                </c:pt>
                <c:pt idx="20714">
                  <c:v>-94.348600000000005</c:v>
                </c:pt>
                <c:pt idx="20715">
                  <c:v>-94.355699999999999</c:v>
                </c:pt>
                <c:pt idx="20716">
                  <c:v>-94.363299999999995</c:v>
                </c:pt>
                <c:pt idx="20717">
                  <c:v>-94.371399999999994</c:v>
                </c:pt>
                <c:pt idx="20718">
                  <c:v>-94.38</c:v>
                </c:pt>
                <c:pt idx="20719">
                  <c:v>-94.389099999999999</c:v>
                </c:pt>
                <c:pt idx="20720">
                  <c:v>-94.398600000000002</c:v>
                </c:pt>
                <c:pt idx="20721">
                  <c:v>-94.408500000000004</c:v>
                </c:pt>
                <c:pt idx="20722">
                  <c:v>-94.418899999999994</c:v>
                </c:pt>
                <c:pt idx="20723">
                  <c:v>-94.429599999999994</c:v>
                </c:pt>
                <c:pt idx="20724">
                  <c:v>-94.440700000000007</c:v>
                </c:pt>
                <c:pt idx="20725">
                  <c:v>-94.452100000000002</c:v>
                </c:pt>
                <c:pt idx="20726">
                  <c:v>-94.463899999999995</c:v>
                </c:pt>
                <c:pt idx="20727">
                  <c:v>-94.475899999999996</c:v>
                </c:pt>
                <c:pt idx="20728">
                  <c:v>-94.488100000000003</c:v>
                </c:pt>
                <c:pt idx="20729">
                  <c:v>-94.500500000000002</c:v>
                </c:pt>
                <c:pt idx="20730">
                  <c:v>-94.513000000000005</c:v>
                </c:pt>
                <c:pt idx="20731">
                  <c:v>-94.525700000000001</c:v>
                </c:pt>
                <c:pt idx="20732">
                  <c:v>-94.538399999999996</c:v>
                </c:pt>
                <c:pt idx="20733">
                  <c:v>-94.551100000000005</c:v>
                </c:pt>
                <c:pt idx="20734">
                  <c:v>-94.563800000000001</c:v>
                </c:pt>
                <c:pt idx="20735">
                  <c:v>-94.576400000000007</c:v>
                </c:pt>
                <c:pt idx="20736">
                  <c:v>-94.588899999999995</c:v>
                </c:pt>
                <c:pt idx="20737">
                  <c:v>-94.601200000000006</c:v>
                </c:pt>
                <c:pt idx="20738">
                  <c:v>-94.613200000000006</c:v>
                </c:pt>
                <c:pt idx="20739">
                  <c:v>-94.625</c:v>
                </c:pt>
                <c:pt idx="20740">
                  <c:v>-94.636499999999998</c:v>
                </c:pt>
                <c:pt idx="20741">
                  <c:v>-94.647599999999997</c:v>
                </c:pt>
                <c:pt idx="20742">
                  <c:v>-79.461200000000005</c:v>
                </c:pt>
                <c:pt idx="20743">
                  <c:v>-43.758699999999997</c:v>
                </c:pt>
                <c:pt idx="20744">
                  <c:v>14.9894</c:v>
                </c:pt>
                <c:pt idx="20745">
                  <c:v>103.639</c:v>
                </c:pt>
                <c:pt idx="20746">
                  <c:v>225.441</c:v>
                </c:pt>
                <c:pt idx="20747">
                  <c:v>225.506</c:v>
                </c:pt>
                <c:pt idx="20748">
                  <c:v>225.56</c:v>
                </c:pt>
                <c:pt idx="20749">
                  <c:v>225.60400000000001</c:v>
                </c:pt>
                <c:pt idx="20750">
                  <c:v>225.63900000000001</c:v>
                </c:pt>
                <c:pt idx="20751">
                  <c:v>225.667</c:v>
                </c:pt>
                <c:pt idx="20752">
                  <c:v>225.68899999999999</c:v>
                </c:pt>
                <c:pt idx="20753">
                  <c:v>225.70500000000001</c:v>
                </c:pt>
                <c:pt idx="20754">
                  <c:v>225.715</c:v>
                </c:pt>
                <c:pt idx="20755">
                  <c:v>225.72200000000001</c:v>
                </c:pt>
                <c:pt idx="20756">
                  <c:v>225.72499999999999</c:v>
                </c:pt>
                <c:pt idx="20757">
                  <c:v>225.72399999999999</c:v>
                </c:pt>
                <c:pt idx="20758">
                  <c:v>225.72</c:v>
                </c:pt>
                <c:pt idx="20759">
                  <c:v>225.714</c:v>
                </c:pt>
                <c:pt idx="20760">
                  <c:v>225.70500000000001</c:v>
                </c:pt>
                <c:pt idx="20761">
                  <c:v>225.69499999999999</c:v>
                </c:pt>
                <c:pt idx="20762">
                  <c:v>225.68199999999999</c:v>
                </c:pt>
                <c:pt idx="20763">
                  <c:v>225.66900000000001</c:v>
                </c:pt>
                <c:pt idx="20764">
                  <c:v>225.654</c:v>
                </c:pt>
                <c:pt idx="20765">
                  <c:v>225.637</c:v>
                </c:pt>
                <c:pt idx="20766">
                  <c:v>225.62</c:v>
                </c:pt>
                <c:pt idx="20767">
                  <c:v>225.602</c:v>
                </c:pt>
                <c:pt idx="20768">
                  <c:v>225.584</c:v>
                </c:pt>
                <c:pt idx="20769">
                  <c:v>225.56399999999999</c:v>
                </c:pt>
                <c:pt idx="20770">
                  <c:v>225.54499999999999</c:v>
                </c:pt>
                <c:pt idx="20771">
                  <c:v>225.524</c:v>
                </c:pt>
                <c:pt idx="20772">
                  <c:v>225.50399999999999</c:v>
                </c:pt>
                <c:pt idx="20773">
                  <c:v>225.483</c:v>
                </c:pt>
                <c:pt idx="20774">
                  <c:v>225.46199999999999</c:v>
                </c:pt>
                <c:pt idx="20775">
                  <c:v>206.285</c:v>
                </c:pt>
                <c:pt idx="20776">
                  <c:v>159.26</c:v>
                </c:pt>
                <c:pt idx="20777">
                  <c:v>85.569400000000002</c:v>
                </c:pt>
                <c:pt idx="20778">
                  <c:v>-14.7867</c:v>
                </c:pt>
                <c:pt idx="20779">
                  <c:v>-94.654700000000005</c:v>
                </c:pt>
                <c:pt idx="20780">
                  <c:v>-94.627700000000004</c:v>
                </c:pt>
                <c:pt idx="20781">
                  <c:v>-94.604799999999997</c:v>
                </c:pt>
                <c:pt idx="20782">
                  <c:v>-94.585400000000007</c:v>
                </c:pt>
                <c:pt idx="20783">
                  <c:v>-94.568799999999996</c:v>
                </c:pt>
                <c:pt idx="20784">
                  <c:v>-94.5548</c:v>
                </c:pt>
                <c:pt idx="20785">
                  <c:v>-94.542900000000003</c:v>
                </c:pt>
                <c:pt idx="20786">
                  <c:v>-94.532799999999995</c:v>
                </c:pt>
                <c:pt idx="20787">
                  <c:v>-94.524199999999993</c:v>
                </c:pt>
                <c:pt idx="20788">
                  <c:v>-94.516999999999996</c:v>
                </c:pt>
                <c:pt idx="20789">
                  <c:v>-94.510999999999996</c:v>
                </c:pt>
                <c:pt idx="20790">
                  <c:v>-94.505899999999997</c:v>
                </c:pt>
                <c:pt idx="20791">
                  <c:v>-94.501800000000003</c:v>
                </c:pt>
                <c:pt idx="20792">
                  <c:v>-94.498400000000004</c:v>
                </c:pt>
                <c:pt idx="20793">
                  <c:v>-94.495699999999999</c:v>
                </c:pt>
                <c:pt idx="20794">
                  <c:v>-94.493600000000001</c:v>
                </c:pt>
                <c:pt idx="20795">
                  <c:v>-94.492099999999994</c:v>
                </c:pt>
                <c:pt idx="20796">
                  <c:v>-94.491100000000003</c:v>
                </c:pt>
                <c:pt idx="20797">
                  <c:v>-94.490600000000001</c:v>
                </c:pt>
                <c:pt idx="20798">
                  <c:v>-94.490600000000001</c:v>
                </c:pt>
                <c:pt idx="20799">
                  <c:v>-94.491100000000003</c:v>
                </c:pt>
                <c:pt idx="20800">
                  <c:v>-94.492000000000004</c:v>
                </c:pt>
                <c:pt idx="20801">
                  <c:v>-94.493399999999994</c:v>
                </c:pt>
                <c:pt idx="20802">
                  <c:v>-94.495199999999997</c:v>
                </c:pt>
                <c:pt idx="20803">
                  <c:v>-94.497500000000002</c:v>
                </c:pt>
                <c:pt idx="20804">
                  <c:v>-94.500200000000007</c:v>
                </c:pt>
                <c:pt idx="20805">
                  <c:v>-94.503299999999996</c:v>
                </c:pt>
                <c:pt idx="20806">
                  <c:v>-94.506799999999998</c:v>
                </c:pt>
                <c:pt idx="20807">
                  <c:v>-94.510800000000003</c:v>
                </c:pt>
                <c:pt idx="20808">
                  <c:v>-94.515199999999993</c:v>
                </c:pt>
                <c:pt idx="20809">
                  <c:v>-94.52</c:v>
                </c:pt>
                <c:pt idx="20810">
                  <c:v>-94.525099999999995</c:v>
                </c:pt>
                <c:pt idx="20811">
                  <c:v>-94.530699999999996</c:v>
                </c:pt>
                <c:pt idx="20812">
                  <c:v>-94.536500000000004</c:v>
                </c:pt>
                <c:pt idx="20813">
                  <c:v>-94.542599999999993</c:v>
                </c:pt>
                <c:pt idx="20814">
                  <c:v>-94.549099999999996</c:v>
                </c:pt>
                <c:pt idx="20815">
                  <c:v>-94.555700000000002</c:v>
                </c:pt>
                <c:pt idx="20816">
                  <c:v>-94.562600000000003</c:v>
                </c:pt>
                <c:pt idx="20817">
                  <c:v>-94.569599999999994</c:v>
                </c:pt>
                <c:pt idx="20818">
                  <c:v>-94.576800000000006</c:v>
                </c:pt>
                <c:pt idx="20819">
                  <c:v>-77.089200000000005</c:v>
                </c:pt>
                <c:pt idx="20820">
                  <c:v>-31.251300000000001</c:v>
                </c:pt>
                <c:pt idx="20821">
                  <c:v>48.549500000000002</c:v>
                </c:pt>
                <c:pt idx="20822">
                  <c:v>175.86099999999999</c:v>
                </c:pt>
                <c:pt idx="20823">
                  <c:v>225.261</c:v>
                </c:pt>
                <c:pt idx="20824">
                  <c:v>225.31899999999999</c:v>
                </c:pt>
                <c:pt idx="20825">
                  <c:v>225.36699999999999</c:v>
                </c:pt>
                <c:pt idx="20826">
                  <c:v>225.40600000000001</c:v>
                </c:pt>
                <c:pt idx="20827">
                  <c:v>225.43799999999999</c:v>
                </c:pt>
                <c:pt idx="20828">
                  <c:v>225.46299999999999</c:v>
                </c:pt>
                <c:pt idx="20829">
                  <c:v>225.483</c:v>
                </c:pt>
                <c:pt idx="20830">
                  <c:v>225.49799999999999</c:v>
                </c:pt>
                <c:pt idx="20831">
                  <c:v>225.50800000000001</c:v>
                </c:pt>
                <c:pt idx="20832">
                  <c:v>225.51400000000001</c:v>
                </c:pt>
                <c:pt idx="20833">
                  <c:v>225.517</c:v>
                </c:pt>
                <c:pt idx="20834">
                  <c:v>225.51599999999999</c:v>
                </c:pt>
                <c:pt idx="20835">
                  <c:v>225.51300000000001</c:v>
                </c:pt>
                <c:pt idx="20836">
                  <c:v>225.50700000000001</c:v>
                </c:pt>
                <c:pt idx="20837">
                  <c:v>225.49799999999999</c:v>
                </c:pt>
                <c:pt idx="20838">
                  <c:v>225.488</c:v>
                </c:pt>
                <c:pt idx="20839">
                  <c:v>225.47499999999999</c:v>
                </c:pt>
                <c:pt idx="20840">
                  <c:v>225.46100000000001</c:v>
                </c:pt>
                <c:pt idx="20841">
                  <c:v>225.44499999999999</c:v>
                </c:pt>
                <c:pt idx="20842">
                  <c:v>225.42699999999999</c:v>
                </c:pt>
                <c:pt idx="20843">
                  <c:v>225.40799999999999</c:v>
                </c:pt>
                <c:pt idx="20844">
                  <c:v>225.38800000000001</c:v>
                </c:pt>
                <c:pt idx="20845">
                  <c:v>225.36600000000001</c:v>
                </c:pt>
                <c:pt idx="20846">
                  <c:v>225.34299999999999</c:v>
                </c:pt>
                <c:pt idx="20847">
                  <c:v>225.32</c:v>
                </c:pt>
                <c:pt idx="20848">
                  <c:v>225.29499999999999</c:v>
                </c:pt>
                <c:pt idx="20849">
                  <c:v>225.27</c:v>
                </c:pt>
                <c:pt idx="20850">
                  <c:v>225.244</c:v>
                </c:pt>
                <c:pt idx="20851">
                  <c:v>225.21799999999999</c:v>
                </c:pt>
                <c:pt idx="20852">
                  <c:v>225.191</c:v>
                </c:pt>
                <c:pt idx="20853">
                  <c:v>225.16399999999999</c:v>
                </c:pt>
                <c:pt idx="20854">
                  <c:v>225.136</c:v>
                </c:pt>
                <c:pt idx="20855">
                  <c:v>225.108</c:v>
                </c:pt>
                <c:pt idx="20856">
                  <c:v>225.08</c:v>
                </c:pt>
                <c:pt idx="20857">
                  <c:v>225.05199999999999</c:v>
                </c:pt>
                <c:pt idx="20858">
                  <c:v>225.024</c:v>
                </c:pt>
                <c:pt idx="20859">
                  <c:v>224.99600000000001</c:v>
                </c:pt>
                <c:pt idx="20860">
                  <c:v>224.96799999999999</c:v>
                </c:pt>
                <c:pt idx="20861">
                  <c:v>224.94</c:v>
                </c:pt>
                <c:pt idx="20862">
                  <c:v>224.91200000000001</c:v>
                </c:pt>
                <c:pt idx="20863">
                  <c:v>224.88499999999999</c:v>
                </c:pt>
                <c:pt idx="20864">
                  <c:v>224.858</c:v>
                </c:pt>
                <c:pt idx="20865">
                  <c:v>224.83099999999999</c:v>
                </c:pt>
                <c:pt idx="20866">
                  <c:v>224.80500000000001</c:v>
                </c:pt>
                <c:pt idx="20867">
                  <c:v>224.779</c:v>
                </c:pt>
                <c:pt idx="20868">
                  <c:v>224.75399999999999</c:v>
                </c:pt>
                <c:pt idx="20869">
                  <c:v>209.43899999999999</c:v>
                </c:pt>
                <c:pt idx="20870">
                  <c:v>167.042</c:v>
                </c:pt>
                <c:pt idx="20871">
                  <c:v>99.909000000000006</c:v>
                </c:pt>
                <c:pt idx="20872">
                  <c:v>8.5563699999999994</c:v>
                </c:pt>
                <c:pt idx="20873">
                  <c:v>-94.3566</c:v>
                </c:pt>
                <c:pt idx="20874">
                  <c:v>-94.329300000000003</c:v>
                </c:pt>
                <c:pt idx="20875">
                  <c:v>-94.306399999999996</c:v>
                </c:pt>
                <c:pt idx="20876">
                  <c:v>-94.287300000000002</c:v>
                </c:pt>
                <c:pt idx="20877">
                  <c:v>-94.271600000000007</c:v>
                </c:pt>
                <c:pt idx="20878">
                  <c:v>-94.258799999999994</c:v>
                </c:pt>
                <c:pt idx="20879">
                  <c:v>-94.248500000000007</c:v>
                </c:pt>
                <c:pt idx="20880">
                  <c:v>-94.240399999999994</c:v>
                </c:pt>
                <c:pt idx="20881">
                  <c:v>-94.234099999999998</c:v>
                </c:pt>
                <c:pt idx="20882">
                  <c:v>-94.229600000000005</c:v>
                </c:pt>
                <c:pt idx="20883">
                  <c:v>-94.226600000000005</c:v>
                </c:pt>
                <c:pt idx="20884">
                  <c:v>-94.224900000000005</c:v>
                </c:pt>
                <c:pt idx="20885">
                  <c:v>-94.224500000000006</c:v>
                </c:pt>
                <c:pt idx="20886">
                  <c:v>-94.225099999999998</c:v>
                </c:pt>
                <c:pt idx="20887">
                  <c:v>-94.226699999999994</c:v>
                </c:pt>
                <c:pt idx="20888">
                  <c:v>-94.229100000000003</c:v>
                </c:pt>
                <c:pt idx="20889">
                  <c:v>-94.232399999999998</c:v>
                </c:pt>
                <c:pt idx="20890">
                  <c:v>-94.236400000000003</c:v>
                </c:pt>
                <c:pt idx="20891">
                  <c:v>-94.241100000000003</c:v>
                </c:pt>
                <c:pt idx="20892">
                  <c:v>-94.246499999999997</c:v>
                </c:pt>
                <c:pt idx="20893">
                  <c:v>-94.252300000000005</c:v>
                </c:pt>
                <c:pt idx="20894">
                  <c:v>-94.258799999999994</c:v>
                </c:pt>
                <c:pt idx="20895">
                  <c:v>-94.265699999999995</c:v>
                </c:pt>
                <c:pt idx="20896">
                  <c:v>-94.273099999999999</c:v>
                </c:pt>
                <c:pt idx="20897">
                  <c:v>-94.280900000000003</c:v>
                </c:pt>
                <c:pt idx="20898">
                  <c:v>-94.289100000000005</c:v>
                </c:pt>
                <c:pt idx="20899">
                  <c:v>-94.297700000000006</c:v>
                </c:pt>
                <c:pt idx="20900">
                  <c:v>-94.3065</c:v>
                </c:pt>
                <c:pt idx="20901">
                  <c:v>-94.315600000000003</c:v>
                </c:pt>
                <c:pt idx="20902">
                  <c:v>-87.896100000000004</c:v>
                </c:pt>
                <c:pt idx="20903">
                  <c:v>-60.435699999999997</c:v>
                </c:pt>
                <c:pt idx="20904">
                  <c:v>-9.3083500000000008</c:v>
                </c:pt>
                <c:pt idx="20905">
                  <c:v>72.175700000000006</c:v>
                </c:pt>
                <c:pt idx="20906">
                  <c:v>198.27699999999999</c:v>
                </c:pt>
                <c:pt idx="20907">
                  <c:v>224.70500000000001</c:v>
                </c:pt>
                <c:pt idx="20908">
                  <c:v>224.767</c:v>
                </c:pt>
                <c:pt idx="20909">
                  <c:v>224.821</c:v>
                </c:pt>
                <c:pt idx="20910">
                  <c:v>224.86600000000001</c:v>
                </c:pt>
                <c:pt idx="20911">
                  <c:v>224.905</c:v>
                </c:pt>
                <c:pt idx="20912">
                  <c:v>224.93899999999999</c:v>
                </c:pt>
                <c:pt idx="20913">
                  <c:v>224.96700000000001</c:v>
                </c:pt>
                <c:pt idx="20914">
                  <c:v>224.99100000000001</c:v>
                </c:pt>
                <c:pt idx="20915">
                  <c:v>225.011</c:v>
                </c:pt>
                <c:pt idx="20916">
                  <c:v>225.02799999999999</c:v>
                </c:pt>
                <c:pt idx="20917">
                  <c:v>225.042</c:v>
                </c:pt>
                <c:pt idx="20918">
                  <c:v>225.053</c:v>
                </c:pt>
                <c:pt idx="20919">
                  <c:v>225.06200000000001</c:v>
                </c:pt>
                <c:pt idx="20920">
                  <c:v>225.06899999999999</c:v>
                </c:pt>
                <c:pt idx="20921">
                  <c:v>225.07400000000001</c:v>
                </c:pt>
                <c:pt idx="20922">
                  <c:v>225.077</c:v>
                </c:pt>
                <c:pt idx="20923">
                  <c:v>225.07900000000001</c:v>
                </c:pt>
                <c:pt idx="20924">
                  <c:v>225.07900000000001</c:v>
                </c:pt>
                <c:pt idx="20925">
                  <c:v>225.078</c:v>
                </c:pt>
                <c:pt idx="20926">
                  <c:v>225.07499999999999</c:v>
                </c:pt>
                <c:pt idx="20927">
                  <c:v>225.072</c:v>
                </c:pt>
                <c:pt idx="20928">
                  <c:v>225.06700000000001</c:v>
                </c:pt>
                <c:pt idx="20929">
                  <c:v>225.06200000000001</c:v>
                </c:pt>
                <c:pt idx="20930">
                  <c:v>225.05500000000001</c:v>
                </c:pt>
                <c:pt idx="20931">
                  <c:v>225.048</c:v>
                </c:pt>
                <c:pt idx="20932">
                  <c:v>225.04</c:v>
                </c:pt>
                <c:pt idx="20933">
                  <c:v>225.03200000000001</c:v>
                </c:pt>
                <c:pt idx="20934">
                  <c:v>225.023</c:v>
                </c:pt>
                <c:pt idx="20935">
                  <c:v>225.01300000000001</c:v>
                </c:pt>
                <c:pt idx="20936">
                  <c:v>225.00299999999999</c:v>
                </c:pt>
                <c:pt idx="20937">
                  <c:v>224.99299999999999</c:v>
                </c:pt>
                <c:pt idx="20938">
                  <c:v>224.982</c:v>
                </c:pt>
                <c:pt idx="20939">
                  <c:v>224.971</c:v>
                </c:pt>
                <c:pt idx="20940">
                  <c:v>224.959</c:v>
                </c:pt>
                <c:pt idx="20941">
                  <c:v>224.94800000000001</c:v>
                </c:pt>
                <c:pt idx="20942">
                  <c:v>224.93600000000001</c:v>
                </c:pt>
                <c:pt idx="20943">
                  <c:v>224.92400000000001</c:v>
                </c:pt>
                <c:pt idx="20944">
                  <c:v>224.91300000000001</c:v>
                </c:pt>
                <c:pt idx="20945">
                  <c:v>224.90100000000001</c:v>
                </c:pt>
                <c:pt idx="20946">
                  <c:v>209.38</c:v>
                </c:pt>
                <c:pt idx="20947">
                  <c:v>156.98099999999999</c:v>
                </c:pt>
                <c:pt idx="20948">
                  <c:v>71.048400000000001</c:v>
                </c:pt>
                <c:pt idx="20949">
                  <c:v>-45.996600000000001</c:v>
                </c:pt>
                <c:pt idx="20950">
                  <c:v>-94.436199999999999</c:v>
                </c:pt>
                <c:pt idx="20951">
                  <c:v>-94.414299999999997</c:v>
                </c:pt>
                <c:pt idx="20952">
                  <c:v>-94.396500000000003</c:v>
                </c:pt>
                <c:pt idx="20953">
                  <c:v>-94.382099999999994</c:v>
                </c:pt>
                <c:pt idx="20954">
                  <c:v>-94.370599999999996</c:v>
                </c:pt>
                <c:pt idx="20955">
                  <c:v>-94.361699999999999</c:v>
                </c:pt>
                <c:pt idx="20956">
                  <c:v>-94.354799999999997</c:v>
                </c:pt>
                <c:pt idx="20957">
                  <c:v>-94.349900000000005</c:v>
                </c:pt>
                <c:pt idx="20958">
                  <c:v>-94.346500000000006</c:v>
                </c:pt>
                <c:pt idx="20959">
                  <c:v>-94.3446</c:v>
                </c:pt>
                <c:pt idx="20960">
                  <c:v>-94.343900000000005</c:v>
                </c:pt>
                <c:pt idx="20961">
                  <c:v>-94.344300000000004</c:v>
                </c:pt>
                <c:pt idx="20962">
                  <c:v>-94.345600000000005</c:v>
                </c:pt>
                <c:pt idx="20963">
                  <c:v>-94.347800000000007</c:v>
                </c:pt>
                <c:pt idx="20964">
                  <c:v>-94.350800000000007</c:v>
                </c:pt>
                <c:pt idx="20965">
                  <c:v>-94.354500000000002</c:v>
                </c:pt>
                <c:pt idx="20966">
                  <c:v>-94.358900000000006</c:v>
                </c:pt>
                <c:pt idx="20967">
                  <c:v>-94.363900000000001</c:v>
                </c:pt>
                <c:pt idx="20968">
                  <c:v>-94.369399999999999</c:v>
                </c:pt>
                <c:pt idx="20969">
                  <c:v>-94.375500000000002</c:v>
                </c:pt>
                <c:pt idx="20970">
                  <c:v>-94.382099999999994</c:v>
                </c:pt>
                <c:pt idx="20971">
                  <c:v>-94.389200000000002</c:v>
                </c:pt>
                <c:pt idx="20972">
                  <c:v>-94.396799999999999</c:v>
                </c:pt>
                <c:pt idx="20973">
                  <c:v>-94.404899999999998</c:v>
                </c:pt>
                <c:pt idx="20974">
                  <c:v>-94.413499999999999</c:v>
                </c:pt>
                <c:pt idx="20975">
                  <c:v>-94.422399999999996</c:v>
                </c:pt>
                <c:pt idx="20976">
                  <c:v>-94.431799999999996</c:v>
                </c:pt>
                <c:pt idx="20977">
                  <c:v>-94.441599999999994</c:v>
                </c:pt>
                <c:pt idx="20978">
                  <c:v>-94.451800000000006</c:v>
                </c:pt>
                <c:pt idx="20979">
                  <c:v>-94.462400000000002</c:v>
                </c:pt>
                <c:pt idx="20980">
                  <c:v>-94.473299999999995</c:v>
                </c:pt>
                <c:pt idx="20981">
                  <c:v>-94.484499999999997</c:v>
                </c:pt>
                <c:pt idx="20982">
                  <c:v>-94.495900000000006</c:v>
                </c:pt>
                <c:pt idx="20983">
                  <c:v>-94.507599999999996</c:v>
                </c:pt>
                <c:pt idx="20984">
                  <c:v>-94.519499999999994</c:v>
                </c:pt>
                <c:pt idx="20985">
                  <c:v>-94.531499999999994</c:v>
                </c:pt>
                <c:pt idx="20986">
                  <c:v>-94.543700000000001</c:v>
                </c:pt>
                <c:pt idx="20987">
                  <c:v>-94.555899999999994</c:v>
                </c:pt>
                <c:pt idx="20988">
                  <c:v>-94.568100000000001</c:v>
                </c:pt>
                <c:pt idx="20989">
                  <c:v>-94.580299999999994</c:v>
                </c:pt>
                <c:pt idx="20990">
                  <c:v>-94.592399999999998</c:v>
                </c:pt>
                <c:pt idx="20991">
                  <c:v>-94.604399999999998</c:v>
                </c:pt>
                <c:pt idx="20992">
                  <c:v>-94.616200000000006</c:v>
                </c:pt>
                <c:pt idx="20993">
                  <c:v>-94.627700000000004</c:v>
                </c:pt>
                <c:pt idx="20994">
                  <c:v>-94.638999999999996</c:v>
                </c:pt>
                <c:pt idx="20995">
                  <c:v>-94.65</c:v>
                </c:pt>
                <c:pt idx="20996">
                  <c:v>-92.067899999999995</c:v>
                </c:pt>
                <c:pt idx="20997">
                  <c:v>-68.217200000000005</c:v>
                </c:pt>
                <c:pt idx="20998">
                  <c:v>-22.099</c:v>
                </c:pt>
                <c:pt idx="20999">
                  <c:v>50.535800000000002</c:v>
                </c:pt>
                <c:pt idx="21000">
                  <c:v>159.76599999999999</c:v>
                </c:pt>
                <c:pt idx="21001">
                  <c:v>225.48500000000001</c:v>
                </c:pt>
                <c:pt idx="21002">
                  <c:v>225.54400000000001</c:v>
                </c:pt>
                <c:pt idx="21003">
                  <c:v>225.59299999999999</c:v>
                </c:pt>
                <c:pt idx="21004">
                  <c:v>225.63300000000001</c:v>
                </c:pt>
                <c:pt idx="21005">
                  <c:v>225.66399999999999</c:v>
                </c:pt>
                <c:pt idx="21006">
                  <c:v>225.68899999999999</c:v>
                </c:pt>
                <c:pt idx="21007">
                  <c:v>225.70699999999999</c:v>
                </c:pt>
                <c:pt idx="21008">
                  <c:v>225.72</c:v>
                </c:pt>
                <c:pt idx="21009">
                  <c:v>225.72800000000001</c:v>
                </c:pt>
                <c:pt idx="21010">
                  <c:v>225.73099999999999</c:v>
                </c:pt>
                <c:pt idx="21011">
                  <c:v>225.732</c:v>
                </c:pt>
                <c:pt idx="21012">
                  <c:v>225.72800000000001</c:v>
                </c:pt>
                <c:pt idx="21013">
                  <c:v>225.72200000000001</c:v>
                </c:pt>
                <c:pt idx="21014">
                  <c:v>225.714</c:v>
                </c:pt>
                <c:pt idx="21015">
                  <c:v>225.703</c:v>
                </c:pt>
                <c:pt idx="21016">
                  <c:v>225.691</c:v>
                </c:pt>
                <c:pt idx="21017">
                  <c:v>225.67599999999999</c:v>
                </c:pt>
                <c:pt idx="21018">
                  <c:v>225.661</c:v>
                </c:pt>
                <c:pt idx="21019">
                  <c:v>225.64400000000001</c:v>
                </c:pt>
                <c:pt idx="21020">
                  <c:v>225.626</c:v>
                </c:pt>
                <c:pt idx="21021">
                  <c:v>225.607</c:v>
                </c:pt>
                <c:pt idx="21022">
                  <c:v>225.58699999999999</c:v>
                </c:pt>
                <c:pt idx="21023">
                  <c:v>225.56700000000001</c:v>
                </c:pt>
                <c:pt idx="21024">
                  <c:v>225.54599999999999</c:v>
                </c:pt>
                <c:pt idx="21025">
                  <c:v>225.52500000000001</c:v>
                </c:pt>
                <c:pt idx="21026">
                  <c:v>225.50299999999999</c:v>
                </c:pt>
                <c:pt idx="21027">
                  <c:v>225.482</c:v>
                </c:pt>
                <c:pt idx="21028">
                  <c:v>225.459</c:v>
                </c:pt>
                <c:pt idx="21029">
                  <c:v>225.43700000000001</c:v>
                </c:pt>
                <c:pt idx="21030">
                  <c:v>225.41499999999999</c:v>
                </c:pt>
                <c:pt idx="21031">
                  <c:v>206.125</c:v>
                </c:pt>
                <c:pt idx="21032">
                  <c:v>158.95699999999999</c:v>
                </c:pt>
                <c:pt idx="21033">
                  <c:v>85.245999999999995</c:v>
                </c:pt>
                <c:pt idx="21034">
                  <c:v>-14.9039</c:v>
                </c:pt>
                <c:pt idx="21035">
                  <c:v>-94.632900000000006</c:v>
                </c:pt>
                <c:pt idx="21036">
                  <c:v>-94.605800000000002</c:v>
                </c:pt>
                <c:pt idx="21037">
                  <c:v>-94.582700000000003</c:v>
                </c:pt>
                <c:pt idx="21038">
                  <c:v>-94.563100000000006</c:v>
                </c:pt>
                <c:pt idx="21039">
                  <c:v>-94.546400000000006</c:v>
                </c:pt>
                <c:pt idx="21040">
                  <c:v>-94.532300000000006</c:v>
                </c:pt>
                <c:pt idx="21041">
                  <c:v>-94.520399999999995</c:v>
                </c:pt>
                <c:pt idx="21042">
                  <c:v>-94.510300000000001</c:v>
                </c:pt>
                <c:pt idx="21043">
                  <c:v>-94.501800000000003</c:v>
                </c:pt>
                <c:pt idx="21044">
                  <c:v>-94.494600000000005</c:v>
                </c:pt>
                <c:pt idx="21045">
                  <c:v>-94.488699999999994</c:v>
                </c:pt>
                <c:pt idx="21046">
                  <c:v>-94.483800000000002</c:v>
                </c:pt>
                <c:pt idx="21047">
                  <c:v>-94.479799999999997</c:v>
                </c:pt>
                <c:pt idx="21048">
                  <c:v>-94.476699999999994</c:v>
                </c:pt>
                <c:pt idx="21049">
                  <c:v>-94.474199999999996</c:v>
                </c:pt>
                <c:pt idx="21050">
                  <c:v>-94.472399999999993</c:v>
                </c:pt>
                <c:pt idx="21051">
                  <c:v>-94.471299999999999</c:v>
                </c:pt>
                <c:pt idx="21052">
                  <c:v>-94.470600000000005</c:v>
                </c:pt>
                <c:pt idx="21053">
                  <c:v>-94.470600000000005</c:v>
                </c:pt>
                <c:pt idx="21054">
                  <c:v>-94.471000000000004</c:v>
                </c:pt>
                <c:pt idx="21055">
                  <c:v>-94.471900000000005</c:v>
                </c:pt>
                <c:pt idx="21056">
                  <c:v>-94.473299999999995</c:v>
                </c:pt>
                <c:pt idx="21057">
                  <c:v>-94.475099999999998</c:v>
                </c:pt>
                <c:pt idx="21058">
                  <c:v>-94.477400000000003</c:v>
                </c:pt>
                <c:pt idx="21059">
                  <c:v>-94.480199999999996</c:v>
                </c:pt>
                <c:pt idx="21060">
                  <c:v>-94.483400000000003</c:v>
                </c:pt>
                <c:pt idx="21061">
                  <c:v>-94.487099999999998</c:v>
                </c:pt>
                <c:pt idx="21062">
                  <c:v>-94.491200000000006</c:v>
                </c:pt>
                <c:pt idx="21063">
                  <c:v>-94.495699999999999</c:v>
                </c:pt>
                <c:pt idx="21064">
                  <c:v>-94.500600000000006</c:v>
                </c:pt>
                <c:pt idx="21065">
                  <c:v>-94.505899999999997</c:v>
                </c:pt>
                <c:pt idx="21066">
                  <c:v>-94.511499999999998</c:v>
                </c:pt>
                <c:pt idx="21067">
                  <c:v>-94.517499999999998</c:v>
                </c:pt>
                <c:pt idx="21068">
                  <c:v>-94.523799999999994</c:v>
                </c:pt>
                <c:pt idx="21069">
                  <c:v>-94.5304</c:v>
                </c:pt>
                <c:pt idx="21070">
                  <c:v>-94.537199999999999</c:v>
                </c:pt>
                <c:pt idx="21071">
                  <c:v>-94.544200000000004</c:v>
                </c:pt>
                <c:pt idx="21072">
                  <c:v>-94.551400000000001</c:v>
                </c:pt>
                <c:pt idx="21073">
                  <c:v>-90.365799999999993</c:v>
                </c:pt>
                <c:pt idx="21074">
                  <c:v>-59.277900000000002</c:v>
                </c:pt>
                <c:pt idx="21075">
                  <c:v>1.94232</c:v>
                </c:pt>
                <c:pt idx="21076">
                  <c:v>102.063</c:v>
                </c:pt>
                <c:pt idx="21077">
                  <c:v>225.179</c:v>
                </c:pt>
                <c:pt idx="21078">
                  <c:v>225.24299999999999</c:v>
                </c:pt>
                <c:pt idx="21079">
                  <c:v>225.29599999999999</c:v>
                </c:pt>
                <c:pt idx="21080">
                  <c:v>225.34</c:v>
                </c:pt>
                <c:pt idx="21081">
                  <c:v>225.376</c:v>
                </c:pt>
                <c:pt idx="21082">
                  <c:v>225.405</c:v>
                </c:pt>
                <c:pt idx="21083">
                  <c:v>225.428</c:v>
                </c:pt>
                <c:pt idx="21084">
                  <c:v>225.447</c:v>
                </c:pt>
                <c:pt idx="21085">
                  <c:v>225.46</c:v>
                </c:pt>
                <c:pt idx="21086">
                  <c:v>225.46899999999999</c:v>
                </c:pt>
                <c:pt idx="21087">
                  <c:v>225.47399999999999</c:v>
                </c:pt>
                <c:pt idx="21088">
                  <c:v>225.476</c:v>
                </c:pt>
                <c:pt idx="21089">
                  <c:v>225.47499999999999</c:v>
                </c:pt>
                <c:pt idx="21090">
                  <c:v>225.471</c:v>
                </c:pt>
                <c:pt idx="21091">
                  <c:v>225.465</c:v>
                </c:pt>
                <c:pt idx="21092">
                  <c:v>225.45599999999999</c:v>
                </c:pt>
                <c:pt idx="21093">
                  <c:v>225.44499999999999</c:v>
                </c:pt>
                <c:pt idx="21094">
                  <c:v>225.43299999999999</c:v>
                </c:pt>
                <c:pt idx="21095">
                  <c:v>225.41800000000001</c:v>
                </c:pt>
                <c:pt idx="21096">
                  <c:v>225.40199999999999</c:v>
                </c:pt>
                <c:pt idx="21097">
                  <c:v>225.38399999999999</c:v>
                </c:pt>
                <c:pt idx="21098">
                  <c:v>225.36500000000001</c:v>
                </c:pt>
                <c:pt idx="21099">
                  <c:v>225.345</c:v>
                </c:pt>
                <c:pt idx="21100">
                  <c:v>225.32300000000001</c:v>
                </c:pt>
                <c:pt idx="21101">
                  <c:v>225.30099999999999</c:v>
                </c:pt>
                <c:pt idx="21102">
                  <c:v>225.27699999999999</c:v>
                </c:pt>
                <c:pt idx="21103">
                  <c:v>225.25299999999999</c:v>
                </c:pt>
                <c:pt idx="21104">
                  <c:v>225.22800000000001</c:v>
                </c:pt>
                <c:pt idx="21105">
                  <c:v>225.202</c:v>
                </c:pt>
                <c:pt idx="21106">
                  <c:v>225.17599999999999</c:v>
                </c:pt>
                <c:pt idx="21107">
                  <c:v>225.149</c:v>
                </c:pt>
                <c:pt idx="21108">
                  <c:v>225.12200000000001</c:v>
                </c:pt>
                <c:pt idx="21109">
                  <c:v>225.09399999999999</c:v>
                </c:pt>
                <c:pt idx="21110">
                  <c:v>225.066</c:v>
                </c:pt>
                <c:pt idx="21111">
                  <c:v>225.03800000000001</c:v>
                </c:pt>
                <c:pt idx="21112">
                  <c:v>225.01</c:v>
                </c:pt>
                <c:pt idx="21113">
                  <c:v>224.983</c:v>
                </c:pt>
                <c:pt idx="21114">
                  <c:v>224.95500000000001</c:v>
                </c:pt>
                <c:pt idx="21115">
                  <c:v>224.92699999999999</c:v>
                </c:pt>
                <c:pt idx="21116">
                  <c:v>224.899</c:v>
                </c:pt>
                <c:pt idx="21117">
                  <c:v>224.87200000000001</c:v>
                </c:pt>
                <c:pt idx="21118">
                  <c:v>224.845</c:v>
                </c:pt>
                <c:pt idx="21119">
                  <c:v>224.81800000000001</c:v>
                </c:pt>
                <c:pt idx="21120">
                  <c:v>224.792</c:v>
                </c:pt>
                <c:pt idx="21121">
                  <c:v>224.76599999999999</c:v>
                </c:pt>
                <c:pt idx="21122">
                  <c:v>224.74100000000001</c:v>
                </c:pt>
                <c:pt idx="21123">
                  <c:v>224.71600000000001</c:v>
                </c:pt>
                <c:pt idx="21124">
                  <c:v>204.68700000000001</c:v>
                </c:pt>
                <c:pt idx="21125">
                  <c:v>157.20699999999999</c:v>
                </c:pt>
                <c:pt idx="21126">
                  <c:v>84.537899999999993</c:v>
                </c:pt>
                <c:pt idx="21127">
                  <c:v>-12.912100000000001</c:v>
                </c:pt>
                <c:pt idx="21128">
                  <c:v>-94.338800000000006</c:v>
                </c:pt>
                <c:pt idx="21129">
                  <c:v>-94.312399999999997</c:v>
                </c:pt>
                <c:pt idx="21130">
                  <c:v>-94.290400000000005</c:v>
                </c:pt>
                <c:pt idx="21131">
                  <c:v>-94.272199999999998</c:v>
                </c:pt>
                <c:pt idx="21132">
                  <c:v>-94.257199999999997</c:v>
                </c:pt>
                <c:pt idx="21133">
                  <c:v>-94.245099999999994</c:v>
                </c:pt>
                <c:pt idx="21134">
                  <c:v>-94.235399999999998</c:v>
                </c:pt>
                <c:pt idx="21135">
                  <c:v>-94.227900000000005</c:v>
                </c:pt>
                <c:pt idx="21136">
                  <c:v>-94.222300000000004</c:v>
                </c:pt>
                <c:pt idx="21137">
                  <c:v>-94.218400000000003</c:v>
                </c:pt>
                <c:pt idx="21138">
                  <c:v>-94.215900000000005</c:v>
                </c:pt>
                <c:pt idx="21139">
                  <c:v>-94.2149</c:v>
                </c:pt>
                <c:pt idx="21140">
                  <c:v>-94.215000000000003</c:v>
                </c:pt>
                <c:pt idx="21141">
                  <c:v>-94.216099999999997</c:v>
                </c:pt>
                <c:pt idx="21142">
                  <c:v>-94.218299999999999</c:v>
                </c:pt>
                <c:pt idx="21143">
                  <c:v>-94.221299999999999</c:v>
                </c:pt>
                <c:pt idx="21144">
                  <c:v>-94.225200000000001</c:v>
                </c:pt>
                <c:pt idx="21145">
                  <c:v>-94.229799999999997</c:v>
                </c:pt>
                <c:pt idx="21146">
                  <c:v>-94.235100000000003</c:v>
                </c:pt>
                <c:pt idx="21147">
                  <c:v>-94.241</c:v>
                </c:pt>
                <c:pt idx="21148">
                  <c:v>-94.247500000000002</c:v>
                </c:pt>
                <c:pt idx="21149">
                  <c:v>-94.254599999999996</c:v>
                </c:pt>
                <c:pt idx="21150">
                  <c:v>-94.262200000000007</c:v>
                </c:pt>
                <c:pt idx="21151">
                  <c:v>-94.270200000000003</c:v>
                </c:pt>
                <c:pt idx="21152">
                  <c:v>-94.278700000000001</c:v>
                </c:pt>
                <c:pt idx="21153">
                  <c:v>-94.287599999999998</c:v>
                </c:pt>
                <c:pt idx="21154">
                  <c:v>-94.296800000000005</c:v>
                </c:pt>
                <c:pt idx="21155">
                  <c:v>-94.306299999999993</c:v>
                </c:pt>
                <c:pt idx="21156">
                  <c:v>-94.316100000000006</c:v>
                </c:pt>
                <c:pt idx="21157">
                  <c:v>-94.326099999999997</c:v>
                </c:pt>
                <c:pt idx="21158">
                  <c:v>-84.889899999999997</c:v>
                </c:pt>
                <c:pt idx="21159">
                  <c:v>-54.270200000000003</c:v>
                </c:pt>
                <c:pt idx="21160">
                  <c:v>0.517822</c:v>
                </c:pt>
                <c:pt idx="21161">
                  <c:v>86.884100000000004</c:v>
                </c:pt>
                <c:pt idx="21162">
                  <c:v>220.351</c:v>
                </c:pt>
                <c:pt idx="21163">
                  <c:v>224.749</c:v>
                </c:pt>
                <c:pt idx="21164">
                  <c:v>224.81</c:v>
                </c:pt>
                <c:pt idx="21165">
                  <c:v>224.863</c:v>
                </c:pt>
                <c:pt idx="21166">
                  <c:v>224.90899999999999</c:v>
                </c:pt>
                <c:pt idx="21167">
                  <c:v>224.94800000000001</c:v>
                </c:pt>
                <c:pt idx="21168">
                  <c:v>224.98099999999999</c:v>
                </c:pt>
                <c:pt idx="21169">
                  <c:v>225.00899999999999</c:v>
                </c:pt>
                <c:pt idx="21170">
                  <c:v>225.03299999999999</c:v>
                </c:pt>
                <c:pt idx="21171">
                  <c:v>225.054</c:v>
                </c:pt>
                <c:pt idx="21172">
                  <c:v>225.07</c:v>
                </c:pt>
                <c:pt idx="21173">
                  <c:v>225.084</c:v>
                </c:pt>
                <c:pt idx="21174">
                  <c:v>225.095</c:v>
                </c:pt>
                <c:pt idx="21175">
                  <c:v>225.10400000000001</c:v>
                </c:pt>
                <c:pt idx="21176">
                  <c:v>225.11099999999999</c:v>
                </c:pt>
                <c:pt idx="21177">
                  <c:v>225.11500000000001</c:v>
                </c:pt>
                <c:pt idx="21178">
                  <c:v>225.11799999999999</c:v>
                </c:pt>
                <c:pt idx="21179">
                  <c:v>225.12</c:v>
                </c:pt>
                <c:pt idx="21180">
                  <c:v>225.119</c:v>
                </c:pt>
                <c:pt idx="21181">
                  <c:v>225.11799999999999</c:v>
                </c:pt>
                <c:pt idx="21182">
                  <c:v>225.11500000000001</c:v>
                </c:pt>
                <c:pt idx="21183">
                  <c:v>225.11099999999999</c:v>
                </c:pt>
                <c:pt idx="21184">
                  <c:v>225.107</c:v>
                </c:pt>
                <c:pt idx="21185">
                  <c:v>225.101</c:v>
                </c:pt>
                <c:pt idx="21186">
                  <c:v>225.09399999999999</c:v>
                </c:pt>
                <c:pt idx="21187">
                  <c:v>225.08699999999999</c:v>
                </c:pt>
                <c:pt idx="21188">
                  <c:v>225.07900000000001</c:v>
                </c:pt>
                <c:pt idx="21189">
                  <c:v>225.071</c:v>
                </c:pt>
                <c:pt idx="21190">
                  <c:v>225.06100000000001</c:v>
                </c:pt>
                <c:pt idx="21191">
                  <c:v>225.05199999999999</c:v>
                </c:pt>
                <c:pt idx="21192">
                  <c:v>225.042</c:v>
                </c:pt>
                <c:pt idx="21193">
                  <c:v>225.03100000000001</c:v>
                </c:pt>
                <c:pt idx="21194">
                  <c:v>225.02099999999999</c:v>
                </c:pt>
                <c:pt idx="21195">
                  <c:v>225.01</c:v>
                </c:pt>
                <c:pt idx="21196">
                  <c:v>224.999</c:v>
                </c:pt>
                <c:pt idx="21197">
                  <c:v>224.98699999999999</c:v>
                </c:pt>
                <c:pt idx="21198">
                  <c:v>224.976</c:v>
                </c:pt>
                <c:pt idx="21199">
                  <c:v>224.964</c:v>
                </c:pt>
                <c:pt idx="21200">
                  <c:v>223.316</c:v>
                </c:pt>
                <c:pt idx="21201">
                  <c:v>183.98699999999999</c:v>
                </c:pt>
                <c:pt idx="21202">
                  <c:v>110.464</c:v>
                </c:pt>
                <c:pt idx="21203">
                  <c:v>5.5031400000000001</c:v>
                </c:pt>
                <c:pt idx="21204">
                  <c:v>-94.471000000000004</c:v>
                </c:pt>
                <c:pt idx="21205">
                  <c:v>-94.447299999999998</c:v>
                </c:pt>
                <c:pt idx="21206">
                  <c:v>-94.427800000000005</c:v>
                </c:pt>
                <c:pt idx="21207">
                  <c:v>-94.412000000000006</c:v>
                </c:pt>
                <c:pt idx="21208">
                  <c:v>-94.399199999999993</c:v>
                </c:pt>
                <c:pt idx="21209">
                  <c:v>-94.389099999999999</c:v>
                </c:pt>
                <c:pt idx="21210">
                  <c:v>-94.381200000000007</c:v>
                </c:pt>
                <c:pt idx="21211">
                  <c:v>-94.375299999999996</c:v>
                </c:pt>
                <c:pt idx="21212">
                  <c:v>-94.371099999999998</c:v>
                </c:pt>
                <c:pt idx="21213">
                  <c:v>-94.368300000000005</c:v>
                </c:pt>
                <c:pt idx="21214">
                  <c:v>-94.366799999999998</c:v>
                </c:pt>
                <c:pt idx="21215">
                  <c:v>-94.366500000000002</c:v>
                </c:pt>
                <c:pt idx="21216">
                  <c:v>-94.367099999999994</c:v>
                </c:pt>
                <c:pt idx="21217">
                  <c:v>-94.368600000000001</c:v>
                </c:pt>
                <c:pt idx="21218">
                  <c:v>-94.370800000000003</c:v>
                </c:pt>
                <c:pt idx="21219">
                  <c:v>-94.373800000000003</c:v>
                </c:pt>
                <c:pt idx="21220">
                  <c:v>-94.377499999999998</c:v>
                </c:pt>
                <c:pt idx="21221">
                  <c:v>-94.381699999999995</c:v>
                </c:pt>
                <c:pt idx="21222">
                  <c:v>-94.386600000000001</c:v>
                </c:pt>
                <c:pt idx="21223">
                  <c:v>-94.391999999999996</c:v>
                </c:pt>
                <c:pt idx="21224">
                  <c:v>-94.397900000000007</c:v>
                </c:pt>
                <c:pt idx="21225">
                  <c:v>-94.404300000000006</c:v>
                </c:pt>
                <c:pt idx="21226">
                  <c:v>-94.411199999999994</c:v>
                </c:pt>
                <c:pt idx="21227">
                  <c:v>-94.418599999999998</c:v>
                </c:pt>
                <c:pt idx="21228">
                  <c:v>-94.426500000000004</c:v>
                </c:pt>
                <c:pt idx="21229">
                  <c:v>-94.434799999999996</c:v>
                </c:pt>
                <c:pt idx="21230">
                  <c:v>-94.4435</c:v>
                </c:pt>
                <c:pt idx="21231">
                  <c:v>-94.452699999999993</c:v>
                </c:pt>
                <c:pt idx="21232">
                  <c:v>-94.462299999999999</c:v>
                </c:pt>
                <c:pt idx="21233">
                  <c:v>-94.472200000000001</c:v>
                </c:pt>
                <c:pt idx="21234">
                  <c:v>-94.482500000000002</c:v>
                </c:pt>
                <c:pt idx="21235">
                  <c:v>-94.493200000000002</c:v>
                </c:pt>
                <c:pt idx="21236">
                  <c:v>-94.504099999999994</c:v>
                </c:pt>
                <c:pt idx="21237">
                  <c:v>-94.515299999999996</c:v>
                </c:pt>
                <c:pt idx="21238">
                  <c:v>-94.526799999999994</c:v>
                </c:pt>
                <c:pt idx="21239">
                  <c:v>-94.538399999999996</c:v>
                </c:pt>
                <c:pt idx="21240">
                  <c:v>-94.550200000000004</c:v>
                </c:pt>
                <c:pt idx="21241">
                  <c:v>-94.561999999999998</c:v>
                </c:pt>
                <c:pt idx="21242">
                  <c:v>-94.573999999999998</c:v>
                </c:pt>
                <c:pt idx="21243">
                  <c:v>-94.585899999999995</c:v>
                </c:pt>
                <c:pt idx="21244">
                  <c:v>-94.597700000000003</c:v>
                </c:pt>
                <c:pt idx="21245">
                  <c:v>-94.609499999999997</c:v>
                </c:pt>
                <c:pt idx="21246">
                  <c:v>-94.621200000000002</c:v>
                </c:pt>
                <c:pt idx="21247">
                  <c:v>-94.632599999999996</c:v>
                </c:pt>
                <c:pt idx="21248">
                  <c:v>-94.643799999999999</c:v>
                </c:pt>
                <c:pt idx="21249">
                  <c:v>-94.654600000000002</c:v>
                </c:pt>
                <c:pt idx="21250">
                  <c:v>-94.665199999999999</c:v>
                </c:pt>
                <c:pt idx="21251">
                  <c:v>-86.370900000000006</c:v>
                </c:pt>
                <c:pt idx="21252">
                  <c:v>-55.771799999999999</c:v>
                </c:pt>
                <c:pt idx="21253">
                  <c:v>-0.91184699999999996</c:v>
                </c:pt>
                <c:pt idx="21254">
                  <c:v>84.2607</c:v>
                </c:pt>
                <c:pt idx="21255">
                  <c:v>213.06899999999999</c:v>
                </c:pt>
                <c:pt idx="21256">
                  <c:v>225.53200000000001</c:v>
                </c:pt>
                <c:pt idx="21257">
                  <c:v>225.58699999999999</c:v>
                </c:pt>
                <c:pt idx="21258">
                  <c:v>225.631</c:v>
                </c:pt>
                <c:pt idx="21259">
                  <c:v>225.666</c:v>
                </c:pt>
                <c:pt idx="21260">
                  <c:v>225.69399999999999</c:v>
                </c:pt>
                <c:pt idx="21261">
                  <c:v>225.715</c:v>
                </c:pt>
                <c:pt idx="21262">
                  <c:v>225.73</c:v>
                </c:pt>
                <c:pt idx="21263">
                  <c:v>225.739</c:v>
                </c:pt>
                <c:pt idx="21264">
                  <c:v>225.745</c:v>
                </c:pt>
                <c:pt idx="21265">
                  <c:v>225.74600000000001</c:v>
                </c:pt>
                <c:pt idx="21266">
                  <c:v>225.744</c:v>
                </c:pt>
                <c:pt idx="21267">
                  <c:v>225.738</c:v>
                </c:pt>
                <c:pt idx="21268">
                  <c:v>225.73</c:v>
                </c:pt>
                <c:pt idx="21269">
                  <c:v>225.72</c:v>
                </c:pt>
                <c:pt idx="21270">
                  <c:v>225.708</c:v>
                </c:pt>
                <c:pt idx="21271">
                  <c:v>225.69300000000001</c:v>
                </c:pt>
                <c:pt idx="21272">
                  <c:v>225.67699999999999</c:v>
                </c:pt>
                <c:pt idx="21273">
                  <c:v>225.66</c:v>
                </c:pt>
                <c:pt idx="21274">
                  <c:v>225.642</c:v>
                </c:pt>
                <c:pt idx="21275">
                  <c:v>225.62200000000001</c:v>
                </c:pt>
                <c:pt idx="21276">
                  <c:v>225.602</c:v>
                </c:pt>
                <c:pt idx="21277">
                  <c:v>225.58099999999999</c:v>
                </c:pt>
                <c:pt idx="21278">
                  <c:v>225.56</c:v>
                </c:pt>
                <c:pt idx="21279">
                  <c:v>225.53800000000001</c:v>
                </c:pt>
                <c:pt idx="21280">
                  <c:v>225.51499999999999</c:v>
                </c:pt>
                <c:pt idx="21281">
                  <c:v>225.49299999999999</c:v>
                </c:pt>
                <c:pt idx="21282">
                  <c:v>225.47</c:v>
                </c:pt>
                <c:pt idx="21283">
                  <c:v>225.447</c:v>
                </c:pt>
                <c:pt idx="21284">
                  <c:v>225.423</c:v>
                </c:pt>
                <c:pt idx="21285">
                  <c:v>225.4</c:v>
                </c:pt>
                <c:pt idx="21286">
                  <c:v>225.37700000000001</c:v>
                </c:pt>
                <c:pt idx="21287">
                  <c:v>204.554</c:v>
                </c:pt>
                <c:pt idx="21288">
                  <c:v>156.161</c:v>
                </c:pt>
                <c:pt idx="21289">
                  <c:v>81.585999999999999</c:v>
                </c:pt>
                <c:pt idx="21290">
                  <c:v>-19.076499999999999</c:v>
                </c:pt>
                <c:pt idx="21291">
                  <c:v>-94.614699999999999</c:v>
                </c:pt>
                <c:pt idx="21292">
                  <c:v>-94.587500000000006</c:v>
                </c:pt>
                <c:pt idx="21293">
                  <c:v>-94.564300000000003</c:v>
                </c:pt>
                <c:pt idx="21294">
                  <c:v>-94.544700000000006</c:v>
                </c:pt>
                <c:pt idx="21295">
                  <c:v>-94.528000000000006</c:v>
                </c:pt>
                <c:pt idx="21296">
                  <c:v>-94.513900000000007</c:v>
                </c:pt>
                <c:pt idx="21297">
                  <c:v>-94.501900000000006</c:v>
                </c:pt>
                <c:pt idx="21298">
                  <c:v>-94.491799999999998</c:v>
                </c:pt>
                <c:pt idx="21299">
                  <c:v>-94.4833</c:v>
                </c:pt>
                <c:pt idx="21300">
                  <c:v>-94.476299999999995</c:v>
                </c:pt>
                <c:pt idx="21301">
                  <c:v>-94.470399999999998</c:v>
                </c:pt>
                <c:pt idx="21302">
                  <c:v>-94.465599999999995</c:v>
                </c:pt>
                <c:pt idx="21303">
                  <c:v>-94.461799999999997</c:v>
                </c:pt>
                <c:pt idx="21304">
                  <c:v>-94.458799999999997</c:v>
                </c:pt>
                <c:pt idx="21305">
                  <c:v>-94.456500000000005</c:v>
                </c:pt>
                <c:pt idx="21306">
                  <c:v>-94.454899999999995</c:v>
                </c:pt>
                <c:pt idx="21307">
                  <c:v>-94.453999999999994</c:v>
                </c:pt>
                <c:pt idx="21308">
                  <c:v>-94.453599999999994</c:v>
                </c:pt>
                <c:pt idx="21309">
                  <c:v>-94.453800000000001</c:v>
                </c:pt>
                <c:pt idx="21310">
                  <c:v>-94.454499999999996</c:v>
                </c:pt>
                <c:pt idx="21311">
                  <c:v>-94.455799999999996</c:v>
                </c:pt>
                <c:pt idx="21312">
                  <c:v>-94.457499999999996</c:v>
                </c:pt>
                <c:pt idx="21313">
                  <c:v>-94.459599999999995</c:v>
                </c:pt>
                <c:pt idx="21314">
                  <c:v>-94.462299999999999</c:v>
                </c:pt>
                <c:pt idx="21315">
                  <c:v>-94.465400000000002</c:v>
                </c:pt>
                <c:pt idx="21316">
                  <c:v>-94.468900000000005</c:v>
                </c:pt>
                <c:pt idx="21317">
                  <c:v>-94.472800000000007</c:v>
                </c:pt>
                <c:pt idx="21318">
                  <c:v>-94.477199999999996</c:v>
                </c:pt>
                <c:pt idx="21319">
                  <c:v>-94.481899999999996</c:v>
                </c:pt>
                <c:pt idx="21320">
                  <c:v>-94.487099999999998</c:v>
                </c:pt>
                <c:pt idx="21321">
                  <c:v>-94.492500000000007</c:v>
                </c:pt>
                <c:pt idx="21322">
                  <c:v>-94.498400000000004</c:v>
                </c:pt>
                <c:pt idx="21323">
                  <c:v>-94.504499999999993</c:v>
                </c:pt>
                <c:pt idx="21324">
                  <c:v>-94.510800000000003</c:v>
                </c:pt>
                <c:pt idx="21325">
                  <c:v>-94.517399999999995</c:v>
                </c:pt>
                <c:pt idx="21326">
                  <c:v>-94.524199999999993</c:v>
                </c:pt>
                <c:pt idx="21327">
                  <c:v>-94.531199999999998</c:v>
                </c:pt>
                <c:pt idx="21328">
                  <c:v>-73.966399999999993</c:v>
                </c:pt>
                <c:pt idx="21329">
                  <c:v>-25.2453</c:v>
                </c:pt>
                <c:pt idx="21330">
                  <c:v>57.907899999999998</c:v>
                </c:pt>
                <c:pt idx="21331">
                  <c:v>190.26900000000001</c:v>
                </c:pt>
                <c:pt idx="21332">
                  <c:v>225.15700000000001</c:v>
                </c:pt>
                <c:pt idx="21333">
                  <c:v>225.214</c:v>
                </c:pt>
                <c:pt idx="21334">
                  <c:v>225.261</c:v>
                </c:pt>
                <c:pt idx="21335">
                  <c:v>225.3</c:v>
                </c:pt>
                <c:pt idx="21336">
                  <c:v>225.33099999999999</c:v>
                </c:pt>
                <c:pt idx="21337">
                  <c:v>225.357</c:v>
                </c:pt>
                <c:pt idx="21338">
                  <c:v>225.37700000000001</c:v>
                </c:pt>
                <c:pt idx="21339">
                  <c:v>225.392</c:v>
                </c:pt>
                <c:pt idx="21340">
                  <c:v>225.40299999999999</c:v>
                </c:pt>
                <c:pt idx="21341">
                  <c:v>225.41</c:v>
                </c:pt>
                <c:pt idx="21342">
                  <c:v>225.41399999999999</c:v>
                </c:pt>
                <c:pt idx="21343">
                  <c:v>225.41399999999999</c:v>
                </c:pt>
                <c:pt idx="21344">
                  <c:v>225.41200000000001</c:v>
                </c:pt>
                <c:pt idx="21345">
                  <c:v>225.40700000000001</c:v>
                </c:pt>
                <c:pt idx="21346">
                  <c:v>225.399</c:v>
                </c:pt>
                <c:pt idx="21347">
                  <c:v>225.39</c:v>
                </c:pt>
                <c:pt idx="21348">
                  <c:v>225.37899999999999</c:v>
                </c:pt>
                <c:pt idx="21349">
                  <c:v>225.36500000000001</c:v>
                </c:pt>
                <c:pt idx="21350">
                  <c:v>225.351</c:v>
                </c:pt>
                <c:pt idx="21351">
                  <c:v>225.334</c:v>
                </c:pt>
                <c:pt idx="21352">
                  <c:v>225.316</c:v>
                </c:pt>
                <c:pt idx="21353">
                  <c:v>225.297</c:v>
                </c:pt>
                <c:pt idx="21354">
                  <c:v>225.27699999999999</c:v>
                </c:pt>
                <c:pt idx="21355">
                  <c:v>225.256</c:v>
                </c:pt>
                <c:pt idx="21356">
                  <c:v>225.233</c:v>
                </c:pt>
                <c:pt idx="21357">
                  <c:v>225.21</c:v>
                </c:pt>
                <c:pt idx="21358">
                  <c:v>225.18600000000001</c:v>
                </c:pt>
                <c:pt idx="21359">
                  <c:v>225.161</c:v>
                </c:pt>
                <c:pt idx="21360">
                  <c:v>225.136</c:v>
                </c:pt>
                <c:pt idx="21361">
                  <c:v>225.11</c:v>
                </c:pt>
                <c:pt idx="21362">
                  <c:v>225.084</c:v>
                </c:pt>
                <c:pt idx="21363">
                  <c:v>225.05699999999999</c:v>
                </c:pt>
                <c:pt idx="21364">
                  <c:v>225.03100000000001</c:v>
                </c:pt>
                <c:pt idx="21365">
                  <c:v>225.00299999999999</c:v>
                </c:pt>
                <c:pt idx="21366">
                  <c:v>224.976</c:v>
                </c:pt>
                <c:pt idx="21367">
                  <c:v>224.94900000000001</c:v>
                </c:pt>
                <c:pt idx="21368">
                  <c:v>224.922</c:v>
                </c:pt>
                <c:pt idx="21369">
                  <c:v>224.89500000000001</c:v>
                </c:pt>
                <c:pt idx="21370">
                  <c:v>224.86799999999999</c:v>
                </c:pt>
                <c:pt idx="21371">
                  <c:v>224.84100000000001</c:v>
                </c:pt>
                <c:pt idx="21372">
                  <c:v>224.815</c:v>
                </c:pt>
                <c:pt idx="21373">
                  <c:v>224.78899999999999</c:v>
                </c:pt>
                <c:pt idx="21374">
                  <c:v>224.76300000000001</c:v>
                </c:pt>
                <c:pt idx="21375">
                  <c:v>224.738</c:v>
                </c:pt>
                <c:pt idx="21376">
                  <c:v>224.714</c:v>
                </c:pt>
                <c:pt idx="21377">
                  <c:v>224.69</c:v>
                </c:pt>
                <c:pt idx="21378">
                  <c:v>224.666</c:v>
                </c:pt>
                <c:pt idx="21379">
                  <c:v>197.261</c:v>
                </c:pt>
                <c:pt idx="21380">
                  <c:v>142.11500000000001</c:v>
                </c:pt>
                <c:pt idx="21381">
                  <c:v>61.368299999999998</c:v>
                </c:pt>
                <c:pt idx="21382">
                  <c:v>-44.676099999999998</c:v>
                </c:pt>
                <c:pt idx="21383">
                  <c:v>-94.316000000000003</c:v>
                </c:pt>
                <c:pt idx="21384">
                  <c:v>-94.291399999999996</c:v>
                </c:pt>
                <c:pt idx="21385">
                  <c:v>-94.271000000000001</c:v>
                </c:pt>
                <c:pt idx="21386">
                  <c:v>-94.254300000000001</c:v>
                </c:pt>
                <c:pt idx="21387">
                  <c:v>-94.240700000000004</c:v>
                </c:pt>
                <c:pt idx="21388">
                  <c:v>-94.229900000000001</c:v>
                </c:pt>
                <c:pt idx="21389">
                  <c:v>-94.221400000000003</c:v>
                </c:pt>
                <c:pt idx="21390">
                  <c:v>-94.215100000000007</c:v>
                </c:pt>
                <c:pt idx="21391">
                  <c:v>-94.210599999999999</c:v>
                </c:pt>
                <c:pt idx="21392">
                  <c:v>-94.207800000000006</c:v>
                </c:pt>
                <c:pt idx="21393">
                  <c:v>-94.206400000000002</c:v>
                </c:pt>
                <c:pt idx="21394">
                  <c:v>-94.206400000000002</c:v>
                </c:pt>
                <c:pt idx="21395">
                  <c:v>-94.207499999999996</c:v>
                </c:pt>
                <c:pt idx="21396">
                  <c:v>-94.209699999999998</c:v>
                </c:pt>
                <c:pt idx="21397">
                  <c:v>-94.212800000000001</c:v>
                </c:pt>
                <c:pt idx="21398">
                  <c:v>-94.216899999999995</c:v>
                </c:pt>
                <c:pt idx="21399">
                  <c:v>-94.221699999999998</c:v>
                </c:pt>
                <c:pt idx="21400">
                  <c:v>-94.227199999999996</c:v>
                </c:pt>
                <c:pt idx="21401">
                  <c:v>-94.233500000000006</c:v>
                </c:pt>
                <c:pt idx="21402">
                  <c:v>-94.240300000000005</c:v>
                </c:pt>
                <c:pt idx="21403">
                  <c:v>-94.247799999999998</c:v>
                </c:pt>
                <c:pt idx="21404">
                  <c:v>-94.255700000000004</c:v>
                </c:pt>
                <c:pt idx="21405">
                  <c:v>-94.264200000000002</c:v>
                </c:pt>
                <c:pt idx="21406">
                  <c:v>-94.273099999999999</c:v>
                </c:pt>
                <c:pt idx="21407">
                  <c:v>-94.282399999999996</c:v>
                </c:pt>
                <c:pt idx="21408">
                  <c:v>-94.292100000000005</c:v>
                </c:pt>
                <c:pt idx="21409">
                  <c:v>-94.302199999999999</c:v>
                </c:pt>
                <c:pt idx="21410">
                  <c:v>-94.3125</c:v>
                </c:pt>
                <c:pt idx="21411">
                  <c:v>-94.323099999999997</c:v>
                </c:pt>
                <c:pt idx="21412">
                  <c:v>-94.3339</c:v>
                </c:pt>
                <c:pt idx="21413">
                  <c:v>-94.344899999999996</c:v>
                </c:pt>
                <c:pt idx="21414">
                  <c:v>-88.880600000000001</c:v>
                </c:pt>
                <c:pt idx="21415">
                  <c:v>-62.660899999999998</c:v>
                </c:pt>
                <c:pt idx="21416">
                  <c:v>-13.462</c:v>
                </c:pt>
                <c:pt idx="21417">
                  <c:v>64.743499999999997</c:v>
                </c:pt>
                <c:pt idx="21418">
                  <c:v>184.99799999999999</c:v>
                </c:pt>
                <c:pt idx="21419">
                  <c:v>224.792</c:v>
                </c:pt>
                <c:pt idx="21420">
                  <c:v>224.858</c:v>
                </c:pt>
                <c:pt idx="21421">
                  <c:v>224.91399999999999</c:v>
                </c:pt>
                <c:pt idx="21422">
                  <c:v>224.96199999999999</c:v>
                </c:pt>
                <c:pt idx="21423">
                  <c:v>225.00399999999999</c:v>
                </c:pt>
                <c:pt idx="21424">
                  <c:v>225.03899999999999</c:v>
                </c:pt>
                <c:pt idx="21425">
                  <c:v>225.06899999999999</c:v>
                </c:pt>
                <c:pt idx="21426">
                  <c:v>225.095</c:v>
                </c:pt>
                <c:pt idx="21427">
                  <c:v>225.11600000000001</c:v>
                </c:pt>
                <c:pt idx="21428">
                  <c:v>225.13399999999999</c:v>
                </c:pt>
                <c:pt idx="21429">
                  <c:v>225.149</c:v>
                </c:pt>
                <c:pt idx="21430">
                  <c:v>225.161</c:v>
                </c:pt>
                <c:pt idx="21431">
                  <c:v>225.17</c:v>
                </c:pt>
                <c:pt idx="21432">
                  <c:v>225.178</c:v>
                </c:pt>
                <c:pt idx="21433">
                  <c:v>225.18299999999999</c:v>
                </c:pt>
                <c:pt idx="21434">
                  <c:v>225.18600000000001</c:v>
                </c:pt>
                <c:pt idx="21435">
                  <c:v>225.18799999999999</c:v>
                </c:pt>
                <c:pt idx="21436">
                  <c:v>225.18799999999999</c:v>
                </c:pt>
                <c:pt idx="21437">
                  <c:v>225.18600000000001</c:v>
                </c:pt>
                <c:pt idx="21438">
                  <c:v>225.184</c:v>
                </c:pt>
                <c:pt idx="21439">
                  <c:v>225.18</c:v>
                </c:pt>
                <c:pt idx="21440">
                  <c:v>225.17500000000001</c:v>
                </c:pt>
                <c:pt idx="21441">
                  <c:v>225.17</c:v>
                </c:pt>
                <c:pt idx="21442">
                  <c:v>225.16300000000001</c:v>
                </c:pt>
                <c:pt idx="21443">
                  <c:v>225.15600000000001</c:v>
                </c:pt>
                <c:pt idx="21444">
                  <c:v>225.148</c:v>
                </c:pt>
                <c:pt idx="21445">
                  <c:v>225.14</c:v>
                </c:pt>
                <c:pt idx="21446">
                  <c:v>225.13</c:v>
                </c:pt>
                <c:pt idx="21447">
                  <c:v>225.12100000000001</c:v>
                </c:pt>
                <c:pt idx="21448">
                  <c:v>225.11099999999999</c:v>
                </c:pt>
                <c:pt idx="21449">
                  <c:v>225.1</c:v>
                </c:pt>
                <c:pt idx="21450">
                  <c:v>225.09</c:v>
                </c:pt>
                <c:pt idx="21451">
                  <c:v>225.07900000000001</c:v>
                </c:pt>
                <c:pt idx="21452">
                  <c:v>225.06700000000001</c:v>
                </c:pt>
                <c:pt idx="21453">
                  <c:v>225.05600000000001</c:v>
                </c:pt>
                <c:pt idx="21454">
                  <c:v>225.04400000000001</c:v>
                </c:pt>
                <c:pt idx="21455">
                  <c:v>200.16499999999999</c:v>
                </c:pt>
                <c:pt idx="21456">
                  <c:v>140.071</c:v>
                </c:pt>
                <c:pt idx="21457">
                  <c:v>47.549500000000002</c:v>
                </c:pt>
                <c:pt idx="21458">
                  <c:v>-75.474500000000006</c:v>
                </c:pt>
                <c:pt idx="21459">
                  <c:v>-94.491</c:v>
                </c:pt>
                <c:pt idx="21460">
                  <c:v>-94.469899999999996</c:v>
                </c:pt>
                <c:pt idx="21461">
                  <c:v>-94.452600000000004</c:v>
                </c:pt>
                <c:pt idx="21462">
                  <c:v>-94.438500000000005</c:v>
                </c:pt>
                <c:pt idx="21463">
                  <c:v>-94.427199999999999</c:v>
                </c:pt>
                <c:pt idx="21464">
                  <c:v>-94.418199999999999</c:v>
                </c:pt>
                <c:pt idx="21465">
                  <c:v>-94.411199999999994</c:v>
                </c:pt>
                <c:pt idx="21466">
                  <c:v>-94.405900000000003</c:v>
                </c:pt>
                <c:pt idx="21467">
                  <c:v>-94.402100000000004</c:v>
                </c:pt>
                <c:pt idx="21468">
                  <c:v>-94.399600000000007</c:v>
                </c:pt>
                <c:pt idx="21469">
                  <c:v>-94.398300000000006</c:v>
                </c:pt>
                <c:pt idx="21470">
                  <c:v>-94.397900000000007</c:v>
                </c:pt>
                <c:pt idx="21471">
                  <c:v>-94.398399999999995</c:v>
                </c:pt>
                <c:pt idx="21472">
                  <c:v>-94.399699999999996</c:v>
                </c:pt>
                <c:pt idx="21473">
                  <c:v>-94.401700000000005</c:v>
                </c:pt>
                <c:pt idx="21474">
                  <c:v>-94.404300000000006</c:v>
                </c:pt>
                <c:pt idx="21475">
                  <c:v>-94.407600000000002</c:v>
                </c:pt>
                <c:pt idx="21476">
                  <c:v>-94.4114</c:v>
                </c:pt>
                <c:pt idx="21477">
                  <c:v>-94.415700000000001</c:v>
                </c:pt>
                <c:pt idx="21478">
                  <c:v>-94.420500000000004</c:v>
                </c:pt>
                <c:pt idx="21479">
                  <c:v>-94.425799999999995</c:v>
                </c:pt>
                <c:pt idx="21480">
                  <c:v>-94.431600000000003</c:v>
                </c:pt>
                <c:pt idx="21481">
                  <c:v>-94.437799999999996</c:v>
                </c:pt>
                <c:pt idx="21482">
                  <c:v>-94.444500000000005</c:v>
                </c:pt>
                <c:pt idx="21483">
                  <c:v>-94.451599999999999</c:v>
                </c:pt>
                <c:pt idx="21484">
                  <c:v>-94.459199999999996</c:v>
                </c:pt>
                <c:pt idx="21485">
                  <c:v>-94.467200000000005</c:v>
                </c:pt>
                <c:pt idx="21486">
                  <c:v>-94.4756</c:v>
                </c:pt>
                <c:pt idx="21487">
                  <c:v>-94.484399999999994</c:v>
                </c:pt>
                <c:pt idx="21488">
                  <c:v>-94.493499999999997</c:v>
                </c:pt>
                <c:pt idx="21489">
                  <c:v>-94.503100000000003</c:v>
                </c:pt>
                <c:pt idx="21490">
                  <c:v>-94.512900000000002</c:v>
                </c:pt>
                <c:pt idx="21491">
                  <c:v>-94.522999999999996</c:v>
                </c:pt>
                <c:pt idx="21492">
                  <c:v>-94.5334</c:v>
                </c:pt>
                <c:pt idx="21493">
                  <c:v>-94.543999999999997</c:v>
                </c:pt>
                <c:pt idx="21494">
                  <c:v>-94.554900000000004</c:v>
                </c:pt>
                <c:pt idx="21495">
                  <c:v>-94.565799999999996</c:v>
                </c:pt>
                <c:pt idx="21496">
                  <c:v>-94.576899999999995</c:v>
                </c:pt>
                <c:pt idx="21497">
                  <c:v>-94.587999999999994</c:v>
                </c:pt>
                <c:pt idx="21498">
                  <c:v>-94.599100000000007</c:v>
                </c:pt>
                <c:pt idx="21499">
                  <c:v>-94.610200000000006</c:v>
                </c:pt>
                <c:pt idx="21500">
                  <c:v>-94.621200000000002</c:v>
                </c:pt>
                <c:pt idx="21501">
                  <c:v>-94.632099999999994</c:v>
                </c:pt>
                <c:pt idx="21502">
                  <c:v>-94.642700000000005</c:v>
                </c:pt>
                <c:pt idx="21503">
                  <c:v>-94.653199999999998</c:v>
                </c:pt>
                <c:pt idx="21504">
                  <c:v>-94.663300000000007</c:v>
                </c:pt>
                <c:pt idx="21505">
                  <c:v>-94.673100000000005</c:v>
                </c:pt>
                <c:pt idx="21506">
                  <c:v>-72.1815</c:v>
                </c:pt>
                <c:pt idx="21507">
                  <c:v>-25.4101</c:v>
                </c:pt>
                <c:pt idx="21508">
                  <c:v>50.115900000000003</c:v>
                </c:pt>
                <c:pt idx="21509">
                  <c:v>165.43199999999999</c:v>
                </c:pt>
                <c:pt idx="21510">
                  <c:v>225.50700000000001</c:v>
                </c:pt>
                <c:pt idx="21511">
                  <c:v>225.565</c:v>
                </c:pt>
                <c:pt idx="21512">
                  <c:v>225.61199999999999</c:v>
                </c:pt>
                <c:pt idx="21513">
                  <c:v>225.65</c:v>
                </c:pt>
                <c:pt idx="21514">
                  <c:v>225.68</c:v>
                </c:pt>
                <c:pt idx="21515">
                  <c:v>225.703</c:v>
                </c:pt>
                <c:pt idx="21516">
                  <c:v>225.72</c:v>
                </c:pt>
                <c:pt idx="21517">
                  <c:v>225.73099999999999</c:v>
                </c:pt>
                <c:pt idx="21518">
                  <c:v>225.738</c:v>
                </c:pt>
                <c:pt idx="21519">
                  <c:v>225.74</c:v>
                </c:pt>
                <c:pt idx="21520">
                  <c:v>225.739</c:v>
                </c:pt>
                <c:pt idx="21521">
                  <c:v>225.73400000000001</c:v>
                </c:pt>
                <c:pt idx="21522">
                  <c:v>225.726</c:v>
                </c:pt>
                <c:pt idx="21523">
                  <c:v>225.71600000000001</c:v>
                </c:pt>
                <c:pt idx="21524">
                  <c:v>225.70400000000001</c:v>
                </c:pt>
                <c:pt idx="21525">
                  <c:v>225.69</c:v>
                </c:pt>
                <c:pt idx="21526">
                  <c:v>225.67400000000001</c:v>
                </c:pt>
                <c:pt idx="21527">
                  <c:v>225.65600000000001</c:v>
                </c:pt>
                <c:pt idx="21528">
                  <c:v>225.637</c:v>
                </c:pt>
                <c:pt idx="21529">
                  <c:v>225.61799999999999</c:v>
                </c:pt>
                <c:pt idx="21530">
                  <c:v>225.59700000000001</c:v>
                </c:pt>
                <c:pt idx="21531">
                  <c:v>225.57599999999999</c:v>
                </c:pt>
                <c:pt idx="21532">
                  <c:v>225.553</c:v>
                </c:pt>
                <c:pt idx="21533">
                  <c:v>225.53100000000001</c:v>
                </c:pt>
                <c:pt idx="21534">
                  <c:v>225.50800000000001</c:v>
                </c:pt>
                <c:pt idx="21535">
                  <c:v>225.48400000000001</c:v>
                </c:pt>
                <c:pt idx="21536">
                  <c:v>225.46100000000001</c:v>
                </c:pt>
                <c:pt idx="21537">
                  <c:v>225.43700000000001</c:v>
                </c:pt>
                <c:pt idx="21538">
                  <c:v>225.41300000000001</c:v>
                </c:pt>
                <c:pt idx="21539">
                  <c:v>225.38900000000001</c:v>
                </c:pt>
                <c:pt idx="21540">
                  <c:v>225.36500000000001</c:v>
                </c:pt>
                <c:pt idx="21541">
                  <c:v>225.34200000000001</c:v>
                </c:pt>
                <c:pt idx="21542">
                  <c:v>225.31800000000001</c:v>
                </c:pt>
                <c:pt idx="21543">
                  <c:v>206.55099999999999</c:v>
                </c:pt>
                <c:pt idx="21544">
                  <c:v>159.98500000000001</c:v>
                </c:pt>
                <c:pt idx="21545">
                  <c:v>87.242000000000004</c:v>
                </c:pt>
                <c:pt idx="21546">
                  <c:v>-11.394</c:v>
                </c:pt>
                <c:pt idx="21547">
                  <c:v>-94.590599999999995</c:v>
                </c:pt>
                <c:pt idx="21548">
                  <c:v>-94.563100000000006</c:v>
                </c:pt>
                <c:pt idx="21549">
                  <c:v>-94.5398</c:v>
                </c:pt>
                <c:pt idx="21550">
                  <c:v>-94.52</c:v>
                </c:pt>
                <c:pt idx="21551">
                  <c:v>-94.503299999999996</c:v>
                </c:pt>
                <c:pt idx="21552">
                  <c:v>-94.489199999999997</c:v>
                </c:pt>
                <c:pt idx="21553">
                  <c:v>-94.4773</c:v>
                </c:pt>
                <c:pt idx="21554">
                  <c:v>-94.467299999999994</c:v>
                </c:pt>
                <c:pt idx="21555">
                  <c:v>-94.459000000000003</c:v>
                </c:pt>
                <c:pt idx="21556">
                  <c:v>-94.452100000000002</c:v>
                </c:pt>
                <c:pt idx="21557">
                  <c:v>-94.4465</c:v>
                </c:pt>
                <c:pt idx="21558">
                  <c:v>-94.441999999999993</c:v>
                </c:pt>
                <c:pt idx="21559">
                  <c:v>-94.438400000000001</c:v>
                </c:pt>
                <c:pt idx="21560">
                  <c:v>-94.435699999999997</c:v>
                </c:pt>
                <c:pt idx="21561">
                  <c:v>-94.433800000000005</c:v>
                </c:pt>
                <c:pt idx="21562">
                  <c:v>-94.432599999999994</c:v>
                </c:pt>
                <c:pt idx="21563">
                  <c:v>-94.432000000000002</c:v>
                </c:pt>
                <c:pt idx="21564">
                  <c:v>-94.432000000000002</c:v>
                </c:pt>
                <c:pt idx="21565">
                  <c:v>-94.432599999999994</c:v>
                </c:pt>
                <c:pt idx="21566">
                  <c:v>-94.433700000000002</c:v>
                </c:pt>
                <c:pt idx="21567">
                  <c:v>-94.435299999999998</c:v>
                </c:pt>
                <c:pt idx="21568">
                  <c:v>-94.437399999999997</c:v>
                </c:pt>
                <c:pt idx="21569">
                  <c:v>-94.44</c:v>
                </c:pt>
                <c:pt idx="21570">
                  <c:v>-94.442999999999998</c:v>
                </c:pt>
                <c:pt idx="21571">
                  <c:v>-94.4465</c:v>
                </c:pt>
                <c:pt idx="21572">
                  <c:v>-94.450299999999999</c:v>
                </c:pt>
                <c:pt idx="21573">
                  <c:v>-94.454599999999999</c:v>
                </c:pt>
                <c:pt idx="21574">
                  <c:v>-94.459299999999999</c:v>
                </c:pt>
                <c:pt idx="21575">
                  <c:v>-94.464299999999994</c:v>
                </c:pt>
                <c:pt idx="21576">
                  <c:v>-94.469700000000003</c:v>
                </c:pt>
                <c:pt idx="21577">
                  <c:v>-94.475300000000004</c:v>
                </c:pt>
                <c:pt idx="21578">
                  <c:v>-94.481300000000005</c:v>
                </c:pt>
                <c:pt idx="21579">
                  <c:v>-94.4876</c:v>
                </c:pt>
                <c:pt idx="21580">
                  <c:v>-94.494100000000003</c:v>
                </c:pt>
                <c:pt idx="21581">
                  <c:v>-94.500799999999998</c:v>
                </c:pt>
                <c:pt idx="21582">
                  <c:v>-89.159700000000001</c:v>
                </c:pt>
                <c:pt idx="21583">
                  <c:v>-57.5991</c:v>
                </c:pt>
                <c:pt idx="21584">
                  <c:v>3.6156000000000001</c:v>
                </c:pt>
                <c:pt idx="21585">
                  <c:v>103.44799999999999</c:v>
                </c:pt>
                <c:pt idx="21586">
                  <c:v>225.05500000000001</c:v>
                </c:pt>
                <c:pt idx="21587">
                  <c:v>225.11799999999999</c:v>
                </c:pt>
                <c:pt idx="21588">
                  <c:v>225.17099999999999</c:v>
                </c:pt>
                <c:pt idx="21589">
                  <c:v>225.214</c:v>
                </c:pt>
                <c:pt idx="21590">
                  <c:v>225.25</c:v>
                </c:pt>
                <c:pt idx="21591">
                  <c:v>225.28</c:v>
                </c:pt>
                <c:pt idx="21592">
                  <c:v>225.303</c:v>
                </c:pt>
                <c:pt idx="21593">
                  <c:v>225.322</c:v>
                </c:pt>
                <c:pt idx="21594">
                  <c:v>225.33600000000001</c:v>
                </c:pt>
                <c:pt idx="21595">
                  <c:v>225.346</c:v>
                </c:pt>
                <c:pt idx="21596">
                  <c:v>225.352</c:v>
                </c:pt>
                <c:pt idx="21597">
                  <c:v>225.35499999999999</c:v>
                </c:pt>
                <c:pt idx="21598">
                  <c:v>225.35599999999999</c:v>
                </c:pt>
                <c:pt idx="21599">
                  <c:v>225.35300000000001</c:v>
                </c:pt>
                <c:pt idx="21600">
                  <c:v>225.34800000000001</c:v>
                </c:pt>
                <c:pt idx="21601">
                  <c:v>225.34100000000001</c:v>
                </c:pt>
                <c:pt idx="21602">
                  <c:v>225.33199999999999</c:v>
                </c:pt>
                <c:pt idx="21603">
                  <c:v>225.321</c:v>
                </c:pt>
                <c:pt idx="21604">
                  <c:v>225.309</c:v>
                </c:pt>
                <c:pt idx="21605">
                  <c:v>225.29499999999999</c:v>
                </c:pt>
                <c:pt idx="21606">
                  <c:v>225.279</c:v>
                </c:pt>
                <c:pt idx="21607">
                  <c:v>225.262</c:v>
                </c:pt>
                <c:pt idx="21608">
                  <c:v>225.244</c:v>
                </c:pt>
                <c:pt idx="21609">
                  <c:v>225.22399999999999</c:v>
                </c:pt>
                <c:pt idx="21610">
                  <c:v>225.20400000000001</c:v>
                </c:pt>
                <c:pt idx="21611">
                  <c:v>225.18299999999999</c:v>
                </c:pt>
                <c:pt idx="21612">
                  <c:v>225.16</c:v>
                </c:pt>
                <c:pt idx="21613">
                  <c:v>225.13800000000001</c:v>
                </c:pt>
                <c:pt idx="21614">
                  <c:v>225.114</c:v>
                </c:pt>
                <c:pt idx="21615">
                  <c:v>225.09</c:v>
                </c:pt>
                <c:pt idx="21616">
                  <c:v>225.065</c:v>
                </c:pt>
                <c:pt idx="21617">
                  <c:v>225.04</c:v>
                </c:pt>
                <c:pt idx="21618">
                  <c:v>225.01499999999999</c:v>
                </c:pt>
                <c:pt idx="21619">
                  <c:v>224.989</c:v>
                </c:pt>
                <c:pt idx="21620">
                  <c:v>224.964</c:v>
                </c:pt>
                <c:pt idx="21621">
                  <c:v>224.93799999999999</c:v>
                </c:pt>
                <c:pt idx="21622">
                  <c:v>224.91200000000001</c:v>
                </c:pt>
                <c:pt idx="21623">
                  <c:v>224.886</c:v>
                </c:pt>
                <c:pt idx="21624">
                  <c:v>224.86099999999999</c:v>
                </c:pt>
                <c:pt idx="21625">
                  <c:v>224.83500000000001</c:v>
                </c:pt>
                <c:pt idx="21626">
                  <c:v>224.81</c:v>
                </c:pt>
                <c:pt idx="21627">
                  <c:v>224.785</c:v>
                </c:pt>
                <c:pt idx="21628">
                  <c:v>224.761</c:v>
                </c:pt>
                <c:pt idx="21629">
                  <c:v>224.73699999999999</c:v>
                </c:pt>
                <c:pt idx="21630">
                  <c:v>224.714</c:v>
                </c:pt>
                <c:pt idx="21631">
                  <c:v>224.691</c:v>
                </c:pt>
                <c:pt idx="21632">
                  <c:v>224.66800000000001</c:v>
                </c:pt>
                <c:pt idx="21633">
                  <c:v>213.5</c:v>
                </c:pt>
                <c:pt idx="21634">
                  <c:v>171.33600000000001</c:v>
                </c:pt>
                <c:pt idx="21635">
                  <c:v>101.26</c:v>
                </c:pt>
                <c:pt idx="21636">
                  <c:v>4.7188499999999998</c:v>
                </c:pt>
                <c:pt idx="21637">
                  <c:v>-94.326800000000006</c:v>
                </c:pt>
                <c:pt idx="21638">
                  <c:v>-94.300700000000006</c:v>
                </c:pt>
                <c:pt idx="21639">
                  <c:v>-94.278999999999996</c:v>
                </c:pt>
                <c:pt idx="21640">
                  <c:v>-94.261300000000006</c:v>
                </c:pt>
                <c:pt idx="21641">
                  <c:v>-94.246799999999993</c:v>
                </c:pt>
                <c:pt idx="21642">
                  <c:v>-94.235299999999995</c:v>
                </c:pt>
                <c:pt idx="21643">
                  <c:v>-94.226200000000006</c:v>
                </c:pt>
                <c:pt idx="21644">
                  <c:v>-94.219399999999993</c:v>
                </c:pt>
                <c:pt idx="21645">
                  <c:v>-94.214500000000001</c:v>
                </c:pt>
                <c:pt idx="21646">
                  <c:v>-94.211299999999994</c:v>
                </c:pt>
                <c:pt idx="21647">
                  <c:v>-94.209599999999995</c:v>
                </c:pt>
                <c:pt idx="21648">
                  <c:v>-94.209299999999999</c:v>
                </c:pt>
                <c:pt idx="21649">
                  <c:v>-94.2102</c:v>
                </c:pt>
                <c:pt idx="21650">
                  <c:v>-94.212100000000007</c:v>
                </c:pt>
                <c:pt idx="21651">
                  <c:v>-94.215100000000007</c:v>
                </c:pt>
                <c:pt idx="21652">
                  <c:v>-94.218900000000005</c:v>
                </c:pt>
                <c:pt idx="21653">
                  <c:v>-94.223600000000005</c:v>
                </c:pt>
                <c:pt idx="21654">
                  <c:v>-94.228999999999999</c:v>
                </c:pt>
                <c:pt idx="21655">
                  <c:v>-94.235200000000006</c:v>
                </c:pt>
                <c:pt idx="21656">
                  <c:v>-94.242000000000004</c:v>
                </c:pt>
                <c:pt idx="21657">
                  <c:v>-94.249300000000005</c:v>
                </c:pt>
                <c:pt idx="21658">
                  <c:v>-94.257300000000001</c:v>
                </c:pt>
                <c:pt idx="21659">
                  <c:v>-94.265699999999995</c:v>
                </c:pt>
                <c:pt idx="21660">
                  <c:v>-94.274600000000007</c:v>
                </c:pt>
                <c:pt idx="21661">
                  <c:v>-94.284000000000006</c:v>
                </c:pt>
                <c:pt idx="21662">
                  <c:v>-94.293800000000005</c:v>
                </c:pt>
                <c:pt idx="21663">
                  <c:v>-94.303899999999999</c:v>
                </c:pt>
                <c:pt idx="21664">
                  <c:v>-94.314400000000006</c:v>
                </c:pt>
                <c:pt idx="21665">
                  <c:v>-94.325199999999995</c:v>
                </c:pt>
                <c:pt idx="21666">
                  <c:v>-94.336200000000005</c:v>
                </c:pt>
                <c:pt idx="21667">
                  <c:v>-94.347399999999993</c:v>
                </c:pt>
                <c:pt idx="21668">
                  <c:v>-94.358800000000002</c:v>
                </c:pt>
                <c:pt idx="21669">
                  <c:v>-94.3703</c:v>
                </c:pt>
                <c:pt idx="21670">
                  <c:v>-90.435699999999997</c:v>
                </c:pt>
                <c:pt idx="21671">
                  <c:v>-65.809799999999996</c:v>
                </c:pt>
                <c:pt idx="21672">
                  <c:v>-18.6113</c:v>
                </c:pt>
                <c:pt idx="21673">
                  <c:v>56.6235</c:v>
                </c:pt>
                <c:pt idx="21674">
                  <c:v>171.983</c:v>
                </c:pt>
                <c:pt idx="21675">
                  <c:v>224.85400000000001</c:v>
                </c:pt>
                <c:pt idx="21676">
                  <c:v>224.92099999999999</c:v>
                </c:pt>
                <c:pt idx="21677">
                  <c:v>224.97800000000001</c:v>
                </c:pt>
                <c:pt idx="21678">
                  <c:v>225.02799999999999</c:v>
                </c:pt>
                <c:pt idx="21679">
                  <c:v>225.07</c:v>
                </c:pt>
                <c:pt idx="21680">
                  <c:v>225.10599999999999</c:v>
                </c:pt>
                <c:pt idx="21681">
                  <c:v>225.136</c:v>
                </c:pt>
                <c:pt idx="21682">
                  <c:v>225.16200000000001</c:v>
                </c:pt>
                <c:pt idx="21683">
                  <c:v>225.18299999999999</c:v>
                </c:pt>
                <c:pt idx="21684">
                  <c:v>225.20099999999999</c:v>
                </c:pt>
                <c:pt idx="21685">
                  <c:v>225.21600000000001</c:v>
                </c:pt>
                <c:pt idx="21686">
                  <c:v>225.227</c:v>
                </c:pt>
                <c:pt idx="21687">
                  <c:v>225.23599999999999</c:v>
                </c:pt>
                <c:pt idx="21688">
                  <c:v>225.24299999999999</c:v>
                </c:pt>
                <c:pt idx="21689">
                  <c:v>225.24700000000001</c:v>
                </c:pt>
                <c:pt idx="21690">
                  <c:v>225.25</c:v>
                </c:pt>
                <c:pt idx="21691">
                  <c:v>225.25</c:v>
                </c:pt>
                <c:pt idx="21692">
                  <c:v>225.25</c:v>
                </c:pt>
                <c:pt idx="21693">
                  <c:v>225.24799999999999</c:v>
                </c:pt>
                <c:pt idx="21694">
                  <c:v>225.244</c:v>
                </c:pt>
                <c:pt idx="21695">
                  <c:v>225.24</c:v>
                </c:pt>
                <c:pt idx="21696">
                  <c:v>225.23400000000001</c:v>
                </c:pt>
                <c:pt idx="21697">
                  <c:v>225.22800000000001</c:v>
                </c:pt>
                <c:pt idx="21698">
                  <c:v>225.221</c:v>
                </c:pt>
                <c:pt idx="21699">
                  <c:v>225.21299999999999</c:v>
                </c:pt>
                <c:pt idx="21700">
                  <c:v>225.20400000000001</c:v>
                </c:pt>
                <c:pt idx="21701">
                  <c:v>225.19499999999999</c:v>
                </c:pt>
                <c:pt idx="21702">
                  <c:v>225.185</c:v>
                </c:pt>
                <c:pt idx="21703">
                  <c:v>225.17500000000001</c:v>
                </c:pt>
                <c:pt idx="21704">
                  <c:v>225.16399999999999</c:v>
                </c:pt>
                <c:pt idx="21705">
                  <c:v>225.15299999999999</c:v>
                </c:pt>
                <c:pt idx="21706">
                  <c:v>225.14099999999999</c:v>
                </c:pt>
                <c:pt idx="21707">
                  <c:v>225.13</c:v>
                </c:pt>
                <c:pt idx="21708">
                  <c:v>225.11799999999999</c:v>
                </c:pt>
                <c:pt idx="21709">
                  <c:v>223.22800000000001</c:v>
                </c:pt>
                <c:pt idx="21710">
                  <c:v>184.995</c:v>
                </c:pt>
                <c:pt idx="21711">
                  <c:v>113.44499999999999</c:v>
                </c:pt>
                <c:pt idx="21712">
                  <c:v>10.8987</c:v>
                </c:pt>
                <c:pt idx="21713">
                  <c:v>-94.534700000000001</c:v>
                </c:pt>
                <c:pt idx="21714">
                  <c:v>-94.510300000000001</c:v>
                </c:pt>
                <c:pt idx="21715">
                  <c:v>-94.490200000000002</c:v>
                </c:pt>
                <c:pt idx="21716">
                  <c:v>-94.473600000000005</c:v>
                </c:pt>
                <c:pt idx="21717">
                  <c:v>-94.460099999999997</c:v>
                </c:pt>
                <c:pt idx="21718">
                  <c:v>-94.449200000000005</c:v>
                </c:pt>
                <c:pt idx="21719">
                  <c:v>-94.440399999999997</c:v>
                </c:pt>
                <c:pt idx="21720">
                  <c:v>-94.433499999999995</c:v>
                </c:pt>
                <c:pt idx="21721">
                  <c:v>-94.428299999999993</c:v>
                </c:pt>
                <c:pt idx="21722">
                  <c:v>-94.424499999999995</c:v>
                </c:pt>
                <c:pt idx="21723">
                  <c:v>-94.421800000000005</c:v>
                </c:pt>
                <c:pt idx="21724">
                  <c:v>-94.420199999999994</c:v>
                </c:pt>
                <c:pt idx="21725">
                  <c:v>-94.419600000000003</c:v>
                </c:pt>
                <c:pt idx="21726">
                  <c:v>-94.419700000000006</c:v>
                </c:pt>
                <c:pt idx="21727">
                  <c:v>-94.420599999999993</c:v>
                </c:pt>
                <c:pt idx="21728">
                  <c:v>-94.4221</c:v>
                </c:pt>
                <c:pt idx="21729">
                  <c:v>-94.424199999999999</c:v>
                </c:pt>
                <c:pt idx="21730">
                  <c:v>-94.426900000000003</c:v>
                </c:pt>
                <c:pt idx="21731">
                  <c:v>-94.430099999999996</c:v>
                </c:pt>
                <c:pt idx="21732">
                  <c:v>-94.433700000000002</c:v>
                </c:pt>
                <c:pt idx="21733">
                  <c:v>-94.437899999999999</c:v>
                </c:pt>
                <c:pt idx="21734">
                  <c:v>-94.442499999999995</c:v>
                </c:pt>
                <c:pt idx="21735">
                  <c:v>-94.447599999999994</c:v>
                </c:pt>
                <c:pt idx="21736">
                  <c:v>-94.453199999999995</c:v>
                </c:pt>
                <c:pt idx="21737">
                  <c:v>-94.459199999999996</c:v>
                </c:pt>
                <c:pt idx="21738">
                  <c:v>-94.465599999999995</c:v>
                </c:pt>
                <c:pt idx="21739">
                  <c:v>-94.472499999999997</c:v>
                </c:pt>
                <c:pt idx="21740">
                  <c:v>-94.479799999999997</c:v>
                </c:pt>
                <c:pt idx="21741">
                  <c:v>-94.487499999999997</c:v>
                </c:pt>
                <c:pt idx="21742">
                  <c:v>-94.495699999999999</c:v>
                </c:pt>
                <c:pt idx="21743">
                  <c:v>-94.504199999999997</c:v>
                </c:pt>
                <c:pt idx="21744">
                  <c:v>-94.513099999999994</c:v>
                </c:pt>
                <c:pt idx="21745">
                  <c:v>-94.522300000000001</c:v>
                </c:pt>
                <c:pt idx="21746">
                  <c:v>-94.531899999999993</c:v>
                </c:pt>
                <c:pt idx="21747">
                  <c:v>-94.541700000000006</c:v>
                </c:pt>
                <c:pt idx="21748">
                  <c:v>-94.5518</c:v>
                </c:pt>
                <c:pt idx="21749">
                  <c:v>-94.562100000000001</c:v>
                </c:pt>
                <c:pt idx="21750">
                  <c:v>-94.572500000000005</c:v>
                </c:pt>
                <c:pt idx="21751">
                  <c:v>-94.583100000000002</c:v>
                </c:pt>
                <c:pt idx="21752">
                  <c:v>-94.593800000000002</c:v>
                </c:pt>
                <c:pt idx="21753">
                  <c:v>-94.604500000000002</c:v>
                </c:pt>
                <c:pt idx="21754">
                  <c:v>-94.615200000000002</c:v>
                </c:pt>
                <c:pt idx="21755">
                  <c:v>-94.625799999999998</c:v>
                </c:pt>
                <c:pt idx="21756">
                  <c:v>-94.636399999999995</c:v>
                </c:pt>
                <c:pt idx="21757">
                  <c:v>-94.646699999999996</c:v>
                </c:pt>
                <c:pt idx="21758">
                  <c:v>-94.656800000000004</c:v>
                </c:pt>
                <c:pt idx="21759">
                  <c:v>-94.666700000000006</c:v>
                </c:pt>
                <c:pt idx="21760">
                  <c:v>-83.715400000000002</c:v>
                </c:pt>
                <c:pt idx="21761">
                  <c:v>-48.2014</c:v>
                </c:pt>
                <c:pt idx="21762">
                  <c:v>14.7468</c:v>
                </c:pt>
                <c:pt idx="21763">
                  <c:v>113.143</c:v>
                </c:pt>
                <c:pt idx="21764">
                  <c:v>225.47499999999999</c:v>
                </c:pt>
                <c:pt idx="21765">
                  <c:v>225.53800000000001</c:v>
                </c:pt>
                <c:pt idx="21766">
                  <c:v>225.59</c:v>
                </c:pt>
                <c:pt idx="21767">
                  <c:v>225.631</c:v>
                </c:pt>
                <c:pt idx="21768">
                  <c:v>225.66499999999999</c:v>
                </c:pt>
                <c:pt idx="21769">
                  <c:v>225.691</c:v>
                </c:pt>
                <c:pt idx="21770">
                  <c:v>225.71</c:v>
                </c:pt>
                <c:pt idx="21771">
                  <c:v>225.72399999999999</c:v>
                </c:pt>
                <c:pt idx="21772">
                  <c:v>225.732</c:v>
                </c:pt>
                <c:pt idx="21773">
                  <c:v>225.73699999999999</c:v>
                </c:pt>
                <c:pt idx="21774">
                  <c:v>225.73699999999999</c:v>
                </c:pt>
                <c:pt idx="21775">
                  <c:v>225.73400000000001</c:v>
                </c:pt>
                <c:pt idx="21776">
                  <c:v>225.727</c:v>
                </c:pt>
                <c:pt idx="21777">
                  <c:v>225.71899999999999</c:v>
                </c:pt>
                <c:pt idx="21778">
                  <c:v>225.70699999999999</c:v>
                </c:pt>
                <c:pt idx="21779">
                  <c:v>225.69399999999999</c:v>
                </c:pt>
                <c:pt idx="21780">
                  <c:v>225.679</c:v>
                </c:pt>
                <c:pt idx="21781">
                  <c:v>225.66200000000001</c:v>
                </c:pt>
                <c:pt idx="21782">
                  <c:v>225.64400000000001</c:v>
                </c:pt>
                <c:pt idx="21783">
                  <c:v>225.625</c:v>
                </c:pt>
                <c:pt idx="21784">
                  <c:v>225.60400000000001</c:v>
                </c:pt>
                <c:pt idx="21785">
                  <c:v>225.583</c:v>
                </c:pt>
                <c:pt idx="21786">
                  <c:v>225.56100000000001</c:v>
                </c:pt>
                <c:pt idx="21787">
                  <c:v>225.53899999999999</c:v>
                </c:pt>
                <c:pt idx="21788">
                  <c:v>225.51599999999999</c:v>
                </c:pt>
                <c:pt idx="21789">
                  <c:v>225.49199999999999</c:v>
                </c:pt>
                <c:pt idx="21790">
                  <c:v>225.46799999999999</c:v>
                </c:pt>
                <c:pt idx="21791">
                  <c:v>225.44399999999999</c:v>
                </c:pt>
                <c:pt idx="21792">
                  <c:v>225.42</c:v>
                </c:pt>
                <c:pt idx="21793">
                  <c:v>225.39599999999999</c:v>
                </c:pt>
                <c:pt idx="21794">
                  <c:v>225.37200000000001</c:v>
                </c:pt>
                <c:pt idx="21795">
                  <c:v>225.34700000000001</c:v>
                </c:pt>
                <c:pt idx="21796">
                  <c:v>225.32300000000001</c:v>
                </c:pt>
                <c:pt idx="21797">
                  <c:v>225.29900000000001</c:v>
                </c:pt>
                <c:pt idx="21798">
                  <c:v>225.27500000000001</c:v>
                </c:pt>
                <c:pt idx="21799">
                  <c:v>202.596</c:v>
                </c:pt>
                <c:pt idx="21800">
                  <c:v>152.60599999999999</c:v>
                </c:pt>
                <c:pt idx="21801">
                  <c:v>76.897499999999994</c:v>
                </c:pt>
                <c:pt idx="21802">
                  <c:v>-24.356400000000001</c:v>
                </c:pt>
                <c:pt idx="21803">
                  <c:v>-94.569900000000004</c:v>
                </c:pt>
                <c:pt idx="21804">
                  <c:v>-94.542699999999996</c:v>
                </c:pt>
                <c:pt idx="21805">
                  <c:v>-94.5197</c:v>
                </c:pt>
                <c:pt idx="21806">
                  <c:v>-94.500200000000007</c:v>
                </c:pt>
                <c:pt idx="21807">
                  <c:v>-94.483699999999999</c:v>
                </c:pt>
                <c:pt idx="21808">
                  <c:v>-94.469700000000003</c:v>
                </c:pt>
                <c:pt idx="21809">
                  <c:v>-94.457899999999995</c:v>
                </c:pt>
                <c:pt idx="21810">
                  <c:v>-94.447999999999993</c:v>
                </c:pt>
                <c:pt idx="21811">
                  <c:v>-94.439800000000005</c:v>
                </c:pt>
                <c:pt idx="21812">
                  <c:v>-94.433000000000007</c:v>
                </c:pt>
                <c:pt idx="21813">
                  <c:v>-94.427400000000006</c:v>
                </c:pt>
                <c:pt idx="21814">
                  <c:v>-94.422899999999998</c:v>
                </c:pt>
                <c:pt idx="21815">
                  <c:v>-94.419399999999996</c:v>
                </c:pt>
                <c:pt idx="21816">
                  <c:v>-94.416799999999995</c:v>
                </c:pt>
                <c:pt idx="21817">
                  <c:v>-94.414900000000003</c:v>
                </c:pt>
                <c:pt idx="21818">
                  <c:v>-94.413799999999995</c:v>
                </c:pt>
                <c:pt idx="21819">
                  <c:v>-94.413300000000007</c:v>
                </c:pt>
                <c:pt idx="21820">
                  <c:v>-94.413399999999996</c:v>
                </c:pt>
                <c:pt idx="21821">
                  <c:v>-94.414100000000005</c:v>
                </c:pt>
                <c:pt idx="21822">
                  <c:v>-94.415300000000002</c:v>
                </c:pt>
                <c:pt idx="21823">
                  <c:v>-94.417000000000002</c:v>
                </c:pt>
                <c:pt idx="21824">
                  <c:v>-94.419300000000007</c:v>
                </c:pt>
                <c:pt idx="21825">
                  <c:v>-94.421999999999997</c:v>
                </c:pt>
                <c:pt idx="21826">
                  <c:v>-94.4251</c:v>
                </c:pt>
                <c:pt idx="21827">
                  <c:v>-94.428700000000006</c:v>
                </c:pt>
                <c:pt idx="21828">
                  <c:v>-94.432699999999997</c:v>
                </c:pt>
                <c:pt idx="21829">
                  <c:v>-94.437100000000001</c:v>
                </c:pt>
                <c:pt idx="21830">
                  <c:v>-94.441900000000004</c:v>
                </c:pt>
                <c:pt idx="21831">
                  <c:v>-94.447000000000003</c:v>
                </c:pt>
                <c:pt idx="21832">
                  <c:v>-94.452500000000001</c:v>
                </c:pt>
                <c:pt idx="21833">
                  <c:v>-94.458299999999994</c:v>
                </c:pt>
                <c:pt idx="21834">
                  <c:v>-94.464299999999994</c:v>
                </c:pt>
                <c:pt idx="21835">
                  <c:v>-94.470600000000005</c:v>
                </c:pt>
                <c:pt idx="21836">
                  <c:v>-94.477099999999993</c:v>
                </c:pt>
                <c:pt idx="21837">
                  <c:v>-77.365799999999993</c:v>
                </c:pt>
                <c:pt idx="21838">
                  <c:v>-33.307099999999998</c:v>
                </c:pt>
                <c:pt idx="21839">
                  <c:v>43.239600000000003</c:v>
                </c:pt>
                <c:pt idx="21840">
                  <c:v>165.33799999999999</c:v>
                </c:pt>
                <c:pt idx="21841">
                  <c:v>225.018</c:v>
                </c:pt>
                <c:pt idx="21842">
                  <c:v>225.07599999999999</c:v>
                </c:pt>
                <c:pt idx="21843">
                  <c:v>225.125</c:v>
                </c:pt>
                <c:pt idx="21844">
                  <c:v>225.16499999999999</c:v>
                </c:pt>
                <c:pt idx="21845">
                  <c:v>225.19800000000001</c:v>
                </c:pt>
                <c:pt idx="21846">
                  <c:v>225.226</c:v>
                </c:pt>
                <c:pt idx="21847">
                  <c:v>225.24700000000001</c:v>
                </c:pt>
                <c:pt idx="21848">
                  <c:v>225.26400000000001</c:v>
                </c:pt>
                <c:pt idx="21849">
                  <c:v>225.27699999999999</c:v>
                </c:pt>
                <c:pt idx="21850">
                  <c:v>225.286</c:v>
                </c:pt>
                <c:pt idx="21851">
                  <c:v>225.292</c:v>
                </c:pt>
                <c:pt idx="21852">
                  <c:v>225.29400000000001</c:v>
                </c:pt>
                <c:pt idx="21853">
                  <c:v>225.29400000000001</c:v>
                </c:pt>
                <c:pt idx="21854">
                  <c:v>225.292</c:v>
                </c:pt>
                <c:pt idx="21855">
                  <c:v>225.28700000000001</c:v>
                </c:pt>
                <c:pt idx="21856">
                  <c:v>225.28</c:v>
                </c:pt>
                <c:pt idx="21857">
                  <c:v>225.27099999999999</c:v>
                </c:pt>
                <c:pt idx="21858">
                  <c:v>225.261</c:v>
                </c:pt>
                <c:pt idx="21859">
                  <c:v>225.249</c:v>
                </c:pt>
                <c:pt idx="21860">
                  <c:v>225.23500000000001</c:v>
                </c:pt>
                <c:pt idx="21861">
                  <c:v>225.22</c:v>
                </c:pt>
                <c:pt idx="21862">
                  <c:v>225.20400000000001</c:v>
                </c:pt>
                <c:pt idx="21863">
                  <c:v>225.18700000000001</c:v>
                </c:pt>
                <c:pt idx="21864">
                  <c:v>225.16800000000001</c:v>
                </c:pt>
                <c:pt idx="21865">
                  <c:v>225.149</c:v>
                </c:pt>
                <c:pt idx="21866">
                  <c:v>225.12899999999999</c:v>
                </c:pt>
                <c:pt idx="21867">
                  <c:v>225.108</c:v>
                </c:pt>
                <c:pt idx="21868">
                  <c:v>225.08600000000001</c:v>
                </c:pt>
                <c:pt idx="21869">
                  <c:v>225.06299999999999</c:v>
                </c:pt>
                <c:pt idx="21870">
                  <c:v>225.041</c:v>
                </c:pt>
                <c:pt idx="21871">
                  <c:v>225.017</c:v>
                </c:pt>
                <c:pt idx="21872">
                  <c:v>224.994</c:v>
                </c:pt>
                <c:pt idx="21873">
                  <c:v>224.97</c:v>
                </c:pt>
                <c:pt idx="21874">
                  <c:v>224.946</c:v>
                </c:pt>
                <c:pt idx="21875">
                  <c:v>224.92099999999999</c:v>
                </c:pt>
                <c:pt idx="21876">
                  <c:v>224.89699999999999</c:v>
                </c:pt>
                <c:pt idx="21877">
                  <c:v>224.87299999999999</c:v>
                </c:pt>
                <c:pt idx="21878">
                  <c:v>224.84800000000001</c:v>
                </c:pt>
                <c:pt idx="21879">
                  <c:v>224.82400000000001</c:v>
                </c:pt>
                <c:pt idx="21880">
                  <c:v>224.8</c:v>
                </c:pt>
                <c:pt idx="21881">
                  <c:v>224.77699999999999</c:v>
                </c:pt>
                <c:pt idx="21882">
                  <c:v>224.75299999999999</c:v>
                </c:pt>
                <c:pt idx="21883">
                  <c:v>224.73</c:v>
                </c:pt>
                <c:pt idx="21884">
                  <c:v>224.708</c:v>
                </c:pt>
                <c:pt idx="21885">
                  <c:v>224.68600000000001</c:v>
                </c:pt>
                <c:pt idx="21886">
                  <c:v>224.66399999999999</c:v>
                </c:pt>
                <c:pt idx="21887">
                  <c:v>224.643</c:v>
                </c:pt>
                <c:pt idx="21888">
                  <c:v>197.685</c:v>
                </c:pt>
                <c:pt idx="21889">
                  <c:v>140.29</c:v>
                </c:pt>
                <c:pt idx="21890">
                  <c:v>55.112299999999998</c:v>
                </c:pt>
                <c:pt idx="21891">
                  <c:v>-56.875700000000002</c:v>
                </c:pt>
                <c:pt idx="21892">
                  <c:v>-94.309600000000003</c:v>
                </c:pt>
                <c:pt idx="21893">
                  <c:v>-94.286000000000001</c:v>
                </c:pt>
                <c:pt idx="21894">
                  <c:v>-94.2667</c:v>
                </c:pt>
                <c:pt idx="21895">
                  <c:v>-94.250900000000001</c:v>
                </c:pt>
                <c:pt idx="21896">
                  <c:v>-94.238299999999995</c:v>
                </c:pt>
                <c:pt idx="21897">
                  <c:v>-94.228300000000004</c:v>
                </c:pt>
                <c:pt idx="21898">
                  <c:v>-94.220699999999994</c:v>
                </c:pt>
                <c:pt idx="21899">
                  <c:v>-94.215100000000007</c:v>
                </c:pt>
                <c:pt idx="21900">
                  <c:v>-94.211399999999998</c:v>
                </c:pt>
                <c:pt idx="21901">
                  <c:v>-94.209299999999999</c:v>
                </c:pt>
                <c:pt idx="21902">
                  <c:v>-94.208500000000001</c:v>
                </c:pt>
                <c:pt idx="21903">
                  <c:v>-94.209100000000007</c:v>
                </c:pt>
                <c:pt idx="21904">
                  <c:v>-94.210899999999995</c:v>
                </c:pt>
                <c:pt idx="21905">
                  <c:v>-94.2136</c:v>
                </c:pt>
                <c:pt idx="21906">
                  <c:v>-94.217399999999998</c:v>
                </c:pt>
                <c:pt idx="21907">
                  <c:v>-94.221999999999994</c:v>
                </c:pt>
                <c:pt idx="21908">
                  <c:v>-94.227400000000003</c:v>
                </c:pt>
                <c:pt idx="21909">
                  <c:v>-94.233500000000006</c:v>
                </c:pt>
                <c:pt idx="21910">
                  <c:v>-94.240300000000005</c:v>
                </c:pt>
                <c:pt idx="21911">
                  <c:v>-94.247799999999998</c:v>
                </c:pt>
                <c:pt idx="21912">
                  <c:v>-94.255799999999994</c:v>
                </c:pt>
                <c:pt idx="21913">
                  <c:v>-94.264399999999995</c:v>
                </c:pt>
                <c:pt idx="21914">
                  <c:v>-94.273499999999999</c:v>
                </c:pt>
                <c:pt idx="21915">
                  <c:v>-94.283100000000005</c:v>
                </c:pt>
                <c:pt idx="21916">
                  <c:v>-94.293099999999995</c:v>
                </c:pt>
                <c:pt idx="21917">
                  <c:v>-94.3035</c:v>
                </c:pt>
                <c:pt idx="21918">
                  <c:v>-94.314300000000003</c:v>
                </c:pt>
                <c:pt idx="21919">
                  <c:v>-94.325400000000002</c:v>
                </c:pt>
                <c:pt idx="21920">
                  <c:v>-94.336799999999997</c:v>
                </c:pt>
                <c:pt idx="21921">
                  <c:v>-94.348399999999998</c:v>
                </c:pt>
                <c:pt idx="21922">
                  <c:v>-94.360299999999995</c:v>
                </c:pt>
                <c:pt idx="21923">
                  <c:v>-94.372299999999996</c:v>
                </c:pt>
                <c:pt idx="21924">
                  <c:v>-94.384399999999999</c:v>
                </c:pt>
                <c:pt idx="21925">
                  <c:v>-94.396600000000007</c:v>
                </c:pt>
                <c:pt idx="21926">
                  <c:v>-93.683700000000002</c:v>
                </c:pt>
                <c:pt idx="21927">
                  <c:v>-72.541200000000003</c:v>
                </c:pt>
                <c:pt idx="21928">
                  <c:v>-29.6937</c:v>
                </c:pt>
                <c:pt idx="21929">
                  <c:v>39.284199999999998</c:v>
                </c:pt>
                <c:pt idx="21930">
                  <c:v>144.73400000000001</c:v>
                </c:pt>
                <c:pt idx="21931">
                  <c:v>224.91300000000001</c:v>
                </c:pt>
                <c:pt idx="21932">
                  <c:v>224.983</c:v>
                </c:pt>
                <c:pt idx="21933">
                  <c:v>225.04300000000001</c:v>
                </c:pt>
                <c:pt idx="21934">
                  <c:v>225.09399999999999</c:v>
                </c:pt>
                <c:pt idx="21935">
                  <c:v>225.13800000000001</c:v>
                </c:pt>
                <c:pt idx="21936">
                  <c:v>225.17500000000001</c:v>
                </c:pt>
                <c:pt idx="21937">
                  <c:v>225.20699999999999</c:v>
                </c:pt>
                <c:pt idx="21938">
                  <c:v>225.233</c:v>
                </c:pt>
                <c:pt idx="21939">
                  <c:v>225.255</c:v>
                </c:pt>
                <c:pt idx="21940">
                  <c:v>225.273</c:v>
                </c:pt>
                <c:pt idx="21941">
                  <c:v>225.28800000000001</c:v>
                </c:pt>
                <c:pt idx="21942">
                  <c:v>225.29900000000001</c:v>
                </c:pt>
                <c:pt idx="21943">
                  <c:v>225.30799999999999</c:v>
                </c:pt>
                <c:pt idx="21944">
                  <c:v>225.315</c:v>
                </c:pt>
                <c:pt idx="21945">
                  <c:v>225.31899999999999</c:v>
                </c:pt>
                <c:pt idx="21946">
                  <c:v>225.321</c:v>
                </c:pt>
                <c:pt idx="21947">
                  <c:v>225.322</c:v>
                </c:pt>
                <c:pt idx="21948">
                  <c:v>225.321</c:v>
                </c:pt>
                <c:pt idx="21949">
                  <c:v>225.31800000000001</c:v>
                </c:pt>
                <c:pt idx="21950">
                  <c:v>225.315</c:v>
                </c:pt>
                <c:pt idx="21951">
                  <c:v>225.31</c:v>
                </c:pt>
                <c:pt idx="21952">
                  <c:v>225.304</c:v>
                </c:pt>
                <c:pt idx="21953">
                  <c:v>225.297</c:v>
                </c:pt>
                <c:pt idx="21954">
                  <c:v>225.28899999999999</c:v>
                </c:pt>
                <c:pt idx="21955">
                  <c:v>225.28100000000001</c:v>
                </c:pt>
                <c:pt idx="21956">
                  <c:v>225.27099999999999</c:v>
                </c:pt>
                <c:pt idx="21957">
                  <c:v>225.261</c:v>
                </c:pt>
                <c:pt idx="21958">
                  <c:v>225.251</c:v>
                </c:pt>
                <c:pt idx="21959">
                  <c:v>225.24</c:v>
                </c:pt>
                <c:pt idx="21960">
                  <c:v>225.22900000000001</c:v>
                </c:pt>
                <c:pt idx="21961">
                  <c:v>225.21700000000001</c:v>
                </c:pt>
                <c:pt idx="21962">
                  <c:v>225.20500000000001</c:v>
                </c:pt>
                <c:pt idx="21963">
                  <c:v>225.19300000000001</c:v>
                </c:pt>
                <c:pt idx="21964">
                  <c:v>209.761</c:v>
                </c:pt>
                <c:pt idx="21965">
                  <c:v>159.65600000000001</c:v>
                </c:pt>
                <c:pt idx="21966">
                  <c:v>77.369900000000001</c:v>
                </c:pt>
                <c:pt idx="21967">
                  <c:v>-35.454000000000001</c:v>
                </c:pt>
                <c:pt idx="21968">
                  <c:v>-94.557199999999995</c:v>
                </c:pt>
                <c:pt idx="21969">
                  <c:v>-94.534099999999995</c:v>
                </c:pt>
                <c:pt idx="21970">
                  <c:v>-94.514899999999997</c:v>
                </c:pt>
                <c:pt idx="21971">
                  <c:v>-94.498999999999995</c:v>
                </c:pt>
                <c:pt idx="21972">
                  <c:v>-94.485900000000001</c:v>
                </c:pt>
                <c:pt idx="21973">
                  <c:v>-94.475200000000001</c:v>
                </c:pt>
                <c:pt idx="21974">
                  <c:v>-94.4666</c:v>
                </c:pt>
                <c:pt idx="21975">
                  <c:v>-94.459800000000001</c:v>
                </c:pt>
                <c:pt idx="21976">
                  <c:v>-94.454400000000007</c:v>
                </c:pt>
                <c:pt idx="21977">
                  <c:v>-94.450299999999999</c:v>
                </c:pt>
                <c:pt idx="21978">
                  <c:v>-94.447400000000002</c:v>
                </c:pt>
                <c:pt idx="21979">
                  <c:v>-94.445400000000006</c:v>
                </c:pt>
                <c:pt idx="21980">
                  <c:v>-94.444299999999998</c:v>
                </c:pt>
                <c:pt idx="21981">
                  <c:v>-94.443899999999999</c:v>
                </c:pt>
                <c:pt idx="21982">
                  <c:v>-94.444199999999995</c:v>
                </c:pt>
                <c:pt idx="21983">
                  <c:v>-94.445099999999996</c:v>
                </c:pt>
                <c:pt idx="21984">
                  <c:v>-94.446600000000004</c:v>
                </c:pt>
                <c:pt idx="21985">
                  <c:v>-94.448599999999999</c:v>
                </c:pt>
                <c:pt idx="21986">
                  <c:v>-94.451099999999997</c:v>
                </c:pt>
                <c:pt idx="21987">
                  <c:v>-94.454099999999997</c:v>
                </c:pt>
                <c:pt idx="21988">
                  <c:v>-94.457599999999999</c:v>
                </c:pt>
                <c:pt idx="21989">
                  <c:v>-94.461500000000001</c:v>
                </c:pt>
                <c:pt idx="21990">
                  <c:v>-94.465900000000005</c:v>
                </c:pt>
                <c:pt idx="21991">
                  <c:v>-94.470799999999997</c:v>
                </c:pt>
                <c:pt idx="21992">
                  <c:v>-94.475999999999999</c:v>
                </c:pt>
                <c:pt idx="21993">
                  <c:v>-94.481800000000007</c:v>
                </c:pt>
                <c:pt idx="21994">
                  <c:v>-94.488</c:v>
                </c:pt>
                <c:pt idx="21995">
                  <c:v>-94.494600000000005</c:v>
                </c:pt>
                <c:pt idx="21996">
                  <c:v>-94.501599999999996</c:v>
                </c:pt>
                <c:pt idx="21997">
                  <c:v>-94.509100000000004</c:v>
                </c:pt>
                <c:pt idx="21998">
                  <c:v>-94.516999999999996</c:v>
                </c:pt>
                <c:pt idx="21999">
                  <c:v>-94.525199999999998</c:v>
                </c:pt>
                <c:pt idx="22000">
                  <c:v>-94.533900000000003</c:v>
                </c:pt>
                <c:pt idx="22001">
                  <c:v>-94.5428</c:v>
                </c:pt>
                <c:pt idx="22002">
                  <c:v>-94.552000000000007</c:v>
                </c:pt>
                <c:pt idx="22003">
                  <c:v>-94.561499999999995</c:v>
                </c:pt>
                <c:pt idx="22004">
                  <c:v>-94.571299999999994</c:v>
                </c:pt>
                <c:pt idx="22005">
                  <c:v>-94.581199999999995</c:v>
                </c:pt>
                <c:pt idx="22006">
                  <c:v>-94.591300000000004</c:v>
                </c:pt>
                <c:pt idx="22007">
                  <c:v>-94.601399999999998</c:v>
                </c:pt>
                <c:pt idx="22008">
                  <c:v>-94.611699999999999</c:v>
                </c:pt>
                <c:pt idx="22009">
                  <c:v>-94.621899999999997</c:v>
                </c:pt>
                <c:pt idx="22010">
                  <c:v>-94.632000000000005</c:v>
                </c:pt>
                <c:pt idx="22011">
                  <c:v>-94.642099999999999</c:v>
                </c:pt>
                <c:pt idx="22012">
                  <c:v>-94.652000000000001</c:v>
                </c:pt>
                <c:pt idx="22013">
                  <c:v>-94.661699999999996</c:v>
                </c:pt>
                <c:pt idx="22014">
                  <c:v>-93.472800000000007</c:v>
                </c:pt>
                <c:pt idx="22015">
                  <c:v>-67.115700000000004</c:v>
                </c:pt>
                <c:pt idx="22016">
                  <c:v>-13.9582</c:v>
                </c:pt>
                <c:pt idx="22017">
                  <c:v>71.911199999999994</c:v>
                </c:pt>
                <c:pt idx="22018">
                  <c:v>204.59299999999999</c:v>
                </c:pt>
                <c:pt idx="22019">
                  <c:v>225.512</c:v>
                </c:pt>
                <c:pt idx="22020">
                  <c:v>225.56700000000001</c:v>
                </c:pt>
                <c:pt idx="22021">
                  <c:v>225.61199999999999</c:v>
                </c:pt>
                <c:pt idx="22022">
                  <c:v>225.649</c:v>
                </c:pt>
                <c:pt idx="22023">
                  <c:v>225.67699999999999</c:v>
                </c:pt>
                <c:pt idx="22024">
                  <c:v>225.69900000000001</c:v>
                </c:pt>
                <c:pt idx="22025">
                  <c:v>225.715</c:v>
                </c:pt>
                <c:pt idx="22026">
                  <c:v>225.726</c:v>
                </c:pt>
                <c:pt idx="22027">
                  <c:v>225.732</c:v>
                </c:pt>
                <c:pt idx="22028">
                  <c:v>225.733</c:v>
                </c:pt>
                <c:pt idx="22029">
                  <c:v>225.732</c:v>
                </c:pt>
                <c:pt idx="22030">
                  <c:v>225.727</c:v>
                </c:pt>
                <c:pt idx="22031">
                  <c:v>225.71899999999999</c:v>
                </c:pt>
                <c:pt idx="22032">
                  <c:v>225.708</c:v>
                </c:pt>
                <c:pt idx="22033">
                  <c:v>225.69499999999999</c:v>
                </c:pt>
                <c:pt idx="22034">
                  <c:v>225.68100000000001</c:v>
                </c:pt>
                <c:pt idx="22035">
                  <c:v>225.66399999999999</c:v>
                </c:pt>
                <c:pt idx="22036">
                  <c:v>225.64599999999999</c:v>
                </c:pt>
                <c:pt idx="22037">
                  <c:v>225.62700000000001</c:v>
                </c:pt>
                <c:pt idx="22038">
                  <c:v>225.60599999999999</c:v>
                </c:pt>
                <c:pt idx="22039">
                  <c:v>225.58500000000001</c:v>
                </c:pt>
                <c:pt idx="22040">
                  <c:v>225.56299999999999</c:v>
                </c:pt>
                <c:pt idx="22041">
                  <c:v>225.53899999999999</c:v>
                </c:pt>
                <c:pt idx="22042">
                  <c:v>225.51599999999999</c:v>
                </c:pt>
                <c:pt idx="22043">
                  <c:v>225.49199999999999</c:v>
                </c:pt>
                <c:pt idx="22044">
                  <c:v>225.46700000000001</c:v>
                </c:pt>
                <c:pt idx="22045">
                  <c:v>225.44200000000001</c:v>
                </c:pt>
                <c:pt idx="22046">
                  <c:v>225.417</c:v>
                </c:pt>
                <c:pt idx="22047">
                  <c:v>225.39099999999999</c:v>
                </c:pt>
                <c:pt idx="22048">
                  <c:v>225.36600000000001</c:v>
                </c:pt>
                <c:pt idx="22049">
                  <c:v>225.34</c:v>
                </c:pt>
                <c:pt idx="22050">
                  <c:v>225.315</c:v>
                </c:pt>
                <c:pt idx="22051">
                  <c:v>225.28899999999999</c:v>
                </c:pt>
                <c:pt idx="22052">
                  <c:v>225.26300000000001</c:v>
                </c:pt>
                <c:pt idx="22053">
                  <c:v>225.238</c:v>
                </c:pt>
                <c:pt idx="22054">
                  <c:v>225.21299999999999</c:v>
                </c:pt>
                <c:pt idx="22055">
                  <c:v>204.05</c:v>
                </c:pt>
                <c:pt idx="22056">
                  <c:v>155.65199999999999</c:v>
                </c:pt>
                <c:pt idx="22057">
                  <c:v>81.759399999999999</c:v>
                </c:pt>
                <c:pt idx="22058">
                  <c:v>-17.374600000000001</c:v>
                </c:pt>
                <c:pt idx="22059">
                  <c:v>-94.5428</c:v>
                </c:pt>
                <c:pt idx="22060">
                  <c:v>-94.515100000000004</c:v>
                </c:pt>
                <c:pt idx="22061">
                  <c:v>-94.491600000000005</c:v>
                </c:pt>
                <c:pt idx="22062">
                  <c:v>-94.471699999999998</c:v>
                </c:pt>
                <c:pt idx="22063">
                  <c:v>-94.454899999999995</c:v>
                </c:pt>
                <c:pt idx="22064">
                  <c:v>-94.440600000000003</c:v>
                </c:pt>
                <c:pt idx="22065">
                  <c:v>-94.428600000000003</c:v>
                </c:pt>
                <c:pt idx="22066">
                  <c:v>-94.418499999999995</c:v>
                </c:pt>
                <c:pt idx="22067">
                  <c:v>-94.410200000000003</c:v>
                </c:pt>
                <c:pt idx="22068">
                  <c:v>-94.403300000000002</c:v>
                </c:pt>
                <c:pt idx="22069">
                  <c:v>-94.397800000000004</c:v>
                </c:pt>
                <c:pt idx="22070">
                  <c:v>-94.393299999999996</c:v>
                </c:pt>
                <c:pt idx="22071">
                  <c:v>-94.389899999999997</c:v>
                </c:pt>
                <c:pt idx="22072">
                  <c:v>-94.3874</c:v>
                </c:pt>
                <c:pt idx="22073">
                  <c:v>-94.385800000000003</c:v>
                </c:pt>
                <c:pt idx="22074">
                  <c:v>-94.384900000000002</c:v>
                </c:pt>
                <c:pt idx="22075">
                  <c:v>-94.384699999999995</c:v>
                </c:pt>
                <c:pt idx="22076">
                  <c:v>-94.385099999999994</c:v>
                </c:pt>
                <c:pt idx="22077">
                  <c:v>-94.386099999999999</c:v>
                </c:pt>
                <c:pt idx="22078">
                  <c:v>-94.387699999999995</c:v>
                </c:pt>
                <c:pt idx="22079">
                  <c:v>-94.389799999999994</c:v>
                </c:pt>
                <c:pt idx="22080">
                  <c:v>-94.392399999999995</c:v>
                </c:pt>
                <c:pt idx="22081">
                  <c:v>-94.395600000000002</c:v>
                </c:pt>
                <c:pt idx="22082">
                  <c:v>-94.399100000000004</c:v>
                </c:pt>
                <c:pt idx="22083">
                  <c:v>-94.403199999999998</c:v>
                </c:pt>
                <c:pt idx="22084">
                  <c:v>-94.407600000000002</c:v>
                </c:pt>
                <c:pt idx="22085">
                  <c:v>-94.412499999999994</c:v>
                </c:pt>
                <c:pt idx="22086">
                  <c:v>-94.417699999999996</c:v>
                </c:pt>
                <c:pt idx="22087">
                  <c:v>-94.423299999999998</c:v>
                </c:pt>
                <c:pt idx="22088">
                  <c:v>-94.429199999999994</c:v>
                </c:pt>
                <c:pt idx="22089">
                  <c:v>-94.435400000000001</c:v>
                </c:pt>
                <c:pt idx="22090">
                  <c:v>-94.441800000000001</c:v>
                </c:pt>
                <c:pt idx="22091">
                  <c:v>-94.448499999999996</c:v>
                </c:pt>
                <c:pt idx="22092">
                  <c:v>-69.717100000000002</c:v>
                </c:pt>
                <c:pt idx="22093">
                  <c:v>-17.7836</c:v>
                </c:pt>
                <c:pt idx="22094">
                  <c:v>68.280600000000007</c:v>
                </c:pt>
                <c:pt idx="22095">
                  <c:v>204.38499999999999</c:v>
                </c:pt>
                <c:pt idx="22096">
                  <c:v>224.965</c:v>
                </c:pt>
                <c:pt idx="22097">
                  <c:v>225.02199999999999</c:v>
                </c:pt>
                <c:pt idx="22098">
                  <c:v>225.06899999999999</c:v>
                </c:pt>
                <c:pt idx="22099">
                  <c:v>225.108</c:v>
                </c:pt>
                <c:pt idx="22100">
                  <c:v>225.14099999999999</c:v>
                </c:pt>
                <c:pt idx="22101">
                  <c:v>225.167</c:v>
                </c:pt>
                <c:pt idx="22102">
                  <c:v>225.18899999999999</c:v>
                </c:pt>
                <c:pt idx="22103">
                  <c:v>225.20599999999999</c:v>
                </c:pt>
                <c:pt idx="22104">
                  <c:v>225.21899999999999</c:v>
                </c:pt>
                <c:pt idx="22105">
                  <c:v>225.22800000000001</c:v>
                </c:pt>
                <c:pt idx="22106">
                  <c:v>225.23500000000001</c:v>
                </c:pt>
                <c:pt idx="22107">
                  <c:v>225.238</c:v>
                </c:pt>
                <c:pt idx="22108">
                  <c:v>225.239</c:v>
                </c:pt>
                <c:pt idx="22109">
                  <c:v>225.238</c:v>
                </c:pt>
                <c:pt idx="22110">
                  <c:v>225.23400000000001</c:v>
                </c:pt>
                <c:pt idx="22111">
                  <c:v>225.22900000000001</c:v>
                </c:pt>
                <c:pt idx="22112">
                  <c:v>225.221</c:v>
                </c:pt>
                <c:pt idx="22113">
                  <c:v>225.21199999999999</c:v>
                </c:pt>
                <c:pt idx="22114">
                  <c:v>225.202</c:v>
                </c:pt>
                <c:pt idx="22115">
                  <c:v>225.19</c:v>
                </c:pt>
                <c:pt idx="22116">
                  <c:v>225.17599999999999</c:v>
                </c:pt>
                <c:pt idx="22117">
                  <c:v>225.16200000000001</c:v>
                </c:pt>
                <c:pt idx="22118">
                  <c:v>225.14599999999999</c:v>
                </c:pt>
                <c:pt idx="22119">
                  <c:v>225.12899999999999</c:v>
                </c:pt>
                <c:pt idx="22120">
                  <c:v>225.11199999999999</c:v>
                </c:pt>
                <c:pt idx="22121">
                  <c:v>225.09299999999999</c:v>
                </c:pt>
                <c:pt idx="22122">
                  <c:v>225.07400000000001</c:v>
                </c:pt>
                <c:pt idx="22123">
                  <c:v>225.053</c:v>
                </c:pt>
                <c:pt idx="22124">
                  <c:v>225.03299999999999</c:v>
                </c:pt>
                <c:pt idx="22125">
                  <c:v>225.012</c:v>
                </c:pt>
                <c:pt idx="22126">
                  <c:v>224.99</c:v>
                </c:pt>
                <c:pt idx="22127">
                  <c:v>224.96799999999999</c:v>
                </c:pt>
                <c:pt idx="22128">
                  <c:v>224.94499999999999</c:v>
                </c:pt>
                <c:pt idx="22129">
                  <c:v>224.923</c:v>
                </c:pt>
                <c:pt idx="22130">
                  <c:v>224.9</c:v>
                </c:pt>
                <c:pt idx="22131">
                  <c:v>224.87700000000001</c:v>
                </c:pt>
                <c:pt idx="22132">
                  <c:v>224.85400000000001</c:v>
                </c:pt>
                <c:pt idx="22133">
                  <c:v>224.83099999999999</c:v>
                </c:pt>
                <c:pt idx="22134">
                  <c:v>224.809</c:v>
                </c:pt>
                <c:pt idx="22135">
                  <c:v>224.786</c:v>
                </c:pt>
                <c:pt idx="22136">
                  <c:v>224.76400000000001</c:v>
                </c:pt>
                <c:pt idx="22137">
                  <c:v>224.74199999999999</c:v>
                </c:pt>
                <c:pt idx="22138">
                  <c:v>224.72</c:v>
                </c:pt>
                <c:pt idx="22139">
                  <c:v>224.69900000000001</c:v>
                </c:pt>
                <c:pt idx="22140">
                  <c:v>224.678</c:v>
                </c:pt>
                <c:pt idx="22141">
                  <c:v>224.65799999999999</c:v>
                </c:pt>
                <c:pt idx="22142">
                  <c:v>207.78800000000001</c:v>
                </c:pt>
                <c:pt idx="22143">
                  <c:v>157.98699999999999</c:v>
                </c:pt>
                <c:pt idx="22144">
                  <c:v>78.495000000000005</c:v>
                </c:pt>
                <c:pt idx="22145">
                  <c:v>-28.989599999999999</c:v>
                </c:pt>
                <c:pt idx="22146">
                  <c:v>-94.321700000000007</c:v>
                </c:pt>
                <c:pt idx="22147">
                  <c:v>-94.297300000000007</c:v>
                </c:pt>
                <c:pt idx="22148">
                  <c:v>-94.277299999999997</c:v>
                </c:pt>
                <c:pt idx="22149">
                  <c:v>-94.260999999999996</c:v>
                </c:pt>
                <c:pt idx="22150">
                  <c:v>-94.247799999999998</c:v>
                </c:pt>
                <c:pt idx="22151">
                  <c:v>-94.237499999999997</c:v>
                </c:pt>
                <c:pt idx="22152">
                  <c:v>-94.229500000000002</c:v>
                </c:pt>
                <c:pt idx="22153">
                  <c:v>-94.223699999999994</c:v>
                </c:pt>
                <c:pt idx="22154">
                  <c:v>-94.219700000000003</c:v>
                </c:pt>
                <c:pt idx="22155">
                  <c:v>-94.217399999999998</c:v>
                </c:pt>
                <c:pt idx="22156">
                  <c:v>-94.216499999999996</c:v>
                </c:pt>
                <c:pt idx="22157">
                  <c:v>-94.216999999999999</c:v>
                </c:pt>
                <c:pt idx="22158">
                  <c:v>-94.218599999999995</c:v>
                </c:pt>
                <c:pt idx="22159">
                  <c:v>-94.221299999999999</c:v>
                </c:pt>
                <c:pt idx="22160">
                  <c:v>-94.224900000000005</c:v>
                </c:pt>
                <c:pt idx="22161">
                  <c:v>-94.229399999999998</c:v>
                </c:pt>
                <c:pt idx="22162">
                  <c:v>-94.234800000000007</c:v>
                </c:pt>
                <c:pt idx="22163">
                  <c:v>-94.240899999999996</c:v>
                </c:pt>
                <c:pt idx="22164">
                  <c:v>-94.247699999999995</c:v>
                </c:pt>
                <c:pt idx="22165">
                  <c:v>-94.255099999999999</c:v>
                </c:pt>
                <c:pt idx="22166">
                  <c:v>-94.263199999999998</c:v>
                </c:pt>
                <c:pt idx="22167">
                  <c:v>-94.271799999999999</c:v>
                </c:pt>
                <c:pt idx="22168">
                  <c:v>-94.280900000000003</c:v>
                </c:pt>
                <c:pt idx="22169">
                  <c:v>-94.290599999999998</c:v>
                </c:pt>
                <c:pt idx="22170">
                  <c:v>-94.300700000000006</c:v>
                </c:pt>
                <c:pt idx="22171">
                  <c:v>-94.311199999999999</c:v>
                </c:pt>
                <c:pt idx="22172">
                  <c:v>-94.322100000000006</c:v>
                </c:pt>
                <c:pt idx="22173">
                  <c:v>-94.333399999999997</c:v>
                </c:pt>
                <c:pt idx="22174">
                  <c:v>-94.344999999999999</c:v>
                </c:pt>
                <c:pt idx="22175">
                  <c:v>-94.356800000000007</c:v>
                </c:pt>
                <c:pt idx="22176">
                  <c:v>-94.368899999999996</c:v>
                </c:pt>
                <c:pt idx="22177">
                  <c:v>-94.381200000000007</c:v>
                </c:pt>
                <c:pt idx="22178">
                  <c:v>-94.393699999999995</c:v>
                </c:pt>
                <c:pt idx="22179">
                  <c:v>-94.406199999999998</c:v>
                </c:pt>
                <c:pt idx="22180">
                  <c:v>-94.418800000000005</c:v>
                </c:pt>
                <c:pt idx="22181">
                  <c:v>-94.431399999999996</c:v>
                </c:pt>
                <c:pt idx="22182">
                  <c:v>-93.931399999999996</c:v>
                </c:pt>
                <c:pt idx="22183">
                  <c:v>-73.007900000000006</c:v>
                </c:pt>
                <c:pt idx="22184">
                  <c:v>-30.535799999999998</c:v>
                </c:pt>
                <c:pt idx="22185">
                  <c:v>37.695399999999999</c:v>
                </c:pt>
                <c:pt idx="22186">
                  <c:v>141.66300000000001</c:v>
                </c:pt>
                <c:pt idx="22187">
                  <c:v>224.99799999999999</c:v>
                </c:pt>
                <c:pt idx="22188">
                  <c:v>225.06800000000001</c:v>
                </c:pt>
                <c:pt idx="22189">
                  <c:v>225.12799999999999</c:v>
                </c:pt>
                <c:pt idx="22190">
                  <c:v>225.179</c:v>
                </c:pt>
                <c:pt idx="22191">
                  <c:v>225.22300000000001</c:v>
                </c:pt>
                <c:pt idx="22192">
                  <c:v>225.25899999999999</c:v>
                </c:pt>
                <c:pt idx="22193">
                  <c:v>225.29</c:v>
                </c:pt>
                <c:pt idx="22194">
                  <c:v>225.316</c:v>
                </c:pt>
                <c:pt idx="22195">
                  <c:v>225.33699999999999</c:v>
                </c:pt>
                <c:pt idx="22196">
                  <c:v>225.35400000000001</c:v>
                </c:pt>
                <c:pt idx="22197">
                  <c:v>225.36699999999999</c:v>
                </c:pt>
                <c:pt idx="22198">
                  <c:v>225.37700000000001</c:v>
                </c:pt>
                <c:pt idx="22199">
                  <c:v>225.38499999999999</c:v>
                </c:pt>
                <c:pt idx="22200">
                  <c:v>225.39</c:v>
                </c:pt>
                <c:pt idx="22201">
                  <c:v>225.392</c:v>
                </c:pt>
                <c:pt idx="22202">
                  <c:v>225.393</c:v>
                </c:pt>
                <c:pt idx="22203">
                  <c:v>225.392</c:v>
                </c:pt>
                <c:pt idx="22204">
                  <c:v>225.38900000000001</c:v>
                </c:pt>
                <c:pt idx="22205">
                  <c:v>225.38499999999999</c:v>
                </c:pt>
                <c:pt idx="22206">
                  <c:v>225.37899999999999</c:v>
                </c:pt>
                <c:pt idx="22207">
                  <c:v>225.37299999999999</c:v>
                </c:pt>
                <c:pt idx="22208">
                  <c:v>225.36500000000001</c:v>
                </c:pt>
                <c:pt idx="22209">
                  <c:v>225.35599999999999</c:v>
                </c:pt>
                <c:pt idx="22210">
                  <c:v>225.346</c:v>
                </c:pt>
                <c:pt idx="22211">
                  <c:v>225.33600000000001</c:v>
                </c:pt>
                <c:pt idx="22212">
                  <c:v>225.32499999999999</c:v>
                </c:pt>
                <c:pt idx="22213">
                  <c:v>225.31299999999999</c:v>
                </c:pt>
                <c:pt idx="22214">
                  <c:v>225.30099999999999</c:v>
                </c:pt>
                <c:pt idx="22215">
                  <c:v>225.28800000000001</c:v>
                </c:pt>
                <c:pt idx="22216">
                  <c:v>225.27500000000001</c:v>
                </c:pt>
                <c:pt idx="22217">
                  <c:v>225.262</c:v>
                </c:pt>
                <c:pt idx="22218">
                  <c:v>225.24799999999999</c:v>
                </c:pt>
                <c:pt idx="22219">
                  <c:v>204.58</c:v>
                </c:pt>
                <c:pt idx="22220">
                  <c:v>150.488</c:v>
                </c:pt>
                <c:pt idx="22221">
                  <c:v>65.148099999999999</c:v>
                </c:pt>
                <c:pt idx="22222">
                  <c:v>-50.1509</c:v>
                </c:pt>
                <c:pt idx="22223">
                  <c:v>-94.5749</c:v>
                </c:pt>
                <c:pt idx="22224">
                  <c:v>-94.551699999999997</c:v>
                </c:pt>
                <c:pt idx="22225">
                  <c:v>-94.532300000000006</c:v>
                </c:pt>
                <c:pt idx="22226">
                  <c:v>-94.516199999999998</c:v>
                </c:pt>
                <c:pt idx="22227">
                  <c:v>-94.502899999999997</c:v>
                </c:pt>
                <c:pt idx="22228">
                  <c:v>-94.492000000000004</c:v>
                </c:pt>
                <c:pt idx="22229">
                  <c:v>-94.483000000000004</c:v>
                </c:pt>
                <c:pt idx="22230">
                  <c:v>-94.475800000000007</c:v>
                </c:pt>
                <c:pt idx="22231">
                  <c:v>-94.470100000000002</c:v>
                </c:pt>
                <c:pt idx="22232">
                  <c:v>-94.465599999999995</c:v>
                </c:pt>
                <c:pt idx="22233">
                  <c:v>-94.462199999999996</c:v>
                </c:pt>
                <c:pt idx="22234">
                  <c:v>-94.459800000000001</c:v>
                </c:pt>
                <c:pt idx="22235">
                  <c:v>-94.458200000000005</c:v>
                </c:pt>
                <c:pt idx="22236">
                  <c:v>-94.457300000000004</c:v>
                </c:pt>
                <c:pt idx="22237">
                  <c:v>-94.457099999999997</c:v>
                </c:pt>
                <c:pt idx="22238">
                  <c:v>-94.457599999999999</c:v>
                </c:pt>
                <c:pt idx="22239">
                  <c:v>-94.458500000000001</c:v>
                </c:pt>
                <c:pt idx="22240">
                  <c:v>-94.46</c:v>
                </c:pt>
                <c:pt idx="22241">
                  <c:v>-94.462000000000003</c:v>
                </c:pt>
                <c:pt idx="22242">
                  <c:v>-94.464500000000001</c:v>
                </c:pt>
                <c:pt idx="22243">
                  <c:v>-94.467399999999998</c:v>
                </c:pt>
                <c:pt idx="22244">
                  <c:v>-94.470799999999997</c:v>
                </c:pt>
                <c:pt idx="22245">
                  <c:v>-94.474699999999999</c:v>
                </c:pt>
                <c:pt idx="22246">
                  <c:v>-94.478999999999999</c:v>
                </c:pt>
                <c:pt idx="22247">
                  <c:v>-94.483800000000002</c:v>
                </c:pt>
                <c:pt idx="22248">
                  <c:v>-94.489000000000004</c:v>
                </c:pt>
                <c:pt idx="22249">
                  <c:v>-94.494699999999995</c:v>
                </c:pt>
                <c:pt idx="22250">
                  <c:v>-94.500799999999998</c:v>
                </c:pt>
                <c:pt idx="22251">
                  <c:v>-94.507400000000004</c:v>
                </c:pt>
                <c:pt idx="22252">
                  <c:v>-94.514399999999995</c:v>
                </c:pt>
                <c:pt idx="22253">
                  <c:v>-94.521799999999999</c:v>
                </c:pt>
                <c:pt idx="22254">
                  <c:v>-94.529600000000002</c:v>
                </c:pt>
                <c:pt idx="22255">
                  <c:v>-94.537800000000004</c:v>
                </c:pt>
                <c:pt idx="22256">
                  <c:v>-94.546300000000002</c:v>
                </c:pt>
                <c:pt idx="22257">
                  <c:v>-94.555199999999999</c:v>
                </c:pt>
                <c:pt idx="22258">
                  <c:v>-94.564300000000003</c:v>
                </c:pt>
                <c:pt idx="22259">
                  <c:v>-94.573700000000002</c:v>
                </c:pt>
                <c:pt idx="22260">
                  <c:v>-94.583299999999994</c:v>
                </c:pt>
                <c:pt idx="22261">
                  <c:v>-94.593000000000004</c:v>
                </c:pt>
                <c:pt idx="22262">
                  <c:v>-94.602900000000005</c:v>
                </c:pt>
                <c:pt idx="22263">
                  <c:v>-94.612799999999993</c:v>
                </c:pt>
                <c:pt idx="22264">
                  <c:v>-94.622799999999998</c:v>
                </c:pt>
                <c:pt idx="22265">
                  <c:v>-94.6327</c:v>
                </c:pt>
                <c:pt idx="22266">
                  <c:v>-94.642499999999998</c:v>
                </c:pt>
                <c:pt idx="22267">
                  <c:v>-94.652199999999993</c:v>
                </c:pt>
                <c:pt idx="22268">
                  <c:v>-94.661699999999996</c:v>
                </c:pt>
                <c:pt idx="22269">
                  <c:v>-77.7453</c:v>
                </c:pt>
                <c:pt idx="22270">
                  <c:v>-34.136099999999999</c:v>
                </c:pt>
                <c:pt idx="22271">
                  <c:v>40.576599999999999</c:v>
                </c:pt>
                <c:pt idx="22272">
                  <c:v>157.58500000000001</c:v>
                </c:pt>
                <c:pt idx="22273">
                  <c:v>225.47499999999999</c:v>
                </c:pt>
                <c:pt idx="22274">
                  <c:v>225.535</c:v>
                </c:pt>
                <c:pt idx="22275">
                  <c:v>225.584</c:v>
                </c:pt>
                <c:pt idx="22276">
                  <c:v>225.624</c:v>
                </c:pt>
                <c:pt idx="22277">
                  <c:v>225.65600000000001</c:v>
                </c:pt>
                <c:pt idx="22278">
                  <c:v>225.68</c:v>
                </c:pt>
                <c:pt idx="22279">
                  <c:v>225.69900000000001</c:v>
                </c:pt>
                <c:pt idx="22280">
                  <c:v>225.71100000000001</c:v>
                </c:pt>
                <c:pt idx="22281">
                  <c:v>225.71899999999999</c:v>
                </c:pt>
                <c:pt idx="22282">
                  <c:v>225.72300000000001</c:v>
                </c:pt>
                <c:pt idx="22283">
                  <c:v>225.72300000000001</c:v>
                </c:pt>
                <c:pt idx="22284">
                  <c:v>225.71899999999999</c:v>
                </c:pt>
                <c:pt idx="22285">
                  <c:v>225.71199999999999</c:v>
                </c:pt>
                <c:pt idx="22286">
                  <c:v>225.703</c:v>
                </c:pt>
                <c:pt idx="22287">
                  <c:v>225.691</c:v>
                </c:pt>
                <c:pt idx="22288">
                  <c:v>225.67699999999999</c:v>
                </c:pt>
                <c:pt idx="22289">
                  <c:v>225.661</c:v>
                </c:pt>
                <c:pt idx="22290">
                  <c:v>225.643</c:v>
                </c:pt>
                <c:pt idx="22291">
                  <c:v>225.624</c:v>
                </c:pt>
                <c:pt idx="22292">
                  <c:v>225.60400000000001</c:v>
                </c:pt>
                <c:pt idx="22293">
                  <c:v>225.58199999999999</c:v>
                </c:pt>
                <c:pt idx="22294">
                  <c:v>225.559</c:v>
                </c:pt>
                <c:pt idx="22295">
                  <c:v>225.536</c:v>
                </c:pt>
                <c:pt idx="22296">
                  <c:v>225.512</c:v>
                </c:pt>
                <c:pt idx="22297">
                  <c:v>225.48699999999999</c:v>
                </c:pt>
                <c:pt idx="22298">
                  <c:v>225.46199999999999</c:v>
                </c:pt>
                <c:pt idx="22299">
                  <c:v>225.43700000000001</c:v>
                </c:pt>
                <c:pt idx="22300">
                  <c:v>225.411</c:v>
                </c:pt>
                <c:pt idx="22301">
                  <c:v>225.38499999999999</c:v>
                </c:pt>
                <c:pt idx="22302">
                  <c:v>225.35900000000001</c:v>
                </c:pt>
                <c:pt idx="22303">
                  <c:v>225.33199999999999</c:v>
                </c:pt>
                <c:pt idx="22304">
                  <c:v>225.30600000000001</c:v>
                </c:pt>
                <c:pt idx="22305">
                  <c:v>225.279</c:v>
                </c:pt>
                <c:pt idx="22306">
                  <c:v>225.25299999999999</c:v>
                </c:pt>
                <c:pt idx="22307">
                  <c:v>225.227</c:v>
                </c:pt>
                <c:pt idx="22308">
                  <c:v>225.20099999999999</c:v>
                </c:pt>
                <c:pt idx="22309">
                  <c:v>225.17500000000001</c:v>
                </c:pt>
                <c:pt idx="22310">
                  <c:v>225.15</c:v>
                </c:pt>
                <c:pt idx="22311">
                  <c:v>198.85300000000001</c:v>
                </c:pt>
                <c:pt idx="22312">
                  <c:v>146.07499999999999</c:v>
                </c:pt>
                <c:pt idx="22313">
                  <c:v>68.428399999999996</c:v>
                </c:pt>
                <c:pt idx="22314">
                  <c:v>-34.055999999999997</c:v>
                </c:pt>
                <c:pt idx="22315">
                  <c:v>-94.513099999999994</c:v>
                </c:pt>
                <c:pt idx="22316">
                  <c:v>-94.486099999999993</c:v>
                </c:pt>
                <c:pt idx="22317">
                  <c:v>-94.463200000000001</c:v>
                </c:pt>
                <c:pt idx="22318">
                  <c:v>-94.443799999999996</c:v>
                </c:pt>
                <c:pt idx="22319">
                  <c:v>-94.427400000000006</c:v>
                </c:pt>
                <c:pt idx="22320">
                  <c:v>-94.413600000000002</c:v>
                </c:pt>
                <c:pt idx="22321">
                  <c:v>-94.402000000000001</c:v>
                </c:pt>
                <c:pt idx="22322">
                  <c:v>-94.392399999999995</c:v>
                </c:pt>
                <c:pt idx="22323">
                  <c:v>-94.384500000000003</c:v>
                </c:pt>
                <c:pt idx="22324">
                  <c:v>-94.378100000000003</c:v>
                </c:pt>
                <c:pt idx="22325">
                  <c:v>-94.372900000000001</c:v>
                </c:pt>
                <c:pt idx="22326">
                  <c:v>-94.368899999999996</c:v>
                </c:pt>
                <c:pt idx="22327">
                  <c:v>-94.366</c:v>
                </c:pt>
                <c:pt idx="22328">
                  <c:v>-94.364000000000004</c:v>
                </c:pt>
                <c:pt idx="22329">
                  <c:v>-94.362799999999993</c:v>
                </c:pt>
                <c:pt idx="22330">
                  <c:v>-94.362399999999994</c:v>
                </c:pt>
                <c:pt idx="22331">
                  <c:v>-94.362700000000004</c:v>
                </c:pt>
                <c:pt idx="22332">
                  <c:v>-94.363600000000005</c:v>
                </c:pt>
                <c:pt idx="22333">
                  <c:v>-94.365200000000002</c:v>
                </c:pt>
                <c:pt idx="22334">
                  <c:v>-94.3673</c:v>
                </c:pt>
                <c:pt idx="22335">
                  <c:v>-94.37</c:v>
                </c:pt>
                <c:pt idx="22336">
                  <c:v>-94.373199999999997</c:v>
                </c:pt>
                <c:pt idx="22337">
                  <c:v>-94.376900000000006</c:v>
                </c:pt>
                <c:pt idx="22338">
                  <c:v>-94.381100000000004</c:v>
                </c:pt>
                <c:pt idx="22339">
                  <c:v>-94.3857</c:v>
                </c:pt>
                <c:pt idx="22340">
                  <c:v>-94.390699999999995</c:v>
                </c:pt>
                <c:pt idx="22341">
                  <c:v>-94.396100000000004</c:v>
                </c:pt>
                <c:pt idx="22342">
                  <c:v>-94.401899999999998</c:v>
                </c:pt>
                <c:pt idx="22343">
                  <c:v>-94.408000000000001</c:v>
                </c:pt>
                <c:pt idx="22344">
                  <c:v>-94.414400000000001</c:v>
                </c:pt>
                <c:pt idx="22345">
                  <c:v>-94.421000000000006</c:v>
                </c:pt>
                <c:pt idx="22346">
                  <c:v>-90.504000000000005</c:v>
                </c:pt>
                <c:pt idx="22347">
                  <c:v>-62.071599999999997</c:v>
                </c:pt>
                <c:pt idx="22348">
                  <c:v>-6.0974500000000003</c:v>
                </c:pt>
                <c:pt idx="22349">
                  <c:v>85.305300000000003</c:v>
                </c:pt>
                <c:pt idx="22350">
                  <c:v>224.86199999999999</c:v>
                </c:pt>
                <c:pt idx="22351">
                  <c:v>224.928</c:v>
                </c:pt>
                <c:pt idx="22352">
                  <c:v>224.983</c:v>
                </c:pt>
                <c:pt idx="22353">
                  <c:v>225.029</c:v>
                </c:pt>
                <c:pt idx="22354">
                  <c:v>225.06700000000001</c:v>
                </c:pt>
                <c:pt idx="22355">
                  <c:v>225.09899999999999</c:v>
                </c:pt>
                <c:pt idx="22356">
                  <c:v>225.126</c:v>
                </c:pt>
                <c:pt idx="22357">
                  <c:v>225.14699999999999</c:v>
                </c:pt>
                <c:pt idx="22358">
                  <c:v>225.16399999999999</c:v>
                </c:pt>
                <c:pt idx="22359">
                  <c:v>225.17699999999999</c:v>
                </c:pt>
                <c:pt idx="22360">
                  <c:v>225.18700000000001</c:v>
                </c:pt>
                <c:pt idx="22361">
                  <c:v>225.19399999999999</c:v>
                </c:pt>
                <c:pt idx="22362">
                  <c:v>225.19800000000001</c:v>
                </c:pt>
                <c:pt idx="22363">
                  <c:v>225.19900000000001</c:v>
                </c:pt>
                <c:pt idx="22364">
                  <c:v>225.19800000000001</c:v>
                </c:pt>
                <c:pt idx="22365">
                  <c:v>225.19499999999999</c:v>
                </c:pt>
                <c:pt idx="22366">
                  <c:v>225.19</c:v>
                </c:pt>
                <c:pt idx="22367">
                  <c:v>225.18299999999999</c:v>
                </c:pt>
                <c:pt idx="22368">
                  <c:v>225.17500000000001</c:v>
                </c:pt>
                <c:pt idx="22369">
                  <c:v>225.16499999999999</c:v>
                </c:pt>
                <c:pt idx="22370">
                  <c:v>225.15299999999999</c:v>
                </c:pt>
                <c:pt idx="22371">
                  <c:v>225.14099999999999</c:v>
                </c:pt>
                <c:pt idx="22372">
                  <c:v>225.12700000000001</c:v>
                </c:pt>
                <c:pt idx="22373">
                  <c:v>225.11199999999999</c:v>
                </c:pt>
                <c:pt idx="22374">
                  <c:v>225.096</c:v>
                </c:pt>
                <c:pt idx="22375">
                  <c:v>225.07900000000001</c:v>
                </c:pt>
                <c:pt idx="22376">
                  <c:v>225.06100000000001</c:v>
                </c:pt>
                <c:pt idx="22377">
                  <c:v>225.04300000000001</c:v>
                </c:pt>
                <c:pt idx="22378">
                  <c:v>225.023</c:v>
                </c:pt>
                <c:pt idx="22379">
                  <c:v>225.00399999999999</c:v>
                </c:pt>
                <c:pt idx="22380">
                  <c:v>224.983</c:v>
                </c:pt>
                <c:pt idx="22381">
                  <c:v>224.96199999999999</c:v>
                </c:pt>
                <c:pt idx="22382">
                  <c:v>224.941</c:v>
                </c:pt>
                <c:pt idx="22383">
                  <c:v>224.92</c:v>
                </c:pt>
                <c:pt idx="22384">
                  <c:v>224.898</c:v>
                </c:pt>
                <c:pt idx="22385">
                  <c:v>224.87700000000001</c:v>
                </c:pt>
                <c:pt idx="22386">
                  <c:v>224.85499999999999</c:v>
                </c:pt>
                <c:pt idx="22387">
                  <c:v>224.833</c:v>
                </c:pt>
                <c:pt idx="22388">
                  <c:v>224.81100000000001</c:v>
                </c:pt>
                <c:pt idx="22389">
                  <c:v>224.79</c:v>
                </c:pt>
                <c:pt idx="22390">
                  <c:v>224.768</c:v>
                </c:pt>
                <c:pt idx="22391">
                  <c:v>224.74700000000001</c:v>
                </c:pt>
                <c:pt idx="22392">
                  <c:v>224.727</c:v>
                </c:pt>
                <c:pt idx="22393">
                  <c:v>224.70599999999999</c:v>
                </c:pt>
                <c:pt idx="22394">
                  <c:v>224.68600000000001</c:v>
                </c:pt>
                <c:pt idx="22395">
                  <c:v>224.667</c:v>
                </c:pt>
                <c:pt idx="22396">
                  <c:v>222.75700000000001</c:v>
                </c:pt>
                <c:pt idx="22397">
                  <c:v>185.50200000000001</c:v>
                </c:pt>
                <c:pt idx="22398">
                  <c:v>116.803</c:v>
                </c:pt>
                <c:pt idx="22399">
                  <c:v>19.3263</c:v>
                </c:pt>
                <c:pt idx="22400">
                  <c:v>-94.334699999999998</c:v>
                </c:pt>
                <c:pt idx="22401">
                  <c:v>-94.308800000000005</c:v>
                </c:pt>
                <c:pt idx="22402">
                  <c:v>-94.287499999999994</c:v>
                </c:pt>
                <c:pt idx="22403">
                  <c:v>-94.270099999999999</c:v>
                </c:pt>
                <c:pt idx="22404">
                  <c:v>-94.256100000000004</c:v>
                </c:pt>
                <c:pt idx="22405">
                  <c:v>-94.245000000000005</c:v>
                </c:pt>
                <c:pt idx="22406">
                  <c:v>-94.236400000000003</c:v>
                </c:pt>
                <c:pt idx="22407">
                  <c:v>-94.230099999999993</c:v>
                </c:pt>
                <c:pt idx="22408">
                  <c:v>-94.225700000000003</c:v>
                </c:pt>
                <c:pt idx="22409">
                  <c:v>-94.222999999999999</c:v>
                </c:pt>
                <c:pt idx="22410">
                  <c:v>-94.221800000000002</c:v>
                </c:pt>
                <c:pt idx="22411">
                  <c:v>-94.221999999999994</c:v>
                </c:pt>
                <c:pt idx="22412">
                  <c:v>-94.223399999999998</c:v>
                </c:pt>
                <c:pt idx="22413">
                  <c:v>-94.225899999999996</c:v>
                </c:pt>
                <c:pt idx="22414">
                  <c:v>-94.229399999999998</c:v>
                </c:pt>
                <c:pt idx="22415">
                  <c:v>-94.233900000000006</c:v>
                </c:pt>
                <c:pt idx="22416">
                  <c:v>-94.239199999999997</c:v>
                </c:pt>
                <c:pt idx="22417">
                  <c:v>-94.245199999999997</c:v>
                </c:pt>
                <c:pt idx="22418">
                  <c:v>-94.251900000000006</c:v>
                </c:pt>
                <c:pt idx="22419">
                  <c:v>-94.259399999999999</c:v>
                </c:pt>
                <c:pt idx="22420">
                  <c:v>-94.267499999999998</c:v>
                </c:pt>
                <c:pt idx="22421">
                  <c:v>-94.2761</c:v>
                </c:pt>
                <c:pt idx="22422">
                  <c:v>-94.285300000000007</c:v>
                </c:pt>
                <c:pt idx="22423">
                  <c:v>-94.295100000000005</c:v>
                </c:pt>
                <c:pt idx="22424">
                  <c:v>-94.305300000000003</c:v>
                </c:pt>
                <c:pt idx="22425">
                  <c:v>-94.316000000000003</c:v>
                </c:pt>
                <c:pt idx="22426">
                  <c:v>-94.327100000000002</c:v>
                </c:pt>
                <c:pt idx="22427">
                  <c:v>-94.338499999999996</c:v>
                </c:pt>
                <c:pt idx="22428">
                  <c:v>-94.350300000000004</c:v>
                </c:pt>
                <c:pt idx="22429">
                  <c:v>-94.362399999999994</c:v>
                </c:pt>
                <c:pt idx="22430">
                  <c:v>-94.374799999999993</c:v>
                </c:pt>
                <c:pt idx="22431">
                  <c:v>-94.3874</c:v>
                </c:pt>
                <c:pt idx="22432">
                  <c:v>-94.400099999999995</c:v>
                </c:pt>
                <c:pt idx="22433">
                  <c:v>-94.412999999999997</c:v>
                </c:pt>
                <c:pt idx="22434">
                  <c:v>-94.426000000000002</c:v>
                </c:pt>
                <c:pt idx="22435">
                  <c:v>-94.438999999999993</c:v>
                </c:pt>
                <c:pt idx="22436">
                  <c:v>-94.451999999999998</c:v>
                </c:pt>
                <c:pt idx="22437">
                  <c:v>-94.4649</c:v>
                </c:pt>
                <c:pt idx="22438">
                  <c:v>-92.881399999999999</c:v>
                </c:pt>
                <c:pt idx="22439">
                  <c:v>-70.968800000000002</c:v>
                </c:pt>
                <c:pt idx="22440">
                  <c:v>-27.5823</c:v>
                </c:pt>
                <c:pt idx="22441">
                  <c:v>41.541499999999999</c:v>
                </c:pt>
                <c:pt idx="22442">
                  <c:v>146.39400000000001</c:v>
                </c:pt>
                <c:pt idx="22443">
                  <c:v>225.08099999999999</c:v>
                </c:pt>
                <c:pt idx="22444">
                  <c:v>225.15</c:v>
                </c:pt>
                <c:pt idx="22445">
                  <c:v>225.209</c:v>
                </c:pt>
                <c:pt idx="22446">
                  <c:v>225.25800000000001</c:v>
                </c:pt>
                <c:pt idx="22447">
                  <c:v>225.30099999999999</c:v>
                </c:pt>
                <c:pt idx="22448">
                  <c:v>225.33600000000001</c:v>
                </c:pt>
                <c:pt idx="22449">
                  <c:v>225.36500000000001</c:v>
                </c:pt>
                <c:pt idx="22450">
                  <c:v>225.38900000000001</c:v>
                </c:pt>
                <c:pt idx="22451">
                  <c:v>225.40899999999999</c:v>
                </c:pt>
                <c:pt idx="22452">
                  <c:v>225.42400000000001</c:v>
                </c:pt>
                <c:pt idx="22453">
                  <c:v>225.43600000000001</c:v>
                </c:pt>
                <c:pt idx="22454">
                  <c:v>225.44399999999999</c:v>
                </c:pt>
                <c:pt idx="22455">
                  <c:v>225.45</c:v>
                </c:pt>
                <c:pt idx="22456">
                  <c:v>225.453</c:v>
                </c:pt>
                <c:pt idx="22457">
                  <c:v>225.45400000000001</c:v>
                </c:pt>
                <c:pt idx="22458">
                  <c:v>225.453</c:v>
                </c:pt>
                <c:pt idx="22459">
                  <c:v>225.45</c:v>
                </c:pt>
                <c:pt idx="22460">
                  <c:v>225.44499999999999</c:v>
                </c:pt>
                <c:pt idx="22461">
                  <c:v>225.43899999999999</c:v>
                </c:pt>
                <c:pt idx="22462">
                  <c:v>225.43199999999999</c:v>
                </c:pt>
                <c:pt idx="22463">
                  <c:v>225.423</c:v>
                </c:pt>
                <c:pt idx="22464">
                  <c:v>225.41399999999999</c:v>
                </c:pt>
                <c:pt idx="22465">
                  <c:v>225.404</c:v>
                </c:pt>
                <c:pt idx="22466">
                  <c:v>225.392</c:v>
                </c:pt>
                <c:pt idx="22467">
                  <c:v>225.381</c:v>
                </c:pt>
                <c:pt idx="22468">
                  <c:v>225.36799999999999</c:v>
                </c:pt>
                <c:pt idx="22469">
                  <c:v>225.35499999999999</c:v>
                </c:pt>
                <c:pt idx="22470">
                  <c:v>225.34200000000001</c:v>
                </c:pt>
                <c:pt idx="22471">
                  <c:v>225.328</c:v>
                </c:pt>
                <c:pt idx="22472">
                  <c:v>225.31299999999999</c:v>
                </c:pt>
                <c:pt idx="22473">
                  <c:v>225.29900000000001</c:v>
                </c:pt>
                <c:pt idx="22474">
                  <c:v>200.482</c:v>
                </c:pt>
                <c:pt idx="22475">
                  <c:v>143.42699999999999</c:v>
                </c:pt>
                <c:pt idx="22476">
                  <c:v>56.015900000000002</c:v>
                </c:pt>
                <c:pt idx="22477">
                  <c:v>-60.7789</c:v>
                </c:pt>
                <c:pt idx="22478">
                  <c:v>-94.592699999999994</c:v>
                </c:pt>
                <c:pt idx="22479">
                  <c:v>-94.569500000000005</c:v>
                </c:pt>
                <c:pt idx="22480">
                  <c:v>-94.5501</c:v>
                </c:pt>
                <c:pt idx="22481">
                  <c:v>-94.534000000000006</c:v>
                </c:pt>
                <c:pt idx="22482">
                  <c:v>-94.520600000000002</c:v>
                </c:pt>
                <c:pt idx="22483">
                  <c:v>-94.509399999999999</c:v>
                </c:pt>
                <c:pt idx="22484">
                  <c:v>-94.500299999999996</c:v>
                </c:pt>
                <c:pt idx="22485">
                  <c:v>-94.492800000000003</c:v>
                </c:pt>
                <c:pt idx="22486">
                  <c:v>-94.486800000000002</c:v>
                </c:pt>
                <c:pt idx="22487">
                  <c:v>-94.482100000000003</c:v>
                </c:pt>
                <c:pt idx="22488">
                  <c:v>-94.478399999999993</c:v>
                </c:pt>
                <c:pt idx="22489">
                  <c:v>-94.4756</c:v>
                </c:pt>
                <c:pt idx="22490">
                  <c:v>-94.473699999999994</c:v>
                </c:pt>
                <c:pt idx="22491">
                  <c:v>-94.472499999999997</c:v>
                </c:pt>
                <c:pt idx="22492">
                  <c:v>-94.471900000000005</c:v>
                </c:pt>
                <c:pt idx="22493">
                  <c:v>-94.471999999999994</c:v>
                </c:pt>
                <c:pt idx="22494">
                  <c:v>-94.4726</c:v>
                </c:pt>
                <c:pt idx="22495">
                  <c:v>-94.473699999999994</c:v>
                </c:pt>
                <c:pt idx="22496">
                  <c:v>-94.475300000000004</c:v>
                </c:pt>
                <c:pt idx="22497">
                  <c:v>-94.4773</c:v>
                </c:pt>
                <c:pt idx="22498">
                  <c:v>-94.479900000000001</c:v>
                </c:pt>
                <c:pt idx="22499">
                  <c:v>-94.482900000000001</c:v>
                </c:pt>
                <c:pt idx="22500">
                  <c:v>-94.4863</c:v>
                </c:pt>
                <c:pt idx="22501">
                  <c:v>-94.490300000000005</c:v>
                </c:pt>
                <c:pt idx="22502">
                  <c:v>-94.494600000000005</c:v>
                </c:pt>
                <c:pt idx="22503">
                  <c:v>-94.499399999999994</c:v>
                </c:pt>
                <c:pt idx="22504">
                  <c:v>-94.5047</c:v>
                </c:pt>
                <c:pt idx="22505">
                  <c:v>-94.510400000000004</c:v>
                </c:pt>
                <c:pt idx="22506">
                  <c:v>-94.516599999999997</c:v>
                </c:pt>
                <c:pt idx="22507">
                  <c:v>-94.523099999999999</c:v>
                </c:pt>
                <c:pt idx="22508">
                  <c:v>-94.530199999999994</c:v>
                </c:pt>
                <c:pt idx="22509">
                  <c:v>-94.537599999999998</c:v>
                </c:pt>
                <c:pt idx="22510">
                  <c:v>-94.545299999999997</c:v>
                </c:pt>
                <c:pt idx="22511">
                  <c:v>-94.5535</c:v>
                </c:pt>
                <c:pt idx="22512">
                  <c:v>-94.561899999999994</c:v>
                </c:pt>
                <c:pt idx="22513">
                  <c:v>-94.570599999999999</c:v>
                </c:pt>
                <c:pt idx="22514">
                  <c:v>-94.579599999999999</c:v>
                </c:pt>
                <c:pt idx="22515">
                  <c:v>-94.588800000000006</c:v>
                </c:pt>
                <c:pt idx="22516">
                  <c:v>-94.598100000000002</c:v>
                </c:pt>
                <c:pt idx="22517">
                  <c:v>-94.607600000000005</c:v>
                </c:pt>
                <c:pt idx="22518">
                  <c:v>-94.617099999999994</c:v>
                </c:pt>
                <c:pt idx="22519">
                  <c:v>-94.626599999999996</c:v>
                </c:pt>
                <c:pt idx="22520">
                  <c:v>-94.636099999999999</c:v>
                </c:pt>
                <c:pt idx="22521">
                  <c:v>-94.645399999999995</c:v>
                </c:pt>
                <c:pt idx="22522">
                  <c:v>-94.654700000000005</c:v>
                </c:pt>
                <c:pt idx="22523">
                  <c:v>-87.121099999999998</c:v>
                </c:pt>
                <c:pt idx="22524">
                  <c:v>-52.781999999999996</c:v>
                </c:pt>
                <c:pt idx="22525">
                  <c:v>11.425000000000001</c:v>
                </c:pt>
                <c:pt idx="22526">
                  <c:v>114.17100000000001</c:v>
                </c:pt>
                <c:pt idx="22527">
                  <c:v>225.44200000000001</c:v>
                </c:pt>
                <c:pt idx="22528">
                  <c:v>225.505</c:v>
                </c:pt>
                <c:pt idx="22529">
                  <c:v>225.55699999999999</c:v>
                </c:pt>
                <c:pt idx="22530">
                  <c:v>225.59899999999999</c:v>
                </c:pt>
                <c:pt idx="22531">
                  <c:v>225.63300000000001</c:v>
                </c:pt>
                <c:pt idx="22532">
                  <c:v>225.65899999999999</c:v>
                </c:pt>
                <c:pt idx="22533">
                  <c:v>225.679</c:v>
                </c:pt>
                <c:pt idx="22534">
                  <c:v>225.69399999999999</c:v>
                </c:pt>
                <c:pt idx="22535">
                  <c:v>225.703</c:v>
                </c:pt>
                <c:pt idx="22536">
                  <c:v>225.70699999999999</c:v>
                </c:pt>
                <c:pt idx="22537">
                  <c:v>225.708</c:v>
                </c:pt>
                <c:pt idx="22538">
                  <c:v>225.70500000000001</c:v>
                </c:pt>
                <c:pt idx="22539">
                  <c:v>225.69900000000001</c:v>
                </c:pt>
                <c:pt idx="22540">
                  <c:v>225.69</c:v>
                </c:pt>
                <c:pt idx="22541">
                  <c:v>225.679</c:v>
                </c:pt>
                <c:pt idx="22542">
                  <c:v>225.66499999999999</c:v>
                </c:pt>
                <c:pt idx="22543">
                  <c:v>225.649</c:v>
                </c:pt>
                <c:pt idx="22544">
                  <c:v>225.63200000000001</c:v>
                </c:pt>
                <c:pt idx="22545">
                  <c:v>225.613</c:v>
                </c:pt>
                <c:pt idx="22546">
                  <c:v>225.59299999999999</c:v>
                </c:pt>
                <c:pt idx="22547">
                  <c:v>225.571</c:v>
                </c:pt>
                <c:pt idx="22548">
                  <c:v>225.548</c:v>
                </c:pt>
                <c:pt idx="22549">
                  <c:v>225.52500000000001</c:v>
                </c:pt>
                <c:pt idx="22550">
                  <c:v>225.5</c:v>
                </c:pt>
                <c:pt idx="22551">
                  <c:v>225.47499999999999</c:v>
                </c:pt>
                <c:pt idx="22552">
                  <c:v>225.45</c:v>
                </c:pt>
                <c:pt idx="22553">
                  <c:v>225.42400000000001</c:v>
                </c:pt>
                <c:pt idx="22554">
                  <c:v>225.39699999999999</c:v>
                </c:pt>
                <c:pt idx="22555">
                  <c:v>225.37100000000001</c:v>
                </c:pt>
                <c:pt idx="22556">
                  <c:v>225.34399999999999</c:v>
                </c:pt>
                <c:pt idx="22557">
                  <c:v>225.31700000000001</c:v>
                </c:pt>
                <c:pt idx="22558">
                  <c:v>225.28899999999999</c:v>
                </c:pt>
                <c:pt idx="22559">
                  <c:v>225.262</c:v>
                </c:pt>
                <c:pt idx="22560">
                  <c:v>225.23500000000001</c:v>
                </c:pt>
                <c:pt idx="22561">
                  <c:v>225.208</c:v>
                </c:pt>
                <c:pt idx="22562">
                  <c:v>225.18100000000001</c:v>
                </c:pt>
                <c:pt idx="22563">
                  <c:v>225.155</c:v>
                </c:pt>
                <c:pt idx="22564">
                  <c:v>225.12799999999999</c:v>
                </c:pt>
                <c:pt idx="22565">
                  <c:v>225.102</c:v>
                </c:pt>
                <c:pt idx="22566">
                  <c:v>223.994</c:v>
                </c:pt>
                <c:pt idx="22567">
                  <c:v>194.24799999999999</c:v>
                </c:pt>
                <c:pt idx="22568">
                  <c:v>138.624</c:v>
                </c:pt>
                <c:pt idx="22569">
                  <c:v>58.5886</c:v>
                </c:pt>
                <c:pt idx="22570">
                  <c:v>-45.8431</c:v>
                </c:pt>
                <c:pt idx="22571">
                  <c:v>-94.4803</c:v>
                </c:pt>
                <c:pt idx="22572">
                  <c:v>-94.453800000000001</c:v>
                </c:pt>
                <c:pt idx="22573">
                  <c:v>-94.431399999999996</c:v>
                </c:pt>
                <c:pt idx="22574">
                  <c:v>-94.412599999999998</c:v>
                </c:pt>
                <c:pt idx="22575">
                  <c:v>-94.396699999999996</c:v>
                </c:pt>
                <c:pt idx="22576">
                  <c:v>-94.383300000000006</c:v>
                </c:pt>
                <c:pt idx="22577">
                  <c:v>-94.372299999999996</c:v>
                </c:pt>
                <c:pt idx="22578">
                  <c:v>-94.363200000000006</c:v>
                </c:pt>
                <c:pt idx="22579">
                  <c:v>-94.355800000000002</c:v>
                </c:pt>
                <c:pt idx="22580">
                  <c:v>-94.349900000000005</c:v>
                </c:pt>
                <c:pt idx="22581">
                  <c:v>-94.345299999999995</c:v>
                </c:pt>
                <c:pt idx="22582">
                  <c:v>-94.341899999999995</c:v>
                </c:pt>
                <c:pt idx="22583">
                  <c:v>-94.339500000000001</c:v>
                </c:pt>
                <c:pt idx="22584">
                  <c:v>-94.338099999999997</c:v>
                </c:pt>
                <c:pt idx="22585">
                  <c:v>-94.337500000000006</c:v>
                </c:pt>
                <c:pt idx="22586">
                  <c:v>-94.337800000000001</c:v>
                </c:pt>
                <c:pt idx="22587">
                  <c:v>-94.338700000000003</c:v>
                </c:pt>
                <c:pt idx="22588">
                  <c:v>-94.340299999999999</c:v>
                </c:pt>
                <c:pt idx="22589">
                  <c:v>-94.342500000000001</c:v>
                </c:pt>
                <c:pt idx="22590">
                  <c:v>-94.345399999999998</c:v>
                </c:pt>
                <c:pt idx="22591">
                  <c:v>-94.348699999999994</c:v>
                </c:pt>
                <c:pt idx="22592">
                  <c:v>-94.352599999999995</c:v>
                </c:pt>
                <c:pt idx="22593">
                  <c:v>-94.356899999999996</c:v>
                </c:pt>
                <c:pt idx="22594">
                  <c:v>-94.361699999999999</c:v>
                </c:pt>
                <c:pt idx="22595">
                  <c:v>-94.366900000000001</c:v>
                </c:pt>
                <c:pt idx="22596">
                  <c:v>-94.372500000000002</c:v>
                </c:pt>
                <c:pt idx="22597">
                  <c:v>-94.378500000000003</c:v>
                </c:pt>
                <c:pt idx="22598">
                  <c:v>-94.384799999999998</c:v>
                </c:pt>
                <c:pt idx="22599">
                  <c:v>-94.391300000000001</c:v>
                </c:pt>
                <c:pt idx="22600">
                  <c:v>-94.398200000000003</c:v>
                </c:pt>
                <c:pt idx="22601">
                  <c:v>-88.549499999999995</c:v>
                </c:pt>
                <c:pt idx="22602">
                  <c:v>-58.658900000000003</c:v>
                </c:pt>
                <c:pt idx="22603">
                  <c:v>-1.48445</c:v>
                </c:pt>
                <c:pt idx="22604">
                  <c:v>91.165999999999997</c:v>
                </c:pt>
                <c:pt idx="22605">
                  <c:v>224.81299999999999</c:v>
                </c:pt>
                <c:pt idx="22606">
                  <c:v>224.87799999999999</c:v>
                </c:pt>
                <c:pt idx="22607">
                  <c:v>224.93299999999999</c:v>
                </c:pt>
                <c:pt idx="22608">
                  <c:v>224.97900000000001</c:v>
                </c:pt>
                <c:pt idx="22609">
                  <c:v>225.017</c:v>
                </c:pt>
                <c:pt idx="22610">
                  <c:v>225.05</c:v>
                </c:pt>
                <c:pt idx="22611">
                  <c:v>225.07599999999999</c:v>
                </c:pt>
                <c:pt idx="22612">
                  <c:v>225.09800000000001</c:v>
                </c:pt>
                <c:pt idx="22613">
                  <c:v>225.11500000000001</c:v>
                </c:pt>
                <c:pt idx="22614">
                  <c:v>225.12899999999999</c:v>
                </c:pt>
                <c:pt idx="22615">
                  <c:v>225.13900000000001</c:v>
                </c:pt>
                <c:pt idx="22616">
                  <c:v>225.14699999999999</c:v>
                </c:pt>
                <c:pt idx="22617">
                  <c:v>225.15100000000001</c:v>
                </c:pt>
                <c:pt idx="22618">
                  <c:v>225.15299999999999</c:v>
                </c:pt>
                <c:pt idx="22619">
                  <c:v>225.15299999999999</c:v>
                </c:pt>
                <c:pt idx="22620">
                  <c:v>225.15100000000001</c:v>
                </c:pt>
                <c:pt idx="22621">
                  <c:v>225.14699999999999</c:v>
                </c:pt>
                <c:pt idx="22622">
                  <c:v>225.14099999999999</c:v>
                </c:pt>
                <c:pt idx="22623">
                  <c:v>225.13399999999999</c:v>
                </c:pt>
                <c:pt idx="22624">
                  <c:v>225.125</c:v>
                </c:pt>
                <c:pt idx="22625">
                  <c:v>225.11500000000001</c:v>
                </c:pt>
                <c:pt idx="22626">
                  <c:v>225.10400000000001</c:v>
                </c:pt>
                <c:pt idx="22627">
                  <c:v>225.09100000000001</c:v>
                </c:pt>
                <c:pt idx="22628">
                  <c:v>225.078</c:v>
                </c:pt>
                <c:pt idx="22629">
                  <c:v>225.06299999999999</c:v>
                </c:pt>
                <c:pt idx="22630">
                  <c:v>225.048</c:v>
                </c:pt>
                <c:pt idx="22631">
                  <c:v>225.03100000000001</c:v>
                </c:pt>
                <c:pt idx="22632">
                  <c:v>225.01499999999999</c:v>
                </c:pt>
                <c:pt idx="22633">
                  <c:v>224.99700000000001</c:v>
                </c:pt>
                <c:pt idx="22634">
                  <c:v>224.97900000000001</c:v>
                </c:pt>
                <c:pt idx="22635">
                  <c:v>224.96</c:v>
                </c:pt>
                <c:pt idx="22636">
                  <c:v>224.941</c:v>
                </c:pt>
                <c:pt idx="22637">
                  <c:v>224.922</c:v>
                </c:pt>
                <c:pt idx="22638">
                  <c:v>224.90199999999999</c:v>
                </c:pt>
                <c:pt idx="22639">
                  <c:v>224.88200000000001</c:v>
                </c:pt>
                <c:pt idx="22640">
                  <c:v>224.863</c:v>
                </c:pt>
                <c:pt idx="22641">
                  <c:v>224.84299999999999</c:v>
                </c:pt>
                <c:pt idx="22642">
                  <c:v>224.82300000000001</c:v>
                </c:pt>
                <c:pt idx="22643">
                  <c:v>224.803</c:v>
                </c:pt>
                <c:pt idx="22644">
                  <c:v>224.78299999999999</c:v>
                </c:pt>
                <c:pt idx="22645">
                  <c:v>224.76400000000001</c:v>
                </c:pt>
                <c:pt idx="22646">
                  <c:v>224.744</c:v>
                </c:pt>
                <c:pt idx="22647">
                  <c:v>224.72499999999999</c:v>
                </c:pt>
                <c:pt idx="22648">
                  <c:v>224.70699999999999</c:v>
                </c:pt>
                <c:pt idx="22649">
                  <c:v>224.68899999999999</c:v>
                </c:pt>
                <c:pt idx="22650">
                  <c:v>224.67099999999999</c:v>
                </c:pt>
                <c:pt idx="22651">
                  <c:v>196.94399999999999</c:v>
                </c:pt>
                <c:pt idx="22652">
                  <c:v>135.60400000000001</c:v>
                </c:pt>
                <c:pt idx="22653">
                  <c:v>43.843899999999998</c:v>
                </c:pt>
                <c:pt idx="22654">
                  <c:v>-76.539299999999997</c:v>
                </c:pt>
                <c:pt idx="22655">
                  <c:v>-94.325000000000003</c:v>
                </c:pt>
                <c:pt idx="22656">
                  <c:v>-94.303100000000001</c:v>
                </c:pt>
                <c:pt idx="22657">
                  <c:v>-94.285200000000003</c:v>
                </c:pt>
                <c:pt idx="22658">
                  <c:v>-94.270899999999997</c:v>
                </c:pt>
                <c:pt idx="22659">
                  <c:v>-94.259500000000003</c:v>
                </c:pt>
                <c:pt idx="22660">
                  <c:v>-94.250799999999998</c:v>
                </c:pt>
                <c:pt idx="22661">
                  <c:v>-94.244299999999996</c:v>
                </c:pt>
                <c:pt idx="22662">
                  <c:v>-94.239699999999999</c:v>
                </c:pt>
                <c:pt idx="22663">
                  <c:v>-94.236999999999995</c:v>
                </c:pt>
                <c:pt idx="22664">
                  <c:v>-94.235799999999998</c:v>
                </c:pt>
                <c:pt idx="22665">
                  <c:v>-94.235900000000001</c:v>
                </c:pt>
                <c:pt idx="22666">
                  <c:v>-94.237300000000005</c:v>
                </c:pt>
                <c:pt idx="22667">
                  <c:v>-94.239800000000002</c:v>
                </c:pt>
                <c:pt idx="22668">
                  <c:v>-94.243300000000005</c:v>
                </c:pt>
                <c:pt idx="22669">
                  <c:v>-94.247699999999995</c:v>
                </c:pt>
                <c:pt idx="22670">
                  <c:v>-94.252899999999997</c:v>
                </c:pt>
                <c:pt idx="22671">
                  <c:v>-94.258899999999997</c:v>
                </c:pt>
                <c:pt idx="22672">
                  <c:v>-94.265699999999995</c:v>
                </c:pt>
                <c:pt idx="22673">
                  <c:v>-94.273099999999999</c:v>
                </c:pt>
                <c:pt idx="22674">
                  <c:v>-94.281099999999995</c:v>
                </c:pt>
                <c:pt idx="22675">
                  <c:v>-94.289699999999996</c:v>
                </c:pt>
                <c:pt idx="22676">
                  <c:v>-94.298900000000003</c:v>
                </c:pt>
                <c:pt idx="22677">
                  <c:v>-94.308599999999998</c:v>
                </c:pt>
                <c:pt idx="22678">
                  <c:v>-94.318700000000007</c:v>
                </c:pt>
                <c:pt idx="22679">
                  <c:v>-94.329400000000007</c:v>
                </c:pt>
                <c:pt idx="22680">
                  <c:v>-94.340400000000002</c:v>
                </c:pt>
                <c:pt idx="22681">
                  <c:v>-94.351799999999997</c:v>
                </c:pt>
                <c:pt idx="22682">
                  <c:v>-94.363600000000005</c:v>
                </c:pt>
                <c:pt idx="22683">
                  <c:v>-94.375600000000006</c:v>
                </c:pt>
                <c:pt idx="22684">
                  <c:v>-94.388000000000005</c:v>
                </c:pt>
                <c:pt idx="22685">
                  <c:v>-94.400499999999994</c:v>
                </c:pt>
                <c:pt idx="22686">
                  <c:v>-94.413300000000007</c:v>
                </c:pt>
                <c:pt idx="22687">
                  <c:v>-94.426199999999994</c:v>
                </c:pt>
                <c:pt idx="22688">
                  <c:v>-94.4392</c:v>
                </c:pt>
                <c:pt idx="22689">
                  <c:v>-94.452200000000005</c:v>
                </c:pt>
                <c:pt idx="22690">
                  <c:v>-94.465299999999999</c:v>
                </c:pt>
                <c:pt idx="22691">
                  <c:v>-94.478300000000004</c:v>
                </c:pt>
                <c:pt idx="22692">
                  <c:v>-94.491200000000006</c:v>
                </c:pt>
                <c:pt idx="22693">
                  <c:v>-94.504000000000005</c:v>
                </c:pt>
                <c:pt idx="22694">
                  <c:v>-90.583799999999997</c:v>
                </c:pt>
                <c:pt idx="22695">
                  <c:v>-66.289500000000004</c:v>
                </c:pt>
                <c:pt idx="22696">
                  <c:v>-20.265799999999999</c:v>
                </c:pt>
                <c:pt idx="22697">
                  <c:v>52.148499999999999</c:v>
                </c:pt>
                <c:pt idx="22698">
                  <c:v>161.536</c:v>
                </c:pt>
                <c:pt idx="22699">
                  <c:v>225.17400000000001</c:v>
                </c:pt>
                <c:pt idx="22700">
                  <c:v>225.24</c:v>
                </c:pt>
                <c:pt idx="22701">
                  <c:v>225.29599999999999</c:v>
                </c:pt>
                <c:pt idx="22702">
                  <c:v>225.34399999999999</c:v>
                </c:pt>
                <c:pt idx="22703">
                  <c:v>225.38300000000001</c:v>
                </c:pt>
                <c:pt idx="22704">
                  <c:v>225.416</c:v>
                </c:pt>
                <c:pt idx="22705">
                  <c:v>225.44300000000001</c:v>
                </c:pt>
                <c:pt idx="22706">
                  <c:v>225.464</c:v>
                </c:pt>
                <c:pt idx="22707">
                  <c:v>225.48099999999999</c:v>
                </c:pt>
                <c:pt idx="22708">
                  <c:v>225.494</c:v>
                </c:pt>
                <c:pt idx="22709">
                  <c:v>225.50399999999999</c:v>
                </c:pt>
                <c:pt idx="22710">
                  <c:v>225.51</c:v>
                </c:pt>
                <c:pt idx="22711">
                  <c:v>225.51300000000001</c:v>
                </c:pt>
                <c:pt idx="22712">
                  <c:v>225.51400000000001</c:v>
                </c:pt>
                <c:pt idx="22713">
                  <c:v>225.512</c:v>
                </c:pt>
                <c:pt idx="22714">
                  <c:v>225.50899999999999</c:v>
                </c:pt>
                <c:pt idx="22715">
                  <c:v>225.50399999999999</c:v>
                </c:pt>
                <c:pt idx="22716">
                  <c:v>225.49700000000001</c:v>
                </c:pt>
                <c:pt idx="22717">
                  <c:v>225.489</c:v>
                </c:pt>
                <c:pt idx="22718">
                  <c:v>225.47900000000001</c:v>
                </c:pt>
                <c:pt idx="22719">
                  <c:v>225.46899999999999</c:v>
                </c:pt>
                <c:pt idx="22720">
                  <c:v>225.45699999999999</c:v>
                </c:pt>
                <c:pt idx="22721">
                  <c:v>225.44499999999999</c:v>
                </c:pt>
                <c:pt idx="22722">
                  <c:v>225.43199999999999</c:v>
                </c:pt>
                <c:pt idx="22723">
                  <c:v>225.41800000000001</c:v>
                </c:pt>
                <c:pt idx="22724">
                  <c:v>225.404</c:v>
                </c:pt>
                <c:pt idx="22725">
                  <c:v>225.38900000000001</c:v>
                </c:pt>
                <c:pt idx="22726">
                  <c:v>225.374</c:v>
                </c:pt>
                <c:pt idx="22727">
                  <c:v>225.35900000000001</c:v>
                </c:pt>
                <c:pt idx="22728">
                  <c:v>225.34299999999999</c:v>
                </c:pt>
                <c:pt idx="22729">
                  <c:v>204.19800000000001</c:v>
                </c:pt>
                <c:pt idx="22730">
                  <c:v>151.38300000000001</c:v>
                </c:pt>
                <c:pt idx="22731">
                  <c:v>68.664900000000003</c:v>
                </c:pt>
                <c:pt idx="22732">
                  <c:v>-43.147799999999997</c:v>
                </c:pt>
                <c:pt idx="22733">
                  <c:v>-94.611199999999997</c:v>
                </c:pt>
                <c:pt idx="22734">
                  <c:v>-94.587000000000003</c:v>
                </c:pt>
                <c:pt idx="22735">
                  <c:v>-94.566699999999997</c:v>
                </c:pt>
                <c:pt idx="22736">
                  <c:v>-94.549599999999998</c:v>
                </c:pt>
                <c:pt idx="22737">
                  <c:v>-94.535399999999996</c:v>
                </c:pt>
                <c:pt idx="22738">
                  <c:v>-94.523600000000002</c:v>
                </c:pt>
                <c:pt idx="22739">
                  <c:v>-94.5137</c:v>
                </c:pt>
                <c:pt idx="22740">
                  <c:v>-94.505700000000004</c:v>
                </c:pt>
                <c:pt idx="22741">
                  <c:v>-94.499099999999999</c:v>
                </c:pt>
                <c:pt idx="22742">
                  <c:v>-94.493700000000004</c:v>
                </c:pt>
                <c:pt idx="22743">
                  <c:v>-94.489500000000007</c:v>
                </c:pt>
                <c:pt idx="22744">
                  <c:v>-94.486199999999997</c:v>
                </c:pt>
                <c:pt idx="22745">
                  <c:v>-94.483800000000002</c:v>
                </c:pt>
                <c:pt idx="22746">
                  <c:v>-94.482100000000003</c:v>
                </c:pt>
                <c:pt idx="22747">
                  <c:v>-94.480999999999995</c:v>
                </c:pt>
                <c:pt idx="22748">
                  <c:v>-94.480599999999995</c:v>
                </c:pt>
                <c:pt idx="22749">
                  <c:v>-94.480699999999999</c:v>
                </c:pt>
                <c:pt idx="22750">
                  <c:v>-94.481399999999994</c:v>
                </c:pt>
                <c:pt idx="22751">
                  <c:v>-94.482500000000002</c:v>
                </c:pt>
                <c:pt idx="22752">
                  <c:v>-94.484099999999998</c:v>
                </c:pt>
                <c:pt idx="22753">
                  <c:v>-94.486099999999993</c:v>
                </c:pt>
                <c:pt idx="22754">
                  <c:v>-94.488600000000005</c:v>
                </c:pt>
                <c:pt idx="22755">
                  <c:v>-94.491500000000002</c:v>
                </c:pt>
                <c:pt idx="22756">
                  <c:v>-94.494900000000001</c:v>
                </c:pt>
                <c:pt idx="22757">
                  <c:v>-94.498699999999999</c:v>
                </c:pt>
                <c:pt idx="22758">
                  <c:v>-94.503</c:v>
                </c:pt>
                <c:pt idx="22759">
                  <c:v>-94.5077</c:v>
                </c:pt>
                <c:pt idx="22760">
                  <c:v>-94.512900000000002</c:v>
                </c:pt>
                <c:pt idx="22761">
                  <c:v>-94.518500000000003</c:v>
                </c:pt>
                <c:pt idx="22762">
                  <c:v>-94.524500000000003</c:v>
                </c:pt>
                <c:pt idx="22763">
                  <c:v>-94.530900000000003</c:v>
                </c:pt>
                <c:pt idx="22764">
                  <c:v>-94.537700000000001</c:v>
                </c:pt>
                <c:pt idx="22765">
                  <c:v>-94.544799999999995</c:v>
                </c:pt>
                <c:pt idx="22766">
                  <c:v>-94.552300000000002</c:v>
                </c:pt>
                <c:pt idx="22767">
                  <c:v>-94.560199999999995</c:v>
                </c:pt>
                <c:pt idx="22768">
                  <c:v>-94.568299999999994</c:v>
                </c:pt>
                <c:pt idx="22769">
                  <c:v>-94.576599999999999</c:v>
                </c:pt>
                <c:pt idx="22770">
                  <c:v>-94.5852</c:v>
                </c:pt>
                <c:pt idx="22771">
                  <c:v>-94.593900000000005</c:v>
                </c:pt>
                <c:pt idx="22772">
                  <c:v>-94.602800000000002</c:v>
                </c:pt>
                <c:pt idx="22773">
                  <c:v>-94.611699999999999</c:v>
                </c:pt>
                <c:pt idx="22774">
                  <c:v>-94.620699999999999</c:v>
                </c:pt>
                <c:pt idx="22775">
                  <c:v>-94.629599999999996</c:v>
                </c:pt>
                <c:pt idx="22776">
                  <c:v>-94.638499999999993</c:v>
                </c:pt>
                <c:pt idx="22777">
                  <c:v>-94.578500000000005</c:v>
                </c:pt>
                <c:pt idx="22778">
                  <c:v>-67.676599999999993</c:v>
                </c:pt>
                <c:pt idx="22779">
                  <c:v>-11.904</c:v>
                </c:pt>
                <c:pt idx="22780">
                  <c:v>79.567700000000002</c:v>
                </c:pt>
                <c:pt idx="22781">
                  <c:v>223.048</c:v>
                </c:pt>
                <c:pt idx="22782">
                  <c:v>225.45500000000001</c:v>
                </c:pt>
                <c:pt idx="22783">
                  <c:v>225.51</c:v>
                </c:pt>
                <c:pt idx="22784">
                  <c:v>225.554</c:v>
                </c:pt>
                <c:pt idx="22785">
                  <c:v>225.59</c:v>
                </c:pt>
                <c:pt idx="22786">
                  <c:v>225.61799999999999</c:v>
                </c:pt>
                <c:pt idx="22787">
                  <c:v>225.64</c:v>
                </c:pt>
                <c:pt idx="22788">
                  <c:v>225.65600000000001</c:v>
                </c:pt>
                <c:pt idx="22789">
                  <c:v>225.667</c:v>
                </c:pt>
                <c:pt idx="22790">
                  <c:v>225.67400000000001</c:v>
                </c:pt>
                <c:pt idx="22791">
                  <c:v>225.67599999999999</c:v>
                </c:pt>
                <c:pt idx="22792">
                  <c:v>225.67500000000001</c:v>
                </c:pt>
                <c:pt idx="22793">
                  <c:v>225.67</c:v>
                </c:pt>
                <c:pt idx="22794">
                  <c:v>225.66300000000001</c:v>
                </c:pt>
                <c:pt idx="22795">
                  <c:v>225.65199999999999</c:v>
                </c:pt>
                <c:pt idx="22796">
                  <c:v>225.64</c:v>
                </c:pt>
                <c:pt idx="22797">
                  <c:v>225.626</c:v>
                </c:pt>
                <c:pt idx="22798">
                  <c:v>225.60900000000001</c:v>
                </c:pt>
                <c:pt idx="22799">
                  <c:v>225.59100000000001</c:v>
                </c:pt>
                <c:pt idx="22800">
                  <c:v>225.572</c:v>
                </c:pt>
                <c:pt idx="22801">
                  <c:v>225.55099999999999</c:v>
                </c:pt>
                <c:pt idx="22802">
                  <c:v>225.529</c:v>
                </c:pt>
                <c:pt idx="22803">
                  <c:v>225.506</c:v>
                </c:pt>
                <c:pt idx="22804">
                  <c:v>225.482</c:v>
                </c:pt>
                <c:pt idx="22805">
                  <c:v>225.458</c:v>
                </c:pt>
                <c:pt idx="22806">
                  <c:v>225.43199999999999</c:v>
                </c:pt>
                <c:pt idx="22807">
                  <c:v>225.40700000000001</c:v>
                </c:pt>
                <c:pt idx="22808">
                  <c:v>225.381</c:v>
                </c:pt>
                <c:pt idx="22809">
                  <c:v>225.35400000000001</c:v>
                </c:pt>
                <c:pt idx="22810">
                  <c:v>225.327</c:v>
                </c:pt>
                <c:pt idx="22811">
                  <c:v>225.3</c:v>
                </c:pt>
                <c:pt idx="22812">
                  <c:v>225.273</c:v>
                </c:pt>
                <c:pt idx="22813">
                  <c:v>225.24600000000001</c:v>
                </c:pt>
                <c:pt idx="22814">
                  <c:v>225.21899999999999</c:v>
                </c:pt>
                <c:pt idx="22815">
                  <c:v>225.19200000000001</c:v>
                </c:pt>
                <c:pt idx="22816">
                  <c:v>225.16499999999999</c:v>
                </c:pt>
                <c:pt idx="22817">
                  <c:v>225.13800000000001</c:v>
                </c:pt>
                <c:pt idx="22818">
                  <c:v>225.11199999999999</c:v>
                </c:pt>
                <c:pt idx="22819">
                  <c:v>225.08600000000001</c:v>
                </c:pt>
                <c:pt idx="22820">
                  <c:v>225.06</c:v>
                </c:pt>
                <c:pt idx="22821">
                  <c:v>225.03399999999999</c:v>
                </c:pt>
                <c:pt idx="22822">
                  <c:v>211.40799999999999</c:v>
                </c:pt>
                <c:pt idx="22823">
                  <c:v>170.143</c:v>
                </c:pt>
                <c:pt idx="22824">
                  <c:v>103.512</c:v>
                </c:pt>
                <c:pt idx="22825">
                  <c:v>12.193099999999999</c:v>
                </c:pt>
                <c:pt idx="22826">
                  <c:v>-94.472499999999997</c:v>
                </c:pt>
                <c:pt idx="22827">
                  <c:v>-94.444100000000006</c:v>
                </c:pt>
                <c:pt idx="22828">
                  <c:v>-94.420199999999994</c:v>
                </c:pt>
                <c:pt idx="22829">
                  <c:v>-94.4</c:v>
                </c:pt>
                <c:pt idx="22830">
                  <c:v>-94.383099999999999</c:v>
                </c:pt>
                <c:pt idx="22831">
                  <c:v>-94.368899999999996</c:v>
                </c:pt>
                <c:pt idx="22832">
                  <c:v>-94.357100000000003</c:v>
                </c:pt>
                <c:pt idx="22833">
                  <c:v>-94.347499999999997</c:v>
                </c:pt>
                <c:pt idx="22834">
                  <c:v>-94.339699999999993</c:v>
                </c:pt>
                <c:pt idx="22835">
                  <c:v>-94.333399999999997</c:v>
                </c:pt>
                <c:pt idx="22836">
                  <c:v>-94.328599999999994</c:v>
                </c:pt>
                <c:pt idx="22837">
                  <c:v>-94.325000000000003</c:v>
                </c:pt>
                <c:pt idx="22838">
                  <c:v>-94.322599999999994</c:v>
                </c:pt>
                <c:pt idx="22839">
                  <c:v>-94.321100000000001</c:v>
                </c:pt>
                <c:pt idx="22840">
                  <c:v>-94.320499999999996</c:v>
                </c:pt>
                <c:pt idx="22841">
                  <c:v>-94.320800000000006</c:v>
                </c:pt>
                <c:pt idx="22842">
                  <c:v>-94.321700000000007</c:v>
                </c:pt>
                <c:pt idx="22843">
                  <c:v>-94.323400000000007</c:v>
                </c:pt>
                <c:pt idx="22844">
                  <c:v>-94.325699999999998</c:v>
                </c:pt>
                <c:pt idx="22845">
                  <c:v>-94.328599999999994</c:v>
                </c:pt>
                <c:pt idx="22846">
                  <c:v>-94.331999999999994</c:v>
                </c:pt>
                <c:pt idx="22847">
                  <c:v>-94.335899999999995</c:v>
                </c:pt>
                <c:pt idx="22848">
                  <c:v>-94.340400000000002</c:v>
                </c:pt>
                <c:pt idx="22849">
                  <c:v>-94.345200000000006</c:v>
                </c:pt>
                <c:pt idx="22850">
                  <c:v>-94.350499999999997</c:v>
                </c:pt>
                <c:pt idx="22851">
                  <c:v>-94.356200000000001</c:v>
                </c:pt>
                <c:pt idx="22852">
                  <c:v>-94.362300000000005</c:v>
                </c:pt>
                <c:pt idx="22853">
                  <c:v>-94.368700000000004</c:v>
                </c:pt>
                <c:pt idx="22854">
                  <c:v>-94.375399999999999</c:v>
                </c:pt>
                <c:pt idx="22855">
                  <c:v>-94.382300000000001</c:v>
                </c:pt>
                <c:pt idx="22856">
                  <c:v>-90.186599999999999</c:v>
                </c:pt>
                <c:pt idx="22857">
                  <c:v>-62.515500000000003</c:v>
                </c:pt>
                <c:pt idx="22858">
                  <c:v>-8.4852100000000004</c:v>
                </c:pt>
                <c:pt idx="22859">
                  <c:v>79.365700000000004</c:v>
                </c:pt>
                <c:pt idx="22860">
                  <c:v>217.47200000000001</c:v>
                </c:pt>
                <c:pt idx="22861">
                  <c:v>224.83699999999999</c:v>
                </c:pt>
                <c:pt idx="22862">
                  <c:v>224.89400000000001</c:v>
                </c:pt>
                <c:pt idx="22863">
                  <c:v>224.941</c:v>
                </c:pt>
                <c:pt idx="22864">
                  <c:v>224.98099999999999</c:v>
                </c:pt>
                <c:pt idx="22865">
                  <c:v>225.01400000000001</c:v>
                </c:pt>
                <c:pt idx="22866">
                  <c:v>225.042</c:v>
                </c:pt>
                <c:pt idx="22867">
                  <c:v>225.065</c:v>
                </c:pt>
                <c:pt idx="22868">
                  <c:v>225.083</c:v>
                </c:pt>
                <c:pt idx="22869">
                  <c:v>225.09800000000001</c:v>
                </c:pt>
                <c:pt idx="22870">
                  <c:v>225.10900000000001</c:v>
                </c:pt>
                <c:pt idx="22871">
                  <c:v>225.11699999999999</c:v>
                </c:pt>
                <c:pt idx="22872">
                  <c:v>225.12299999999999</c:v>
                </c:pt>
                <c:pt idx="22873">
                  <c:v>225.126</c:v>
                </c:pt>
                <c:pt idx="22874">
                  <c:v>225.12700000000001</c:v>
                </c:pt>
                <c:pt idx="22875">
                  <c:v>225.125</c:v>
                </c:pt>
                <c:pt idx="22876">
                  <c:v>225.12200000000001</c:v>
                </c:pt>
                <c:pt idx="22877">
                  <c:v>225.11799999999999</c:v>
                </c:pt>
                <c:pt idx="22878">
                  <c:v>225.11199999999999</c:v>
                </c:pt>
                <c:pt idx="22879">
                  <c:v>225.10400000000001</c:v>
                </c:pt>
                <c:pt idx="22880">
                  <c:v>225.095</c:v>
                </c:pt>
                <c:pt idx="22881">
                  <c:v>225.08500000000001</c:v>
                </c:pt>
                <c:pt idx="22882">
                  <c:v>225.07400000000001</c:v>
                </c:pt>
                <c:pt idx="22883">
                  <c:v>225.06100000000001</c:v>
                </c:pt>
                <c:pt idx="22884">
                  <c:v>225.048</c:v>
                </c:pt>
                <c:pt idx="22885">
                  <c:v>225.03399999999999</c:v>
                </c:pt>
                <c:pt idx="22886">
                  <c:v>225.01900000000001</c:v>
                </c:pt>
                <c:pt idx="22887">
                  <c:v>225.00399999999999</c:v>
                </c:pt>
                <c:pt idx="22888">
                  <c:v>224.98699999999999</c:v>
                </c:pt>
                <c:pt idx="22889">
                  <c:v>224.971</c:v>
                </c:pt>
                <c:pt idx="22890">
                  <c:v>224.95400000000001</c:v>
                </c:pt>
                <c:pt idx="22891">
                  <c:v>224.93600000000001</c:v>
                </c:pt>
                <c:pt idx="22892">
                  <c:v>224.91800000000001</c:v>
                </c:pt>
                <c:pt idx="22893">
                  <c:v>224.9</c:v>
                </c:pt>
                <c:pt idx="22894">
                  <c:v>224.88200000000001</c:v>
                </c:pt>
                <c:pt idx="22895">
                  <c:v>224.864</c:v>
                </c:pt>
                <c:pt idx="22896">
                  <c:v>224.845</c:v>
                </c:pt>
                <c:pt idx="22897">
                  <c:v>224.827</c:v>
                </c:pt>
                <c:pt idx="22898">
                  <c:v>224.809</c:v>
                </c:pt>
                <c:pt idx="22899">
                  <c:v>224.791</c:v>
                </c:pt>
                <c:pt idx="22900">
                  <c:v>224.773</c:v>
                </c:pt>
                <c:pt idx="22901">
                  <c:v>224.755</c:v>
                </c:pt>
                <c:pt idx="22902">
                  <c:v>224.738</c:v>
                </c:pt>
                <c:pt idx="22903">
                  <c:v>224.721</c:v>
                </c:pt>
                <c:pt idx="22904">
                  <c:v>224.70400000000001</c:v>
                </c:pt>
                <c:pt idx="22905">
                  <c:v>207.81399999999999</c:v>
                </c:pt>
                <c:pt idx="22906">
                  <c:v>155.31800000000001</c:v>
                </c:pt>
                <c:pt idx="22907">
                  <c:v>70.795199999999994</c:v>
                </c:pt>
                <c:pt idx="22908">
                  <c:v>-43.446100000000001</c:v>
                </c:pt>
                <c:pt idx="22909">
                  <c:v>-94.346299999999999</c:v>
                </c:pt>
                <c:pt idx="22910">
                  <c:v>-94.323499999999996</c:v>
                </c:pt>
                <c:pt idx="22911">
                  <c:v>-94.304900000000004</c:v>
                </c:pt>
                <c:pt idx="22912">
                  <c:v>-94.2898</c:v>
                </c:pt>
                <c:pt idx="22913">
                  <c:v>-94.277900000000002</c:v>
                </c:pt>
                <c:pt idx="22914">
                  <c:v>-94.268600000000006</c:v>
                </c:pt>
                <c:pt idx="22915">
                  <c:v>-94.261700000000005</c:v>
                </c:pt>
                <c:pt idx="22916">
                  <c:v>-94.256799999999998</c:v>
                </c:pt>
                <c:pt idx="22917">
                  <c:v>-94.253600000000006</c:v>
                </c:pt>
                <c:pt idx="22918">
                  <c:v>-94.251999999999995</c:v>
                </c:pt>
                <c:pt idx="22919">
                  <c:v>-94.251800000000003</c:v>
                </c:pt>
                <c:pt idx="22920">
                  <c:v>-94.252899999999997</c:v>
                </c:pt>
                <c:pt idx="22921">
                  <c:v>-94.254999999999995</c:v>
                </c:pt>
                <c:pt idx="22922">
                  <c:v>-94.258099999999999</c:v>
                </c:pt>
                <c:pt idx="22923">
                  <c:v>-94.262200000000007</c:v>
                </c:pt>
                <c:pt idx="22924">
                  <c:v>-94.266999999999996</c:v>
                </c:pt>
                <c:pt idx="22925">
                  <c:v>-94.272599999999997</c:v>
                </c:pt>
                <c:pt idx="22926">
                  <c:v>-94.278999999999996</c:v>
                </c:pt>
                <c:pt idx="22927">
                  <c:v>-94.286000000000001</c:v>
                </c:pt>
                <c:pt idx="22928">
                  <c:v>-94.293599999999998</c:v>
                </c:pt>
                <c:pt idx="22929">
                  <c:v>-94.3018</c:v>
                </c:pt>
                <c:pt idx="22930">
                  <c:v>-94.310500000000005</c:v>
                </c:pt>
                <c:pt idx="22931">
                  <c:v>-94.319800000000001</c:v>
                </c:pt>
                <c:pt idx="22932">
                  <c:v>-94.329499999999996</c:v>
                </c:pt>
                <c:pt idx="22933">
                  <c:v>-94.339699999999993</c:v>
                </c:pt>
                <c:pt idx="22934">
                  <c:v>-94.350399999999993</c:v>
                </c:pt>
                <c:pt idx="22935">
                  <c:v>-94.361400000000003</c:v>
                </c:pt>
                <c:pt idx="22936">
                  <c:v>-94.372799999999998</c:v>
                </c:pt>
                <c:pt idx="22937">
                  <c:v>-94.384600000000006</c:v>
                </c:pt>
                <c:pt idx="22938">
                  <c:v>-94.396600000000007</c:v>
                </c:pt>
                <c:pt idx="22939">
                  <c:v>-94.408900000000003</c:v>
                </c:pt>
                <c:pt idx="22940">
                  <c:v>-94.421400000000006</c:v>
                </c:pt>
                <c:pt idx="22941">
                  <c:v>-94.434100000000001</c:v>
                </c:pt>
                <c:pt idx="22942">
                  <c:v>-94.447000000000003</c:v>
                </c:pt>
                <c:pt idx="22943">
                  <c:v>-94.459900000000005</c:v>
                </c:pt>
                <c:pt idx="22944">
                  <c:v>-94.472899999999996</c:v>
                </c:pt>
                <c:pt idx="22945">
                  <c:v>-94.485900000000001</c:v>
                </c:pt>
                <c:pt idx="22946">
                  <c:v>-94.498800000000003</c:v>
                </c:pt>
                <c:pt idx="22947">
                  <c:v>-94.511600000000001</c:v>
                </c:pt>
                <c:pt idx="22948">
                  <c:v>-94.524299999999997</c:v>
                </c:pt>
                <c:pt idx="22949">
                  <c:v>-94.536799999999999</c:v>
                </c:pt>
                <c:pt idx="22950">
                  <c:v>-83.130600000000001</c:v>
                </c:pt>
                <c:pt idx="22951">
                  <c:v>-51.067700000000002</c:v>
                </c:pt>
                <c:pt idx="22952">
                  <c:v>3.9810599999999998</c:v>
                </c:pt>
                <c:pt idx="22953">
                  <c:v>88.465299999999999</c:v>
                </c:pt>
                <c:pt idx="22954">
                  <c:v>215.90199999999999</c:v>
                </c:pt>
                <c:pt idx="22955">
                  <c:v>225.26400000000001</c:v>
                </c:pt>
                <c:pt idx="22956">
                  <c:v>225.32499999999999</c:v>
                </c:pt>
                <c:pt idx="22957">
                  <c:v>225.376</c:v>
                </c:pt>
                <c:pt idx="22958">
                  <c:v>225.41900000000001</c:v>
                </c:pt>
                <c:pt idx="22959">
                  <c:v>225.45400000000001</c:v>
                </c:pt>
                <c:pt idx="22960">
                  <c:v>225.482</c:v>
                </c:pt>
                <c:pt idx="22961">
                  <c:v>225.505</c:v>
                </c:pt>
                <c:pt idx="22962">
                  <c:v>225.523</c:v>
                </c:pt>
                <c:pt idx="22963">
                  <c:v>225.53700000000001</c:v>
                </c:pt>
                <c:pt idx="22964">
                  <c:v>225.547</c:v>
                </c:pt>
                <c:pt idx="22965">
                  <c:v>225.553</c:v>
                </c:pt>
                <c:pt idx="22966">
                  <c:v>225.55600000000001</c:v>
                </c:pt>
                <c:pt idx="22967">
                  <c:v>225.55699999999999</c:v>
                </c:pt>
                <c:pt idx="22968">
                  <c:v>225.55500000000001</c:v>
                </c:pt>
                <c:pt idx="22969">
                  <c:v>225.55099999999999</c:v>
                </c:pt>
                <c:pt idx="22970">
                  <c:v>225.54599999999999</c:v>
                </c:pt>
                <c:pt idx="22971">
                  <c:v>225.53800000000001</c:v>
                </c:pt>
                <c:pt idx="22972">
                  <c:v>225.53</c:v>
                </c:pt>
                <c:pt idx="22973">
                  <c:v>225.52</c:v>
                </c:pt>
                <c:pt idx="22974">
                  <c:v>225.50800000000001</c:v>
                </c:pt>
                <c:pt idx="22975">
                  <c:v>225.49600000000001</c:v>
                </c:pt>
                <c:pt idx="22976">
                  <c:v>225.483</c:v>
                </c:pt>
                <c:pt idx="22977">
                  <c:v>225.46899999999999</c:v>
                </c:pt>
                <c:pt idx="22978">
                  <c:v>225.45500000000001</c:v>
                </c:pt>
                <c:pt idx="22979">
                  <c:v>225.44</c:v>
                </c:pt>
                <c:pt idx="22980">
                  <c:v>225.42400000000001</c:v>
                </c:pt>
                <c:pt idx="22981">
                  <c:v>225.40899999999999</c:v>
                </c:pt>
                <c:pt idx="22982">
                  <c:v>225.392</c:v>
                </c:pt>
                <c:pt idx="22983">
                  <c:v>225.376</c:v>
                </c:pt>
                <c:pt idx="22984">
                  <c:v>210.375</c:v>
                </c:pt>
                <c:pt idx="22985">
                  <c:v>163.95099999999999</c:v>
                </c:pt>
                <c:pt idx="22986">
                  <c:v>87.888199999999998</c:v>
                </c:pt>
                <c:pt idx="22987">
                  <c:v>-17.005099999999999</c:v>
                </c:pt>
                <c:pt idx="22988">
                  <c:v>-94.627499999999998</c:v>
                </c:pt>
                <c:pt idx="22989">
                  <c:v>-94.602099999999993</c:v>
                </c:pt>
                <c:pt idx="22990">
                  <c:v>-94.580799999999996</c:v>
                </c:pt>
                <c:pt idx="22991">
                  <c:v>-94.562899999999999</c:v>
                </c:pt>
                <c:pt idx="22992">
                  <c:v>-94.547799999999995</c:v>
                </c:pt>
                <c:pt idx="22993">
                  <c:v>-94.535300000000007</c:v>
                </c:pt>
                <c:pt idx="22994">
                  <c:v>-94.524699999999996</c:v>
                </c:pt>
                <c:pt idx="22995">
                  <c:v>-94.516000000000005</c:v>
                </c:pt>
                <c:pt idx="22996">
                  <c:v>-94.508799999999994</c:v>
                </c:pt>
                <c:pt idx="22997">
                  <c:v>-94.502899999999997</c:v>
                </c:pt>
                <c:pt idx="22998">
                  <c:v>-94.498199999999997</c:v>
                </c:pt>
                <c:pt idx="22999">
                  <c:v>-94.494299999999996</c:v>
                </c:pt>
                <c:pt idx="23000">
                  <c:v>-94.491399999999999</c:v>
                </c:pt>
                <c:pt idx="23001">
                  <c:v>-94.489199999999997</c:v>
                </c:pt>
                <c:pt idx="23002">
                  <c:v>-94.4876</c:v>
                </c:pt>
                <c:pt idx="23003">
                  <c:v>-94.486699999999999</c:v>
                </c:pt>
                <c:pt idx="23004">
                  <c:v>-94.4863</c:v>
                </c:pt>
                <c:pt idx="23005">
                  <c:v>-94.486400000000003</c:v>
                </c:pt>
                <c:pt idx="23006">
                  <c:v>-94.486999999999995</c:v>
                </c:pt>
                <c:pt idx="23007">
                  <c:v>-94.488100000000003</c:v>
                </c:pt>
                <c:pt idx="23008">
                  <c:v>-94.489599999999996</c:v>
                </c:pt>
                <c:pt idx="23009">
                  <c:v>-94.491500000000002</c:v>
                </c:pt>
                <c:pt idx="23010">
                  <c:v>-94.493899999999996</c:v>
                </c:pt>
                <c:pt idx="23011">
                  <c:v>-94.496799999999993</c:v>
                </c:pt>
                <c:pt idx="23012">
                  <c:v>-94.500100000000003</c:v>
                </c:pt>
                <c:pt idx="23013">
                  <c:v>-94.503799999999998</c:v>
                </c:pt>
                <c:pt idx="23014">
                  <c:v>-94.507900000000006</c:v>
                </c:pt>
                <c:pt idx="23015">
                  <c:v>-94.512600000000006</c:v>
                </c:pt>
                <c:pt idx="23016">
                  <c:v>-94.517600000000002</c:v>
                </c:pt>
                <c:pt idx="23017">
                  <c:v>-94.523099999999999</c:v>
                </c:pt>
                <c:pt idx="23018">
                  <c:v>-94.528999999999996</c:v>
                </c:pt>
                <c:pt idx="23019">
                  <c:v>-94.535200000000003</c:v>
                </c:pt>
                <c:pt idx="23020">
                  <c:v>-94.541899999999998</c:v>
                </c:pt>
                <c:pt idx="23021">
                  <c:v>-94.548900000000003</c:v>
                </c:pt>
                <c:pt idx="23022">
                  <c:v>-94.556299999999993</c:v>
                </c:pt>
                <c:pt idx="23023">
                  <c:v>-94.563999999999993</c:v>
                </c:pt>
                <c:pt idx="23024">
                  <c:v>-94.571899999999999</c:v>
                </c:pt>
                <c:pt idx="23025">
                  <c:v>-94.58</c:v>
                </c:pt>
                <c:pt idx="23026">
                  <c:v>-94.588399999999993</c:v>
                </c:pt>
                <c:pt idx="23027">
                  <c:v>-94.596900000000005</c:v>
                </c:pt>
                <c:pt idx="23028">
                  <c:v>-94.605500000000006</c:v>
                </c:pt>
                <c:pt idx="23029">
                  <c:v>-94.614099999999993</c:v>
                </c:pt>
                <c:pt idx="23030">
                  <c:v>-94.622699999999995</c:v>
                </c:pt>
                <c:pt idx="23031">
                  <c:v>-94.631299999999996</c:v>
                </c:pt>
                <c:pt idx="23032">
                  <c:v>-76.684600000000003</c:v>
                </c:pt>
                <c:pt idx="23033">
                  <c:v>-30.387799999999999</c:v>
                </c:pt>
                <c:pt idx="23034">
                  <c:v>49.544600000000003</c:v>
                </c:pt>
                <c:pt idx="23035">
                  <c:v>176.184</c:v>
                </c:pt>
                <c:pt idx="23036">
                  <c:v>225.40199999999999</c:v>
                </c:pt>
                <c:pt idx="23037">
                  <c:v>225.46</c:v>
                </c:pt>
                <c:pt idx="23038">
                  <c:v>225.50800000000001</c:v>
                </c:pt>
                <c:pt idx="23039">
                  <c:v>225.547</c:v>
                </c:pt>
                <c:pt idx="23040">
                  <c:v>225.578</c:v>
                </c:pt>
                <c:pt idx="23041">
                  <c:v>225.60300000000001</c:v>
                </c:pt>
                <c:pt idx="23042">
                  <c:v>225.62100000000001</c:v>
                </c:pt>
                <c:pt idx="23043">
                  <c:v>225.63499999999999</c:v>
                </c:pt>
                <c:pt idx="23044">
                  <c:v>225.643</c:v>
                </c:pt>
                <c:pt idx="23045">
                  <c:v>225.64699999999999</c:v>
                </c:pt>
                <c:pt idx="23046">
                  <c:v>225.648</c:v>
                </c:pt>
                <c:pt idx="23047">
                  <c:v>225.64500000000001</c:v>
                </c:pt>
                <c:pt idx="23048">
                  <c:v>225.63900000000001</c:v>
                </c:pt>
                <c:pt idx="23049">
                  <c:v>225.631</c:v>
                </c:pt>
                <c:pt idx="23050">
                  <c:v>225.62</c:v>
                </c:pt>
                <c:pt idx="23051">
                  <c:v>225.607</c:v>
                </c:pt>
                <c:pt idx="23052">
                  <c:v>225.59200000000001</c:v>
                </c:pt>
                <c:pt idx="23053">
                  <c:v>225.57499999999999</c:v>
                </c:pt>
                <c:pt idx="23054">
                  <c:v>225.55699999999999</c:v>
                </c:pt>
                <c:pt idx="23055">
                  <c:v>225.53700000000001</c:v>
                </c:pt>
                <c:pt idx="23056">
                  <c:v>225.51599999999999</c:v>
                </c:pt>
                <c:pt idx="23057">
                  <c:v>225.494</c:v>
                </c:pt>
                <c:pt idx="23058">
                  <c:v>225.471</c:v>
                </c:pt>
                <c:pt idx="23059">
                  <c:v>225.447</c:v>
                </c:pt>
                <c:pt idx="23060">
                  <c:v>225.422</c:v>
                </c:pt>
                <c:pt idx="23061">
                  <c:v>225.39699999999999</c:v>
                </c:pt>
                <c:pt idx="23062">
                  <c:v>225.37100000000001</c:v>
                </c:pt>
                <c:pt idx="23063">
                  <c:v>225.345</c:v>
                </c:pt>
                <c:pt idx="23064">
                  <c:v>225.31800000000001</c:v>
                </c:pt>
                <c:pt idx="23065">
                  <c:v>225.292</c:v>
                </c:pt>
                <c:pt idx="23066">
                  <c:v>225.26499999999999</c:v>
                </c:pt>
                <c:pt idx="23067">
                  <c:v>225.238</c:v>
                </c:pt>
                <c:pt idx="23068">
                  <c:v>225.21</c:v>
                </c:pt>
                <c:pt idx="23069">
                  <c:v>225.18299999999999</c:v>
                </c:pt>
                <c:pt idx="23070">
                  <c:v>225.15600000000001</c:v>
                </c:pt>
                <c:pt idx="23071">
                  <c:v>225.12899999999999</c:v>
                </c:pt>
                <c:pt idx="23072">
                  <c:v>225.102</c:v>
                </c:pt>
                <c:pt idx="23073">
                  <c:v>225.07499999999999</c:v>
                </c:pt>
                <c:pt idx="23074">
                  <c:v>225.04900000000001</c:v>
                </c:pt>
                <c:pt idx="23075">
                  <c:v>225.023</c:v>
                </c:pt>
                <c:pt idx="23076">
                  <c:v>224.99700000000001</c:v>
                </c:pt>
                <c:pt idx="23077">
                  <c:v>224.971</c:v>
                </c:pt>
                <c:pt idx="23078">
                  <c:v>197.261</c:v>
                </c:pt>
                <c:pt idx="23079">
                  <c:v>143.583</c:v>
                </c:pt>
                <c:pt idx="23080">
                  <c:v>65.631600000000006</c:v>
                </c:pt>
                <c:pt idx="23081">
                  <c:v>-36.649299999999997</c:v>
                </c:pt>
                <c:pt idx="23082">
                  <c:v>-94.438800000000001</c:v>
                </c:pt>
                <c:pt idx="23083">
                  <c:v>-94.412300000000002</c:v>
                </c:pt>
                <c:pt idx="23084">
                  <c:v>-94.389899999999997</c:v>
                </c:pt>
                <c:pt idx="23085">
                  <c:v>-94.371099999999998</c:v>
                </c:pt>
                <c:pt idx="23086">
                  <c:v>-94.3553</c:v>
                </c:pt>
                <c:pt idx="23087">
                  <c:v>-94.342200000000005</c:v>
                </c:pt>
                <c:pt idx="23088">
                  <c:v>-94.331400000000002</c:v>
                </c:pt>
                <c:pt idx="23089">
                  <c:v>-94.322599999999994</c:v>
                </c:pt>
                <c:pt idx="23090">
                  <c:v>-94.3155</c:v>
                </c:pt>
                <c:pt idx="23091">
                  <c:v>-94.309899999999999</c:v>
                </c:pt>
                <c:pt idx="23092">
                  <c:v>-94.305700000000002</c:v>
                </c:pt>
                <c:pt idx="23093">
                  <c:v>-94.302800000000005</c:v>
                </c:pt>
                <c:pt idx="23094">
                  <c:v>-94.300899999999999</c:v>
                </c:pt>
                <c:pt idx="23095">
                  <c:v>-94.299899999999994</c:v>
                </c:pt>
                <c:pt idx="23096">
                  <c:v>-94.299899999999994</c:v>
                </c:pt>
                <c:pt idx="23097">
                  <c:v>-94.300600000000003</c:v>
                </c:pt>
                <c:pt idx="23098">
                  <c:v>-94.302099999999996</c:v>
                </c:pt>
                <c:pt idx="23099">
                  <c:v>-94.304299999999998</c:v>
                </c:pt>
                <c:pt idx="23100">
                  <c:v>-94.307100000000005</c:v>
                </c:pt>
                <c:pt idx="23101">
                  <c:v>-94.310500000000005</c:v>
                </c:pt>
                <c:pt idx="23102">
                  <c:v>-94.314400000000006</c:v>
                </c:pt>
                <c:pt idx="23103">
                  <c:v>-94.318899999999999</c:v>
                </c:pt>
                <c:pt idx="23104">
                  <c:v>-94.323800000000006</c:v>
                </c:pt>
                <c:pt idx="23105">
                  <c:v>-94.3292</c:v>
                </c:pt>
                <c:pt idx="23106">
                  <c:v>-94.334999999999994</c:v>
                </c:pt>
                <c:pt idx="23107">
                  <c:v>-94.341200000000001</c:v>
                </c:pt>
                <c:pt idx="23108">
                  <c:v>-94.347700000000003</c:v>
                </c:pt>
                <c:pt idx="23109">
                  <c:v>-94.354600000000005</c:v>
                </c:pt>
                <c:pt idx="23110">
                  <c:v>-94.361699999999999</c:v>
                </c:pt>
                <c:pt idx="23111">
                  <c:v>-92.501900000000006</c:v>
                </c:pt>
                <c:pt idx="23112">
                  <c:v>-67.792199999999994</c:v>
                </c:pt>
                <c:pt idx="23113">
                  <c:v>-17.811900000000001</c:v>
                </c:pt>
                <c:pt idx="23114">
                  <c:v>63.986800000000002</c:v>
                </c:pt>
                <c:pt idx="23115">
                  <c:v>192.255</c:v>
                </c:pt>
                <c:pt idx="23116">
                  <c:v>224.78299999999999</c:v>
                </c:pt>
                <c:pt idx="23117">
                  <c:v>224.84200000000001</c:v>
                </c:pt>
                <c:pt idx="23118">
                  <c:v>224.892</c:v>
                </c:pt>
                <c:pt idx="23119">
                  <c:v>224.934</c:v>
                </c:pt>
                <c:pt idx="23120">
                  <c:v>224.96899999999999</c:v>
                </c:pt>
                <c:pt idx="23121">
                  <c:v>224.999</c:v>
                </c:pt>
                <c:pt idx="23122">
                  <c:v>225.023</c:v>
                </c:pt>
                <c:pt idx="23123">
                  <c:v>225.04300000000001</c:v>
                </c:pt>
                <c:pt idx="23124">
                  <c:v>225.059</c:v>
                </c:pt>
                <c:pt idx="23125">
                  <c:v>225.072</c:v>
                </c:pt>
                <c:pt idx="23126">
                  <c:v>225.08199999999999</c:v>
                </c:pt>
                <c:pt idx="23127">
                  <c:v>225.089</c:v>
                </c:pt>
                <c:pt idx="23128">
                  <c:v>225.09399999999999</c:v>
                </c:pt>
                <c:pt idx="23129">
                  <c:v>225.096</c:v>
                </c:pt>
                <c:pt idx="23130">
                  <c:v>225.09700000000001</c:v>
                </c:pt>
                <c:pt idx="23131">
                  <c:v>225.096</c:v>
                </c:pt>
                <c:pt idx="23132">
                  <c:v>225.09299999999999</c:v>
                </c:pt>
                <c:pt idx="23133">
                  <c:v>225.08799999999999</c:v>
                </c:pt>
                <c:pt idx="23134">
                  <c:v>225.08199999999999</c:v>
                </c:pt>
                <c:pt idx="23135">
                  <c:v>225.07499999999999</c:v>
                </c:pt>
                <c:pt idx="23136">
                  <c:v>225.06700000000001</c:v>
                </c:pt>
                <c:pt idx="23137">
                  <c:v>225.05699999999999</c:v>
                </c:pt>
                <c:pt idx="23138">
                  <c:v>225.047</c:v>
                </c:pt>
                <c:pt idx="23139">
                  <c:v>225.036</c:v>
                </c:pt>
                <c:pt idx="23140">
                  <c:v>225.024</c:v>
                </c:pt>
                <c:pt idx="23141">
                  <c:v>225.011</c:v>
                </c:pt>
                <c:pt idx="23142">
                  <c:v>224.99700000000001</c:v>
                </c:pt>
                <c:pt idx="23143">
                  <c:v>224.983</c:v>
                </c:pt>
                <c:pt idx="23144">
                  <c:v>224.96899999999999</c:v>
                </c:pt>
                <c:pt idx="23145">
                  <c:v>224.95400000000001</c:v>
                </c:pt>
                <c:pt idx="23146">
                  <c:v>224.93799999999999</c:v>
                </c:pt>
                <c:pt idx="23147">
                  <c:v>224.922</c:v>
                </c:pt>
                <c:pt idx="23148">
                  <c:v>224.90600000000001</c:v>
                </c:pt>
                <c:pt idx="23149">
                  <c:v>224.89</c:v>
                </c:pt>
                <c:pt idx="23150">
                  <c:v>224.874</c:v>
                </c:pt>
                <c:pt idx="23151">
                  <c:v>224.857</c:v>
                </c:pt>
                <c:pt idx="23152">
                  <c:v>224.84100000000001</c:v>
                </c:pt>
                <c:pt idx="23153">
                  <c:v>224.82499999999999</c:v>
                </c:pt>
                <c:pt idx="23154">
                  <c:v>224.80799999999999</c:v>
                </c:pt>
                <c:pt idx="23155">
                  <c:v>224.792</c:v>
                </c:pt>
                <c:pt idx="23156">
                  <c:v>224.77600000000001</c:v>
                </c:pt>
                <c:pt idx="23157">
                  <c:v>224.761</c:v>
                </c:pt>
                <c:pt idx="23158">
                  <c:v>224.745</c:v>
                </c:pt>
                <c:pt idx="23159">
                  <c:v>216.75899999999999</c:v>
                </c:pt>
                <c:pt idx="23160">
                  <c:v>171.608</c:v>
                </c:pt>
                <c:pt idx="23161">
                  <c:v>93.161199999999994</c:v>
                </c:pt>
                <c:pt idx="23162">
                  <c:v>-15.794</c:v>
                </c:pt>
                <c:pt idx="23163">
                  <c:v>-94.369799999999998</c:v>
                </c:pt>
                <c:pt idx="23164">
                  <c:v>-94.346199999999996</c:v>
                </c:pt>
                <c:pt idx="23165">
                  <c:v>-94.326899999999995</c:v>
                </c:pt>
                <c:pt idx="23166">
                  <c:v>-94.311300000000003</c:v>
                </c:pt>
                <c:pt idx="23167">
                  <c:v>-94.2988</c:v>
                </c:pt>
                <c:pt idx="23168">
                  <c:v>-94.289000000000001</c:v>
                </c:pt>
                <c:pt idx="23169">
                  <c:v>-94.281599999999997</c:v>
                </c:pt>
                <c:pt idx="23170">
                  <c:v>-94.276300000000006</c:v>
                </c:pt>
                <c:pt idx="23171">
                  <c:v>-94.2727</c:v>
                </c:pt>
                <c:pt idx="23172">
                  <c:v>-94.270700000000005</c:v>
                </c:pt>
                <c:pt idx="23173">
                  <c:v>-94.270099999999999</c:v>
                </c:pt>
                <c:pt idx="23174">
                  <c:v>-94.270799999999994</c:v>
                </c:pt>
                <c:pt idx="23175">
                  <c:v>-94.272499999999994</c:v>
                </c:pt>
                <c:pt idx="23176">
                  <c:v>-94.275300000000001</c:v>
                </c:pt>
                <c:pt idx="23177">
                  <c:v>-94.278899999999993</c:v>
                </c:pt>
                <c:pt idx="23178">
                  <c:v>-94.2834</c:v>
                </c:pt>
                <c:pt idx="23179">
                  <c:v>-94.288700000000006</c:v>
                </c:pt>
                <c:pt idx="23180">
                  <c:v>-94.294600000000003</c:v>
                </c:pt>
                <c:pt idx="23181">
                  <c:v>-94.301199999999994</c:v>
                </c:pt>
                <c:pt idx="23182">
                  <c:v>-94.308499999999995</c:v>
                </c:pt>
                <c:pt idx="23183">
                  <c:v>-94.316299999999998</c:v>
                </c:pt>
                <c:pt idx="23184">
                  <c:v>-94.324700000000007</c:v>
                </c:pt>
                <c:pt idx="23185">
                  <c:v>-94.333600000000004</c:v>
                </c:pt>
                <c:pt idx="23186">
                  <c:v>-94.343000000000004</c:v>
                </c:pt>
                <c:pt idx="23187">
                  <c:v>-94.352900000000005</c:v>
                </c:pt>
                <c:pt idx="23188">
                  <c:v>-94.363200000000006</c:v>
                </c:pt>
                <c:pt idx="23189">
                  <c:v>-94.373999999999995</c:v>
                </c:pt>
                <c:pt idx="23190">
                  <c:v>-94.385099999999994</c:v>
                </c:pt>
                <c:pt idx="23191">
                  <c:v>-94.396600000000007</c:v>
                </c:pt>
                <c:pt idx="23192">
                  <c:v>-94.4084</c:v>
                </c:pt>
                <c:pt idx="23193">
                  <c:v>-94.420500000000004</c:v>
                </c:pt>
                <c:pt idx="23194">
                  <c:v>-94.432900000000004</c:v>
                </c:pt>
                <c:pt idx="23195">
                  <c:v>-94.445400000000006</c:v>
                </c:pt>
                <c:pt idx="23196">
                  <c:v>-94.458100000000002</c:v>
                </c:pt>
                <c:pt idx="23197">
                  <c:v>-94.471000000000004</c:v>
                </c:pt>
                <c:pt idx="23198">
                  <c:v>-94.483900000000006</c:v>
                </c:pt>
                <c:pt idx="23199">
                  <c:v>-94.496799999999993</c:v>
                </c:pt>
                <c:pt idx="23200">
                  <c:v>-94.509799999999998</c:v>
                </c:pt>
                <c:pt idx="23201">
                  <c:v>-94.522599999999997</c:v>
                </c:pt>
                <c:pt idx="23202">
                  <c:v>-94.535399999999996</c:v>
                </c:pt>
                <c:pt idx="23203">
                  <c:v>-94.547899999999998</c:v>
                </c:pt>
                <c:pt idx="23204">
                  <c:v>-94.560299999999998</c:v>
                </c:pt>
                <c:pt idx="23205">
                  <c:v>-94.163700000000006</c:v>
                </c:pt>
                <c:pt idx="23206">
                  <c:v>-73.199100000000001</c:v>
                </c:pt>
                <c:pt idx="23207">
                  <c:v>-30.892700000000001</c:v>
                </c:pt>
                <c:pt idx="23208">
                  <c:v>36.4968</c:v>
                </c:pt>
                <c:pt idx="23209">
                  <c:v>138.148</c:v>
                </c:pt>
                <c:pt idx="23210">
                  <c:v>225.28899999999999</c:v>
                </c:pt>
                <c:pt idx="23211">
                  <c:v>225.35599999999999</c:v>
                </c:pt>
                <c:pt idx="23212">
                  <c:v>225.411</c:v>
                </c:pt>
                <c:pt idx="23213">
                  <c:v>225.45699999999999</c:v>
                </c:pt>
                <c:pt idx="23214">
                  <c:v>225.495</c:v>
                </c:pt>
                <c:pt idx="23215">
                  <c:v>225.52600000000001</c:v>
                </c:pt>
                <c:pt idx="23216">
                  <c:v>225.55099999999999</c:v>
                </c:pt>
                <c:pt idx="23217">
                  <c:v>225.571</c:v>
                </c:pt>
                <c:pt idx="23218">
                  <c:v>225.58500000000001</c:v>
                </c:pt>
                <c:pt idx="23219">
                  <c:v>225.596</c:v>
                </c:pt>
                <c:pt idx="23220">
                  <c:v>225.602</c:v>
                </c:pt>
                <c:pt idx="23221">
                  <c:v>225.60599999999999</c:v>
                </c:pt>
                <c:pt idx="23222">
                  <c:v>225.60599999999999</c:v>
                </c:pt>
                <c:pt idx="23223">
                  <c:v>225.60400000000001</c:v>
                </c:pt>
                <c:pt idx="23224">
                  <c:v>225.59899999999999</c:v>
                </c:pt>
                <c:pt idx="23225">
                  <c:v>225.59299999999999</c:v>
                </c:pt>
                <c:pt idx="23226">
                  <c:v>225.58500000000001</c:v>
                </c:pt>
                <c:pt idx="23227">
                  <c:v>225.57499999999999</c:v>
                </c:pt>
                <c:pt idx="23228">
                  <c:v>225.56399999999999</c:v>
                </c:pt>
                <c:pt idx="23229">
                  <c:v>225.55199999999999</c:v>
                </c:pt>
                <c:pt idx="23230">
                  <c:v>225.53899999999999</c:v>
                </c:pt>
                <c:pt idx="23231">
                  <c:v>225.524</c:v>
                </c:pt>
                <c:pt idx="23232">
                  <c:v>225.50899999999999</c:v>
                </c:pt>
                <c:pt idx="23233">
                  <c:v>225.494</c:v>
                </c:pt>
                <c:pt idx="23234">
                  <c:v>225.47800000000001</c:v>
                </c:pt>
                <c:pt idx="23235">
                  <c:v>225.46100000000001</c:v>
                </c:pt>
                <c:pt idx="23236">
                  <c:v>225.44300000000001</c:v>
                </c:pt>
                <c:pt idx="23237">
                  <c:v>225.42599999999999</c:v>
                </c:pt>
                <c:pt idx="23238">
                  <c:v>225.40799999999999</c:v>
                </c:pt>
                <c:pt idx="23239">
                  <c:v>223.34299999999999</c:v>
                </c:pt>
                <c:pt idx="23240">
                  <c:v>189.834</c:v>
                </c:pt>
                <c:pt idx="23241">
                  <c:v>126.962</c:v>
                </c:pt>
                <c:pt idx="23242">
                  <c:v>35.941600000000001</c:v>
                </c:pt>
                <c:pt idx="23243">
                  <c:v>-82.625100000000003</c:v>
                </c:pt>
                <c:pt idx="23244">
                  <c:v>-94.619299999999996</c:v>
                </c:pt>
                <c:pt idx="23245">
                  <c:v>-94.595699999999994</c:v>
                </c:pt>
                <c:pt idx="23246">
                  <c:v>-94.575699999999998</c:v>
                </c:pt>
                <c:pt idx="23247">
                  <c:v>-94.558899999999994</c:v>
                </c:pt>
                <c:pt idx="23248">
                  <c:v>-94.544700000000006</c:v>
                </c:pt>
                <c:pt idx="23249">
                  <c:v>-94.532700000000006</c:v>
                </c:pt>
                <c:pt idx="23250">
                  <c:v>-94.5227</c:v>
                </c:pt>
                <c:pt idx="23251">
                  <c:v>-94.514300000000006</c:v>
                </c:pt>
                <c:pt idx="23252">
                  <c:v>-94.507300000000001</c:v>
                </c:pt>
                <c:pt idx="23253">
                  <c:v>-94.501499999999993</c:v>
                </c:pt>
                <c:pt idx="23254">
                  <c:v>-94.496799999999993</c:v>
                </c:pt>
                <c:pt idx="23255">
                  <c:v>-94.492999999999995</c:v>
                </c:pt>
                <c:pt idx="23256">
                  <c:v>-94.49</c:v>
                </c:pt>
                <c:pt idx="23257">
                  <c:v>-94.487700000000004</c:v>
                </c:pt>
                <c:pt idx="23258">
                  <c:v>-94.486000000000004</c:v>
                </c:pt>
                <c:pt idx="23259">
                  <c:v>-94.484999999999999</c:v>
                </c:pt>
                <c:pt idx="23260">
                  <c:v>-94.484499999999997</c:v>
                </c:pt>
                <c:pt idx="23261">
                  <c:v>-94.484499999999997</c:v>
                </c:pt>
                <c:pt idx="23262">
                  <c:v>-94.484999999999999</c:v>
                </c:pt>
                <c:pt idx="23263">
                  <c:v>-94.486000000000004</c:v>
                </c:pt>
                <c:pt idx="23264">
                  <c:v>-94.487399999999994</c:v>
                </c:pt>
                <c:pt idx="23265">
                  <c:v>-94.4893</c:v>
                </c:pt>
                <c:pt idx="23266">
                  <c:v>-94.491699999999994</c:v>
                </c:pt>
                <c:pt idx="23267">
                  <c:v>-94.494500000000002</c:v>
                </c:pt>
                <c:pt idx="23268">
                  <c:v>-94.497799999999998</c:v>
                </c:pt>
                <c:pt idx="23269">
                  <c:v>-94.501499999999993</c:v>
                </c:pt>
                <c:pt idx="23270">
                  <c:v>-94.505700000000004</c:v>
                </c:pt>
                <c:pt idx="23271">
                  <c:v>-94.510300000000001</c:v>
                </c:pt>
                <c:pt idx="23272">
                  <c:v>-94.515299999999996</c:v>
                </c:pt>
                <c:pt idx="23273">
                  <c:v>-94.520799999999994</c:v>
                </c:pt>
                <c:pt idx="23274">
                  <c:v>-94.526700000000005</c:v>
                </c:pt>
                <c:pt idx="23275">
                  <c:v>-94.533000000000001</c:v>
                </c:pt>
                <c:pt idx="23276">
                  <c:v>-94.539699999999996</c:v>
                </c:pt>
                <c:pt idx="23277">
                  <c:v>-94.546700000000001</c:v>
                </c:pt>
                <c:pt idx="23278">
                  <c:v>-94.554000000000002</c:v>
                </c:pt>
                <c:pt idx="23279">
                  <c:v>-94.561599999999999</c:v>
                </c:pt>
                <c:pt idx="23280">
                  <c:v>-94.569400000000002</c:v>
                </c:pt>
                <c:pt idx="23281">
                  <c:v>-94.577500000000001</c:v>
                </c:pt>
                <c:pt idx="23282">
                  <c:v>-94.585700000000003</c:v>
                </c:pt>
                <c:pt idx="23283">
                  <c:v>-94.593999999999994</c:v>
                </c:pt>
                <c:pt idx="23284">
                  <c:v>-94.602400000000003</c:v>
                </c:pt>
                <c:pt idx="23285">
                  <c:v>-94.610799999999998</c:v>
                </c:pt>
                <c:pt idx="23286">
                  <c:v>-85.382499999999993</c:v>
                </c:pt>
                <c:pt idx="23287">
                  <c:v>-48.375799999999998</c:v>
                </c:pt>
                <c:pt idx="23288">
                  <c:v>20.249199999999998</c:v>
                </c:pt>
                <c:pt idx="23289">
                  <c:v>130.66999999999999</c:v>
                </c:pt>
                <c:pt idx="23290">
                  <c:v>225.33799999999999</c:v>
                </c:pt>
                <c:pt idx="23291">
                  <c:v>225.4</c:v>
                </c:pt>
                <c:pt idx="23292">
                  <c:v>225.452</c:v>
                </c:pt>
                <c:pt idx="23293">
                  <c:v>225.494</c:v>
                </c:pt>
                <c:pt idx="23294">
                  <c:v>225.529</c:v>
                </c:pt>
                <c:pt idx="23295">
                  <c:v>225.55600000000001</c:v>
                </c:pt>
                <c:pt idx="23296">
                  <c:v>225.577</c:v>
                </c:pt>
                <c:pt idx="23297">
                  <c:v>225.59299999999999</c:v>
                </c:pt>
                <c:pt idx="23298">
                  <c:v>225.60400000000001</c:v>
                </c:pt>
                <c:pt idx="23299">
                  <c:v>225.61099999999999</c:v>
                </c:pt>
                <c:pt idx="23300">
                  <c:v>225.613</c:v>
                </c:pt>
                <c:pt idx="23301">
                  <c:v>225.613</c:v>
                </c:pt>
                <c:pt idx="23302">
                  <c:v>225.60900000000001</c:v>
                </c:pt>
                <c:pt idx="23303">
                  <c:v>225.602</c:v>
                </c:pt>
                <c:pt idx="23304">
                  <c:v>225.59299999999999</c:v>
                </c:pt>
                <c:pt idx="23305">
                  <c:v>225.58199999999999</c:v>
                </c:pt>
                <c:pt idx="23306">
                  <c:v>225.56899999999999</c:v>
                </c:pt>
                <c:pt idx="23307">
                  <c:v>225.553</c:v>
                </c:pt>
                <c:pt idx="23308">
                  <c:v>225.536</c:v>
                </c:pt>
                <c:pt idx="23309">
                  <c:v>225.518</c:v>
                </c:pt>
                <c:pt idx="23310">
                  <c:v>225.49799999999999</c:v>
                </c:pt>
                <c:pt idx="23311">
                  <c:v>225.477</c:v>
                </c:pt>
                <c:pt idx="23312">
                  <c:v>225.45500000000001</c:v>
                </c:pt>
                <c:pt idx="23313">
                  <c:v>225.43199999999999</c:v>
                </c:pt>
                <c:pt idx="23314">
                  <c:v>225.40799999999999</c:v>
                </c:pt>
                <c:pt idx="23315">
                  <c:v>225.38300000000001</c:v>
                </c:pt>
                <c:pt idx="23316">
                  <c:v>225.358</c:v>
                </c:pt>
                <c:pt idx="23317">
                  <c:v>225.33199999999999</c:v>
                </c:pt>
                <c:pt idx="23318">
                  <c:v>225.30500000000001</c:v>
                </c:pt>
                <c:pt idx="23319">
                  <c:v>225.279</c:v>
                </c:pt>
                <c:pt idx="23320">
                  <c:v>225.251</c:v>
                </c:pt>
                <c:pt idx="23321">
                  <c:v>225.22399999999999</c:v>
                </c:pt>
                <c:pt idx="23322">
                  <c:v>225.197</c:v>
                </c:pt>
                <c:pt idx="23323">
                  <c:v>225.16900000000001</c:v>
                </c:pt>
                <c:pt idx="23324">
                  <c:v>225.142</c:v>
                </c:pt>
                <c:pt idx="23325">
                  <c:v>225.114</c:v>
                </c:pt>
                <c:pt idx="23326">
                  <c:v>225.08600000000001</c:v>
                </c:pt>
                <c:pt idx="23327">
                  <c:v>225.059</c:v>
                </c:pt>
                <c:pt idx="23328">
                  <c:v>225.03200000000001</c:v>
                </c:pt>
                <c:pt idx="23329">
                  <c:v>225.005</c:v>
                </c:pt>
                <c:pt idx="23330">
                  <c:v>224.97800000000001</c:v>
                </c:pt>
                <c:pt idx="23331">
                  <c:v>224.952</c:v>
                </c:pt>
                <c:pt idx="23332">
                  <c:v>224.92599999999999</c:v>
                </c:pt>
                <c:pt idx="23333">
                  <c:v>207.61099999999999</c:v>
                </c:pt>
                <c:pt idx="23334">
                  <c:v>162.90700000000001</c:v>
                </c:pt>
                <c:pt idx="23335">
                  <c:v>93.050299999999993</c:v>
                </c:pt>
                <c:pt idx="23336">
                  <c:v>-1.44428</c:v>
                </c:pt>
                <c:pt idx="23337">
                  <c:v>-94.424899999999994</c:v>
                </c:pt>
                <c:pt idx="23338">
                  <c:v>-94.397000000000006</c:v>
                </c:pt>
                <c:pt idx="23339">
                  <c:v>-94.373599999999996</c:v>
                </c:pt>
                <c:pt idx="23340">
                  <c:v>-94.353899999999996</c:v>
                </c:pt>
                <c:pt idx="23341">
                  <c:v>-94.337400000000002</c:v>
                </c:pt>
                <c:pt idx="23342">
                  <c:v>-94.323700000000002</c:v>
                </c:pt>
                <c:pt idx="23343">
                  <c:v>-94.312399999999997</c:v>
                </c:pt>
                <c:pt idx="23344">
                  <c:v>-94.303200000000004</c:v>
                </c:pt>
                <c:pt idx="23345">
                  <c:v>-94.295900000000003</c:v>
                </c:pt>
                <c:pt idx="23346">
                  <c:v>-94.290199999999999</c:v>
                </c:pt>
                <c:pt idx="23347">
                  <c:v>-94.285899999999998</c:v>
                </c:pt>
                <c:pt idx="23348">
                  <c:v>-94.282899999999998</c:v>
                </c:pt>
                <c:pt idx="23349">
                  <c:v>-94.281000000000006</c:v>
                </c:pt>
                <c:pt idx="23350">
                  <c:v>-94.280199999999994</c:v>
                </c:pt>
                <c:pt idx="23351">
                  <c:v>-94.280299999999997</c:v>
                </c:pt>
                <c:pt idx="23352">
                  <c:v>-94.281300000000002</c:v>
                </c:pt>
                <c:pt idx="23353">
                  <c:v>-94.283000000000001</c:v>
                </c:pt>
                <c:pt idx="23354">
                  <c:v>-94.285499999999999</c:v>
                </c:pt>
                <c:pt idx="23355">
                  <c:v>-94.288600000000002</c:v>
                </c:pt>
                <c:pt idx="23356">
                  <c:v>-94.292299999999997</c:v>
                </c:pt>
                <c:pt idx="23357">
                  <c:v>-94.296599999999998</c:v>
                </c:pt>
                <c:pt idx="23358">
                  <c:v>-94.301400000000001</c:v>
                </c:pt>
                <c:pt idx="23359">
                  <c:v>-94.306700000000006</c:v>
                </c:pt>
                <c:pt idx="23360">
                  <c:v>-94.312600000000003</c:v>
                </c:pt>
                <c:pt idx="23361">
                  <c:v>-94.318799999999996</c:v>
                </c:pt>
                <c:pt idx="23362">
                  <c:v>-94.325400000000002</c:v>
                </c:pt>
                <c:pt idx="23363">
                  <c:v>-94.332400000000007</c:v>
                </c:pt>
                <c:pt idx="23364">
                  <c:v>-94.339699999999993</c:v>
                </c:pt>
                <c:pt idx="23365">
                  <c:v>-94.347399999999993</c:v>
                </c:pt>
                <c:pt idx="23366">
                  <c:v>-94.3553</c:v>
                </c:pt>
                <c:pt idx="23367">
                  <c:v>-77.072299999999998</c:v>
                </c:pt>
                <c:pt idx="23368">
                  <c:v>-36.005299999999998</c:v>
                </c:pt>
                <c:pt idx="23369">
                  <c:v>33.716000000000001</c:v>
                </c:pt>
                <c:pt idx="23370">
                  <c:v>143.37299999999999</c:v>
                </c:pt>
                <c:pt idx="23371">
                  <c:v>224.74100000000001</c:v>
                </c:pt>
                <c:pt idx="23372">
                  <c:v>224.80500000000001</c:v>
                </c:pt>
                <c:pt idx="23373">
                  <c:v>224.85900000000001</c:v>
                </c:pt>
                <c:pt idx="23374">
                  <c:v>224.905</c:v>
                </c:pt>
                <c:pt idx="23375">
                  <c:v>224.94399999999999</c:v>
                </c:pt>
                <c:pt idx="23376">
                  <c:v>224.976</c:v>
                </c:pt>
                <c:pt idx="23377">
                  <c:v>225.00399999999999</c:v>
                </c:pt>
                <c:pt idx="23378">
                  <c:v>225.02699999999999</c:v>
                </c:pt>
                <c:pt idx="23379">
                  <c:v>225.04599999999999</c:v>
                </c:pt>
                <c:pt idx="23380">
                  <c:v>225.06100000000001</c:v>
                </c:pt>
                <c:pt idx="23381">
                  <c:v>225.07400000000001</c:v>
                </c:pt>
                <c:pt idx="23382">
                  <c:v>225.083</c:v>
                </c:pt>
                <c:pt idx="23383">
                  <c:v>225.09</c:v>
                </c:pt>
                <c:pt idx="23384">
                  <c:v>225.09399999999999</c:v>
                </c:pt>
                <c:pt idx="23385">
                  <c:v>225.09700000000001</c:v>
                </c:pt>
                <c:pt idx="23386">
                  <c:v>225.09800000000001</c:v>
                </c:pt>
                <c:pt idx="23387">
                  <c:v>225.09700000000001</c:v>
                </c:pt>
                <c:pt idx="23388">
                  <c:v>225.09399999999999</c:v>
                </c:pt>
                <c:pt idx="23389">
                  <c:v>225.09</c:v>
                </c:pt>
                <c:pt idx="23390">
                  <c:v>225.08500000000001</c:v>
                </c:pt>
                <c:pt idx="23391">
                  <c:v>225.078</c:v>
                </c:pt>
                <c:pt idx="23392">
                  <c:v>225.07</c:v>
                </c:pt>
                <c:pt idx="23393">
                  <c:v>225.06200000000001</c:v>
                </c:pt>
                <c:pt idx="23394">
                  <c:v>225.05199999999999</c:v>
                </c:pt>
                <c:pt idx="23395">
                  <c:v>225.041</c:v>
                </c:pt>
                <c:pt idx="23396">
                  <c:v>225.03</c:v>
                </c:pt>
                <c:pt idx="23397">
                  <c:v>225.018</c:v>
                </c:pt>
                <c:pt idx="23398">
                  <c:v>225.005</c:v>
                </c:pt>
                <c:pt idx="23399">
                  <c:v>224.99199999999999</c:v>
                </c:pt>
                <c:pt idx="23400">
                  <c:v>224.97800000000001</c:v>
                </c:pt>
                <c:pt idx="23401">
                  <c:v>224.964</c:v>
                </c:pt>
                <c:pt idx="23402">
                  <c:v>224.95</c:v>
                </c:pt>
                <c:pt idx="23403">
                  <c:v>224.935</c:v>
                </c:pt>
                <c:pt idx="23404">
                  <c:v>224.92</c:v>
                </c:pt>
                <c:pt idx="23405">
                  <c:v>224.904</c:v>
                </c:pt>
                <c:pt idx="23406">
                  <c:v>224.88900000000001</c:v>
                </c:pt>
                <c:pt idx="23407">
                  <c:v>224.874</c:v>
                </c:pt>
                <c:pt idx="23408">
                  <c:v>224.858</c:v>
                </c:pt>
                <c:pt idx="23409">
                  <c:v>224.84299999999999</c:v>
                </c:pt>
                <c:pt idx="23410">
                  <c:v>224.827</c:v>
                </c:pt>
                <c:pt idx="23411">
                  <c:v>224.81200000000001</c:v>
                </c:pt>
                <c:pt idx="23412">
                  <c:v>224.797</c:v>
                </c:pt>
                <c:pt idx="23413">
                  <c:v>224.78299999999999</c:v>
                </c:pt>
                <c:pt idx="23414">
                  <c:v>187.13399999999999</c:v>
                </c:pt>
                <c:pt idx="23415">
                  <c:v>115.422</c:v>
                </c:pt>
                <c:pt idx="23416">
                  <c:v>12.804600000000001</c:v>
                </c:pt>
                <c:pt idx="23417">
                  <c:v>-94.396600000000007</c:v>
                </c:pt>
                <c:pt idx="23418">
                  <c:v>-94.372</c:v>
                </c:pt>
                <c:pt idx="23419">
                  <c:v>-94.351799999999997</c:v>
                </c:pt>
                <c:pt idx="23420">
                  <c:v>-94.335300000000004</c:v>
                </c:pt>
                <c:pt idx="23421">
                  <c:v>-94.322199999999995</c:v>
                </c:pt>
                <c:pt idx="23422">
                  <c:v>-94.311800000000005</c:v>
                </c:pt>
                <c:pt idx="23423">
                  <c:v>-94.303700000000006</c:v>
                </c:pt>
                <c:pt idx="23424">
                  <c:v>-94.297799999999995</c:v>
                </c:pt>
                <c:pt idx="23425">
                  <c:v>-94.293700000000001</c:v>
                </c:pt>
                <c:pt idx="23426">
                  <c:v>-94.291200000000003</c:v>
                </c:pt>
                <c:pt idx="23427">
                  <c:v>-94.290099999999995</c:v>
                </c:pt>
                <c:pt idx="23428">
                  <c:v>-94.290300000000002</c:v>
                </c:pt>
                <c:pt idx="23429">
                  <c:v>-94.291499999999999</c:v>
                </c:pt>
                <c:pt idx="23430">
                  <c:v>-94.293700000000001</c:v>
                </c:pt>
                <c:pt idx="23431">
                  <c:v>-94.296899999999994</c:v>
                </c:pt>
                <c:pt idx="23432">
                  <c:v>-94.300799999999995</c:v>
                </c:pt>
                <c:pt idx="23433">
                  <c:v>-94.305499999999995</c:v>
                </c:pt>
                <c:pt idx="23434">
                  <c:v>-94.311000000000007</c:v>
                </c:pt>
                <c:pt idx="23435">
                  <c:v>-94.316999999999993</c:v>
                </c:pt>
                <c:pt idx="23436">
                  <c:v>-94.323700000000002</c:v>
                </c:pt>
                <c:pt idx="23437">
                  <c:v>-94.331000000000003</c:v>
                </c:pt>
                <c:pt idx="23438">
                  <c:v>-94.338800000000006</c:v>
                </c:pt>
                <c:pt idx="23439">
                  <c:v>-94.347200000000001</c:v>
                </c:pt>
                <c:pt idx="23440">
                  <c:v>-94.355999999999995</c:v>
                </c:pt>
                <c:pt idx="23441">
                  <c:v>-94.365399999999994</c:v>
                </c:pt>
                <c:pt idx="23442">
                  <c:v>-94.375200000000007</c:v>
                </c:pt>
                <c:pt idx="23443">
                  <c:v>-94.385400000000004</c:v>
                </c:pt>
                <c:pt idx="23444">
                  <c:v>-94.396000000000001</c:v>
                </c:pt>
                <c:pt idx="23445">
                  <c:v>-94.406999999999996</c:v>
                </c:pt>
                <c:pt idx="23446">
                  <c:v>-94.418400000000005</c:v>
                </c:pt>
                <c:pt idx="23447">
                  <c:v>-94.430099999999996</c:v>
                </c:pt>
                <c:pt idx="23448">
                  <c:v>-94.441999999999993</c:v>
                </c:pt>
                <c:pt idx="23449">
                  <c:v>-94.4542</c:v>
                </c:pt>
                <c:pt idx="23450">
                  <c:v>-94.4666</c:v>
                </c:pt>
                <c:pt idx="23451">
                  <c:v>-94.479200000000006</c:v>
                </c:pt>
                <c:pt idx="23452">
                  <c:v>-94.491799999999998</c:v>
                </c:pt>
                <c:pt idx="23453">
                  <c:v>-94.504599999999996</c:v>
                </c:pt>
                <c:pt idx="23454">
                  <c:v>-94.517300000000006</c:v>
                </c:pt>
                <c:pt idx="23455">
                  <c:v>-94.530100000000004</c:v>
                </c:pt>
                <c:pt idx="23456">
                  <c:v>-94.542699999999996</c:v>
                </c:pt>
                <c:pt idx="23457">
                  <c:v>-94.555199999999999</c:v>
                </c:pt>
                <c:pt idx="23458">
                  <c:v>-94.567599999999999</c:v>
                </c:pt>
                <c:pt idx="23459">
                  <c:v>-94.579700000000003</c:v>
                </c:pt>
                <c:pt idx="23460">
                  <c:v>-94.5916</c:v>
                </c:pt>
                <c:pt idx="23461">
                  <c:v>-77.459999999999994</c:v>
                </c:pt>
                <c:pt idx="23462">
                  <c:v>-38.867100000000001</c:v>
                </c:pt>
                <c:pt idx="23463">
                  <c:v>24.347000000000001</c:v>
                </c:pt>
                <c:pt idx="23464">
                  <c:v>120.31100000000001</c:v>
                </c:pt>
                <c:pt idx="23465">
                  <c:v>225.32499999999999</c:v>
                </c:pt>
                <c:pt idx="23466">
                  <c:v>225.392</c:v>
                </c:pt>
                <c:pt idx="23467">
                  <c:v>225.44800000000001</c:v>
                </c:pt>
                <c:pt idx="23468">
                  <c:v>225.494</c:v>
                </c:pt>
                <c:pt idx="23469">
                  <c:v>225.53200000000001</c:v>
                </c:pt>
                <c:pt idx="23470">
                  <c:v>225.56299999999999</c:v>
                </c:pt>
                <c:pt idx="23471">
                  <c:v>225.58699999999999</c:v>
                </c:pt>
                <c:pt idx="23472">
                  <c:v>225.60599999999999</c:v>
                </c:pt>
                <c:pt idx="23473">
                  <c:v>225.62</c:v>
                </c:pt>
                <c:pt idx="23474">
                  <c:v>225.62899999999999</c:v>
                </c:pt>
                <c:pt idx="23475">
                  <c:v>225.63499999999999</c:v>
                </c:pt>
                <c:pt idx="23476">
                  <c:v>225.637</c:v>
                </c:pt>
                <c:pt idx="23477">
                  <c:v>225.636</c:v>
                </c:pt>
                <c:pt idx="23478">
                  <c:v>225.63300000000001</c:v>
                </c:pt>
                <c:pt idx="23479">
                  <c:v>225.62700000000001</c:v>
                </c:pt>
                <c:pt idx="23480">
                  <c:v>225.62</c:v>
                </c:pt>
                <c:pt idx="23481">
                  <c:v>225.61</c:v>
                </c:pt>
                <c:pt idx="23482">
                  <c:v>225.59899999999999</c:v>
                </c:pt>
                <c:pt idx="23483">
                  <c:v>225.58699999999999</c:v>
                </c:pt>
                <c:pt idx="23484">
                  <c:v>225.57300000000001</c:v>
                </c:pt>
                <c:pt idx="23485">
                  <c:v>225.55799999999999</c:v>
                </c:pt>
                <c:pt idx="23486">
                  <c:v>225.542</c:v>
                </c:pt>
                <c:pt idx="23487">
                  <c:v>225.52600000000001</c:v>
                </c:pt>
                <c:pt idx="23488">
                  <c:v>225.50899999999999</c:v>
                </c:pt>
                <c:pt idx="23489">
                  <c:v>225.49100000000001</c:v>
                </c:pt>
                <c:pt idx="23490">
                  <c:v>225.47300000000001</c:v>
                </c:pt>
                <c:pt idx="23491">
                  <c:v>225.45400000000001</c:v>
                </c:pt>
                <c:pt idx="23492">
                  <c:v>225.435</c:v>
                </c:pt>
                <c:pt idx="23493">
                  <c:v>225.416</c:v>
                </c:pt>
                <c:pt idx="23494">
                  <c:v>225.39599999999999</c:v>
                </c:pt>
                <c:pt idx="23495">
                  <c:v>206.994</c:v>
                </c:pt>
                <c:pt idx="23496">
                  <c:v>158.49700000000001</c:v>
                </c:pt>
                <c:pt idx="23497">
                  <c:v>81.517099999999999</c:v>
                </c:pt>
                <c:pt idx="23498">
                  <c:v>-23.4115</c:v>
                </c:pt>
                <c:pt idx="23499">
                  <c:v>-94.629300000000001</c:v>
                </c:pt>
                <c:pt idx="23500">
                  <c:v>-94.603099999999998</c:v>
                </c:pt>
                <c:pt idx="23501">
                  <c:v>-94.581000000000003</c:v>
                </c:pt>
                <c:pt idx="23502">
                  <c:v>-94.562399999999997</c:v>
                </c:pt>
                <c:pt idx="23503">
                  <c:v>-94.546599999999998</c:v>
                </c:pt>
                <c:pt idx="23504">
                  <c:v>-94.533199999999994</c:v>
                </c:pt>
                <c:pt idx="23505">
                  <c:v>-94.522000000000006</c:v>
                </c:pt>
                <c:pt idx="23506">
                  <c:v>-94.512600000000006</c:v>
                </c:pt>
                <c:pt idx="23507">
                  <c:v>-94.5047</c:v>
                </c:pt>
                <c:pt idx="23508">
                  <c:v>-94.498199999999997</c:v>
                </c:pt>
                <c:pt idx="23509">
                  <c:v>-94.492800000000003</c:v>
                </c:pt>
                <c:pt idx="23510">
                  <c:v>-94.488399999999999</c:v>
                </c:pt>
                <c:pt idx="23511">
                  <c:v>-94.484899999999996</c:v>
                </c:pt>
                <c:pt idx="23512">
                  <c:v>-94.482200000000006</c:v>
                </c:pt>
                <c:pt idx="23513">
                  <c:v>-94.480199999999996</c:v>
                </c:pt>
                <c:pt idx="23514">
                  <c:v>-94.478800000000007</c:v>
                </c:pt>
                <c:pt idx="23515">
                  <c:v>-94.477999999999994</c:v>
                </c:pt>
                <c:pt idx="23516">
                  <c:v>-94.477699999999999</c:v>
                </c:pt>
                <c:pt idx="23517">
                  <c:v>-94.477999999999994</c:v>
                </c:pt>
                <c:pt idx="23518">
                  <c:v>-94.478700000000003</c:v>
                </c:pt>
                <c:pt idx="23519">
                  <c:v>-94.479900000000001</c:v>
                </c:pt>
                <c:pt idx="23520">
                  <c:v>-94.481700000000004</c:v>
                </c:pt>
                <c:pt idx="23521">
                  <c:v>-94.483800000000002</c:v>
                </c:pt>
                <c:pt idx="23522">
                  <c:v>-94.486500000000007</c:v>
                </c:pt>
                <c:pt idx="23523">
                  <c:v>-94.489599999999996</c:v>
                </c:pt>
                <c:pt idx="23524">
                  <c:v>-94.493099999999998</c:v>
                </c:pt>
                <c:pt idx="23525">
                  <c:v>-94.497100000000003</c:v>
                </c:pt>
                <c:pt idx="23526">
                  <c:v>-94.501599999999996</c:v>
                </c:pt>
                <c:pt idx="23527">
                  <c:v>-94.506500000000003</c:v>
                </c:pt>
                <c:pt idx="23528">
                  <c:v>-94.511899999999997</c:v>
                </c:pt>
                <c:pt idx="23529">
                  <c:v>-94.517600000000002</c:v>
                </c:pt>
                <c:pt idx="23530">
                  <c:v>-94.523799999999994</c:v>
                </c:pt>
                <c:pt idx="23531">
                  <c:v>-94.530299999999997</c:v>
                </c:pt>
                <c:pt idx="23532">
                  <c:v>-94.537199999999999</c:v>
                </c:pt>
                <c:pt idx="23533">
                  <c:v>-94.544399999999996</c:v>
                </c:pt>
                <c:pt idx="23534">
                  <c:v>-94.551900000000003</c:v>
                </c:pt>
                <c:pt idx="23535">
                  <c:v>-94.559600000000003</c:v>
                </c:pt>
                <c:pt idx="23536">
                  <c:v>-94.567599999999999</c:v>
                </c:pt>
                <c:pt idx="23537">
                  <c:v>-94.575699999999998</c:v>
                </c:pt>
                <c:pt idx="23538">
                  <c:v>-94.5839</c:v>
                </c:pt>
                <c:pt idx="23539">
                  <c:v>-94.592200000000005</c:v>
                </c:pt>
                <c:pt idx="23540">
                  <c:v>-94.6006</c:v>
                </c:pt>
                <c:pt idx="23541">
                  <c:v>-68.625</c:v>
                </c:pt>
                <c:pt idx="23542">
                  <c:v>-13.244400000000001</c:v>
                </c:pt>
                <c:pt idx="23543">
                  <c:v>78.6858</c:v>
                </c:pt>
                <c:pt idx="23544">
                  <c:v>224.10499999999999</c:v>
                </c:pt>
                <c:pt idx="23545">
                  <c:v>225.34399999999999</c:v>
                </c:pt>
                <c:pt idx="23546">
                  <c:v>225.4</c:v>
                </c:pt>
                <c:pt idx="23547">
                  <c:v>225.44499999999999</c:v>
                </c:pt>
                <c:pt idx="23548">
                  <c:v>225.483</c:v>
                </c:pt>
                <c:pt idx="23549">
                  <c:v>225.51300000000001</c:v>
                </c:pt>
                <c:pt idx="23550">
                  <c:v>225.53700000000001</c:v>
                </c:pt>
                <c:pt idx="23551">
                  <c:v>225.55500000000001</c:v>
                </c:pt>
                <c:pt idx="23552">
                  <c:v>225.56899999999999</c:v>
                </c:pt>
                <c:pt idx="23553">
                  <c:v>225.577</c:v>
                </c:pt>
                <c:pt idx="23554">
                  <c:v>225.58199999999999</c:v>
                </c:pt>
                <c:pt idx="23555">
                  <c:v>225.583</c:v>
                </c:pt>
                <c:pt idx="23556">
                  <c:v>225.58099999999999</c:v>
                </c:pt>
                <c:pt idx="23557">
                  <c:v>225.57599999999999</c:v>
                </c:pt>
                <c:pt idx="23558">
                  <c:v>225.56899999999999</c:v>
                </c:pt>
                <c:pt idx="23559">
                  <c:v>225.559</c:v>
                </c:pt>
                <c:pt idx="23560">
                  <c:v>225.547</c:v>
                </c:pt>
                <c:pt idx="23561">
                  <c:v>225.53299999999999</c:v>
                </c:pt>
                <c:pt idx="23562">
                  <c:v>225.517</c:v>
                </c:pt>
                <c:pt idx="23563">
                  <c:v>225.499</c:v>
                </c:pt>
                <c:pt idx="23564">
                  <c:v>225.48</c:v>
                </c:pt>
                <c:pt idx="23565">
                  <c:v>225.46</c:v>
                </c:pt>
                <c:pt idx="23566">
                  <c:v>225.43799999999999</c:v>
                </c:pt>
                <c:pt idx="23567">
                  <c:v>225.41499999999999</c:v>
                </c:pt>
                <c:pt idx="23568">
                  <c:v>225.392</c:v>
                </c:pt>
                <c:pt idx="23569">
                  <c:v>225.36699999999999</c:v>
                </c:pt>
                <c:pt idx="23570">
                  <c:v>225.34200000000001</c:v>
                </c:pt>
                <c:pt idx="23571">
                  <c:v>225.316</c:v>
                </c:pt>
                <c:pt idx="23572">
                  <c:v>225.29</c:v>
                </c:pt>
                <c:pt idx="23573">
                  <c:v>225.26300000000001</c:v>
                </c:pt>
                <c:pt idx="23574">
                  <c:v>225.23599999999999</c:v>
                </c:pt>
                <c:pt idx="23575">
                  <c:v>225.208</c:v>
                </c:pt>
                <c:pt idx="23576">
                  <c:v>225.18100000000001</c:v>
                </c:pt>
                <c:pt idx="23577">
                  <c:v>225.15299999999999</c:v>
                </c:pt>
                <c:pt idx="23578">
                  <c:v>225.125</c:v>
                </c:pt>
                <c:pt idx="23579">
                  <c:v>225.09700000000001</c:v>
                </c:pt>
                <c:pt idx="23580">
                  <c:v>225.06899999999999</c:v>
                </c:pt>
                <c:pt idx="23581">
                  <c:v>225.041</c:v>
                </c:pt>
                <c:pt idx="23582">
                  <c:v>225.01400000000001</c:v>
                </c:pt>
                <c:pt idx="23583">
                  <c:v>224.98699999999999</c:v>
                </c:pt>
                <c:pt idx="23584">
                  <c:v>224.96</c:v>
                </c:pt>
                <c:pt idx="23585">
                  <c:v>224.93299999999999</c:v>
                </c:pt>
                <c:pt idx="23586">
                  <c:v>224.90600000000001</c:v>
                </c:pt>
                <c:pt idx="23587">
                  <c:v>224.881</c:v>
                </c:pt>
                <c:pt idx="23588">
                  <c:v>214.744</c:v>
                </c:pt>
                <c:pt idx="23589">
                  <c:v>176.2</c:v>
                </c:pt>
                <c:pt idx="23590">
                  <c:v>111.89400000000001</c:v>
                </c:pt>
                <c:pt idx="23591">
                  <c:v>22.839600000000001</c:v>
                </c:pt>
                <c:pt idx="23592">
                  <c:v>-89.8673</c:v>
                </c:pt>
                <c:pt idx="23593">
                  <c:v>-94.381600000000006</c:v>
                </c:pt>
                <c:pt idx="23594">
                  <c:v>-94.357500000000002</c:v>
                </c:pt>
                <c:pt idx="23595">
                  <c:v>-94.337299999999999</c:v>
                </c:pt>
                <c:pt idx="23596">
                  <c:v>-94.320400000000006</c:v>
                </c:pt>
                <c:pt idx="23597">
                  <c:v>-94.306399999999996</c:v>
                </c:pt>
                <c:pt idx="23598">
                  <c:v>-94.294899999999998</c:v>
                </c:pt>
                <c:pt idx="23599">
                  <c:v>-94.285600000000002</c:v>
                </c:pt>
                <c:pt idx="23600">
                  <c:v>-94.278199999999998</c:v>
                </c:pt>
                <c:pt idx="23601">
                  <c:v>-94.272499999999994</c:v>
                </c:pt>
                <c:pt idx="23602">
                  <c:v>-94.268299999999996</c:v>
                </c:pt>
                <c:pt idx="23603">
                  <c:v>-94.2654</c:v>
                </c:pt>
                <c:pt idx="23604">
                  <c:v>-94.2637</c:v>
                </c:pt>
                <c:pt idx="23605">
                  <c:v>-94.263099999999994</c:v>
                </c:pt>
                <c:pt idx="23606">
                  <c:v>-94.263499999999993</c:v>
                </c:pt>
                <c:pt idx="23607">
                  <c:v>-94.264700000000005</c:v>
                </c:pt>
                <c:pt idx="23608">
                  <c:v>-94.266800000000003</c:v>
                </c:pt>
                <c:pt idx="23609">
                  <c:v>-94.269599999999997</c:v>
                </c:pt>
                <c:pt idx="23610">
                  <c:v>-94.273099999999999</c:v>
                </c:pt>
                <c:pt idx="23611">
                  <c:v>-94.277199999999993</c:v>
                </c:pt>
                <c:pt idx="23612">
                  <c:v>-94.281999999999996</c:v>
                </c:pt>
                <c:pt idx="23613">
                  <c:v>-94.287199999999999</c:v>
                </c:pt>
                <c:pt idx="23614">
                  <c:v>-94.293099999999995</c:v>
                </c:pt>
                <c:pt idx="23615">
                  <c:v>-94.299300000000002</c:v>
                </c:pt>
                <c:pt idx="23616">
                  <c:v>-94.306100000000001</c:v>
                </c:pt>
                <c:pt idx="23617">
                  <c:v>-94.313299999999998</c:v>
                </c:pt>
                <c:pt idx="23618">
                  <c:v>-94.320800000000006</c:v>
                </c:pt>
                <c:pt idx="23619">
                  <c:v>-94.328699999999998</c:v>
                </c:pt>
                <c:pt idx="23620">
                  <c:v>-94.3369</c:v>
                </c:pt>
                <c:pt idx="23621">
                  <c:v>-94.345399999999998</c:v>
                </c:pt>
                <c:pt idx="23622">
                  <c:v>-86.313000000000002</c:v>
                </c:pt>
                <c:pt idx="23623">
                  <c:v>-55.713000000000001</c:v>
                </c:pt>
                <c:pt idx="23624">
                  <c:v>0.62986200000000003</c:v>
                </c:pt>
                <c:pt idx="23625">
                  <c:v>90.617800000000003</c:v>
                </c:pt>
                <c:pt idx="23626">
                  <c:v>224.70699999999999</c:v>
                </c:pt>
                <c:pt idx="23627">
                  <c:v>224.77600000000001</c:v>
                </c:pt>
                <c:pt idx="23628">
                  <c:v>224.83500000000001</c:v>
                </c:pt>
                <c:pt idx="23629">
                  <c:v>224.88399999999999</c:v>
                </c:pt>
                <c:pt idx="23630">
                  <c:v>224.92699999999999</c:v>
                </c:pt>
                <c:pt idx="23631">
                  <c:v>224.96299999999999</c:v>
                </c:pt>
                <c:pt idx="23632">
                  <c:v>224.994</c:v>
                </c:pt>
                <c:pt idx="23633">
                  <c:v>225.01900000000001</c:v>
                </c:pt>
                <c:pt idx="23634">
                  <c:v>225.041</c:v>
                </c:pt>
                <c:pt idx="23635">
                  <c:v>225.05799999999999</c:v>
                </c:pt>
                <c:pt idx="23636">
                  <c:v>225.07300000000001</c:v>
                </c:pt>
                <c:pt idx="23637">
                  <c:v>225.084</c:v>
                </c:pt>
                <c:pt idx="23638">
                  <c:v>225.09299999999999</c:v>
                </c:pt>
                <c:pt idx="23639">
                  <c:v>225.09899999999999</c:v>
                </c:pt>
                <c:pt idx="23640">
                  <c:v>225.10300000000001</c:v>
                </c:pt>
                <c:pt idx="23641">
                  <c:v>225.10499999999999</c:v>
                </c:pt>
                <c:pt idx="23642">
                  <c:v>225.10599999999999</c:v>
                </c:pt>
                <c:pt idx="23643">
                  <c:v>225.10400000000001</c:v>
                </c:pt>
                <c:pt idx="23644">
                  <c:v>225.101</c:v>
                </c:pt>
                <c:pt idx="23645">
                  <c:v>225.09700000000001</c:v>
                </c:pt>
                <c:pt idx="23646">
                  <c:v>225.09200000000001</c:v>
                </c:pt>
                <c:pt idx="23647">
                  <c:v>225.08500000000001</c:v>
                </c:pt>
                <c:pt idx="23648">
                  <c:v>225.078</c:v>
                </c:pt>
                <c:pt idx="23649">
                  <c:v>225.06899999999999</c:v>
                </c:pt>
                <c:pt idx="23650">
                  <c:v>225.06</c:v>
                </c:pt>
                <c:pt idx="23651">
                  <c:v>225.04900000000001</c:v>
                </c:pt>
                <c:pt idx="23652">
                  <c:v>225.03800000000001</c:v>
                </c:pt>
                <c:pt idx="23653">
                  <c:v>225.02600000000001</c:v>
                </c:pt>
                <c:pt idx="23654">
                  <c:v>225.01400000000001</c:v>
                </c:pt>
                <c:pt idx="23655">
                  <c:v>225.001</c:v>
                </c:pt>
                <c:pt idx="23656">
                  <c:v>224.988</c:v>
                </c:pt>
                <c:pt idx="23657">
                  <c:v>224.97499999999999</c:v>
                </c:pt>
                <c:pt idx="23658">
                  <c:v>224.96100000000001</c:v>
                </c:pt>
                <c:pt idx="23659">
                  <c:v>224.947</c:v>
                </c:pt>
                <c:pt idx="23660">
                  <c:v>224.93199999999999</c:v>
                </c:pt>
                <c:pt idx="23661">
                  <c:v>224.91800000000001</c:v>
                </c:pt>
                <c:pt idx="23662">
                  <c:v>224.90299999999999</c:v>
                </c:pt>
                <c:pt idx="23663">
                  <c:v>224.88900000000001</c:v>
                </c:pt>
                <c:pt idx="23664">
                  <c:v>224.874</c:v>
                </c:pt>
                <c:pt idx="23665">
                  <c:v>224.86</c:v>
                </c:pt>
                <c:pt idx="23666">
                  <c:v>224.845</c:v>
                </c:pt>
                <c:pt idx="23667">
                  <c:v>224.83099999999999</c:v>
                </c:pt>
                <c:pt idx="23668">
                  <c:v>196.87100000000001</c:v>
                </c:pt>
                <c:pt idx="23669">
                  <c:v>133.35</c:v>
                </c:pt>
                <c:pt idx="23670">
                  <c:v>37.591299999999997</c:v>
                </c:pt>
                <c:pt idx="23671">
                  <c:v>-88.130799999999994</c:v>
                </c:pt>
                <c:pt idx="23672">
                  <c:v>-94.396299999999997</c:v>
                </c:pt>
                <c:pt idx="23673">
                  <c:v>-94.375299999999996</c:v>
                </c:pt>
                <c:pt idx="23674">
                  <c:v>-94.3583</c:v>
                </c:pt>
                <c:pt idx="23675">
                  <c:v>-94.344499999999996</c:v>
                </c:pt>
                <c:pt idx="23676">
                  <c:v>-94.333600000000004</c:v>
                </c:pt>
                <c:pt idx="23677">
                  <c:v>-94.325100000000006</c:v>
                </c:pt>
                <c:pt idx="23678">
                  <c:v>-94.318700000000007</c:v>
                </c:pt>
                <c:pt idx="23679">
                  <c:v>-94.3142</c:v>
                </c:pt>
                <c:pt idx="23680">
                  <c:v>-94.311199999999999</c:v>
                </c:pt>
                <c:pt idx="23681">
                  <c:v>-94.309700000000007</c:v>
                </c:pt>
                <c:pt idx="23682">
                  <c:v>-94.309399999999997</c:v>
                </c:pt>
                <c:pt idx="23683">
                  <c:v>-94.310199999999995</c:v>
                </c:pt>
                <c:pt idx="23684">
                  <c:v>-94.311999999999998</c:v>
                </c:pt>
                <c:pt idx="23685">
                  <c:v>-94.314700000000002</c:v>
                </c:pt>
                <c:pt idx="23686">
                  <c:v>-94.318200000000004</c:v>
                </c:pt>
                <c:pt idx="23687">
                  <c:v>-94.322500000000005</c:v>
                </c:pt>
                <c:pt idx="23688">
                  <c:v>-94.327399999999997</c:v>
                </c:pt>
                <c:pt idx="23689">
                  <c:v>-94.333100000000002</c:v>
                </c:pt>
                <c:pt idx="23690">
                  <c:v>-94.339299999999994</c:v>
                </c:pt>
                <c:pt idx="23691">
                  <c:v>-94.346100000000007</c:v>
                </c:pt>
                <c:pt idx="23692">
                  <c:v>-94.353399999999993</c:v>
                </c:pt>
                <c:pt idx="23693">
                  <c:v>-94.3613</c:v>
                </c:pt>
                <c:pt idx="23694">
                  <c:v>-94.369699999999995</c:v>
                </c:pt>
                <c:pt idx="23695">
                  <c:v>-94.378600000000006</c:v>
                </c:pt>
                <c:pt idx="23696">
                  <c:v>-94.388000000000005</c:v>
                </c:pt>
                <c:pt idx="23697">
                  <c:v>-94.397800000000004</c:v>
                </c:pt>
                <c:pt idx="23698">
                  <c:v>-94.408000000000001</c:v>
                </c:pt>
                <c:pt idx="23699">
                  <c:v>-94.418599999999998</c:v>
                </c:pt>
                <c:pt idx="23700">
                  <c:v>-94.429599999999994</c:v>
                </c:pt>
                <c:pt idx="23701">
                  <c:v>-94.440899999999999</c:v>
                </c:pt>
                <c:pt idx="23702">
                  <c:v>-94.452500000000001</c:v>
                </c:pt>
                <c:pt idx="23703">
                  <c:v>-94.464500000000001</c:v>
                </c:pt>
                <c:pt idx="23704">
                  <c:v>-94.476600000000005</c:v>
                </c:pt>
                <c:pt idx="23705">
                  <c:v>-94.488900000000001</c:v>
                </c:pt>
                <c:pt idx="23706">
                  <c:v>-94.501400000000004</c:v>
                </c:pt>
                <c:pt idx="23707">
                  <c:v>-94.513900000000007</c:v>
                </c:pt>
                <c:pt idx="23708">
                  <c:v>-94.526499999999999</c:v>
                </c:pt>
                <c:pt idx="23709">
                  <c:v>-94.539100000000005</c:v>
                </c:pt>
                <c:pt idx="23710">
                  <c:v>-94.551699999999997</c:v>
                </c:pt>
                <c:pt idx="23711">
                  <c:v>-94.564099999999996</c:v>
                </c:pt>
                <c:pt idx="23712">
                  <c:v>-94.576400000000007</c:v>
                </c:pt>
                <c:pt idx="23713">
                  <c:v>-94.588499999999996</c:v>
                </c:pt>
                <c:pt idx="23714">
                  <c:v>-94.600399999999993</c:v>
                </c:pt>
                <c:pt idx="23715">
                  <c:v>-94.611900000000006</c:v>
                </c:pt>
                <c:pt idx="23716">
                  <c:v>-78.845299999999995</c:v>
                </c:pt>
                <c:pt idx="23717">
                  <c:v>-41.235100000000003</c:v>
                </c:pt>
                <c:pt idx="23718">
                  <c:v>21.232199999999999</c:v>
                </c:pt>
                <c:pt idx="23719">
                  <c:v>116.46299999999999</c:v>
                </c:pt>
                <c:pt idx="23720">
                  <c:v>225.36699999999999</c:v>
                </c:pt>
                <c:pt idx="23721">
                  <c:v>225.43299999999999</c:v>
                </c:pt>
                <c:pt idx="23722">
                  <c:v>225.488</c:v>
                </c:pt>
                <c:pt idx="23723">
                  <c:v>225.53299999999999</c:v>
                </c:pt>
                <c:pt idx="23724">
                  <c:v>225.57</c:v>
                </c:pt>
                <c:pt idx="23725">
                  <c:v>225.59899999999999</c:v>
                </c:pt>
                <c:pt idx="23726">
                  <c:v>225.62200000000001</c:v>
                </c:pt>
                <c:pt idx="23727">
                  <c:v>225.64</c:v>
                </c:pt>
                <c:pt idx="23728">
                  <c:v>225.65199999999999</c:v>
                </c:pt>
                <c:pt idx="23729">
                  <c:v>225.66</c:v>
                </c:pt>
                <c:pt idx="23730">
                  <c:v>225.66399999999999</c:v>
                </c:pt>
                <c:pt idx="23731">
                  <c:v>225.66499999999999</c:v>
                </c:pt>
                <c:pt idx="23732">
                  <c:v>225.66300000000001</c:v>
                </c:pt>
                <c:pt idx="23733">
                  <c:v>225.65799999999999</c:v>
                </c:pt>
                <c:pt idx="23734">
                  <c:v>225.65100000000001</c:v>
                </c:pt>
                <c:pt idx="23735">
                  <c:v>225.642</c:v>
                </c:pt>
                <c:pt idx="23736">
                  <c:v>225.63</c:v>
                </c:pt>
                <c:pt idx="23737">
                  <c:v>225.61799999999999</c:v>
                </c:pt>
                <c:pt idx="23738">
                  <c:v>225.60400000000001</c:v>
                </c:pt>
                <c:pt idx="23739">
                  <c:v>225.589</c:v>
                </c:pt>
                <c:pt idx="23740">
                  <c:v>225.57300000000001</c:v>
                </c:pt>
                <c:pt idx="23741">
                  <c:v>225.55600000000001</c:v>
                </c:pt>
                <c:pt idx="23742">
                  <c:v>225.53800000000001</c:v>
                </c:pt>
                <c:pt idx="23743">
                  <c:v>225.51900000000001</c:v>
                </c:pt>
                <c:pt idx="23744">
                  <c:v>225.5</c:v>
                </c:pt>
                <c:pt idx="23745">
                  <c:v>225.48099999999999</c:v>
                </c:pt>
                <c:pt idx="23746">
                  <c:v>225.46100000000001</c:v>
                </c:pt>
                <c:pt idx="23747">
                  <c:v>225.441</c:v>
                </c:pt>
                <c:pt idx="23748">
                  <c:v>225.42099999999999</c:v>
                </c:pt>
                <c:pt idx="23749">
                  <c:v>225.4</c:v>
                </c:pt>
                <c:pt idx="23750">
                  <c:v>223.14400000000001</c:v>
                </c:pt>
                <c:pt idx="23751">
                  <c:v>190.21700000000001</c:v>
                </c:pt>
                <c:pt idx="23752">
                  <c:v>128.72499999999999</c:v>
                </c:pt>
                <c:pt idx="23753">
                  <c:v>39.8429</c:v>
                </c:pt>
                <c:pt idx="23754">
                  <c:v>-75.938900000000004</c:v>
                </c:pt>
                <c:pt idx="23755">
                  <c:v>-94.611699999999999</c:v>
                </c:pt>
                <c:pt idx="23756">
                  <c:v>-94.587100000000007</c:v>
                </c:pt>
                <c:pt idx="23757">
                  <c:v>-94.566400000000002</c:v>
                </c:pt>
                <c:pt idx="23758">
                  <c:v>-94.5488</c:v>
                </c:pt>
                <c:pt idx="23759">
                  <c:v>-94.534000000000006</c:v>
                </c:pt>
                <c:pt idx="23760">
                  <c:v>-94.5214</c:v>
                </c:pt>
                <c:pt idx="23761">
                  <c:v>-94.510900000000007</c:v>
                </c:pt>
                <c:pt idx="23762">
                  <c:v>-94.501999999999995</c:v>
                </c:pt>
                <c:pt idx="23763">
                  <c:v>-94.494600000000005</c:v>
                </c:pt>
                <c:pt idx="23764">
                  <c:v>-94.488500000000002</c:v>
                </c:pt>
                <c:pt idx="23765">
                  <c:v>-94.483500000000006</c:v>
                </c:pt>
                <c:pt idx="23766">
                  <c:v>-94.479500000000002</c:v>
                </c:pt>
                <c:pt idx="23767">
                  <c:v>-94.476299999999995</c:v>
                </c:pt>
                <c:pt idx="23768">
                  <c:v>-94.4739</c:v>
                </c:pt>
                <c:pt idx="23769">
                  <c:v>-94.472099999999998</c:v>
                </c:pt>
                <c:pt idx="23770">
                  <c:v>-94.471000000000004</c:v>
                </c:pt>
                <c:pt idx="23771">
                  <c:v>-94.470500000000001</c:v>
                </c:pt>
                <c:pt idx="23772">
                  <c:v>-94.470500000000001</c:v>
                </c:pt>
                <c:pt idx="23773">
                  <c:v>-94.471000000000004</c:v>
                </c:pt>
                <c:pt idx="23774">
                  <c:v>-94.472099999999998</c:v>
                </c:pt>
                <c:pt idx="23775">
                  <c:v>-94.473600000000005</c:v>
                </c:pt>
                <c:pt idx="23776">
                  <c:v>-94.4756</c:v>
                </c:pt>
                <c:pt idx="23777">
                  <c:v>-94.478099999999998</c:v>
                </c:pt>
                <c:pt idx="23778">
                  <c:v>-94.480999999999995</c:v>
                </c:pt>
                <c:pt idx="23779">
                  <c:v>-94.484399999999994</c:v>
                </c:pt>
                <c:pt idx="23780">
                  <c:v>-94.488299999999995</c:v>
                </c:pt>
                <c:pt idx="23781">
                  <c:v>-94.492599999999996</c:v>
                </c:pt>
                <c:pt idx="23782">
                  <c:v>-94.497299999999996</c:v>
                </c:pt>
                <c:pt idx="23783">
                  <c:v>-94.502499999999998</c:v>
                </c:pt>
                <c:pt idx="23784">
                  <c:v>-94.508099999999999</c:v>
                </c:pt>
                <c:pt idx="23785">
                  <c:v>-94.514099999999999</c:v>
                </c:pt>
                <c:pt idx="23786">
                  <c:v>-94.520399999999995</c:v>
                </c:pt>
                <c:pt idx="23787">
                  <c:v>-94.527100000000004</c:v>
                </c:pt>
                <c:pt idx="23788">
                  <c:v>-94.534099999999995</c:v>
                </c:pt>
                <c:pt idx="23789">
                  <c:v>-94.541399999999996</c:v>
                </c:pt>
                <c:pt idx="23790">
                  <c:v>-94.548900000000003</c:v>
                </c:pt>
                <c:pt idx="23791">
                  <c:v>-94.556600000000003</c:v>
                </c:pt>
                <c:pt idx="23792">
                  <c:v>-94.564499999999995</c:v>
                </c:pt>
                <c:pt idx="23793">
                  <c:v>-94.572500000000005</c:v>
                </c:pt>
                <c:pt idx="23794">
                  <c:v>-94.580500000000001</c:v>
                </c:pt>
                <c:pt idx="23795">
                  <c:v>-77.447599999999994</c:v>
                </c:pt>
                <c:pt idx="23796">
                  <c:v>-31.846499999999999</c:v>
                </c:pt>
                <c:pt idx="23797">
                  <c:v>47.716200000000001</c:v>
                </c:pt>
                <c:pt idx="23798">
                  <c:v>174.636</c:v>
                </c:pt>
                <c:pt idx="23799">
                  <c:v>225.27799999999999</c:v>
                </c:pt>
                <c:pt idx="23800">
                  <c:v>225.33699999999999</c:v>
                </c:pt>
                <c:pt idx="23801">
                  <c:v>225.386</c:v>
                </c:pt>
                <c:pt idx="23802">
                  <c:v>225.42599999999999</c:v>
                </c:pt>
                <c:pt idx="23803">
                  <c:v>225.459</c:v>
                </c:pt>
                <c:pt idx="23804">
                  <c:v>225.48500000000001</c:v>
                </c:pt>
                <c:pt idx="23805">
                  <c:v>225.505</c:v>
                </c:pt>
                <c:pt idx="23806">
                  <c:v>225.52</c:v>
                </c:pt>
                <c:pt idx="23807">
                  <c:v>225.53</c:v>
                </c:pt>
                <c:pt idx="23808">
                  <c:v>225.53700000000001</c:v>
                </c:pt>
                <c:pt idx="23809">
                  <c:v>225.53899999999999</c:v>
                </c:pt>
                <c:pt idx="23810">
                  <c:v>225.53899999999999</c:v>
                </c:pt>
                <c:pt idx="23811">
                  <c:v>225.535</c:v>
                </c:pt>
                <c:pt idx="23812">
                  <c:v>225.529</c:v>
                </c:pt>
                <c:pt idx="23813">
                  <c:v>225.52</c:v>
                </c:pt>
                <c:pt idx="23814">
                  <c:v>225.50899999999999</c:v>
                </c:pt>
                <c:pt idx="23815">
                  <c:v>225.49600000000001</c:v>
                </c:pt>
                <c:pt idx="23816">
                  <c:v>225.48099999999999</c:v>
                </c:pt>
                <c:pt idx="23817">
                  <c:v>225.464</c:v>
                </c:pt>
                <c:pt idx="23818">
                  <c:v>225.446</c:v>
                </c:pt>
                <c:pt idx="23819">
                  <c:v>225.42699999999999</c:v>
                </c:pt>
                <c:pt idx="23820">
                  <c:v>225.40600000000001</c:v>
                </c:pt>
                <c:pt idx="23821">
                  <c:v>225.38399999999999</c:v>
                </c:pt>
                <c:pt idx="23822">
                  <c:v>225.36099999999999</c:v>
                </c:pt>
                <c:pt idx="23823">
                  <c:v>225.33699999999999</c:v>
                </c:pt>
                <c:pt idx="23824">
                  <c:v>225.31299999999999</c:v>
                </c:pt>
                <c:pt idx="23825">
                  <c:v>225.28700000000001</c:v>
                </c:pt>
                <c:pt idx="23826">
                  <c:v>225.262</c:v>
                </c:pt>
                <c:pt idx="23827">
                  <c:v>225.23500000000001</c:v>
                </c:pt>
                <c:pt idx="23828">
                  <c:v>225.208</c:v>
                </c:pt>
                <c:pt idx="23829">
                  <c:v>225.18100000000001</c:v>
                </c:pt>
                <c:pt idx="23830">
                  <c:v>225.154</c:v>
                </c:pt>
                <c:pt idx="23831">
                  <c:v>225.126</c:v>
                </c:pt>
                <c:pt idx="23832">
                  <c:v>225.09899999999999</c:v>
                </c:pt>
                <c:pt idx="23833">
                  <c:v>225.071</c:v>
                </c:pt>
                <c:pt idx="23834">
                  <c:v>225.04300000000001</c:v>
                </c:pt>
                <c:pt idx="23835">
                  <c:v>225.01599999999999</c:v>
                </c:pt>
                <c:pt idx="23836">
                  <c:v>224.988</c:v>
                </c:pt>
                <c:pt idx="23837">
                  <c:v>224.96100000000001</c:v>
                </c:pt>
                <c:pt idx="23838">
                  <c:v>224.934</c:v>
                </c:pt>
                <c:pt idx="23839">
                  <c:v>224.90799999999999</c:v>
                </c:pt>
                <c:pt idx="23840">
                  <c:v>224.881</c:v>
                </c:pt>
                <c:pt idx="23841">
                  <c:v>224.85599999999999</c:v>
                </c:pt>
                <c:pt idx="23842">
                  <c:v>224.83</c:v>
                </c:pt>
                <c:pt idx="23843">
                  <c:v>217.53899999999999</c:v>
                </c:pt>
                <c:pt idx="23844">
                  <c:v>180.94900000000001</c:v>
                </c:pt>
                <c:pt idx="23845">
                  <c:v>117.96299999999999</c:v>
                </c:pt>
                <c:pt idx="23846">
                  <c:v>29.902799999999999</c:v>
                </c:pt>
                <c:pt idx="23847">
                  <c:v>-82.336399999999998</c:v>
                </c:pt>
                <c:pt idx="23848">
                  <c:v>-94.363900000000001</c:v>
                </c:pt>
                <c:pt idx="23849">
                  <c:v>-94.339799999999997</c:v>
                </c:pt>
                <c:pt idx="23850">
                  <c:v>-94.319699999999997</c:v>
                </c:pt>
                <c:pt idx="23851">
                  <c:v>-94.302999999999997</c:v>
                </c:pt>
                <c:pt idx="23852">
                  <c:v>-94.289299999999997</c:v>
                </c:pt>
                <c:pt idx="23853">
                  <c:v>-94.278099999999995</c:v>
                </c:pt>
                <c:pt idx="23854">
                  <c:v>-94.269099999999995</c:v>
                </c:pt>
                <c:pt idx="23855">
                  <c:v>-94.262200000000007</c:v>
                </c:pt>
                <c:pt idx="23856">
                  <c:v>-94.256900000000002</c:v>
                </c:pt>
                <c:pt idx="23857">
                  <c:v>-94.253200000000007</c:v>
                </c:pt>
                <c:pt idx="23858">
                  <c:v>-94.250799999999998</c:v>
                </c:pt>
                <c:pt idx="23859">
                  <c:v>-94.249700000000004</c:v>
                </c:pt>
                <c:pt idx="23860">
                  <c:v>-94.249600000000001</c:v>
                </c:pt>
                <c:pt idx="23861">
                  <c:v>-94.250600000000006</c:v>
                </c:pt>
                <c:pt idx="23862">
                  <c:v>-94.252399999999994</c:v>
                </c:pt>
                <c:pt idx="23863">
                  <c:v>-94.255099999999999</c:v>
                </c:pt>
                <c:pt idx="23864">
                  <c:v>-94.258499999999998</c:v>
                </c:pt>
                <c:pt idx="23865">
                  <c:v>-94.262699999999995</c:v>
                </c:pt>
                <c:pt idx="23866">
                  <c:v>-94.267499999999998</c:v>
                </c:pt>
                <c:pt idx="23867">
                  <c:v>-94.272900000000007</c:v>
                </c:pt>
                <c:pt idx="23868">
                  <c:v>-94.278800000000004</c:v>
                </c:pt>
                <c:pt idx="23869">
                  <c:v>-94.285300000000007</c:v>
                </c:pt>
                <c:pt idx="23870">
                  <c:v>-94.292199999999994</c:v>
                </c:pt>
                <c:pt idx="23871">
                  <c:v>-94.299599999999998</c:v>
                </c:pt>
                <c:pt idx="23872">
                  <c:v>-94.307500000000005</c:v>
                </c:pt>
                <c:pt idx="23873">
                  <c:v>-94.315700000000007</c:v>
                </c:pt>
                <c:pt idx="23874">
                  <c:v>-94.324200000000005</c:v>
                </c:pt>
                <c:pt idx="23875">
                  <c:v>-94.332999999999998</c:v>
                </c:pt>
                <c:pt idx="23876">
                  <c:v>-94.341999999999999</c:v>
                </c:pt>
                <c:pt idx="23877">
                  <c:v>-94.351399999999998</c:v>
                </c:pt>
                <c:pt idx="23878">
                  <c:v>-78.610399999999998</c:v>
                </c:pt>
                <c:pt idx="23879">
                  <c:v>-39.874299999999998</c:v>
                </c:pt>
                <c:pt idx="23880">
                  <c:v>26.193100000000001</c:v>
                </c:pt>
                <c:pt idx="23881">
                  <c:v>129.78899999999999</c:v>
                </c:pt>
                <c:pt idx="23882">
                  <c:v>224.74199999999999</c:v>
                </c:pt>
                <c:pt idx="23883">
                  <c:v>224.809</c:v>
                </c:pt>
                <c:pt idx="23884">
                  <c:v>224.86699999999999</c:v>
                </c:pt>
                <c:pt idx="23885">
                  <c:v>224.916</c:v>
                </c:pt>
                <c:pt idx="23886">
                  <c:v>224.95699999999999</c:v>
                </c:pt>
                <c:pt idx="23887">
                  <c:v>224.99199999999999</c:v>
                </c:pt>
                <c:pt idx="23888">
                  <c:v>225.02199999999999</c:v>
                </c:pt>
                <c:pt idx="23889">
                  <c:v>225.047</c:v>
                </c:pt>
                <c:pt idx="23890">
                  <c:v>225.06800000000001</c:v>
                </c:pt>
                <c:pt idx="23891">
                  <c:v>225.08500000000001</c:v>
                </c:pt>
                <c:pt idx="23892">
                  <c:v>225.09899999999999</c:v>
                </c:pt>
                <c:pt idx="23893">
                  <c:v>225.11</c:v>
                </c:pt>
                <c:pt idx="23894">
                  <c:v>225.119</c:v>
                </c:pt>
                <c:pt idx="23895">
                  <c:v>225.125</c:v>
                </c:pt>
                <c:pt idx="23896">
                  <c:v>225.12899999999999</c:v>
                </c:pt>
                <c:pt idx="23897">
                  <c:v>225.131</c:v>
                </c:pt>
                <c:pt idx="23898">
                  <c:v>225.131</c:v>
                </c:pt>
                <c:pt idx="23899">
                  <c:v>225.13</c:v>
                </c:pt>
                <c:pt idx="23900">
                  <c:v>225.12700000000001</c:v>
                </c:pt>
                <c:pt idx="23901">
                  <c:v>225.12299999999999</c:v>
                </c:pt>
                <c:pt idx="23902">
                  <c:v>225.11699999999999</c:v>
                </c:pt>
                <c:pt idx="23903">
                  <c:v>225.11099999999999</c:v>
                </c:pt>
                <c:pt idx="23904">
                  <c:v>225.10300000000001</c:v>
                </c:pt>
                <c:pt idx="23905">
                  <c:v>225.095</c:v>
                </c:pt>
                <c:pt idx="23906">
                  <c:v>225.08600000000001</c:v>
                </c:pt>
                <c:pt idx="23907">
                  <c:v>225.07599999999999</c:v>
                </c:pt>
                <c:pt idx="23908">
                  <c:v>225.065</c:v>
                </c:pt>
                <c:pt idx="23909">
                  <c:v>225.054</c:v>
                </c:pt>
                <c:pt idx="23910">
                  <c:v>225.042</c:v>
                </c:pt>
                <c:pt idx="23911">
                  <c:v>225.03</c:v>
                </c:pt>
                <c:pt idx="23912">
                  <c:v>225.017</c:v>
                </c:pt>
                <c:pt idx="23913">
                  <c:v>225.00399999999999</c:v>
                </c:pt>
                <c:pt idx="23914">
                  <c:v>224.99100000000001</c:v>
                </c:pt>
                <c:pt idx="23915">
                  <c:v>224.977</c:v>
                </c:pt>
                <c:pt idx="23916">
                  <c:v>224.964</c:v>
                </c:pt>
                <c:pt idx="23917">
                  <c:v>224.95</c:v>
                </c:pt>
                <c:pt idx="23918">
                  <c:v>224.93600000000001</c:v>
                </c:pt>
                <c:pt idx="23919">
                  <c:v>224.922</c:v>
                </c:pt>
                <c:pt idx="23920">
                  <c:v>224.90799999999999</c:v>
                </c:pt>
                <c:pt idx="23921">
                  <c:v>224.89400000000001</c:v>
                </c:pt>
                <c:pt idx="23922">
                  <c:v>208.989</c:v>
                </c:pt>
                <c:pt idx="23923">
                  <c:v>156.22200000000001</c:v>
                </c:pt>
                <c:pt idx="23924">
                  <c:v>70.058499999999995</c:v>
                </c:pt>
                <c:pt idx="23925">
                  <c:v>-47.002000000000002</c:v>
                </c:pt>
                <c:pt idx="23926">
                  <c:v>-94.429699999999997</c:v>
                </c:pt>
                <c:pt idx="23927">
                  <c:v>-94.407200000000003</c:v>
                </c:pt>
                <c:pt idx="23928">
                  <c:v>-94.388800000000003</c:v>
                </c:pt>
                <c:pt idx="23929">
                  <c:v>-94.373900000000006</c:v>
                </c:pt>
                <c:pt idx="23930">
                  <c:v>-94.361900000000006</c:v>
                </c:pt>
                <c:pt idx="23931">
                  <c:v>-94.352500000000006</c:v>
                </c:pt>
                <c:pt idx="23932">
                  <c:v>-94.345200000000006</c:v>
                </c:pt>
                <c:pt idx="23933">
                  <c:v>-94.3399</c:v>
                </c:pt>
                <c:pt idx="23934">
                  <c:v>-94.336200000000005</c:v>
                </c:pt>
                <c:pt idx="23935">
                  <c:v>-94.3339</c:v>
                </c:pt>
                <c:pt idx="23936">
                  <c:v>-94.332899999999995</c:v>
                </c:pt>
                <c:pt idx="23937">
                  <c:v>-94.333100000000002</c:v>
                </c:pt>
                <c:pt idx="23938">
                  <c:v>-94.334199999999996</c:v>
                </c:pt>
                <c:pt idx="23939">
                  <c:v>-94.336200000000005</c:v>
                </c:pt>
                <c:pt idx="23940">
                  <c:v>-94.339100000000002</c:v>
                </c:pt>
                <c:pt idx="23941">
                  <c:v>-94.342699999999994</c:v>
                </c:pt>
                <c:pt idx="23942">
                  <c:v>-94.346900000000005</c:v>
                </c:pt>
                <c:pt idx="23943">
                  <c:v>-94.351900000000001</c:v>
                </c:pt>
                <c:pt idx="23944">
                  <c:v>-94.357399999999998</c:v>
                </c:pt>
                <c:pt idx="23945">
                  <c:v>-94.363500000000002</c:v>
                </c:pt>
                <c:pt idx="23946">
                  <c:v>-94.370199999999997</c:v>
                </c:pt>
                <c:pt idx="23947">
                  <c:v>-94.377300000000005</c:v>
                </c:pt>
                <c:pt idx="23948">
                  <c:v>-94.385000000000005</c:v>
                </c:pt>
                <c:pt idx="23949">
                  <c:v>-94.393199999999993</c:v>
                </c:pt>
                <c:pt idx="23950">
                  <c:v>-94.401799999999994</c:v>
                </c:pt>
                <c:pt idx="23951">
                  <c:v>-94.410899999999998</c:v>
                </c:pt>
                <c:pt idx="23952">
                  <c:v>-94.420400000000001</c:v>
                </c:pt>
                <c:pt idx="23953">
                  <c:v>-94.430300000000003</c:v>
                </c:pt>
                <c:pt idx="23954">
                  <c:v>-94.440600000000003</c:v>
                </c:pt>
                <c:pt idx="23955">
                  <c:v>-94.451300000000003</c:v>
                </c:pt>
                <c:pt idx="23956">
                  <c:v>-94.462299999999999</c:v>
                </c:pt>
                <c:pt idx="23957">
                  <c:v>-94.473500000000001</c:v>
                </c:pt>
                <c:pt idx="23958">
                  <c:v>-94.484999999999999</c:v>
                </c:pt>
                <c:pt idx="23959">
                  <c:v>-94.496700000000004</c:v>
                </c:pt>
                <c:pt idx="23960">
                  <c:v>-94.508600000000001</c:v>
                </c:pt>
                <c:pt idx="23961">
                  <c:v>-94.520700000000005</c:v>
                </c:pt>
                <c:pt idx="23962">
                  <c:v>-94.532799999999995</c:v>
                </c:pt>
                <c:pt idx="23963">
                  <c:v>-94.544899999999998</c:v>
                </c:pt>
                <c:pt idx="23964">
                  <c:v>-94.557000000000002</c:v>
                </c:pt>
                <c:pt idx="23965">
                  <c:v>-94.569100000000006</c:v>
                </c:pt>
                <c:pt idx="23966">
                  <c:v>-94.581000000000003</c:v>
                </c:pt>
                <c:pt idx="23967">
                  <c:v>-94.592799999999997</c:v>
                </c:pt>
                <c:pt idx="23968">
                  <c:v>-94.604399999999998</c:v>
                </c:pt>
                <c:pt idx="23969">
                  <c:v>-94.615700000000004</c:v>
                </c:pt>
                <c:pt idx="23970">
                  <c:v>-94.6267</c:v>
                </c:pt>
                <c:pt idx="23971">
                  <c:v>-75.644099999999995</c:v>
                </c:pt>
                <c:pt idx="23972">
                  <c:v>-33.930700000000002</c:v>
                </c:pt>
                <c:pt idx="23973">
                  <c:v>34.1678</c:v>
                </c:pt>
                <c:pt idx="23974">
                  <c:v>137.893</c:v>
                </c:pt>
                <c:pt idx="23975">
                  <c:v>225.40299999999999</c:v>
                </c:pt>
                <c:pt idx="23976">
                  <c:v>225.46600000000001</c:v>
                </c:pt>
                <c:pt idx="23977">
                  <c:v>225.518</c:v>
                </c:pt>
                <c:pt idx="23978">
                  <c:v>225.56100000000001</c:v>
                </c:pt>
                <c:pt idx="23979">
                  <c:v>225.596</c:v>
                </c:pt>
                <c:pt idx="23980">
                  <c:v>225.62299999999999</c:v>
                </c:pt>
                <c:pt idx="23981">
                  <c:v>225.64400000000001</c:v>
                </c:pt>
                <c:pt idx="23982">
                  <c:v>225.65899999999999</c:v>
                </c:pt>
                <c:pt idx="23983">
                  <c:v>225.67</c:v>
                </c:pt>
                <c:pt idx="23984">
                  <c:v>225.67599999999999</c:v>
                </c:pt>
                <c:pt idx="23985">
                  <c:v>225.679</c:v>
                </c:pt>
                <c:pt idx="23986">
                  <c:v>225.678</c:v>
                </c:pt>
                <c:pt idx="23987">
                  <c:v>225.67400000000001</c:v>
                </c:pt>
                <c:pt idx="23988">
                  <c:v>225.66800000000001</c:v>
                </c:pt>
                <c:pt idx="23989">
                  <c:v>225.65899999999999</c:v>
                </c:pt>
                <c:pt idx="23990">
                  <c:v>225.649</c:v>
                </c:pt>
                <c:pt idx="23991">
                  <c:v>225.637</c:v>
                </c:pt>
                <c:pt idx="23992">
                  <c:v>225.62299999999999</c:v>
                </c:pt>
                <c:pt idx="23993">
                  <c:v>225.607</c:v>
                </c:pt>
                <c:pt idx="23994">
                  <c:v>225.59100000000001</c:v>
                </c:pt>
                <c:pt idx="23995">
                  <c:v>225.57400000000001</c:v>
                </c:pt>
                <c:pt idx="23996">
                  <c:v>225.55500000000001</c:v>
                </c:pt>
                <c:pt idx="23997">
                  <c:v>225.536</c:v>
                </c:pt>
                <c:pt idx="23998">
                  <c:v>225.517</c:v>
                </c:pt>
                <c:pt idx="23999">
                  <c:v>225.49700000000001</c:v>
                </c:pt>
                <c:pt idx="24000">
                  <c:v>225.476</c:v>
                </c:pt>
                <c:pt idx="24001">
                  <c:v>225.45599999999999</c:v>
                </c:pt>
                <c:pt idx="24002">
                  <c:v>225.435</c:v>
                </c:pt>
                <c:pt idx="24003">
                  <c:v>225.41300000000001</c:v>
                </c:pt>
                <c:pt idx="24004">
                  <c:v>225.392</c:v>
                </c:pt>
                <c:pt idx="24005">
                  <c:v>225.37100000000001</c:v>
                </c:pt>
                <c:pt idx="24006">
                  <c:v>212.79499999999999</c:v>
                </c:pt>
                <c:pt idx="24007">
                  <c:v>170.27</c:v>
                </c:pt>
                <c:pt idx="24008">
                  <c:v>99.656599999999997</c:v>
                </c:pt>
                <c:pt idx="24009">
                  <c:v>1.6938500000000001</c:v>
                </c:pt>
                <c:pt idx="24010">
                  <c:v>-94.619</c:v>
                </c:pt>
                <c:pt idx="24011">
                  <c:v>-94.5916</c:v>
                </c:pt>
                <c:pt idx="24012">
                  <c:v>-94.568399999999997</c:v>
                </c:pt>
                <c:pt idx="24013">
                  <c:v>-94.548699999999997</c:v>
                </c:pt>
                <c:pt idx="24014">
                  <c:v>-94.5321</c:v>
                </c:pt>
                <c:pt idx="24015">
                  <c:v>-94.518000000000001</c:v>
                </c:pt>
                <c:pt idx="24016">
                  <c:v>-94.506200000000007</c:v>
                </c:pt>
                <c:pt idx="24017">
                  <c:v>-94.496300000000005</c:v>
                </c:pt>
                <c:pt idx="24018">
                  <c:v>-94.488</c:v>
                </c:pt>
                <c:pt idx="24019">
                  <c:v>-94.481099999999998</c:v>
                </c:pt>
                <c:pt idx="24020">
                  <c:v>-94.475499999999997</c:v>
                </c:pt>
                <c:pt idx="24021">
                  <c:v>-94.4709</c:v>
                </c:pt>
                <c:pt idx="24022">
                  <c:v>-94.467299999999994</c:v>
                </c:pt>
                <c:pt idx="24023">
                  <c:v>-94.464500000000001</c:v>
                </c:pt>
                <c:pt idx="24024">
                  <c:v>-94.462400000000002</c:v>
                </c:pt>
                <c:pt idx="24025">
                  <c:v>-94.461100000000002</c:v>
                </c:pt>
                <c:pt idx="24026">
                  <c:v>-94.460300000000004</c:v>
                </c:pt>
                <c:pt idx="24027">
                  <c:v>-94.460099999999997</c:v>
                </c:pt>
                <c:pt idx="24028">
                  <c:v>-94.460499999999996</c:v>
                </c:pt>
                <c:pt idx="24029">
                  <c:v>-94.461399999999998</c:v>
                </c:pt>
                <c:pt idx="24030">
                  <c:v>-94.462800000000001</c:v>
                </c:pt>
                <c:pt idx="24031">
                  <c:v>-94.464600000000004</c:v>
                </c:pt>
                <c:pt idx="24032">
                  <c:v>-94.466999999999999</c:v>
                </c:pt>
                <c:pt idx="24033">
                  <c:v>-94.469800000000006</c:v>
                </c:pt>
                <c:pt idx="24034">
                  <c:v>-94.472999999999999</c:v>
                </c:pt>
                <c:pt idx="24035">
                  <c:v>-94.476699999999994</c:v>
                </c:pt>
                <c:pt idx="24036">
                  <c:v>-94.480800000000002</c:v>
                </c:pt>
                <c:pt idx="24037">
                  <c:v>-94.485399999999998</c:v>
                </c:pt>
                <c:pt idx="24038">
                  <c:v>-94.490300000000005</c:v>
                </c:pt>
                <c:pt idx="24039">
                  <c:v>-94.495699999999999</c:v>
                </c:pt>
                <c:pt idx="24040">
                  <c:v>-94.501400000000004</c:v>
                </c:pt>
                <c:pt idx="24041">
                  <c:v>-94.507499999999993</c:v>
                </c:pt>
                <c:pt idx="24042">
                  <c:v>-94.513900000000007</c:v>
                </c:pt>
                <c:pt idx="24043">
                  <c:v>-94.520600000000002</c:v>
                </c:pt>
                <c:pt idx="24044">
                  <c:v>-94.527600000000007</c:v>
                </c:pt>
                <c:pt idx="24045">
                  <c:v>-94.534800000000004</c:v>
                </c:pt>
                <c:pt idx="24046">
                  <c:v>-94.542199999999994</c:v>
                </c:pt>
                <c:pt idx="24047">
                  <c:v>-94.549800000000005</c:v>
                </c:pt>
                <c:pt idx="24048">
                  <c:v>-94.557500000000005</c:v>
                </c:pt>
                <c:pt idx="24049">
                  <c:v>-87.9101</c:v>
                </c:pt>
                <c:pt idx="24050">
                  <c:v>-53.868600000000001</c:v>
                </c:pt>
                <c:pt idx="24051">
                  <c:v>11.192299999999999</c:v>
                </c:pt>
                <c:pt idx="24052">
                  <c:v>116.9</c:v>
                </c:pt>
                <c:pt idx="24053">
                  <c:v>225.202</c:v>
                </c:pt>
                <c:pt idx="24054">
                  <c:v>225.26499999999999</c:v>
                </c:pt>
                <c:pt idx="24055">
                  <c:v>225.31700000000001</c:v>
                </c:pt>
                <c:pt idx="24056">
                  <c:v>225.36099999999999</c:v>
                </c:pt>
                <c:pt idx="24057">
                  <c:v>225.39599999999999</c:v>
                </c:pt>
                <c:pt idx="24058">
                  <c:v>225.42500000000001</c:v>
                </c:pt>
                <c:pt idx="24059">
                  <c:v>225.44800000000001</c:v>
                </c:pt>
                <c:pt idx="24060">
                  <c:v>225.465</c:v>
                </c:pt>
                <c:pt idx="24061">
                  <c:v>225.477</c:v>
                </c:pt>
                <c:pt idx="24062">
                  <c:v>225.48599999999999</c:v>
                </c:pt>
                <c:pt idx="24063">
                  <c:v>225.49</c:v>
                </c:pt>
                <c:pt idx="24064">
                  <c:v>225.49199999999999</c:v>
                </c:pt>
                <c:pt idx="24065">
                  <c:v>225.49</c:v>
                </c:pt>
                <c:pt idx="24066">
                  <c:v>225.48500000000001</c:v>
                </c:pt>
                <c:pt idx="24067">
                  <c:v>225.47800000000001</c:v>
                </c:pt>
                <c:pt idx="24068">
                  <c:v>225.46899999999999</c:v>
                </c:pt>
                <c:pt idx="24069">
                  <c:v>225.45699999999999</c:v>
                </c:pt>
                <c:pt idx="24070">
                  <c:v>225.44399999999999</c:v>
                </c:pt>
                <c:pt idx="24071">
                  <c:v>225.429</c:v>
                </c:pt>
                <c:pt idx="24072">
                  <c:v>225.41200000000001</c:v>
                </c:pt>
                <c:pt idx="24073">
                  <c:v>225.39400000000001</c:v>
                </c:pt>
                <c:pt idx="24074">
                  <c:v>225.374</c:v>
                </c:pt>
                <c:pt idx="24075">
                  <c:v>225.35400000000001</c:v>
                </c:pt>
                <c:pt idx="24076">
                  <c:v>225.33199999999999</c:v>
                </c:pt>
                <c:pt idx="24077">
                  <c:v>225.31</c:v>
                </c:pt>
                <c:pt idx="24078">
                  <c:v>225.286</c:v>
                </c:pt>
                <c:pt idx="24079">
                  <c:v>225.262</c:v>
                </c:pt>
                <c:pt idx="24080">
                  <c:v>225.23699999999999</c:v>
                </c:pt>
                <c:pt idx="24081">
                  <c:v>225.21199999999999</c:v>
                </c:pt>
                <c:pt idx="24082">
                  <c:v>225.18600000000001</c:v>
                </c:pt>
                <c:pt idx="24083">
                  <c:v>225.15899999999999</c:v>
                </c:pt>
                <c:pt idx="24084">
                  <c:v>225.13300000000001</c:v>
                </c:pt>
                <c:pt idx="24085">
                  <c:v>225.10599999999999</c:v>
                </c:pt>
                <c:pt idx="24086">
                  <c:v>225.07900000000001</c:v>
                </c:pt>
                <c:pt idx="24087">
                  <c:v>225.05199999999999</c:v>
                </c:pt>
                <c:pt idx="24088">
                  <c:v>225.02500000000001</c:v>
                </c:pt>
                <c:pt idx="24089">
                  <c:v>224.99799999999999</c:v>
                </c:pt>
                <c:pt idx="24090">
                  <c:v>224.971</c:v>
                </c:pt>
                <c:pt idx="24091">
                  <c:v>224.94499999999999</c:v>
                </c:pt>
                <c:pt idx="24092">
                  <c:v>224.91800000000001</c:v>
                </c:pt>
                <c:pt idx="24093">
                  <c:v>224.892</c:v>
                </c:pt>
                <c:pt idx="24094">
                  <c:v>224.86699999999999</c:v>
                </c:pt>
                <c:pt idx="24095">
                  <c:v>224.84100000000001</c:v>
                </c:pt>
                <c:pt idx="24096">
                  <c:v>224.81700000000001</c:v>
                </c:pt>
                <c:pt idx="24097">
                  <c:v>224.792</c:v>
                </c:pt>
                <c:pt idx="24098">
                  <c:v>213.94</c:v>
                </c:pt>
                <c:pt idx="24099">
                  <c:v>173.36500000000001</c:v>
                </c:pt>
                <c:pt idx="24100">
                  <c:v>105.929</c:v>
                </c:pt>
                <c:pt idx="24101">
                  <c:v>12.862299999999999</c:v>
                </c:pt>
                <c:pt idx="24102">
                  <c:v>-94.375399999999999</c:v>
                </c:pt>
                <c:pt idx="24103">
                  <c:v>-94.347999999999999</c:v>
                </c:pt>
                <c:pt idx="24104">
                  <c:v>-94.325100000000006</c:v>
                </c:pt>
                <c:pt idx="24105">
                  <c:v>-94.306100000000001</c:v>
                </c:pt>
                <c:pt idx="24106">
                  <c:v>-94.290400000000005</c:v>
                </c:pt>
                <c:pt idx="24107">
                  <c:v>-94.277500000000003</c:v>
                </c:pt>
                <c:pt idx="24108">
                  <c:v>-94.267200000000003</c:v>
                </c:pt>
                <c:pt idx="24109">
                  <c:v>-94.259</c:v>
                </c:pt>
                <c:pt idx="24110">
                  <c:v>-94.252799999999993</c:v>
                </c:pt>
                <c:pt idx="24111">
                  <c:v>-94.2483</c:v>
                </c:pt>
                <c:pt idx="24112">
                  <c:v>-94.245199999999997</c:v>
                </c:pt>
                <c:pt idx="24113">
                  <c:v>-94.243499999999997</c:v>
                </c:pt>
                <c:pt idx="24114">
                  <c:v>-94.242999999999995</c:v>
                </c:pt>
                <c:pt idx="24115">
                  <c:v>-94.243499999999997</c:v>
                </c:pt>
                <c:pt idx="24116">
                  <c:v>-94.245000000000005</c:v>
                </c:pt>
                <c:pt idx="24117">
                  <c:v>-94.247399999999999</c:v>
                </c:pt>
                <c:pt idx="24118">
                  <c:v>-94.250600000000006</c:v>
                </c:pt>
                <c:pt idx="24119">
                  <c:v>-94.254499999999993</c:v>
                </c:pt>
                <c:pt idx="24120">
                  <c:v>-94.259100000000004</c:v>
                </c:pt>
                <c:pt idx="24121">
                  <c:v>-94.264399999999995</c:v>
                </c:pt>
                <c:pt idx="24122">
                  <c:v>-94.270200000000003</c:v>
                </c:pt>
                <c:pt idx="24123">
                  <c:v>-94.276600000000002</c:v>
                </c:pt>
                <c:pt idx="24124">
                  <c:v>-94.283500000000004</c:v>
                </c:pt>
                <c:pt idx="24125">
                  <c:v>-94.290899999999993</c:v>
                </c:pt>
                <c:pt idx="24126">
                  <c:v>-94.298699999999997</c:v>
                </c:pt>
                <c:pt idx="24127">
                  <c:v>-94.306899999999999</c:v>
                </c:pt>
                <c:pt idx="24128">
                  <c:v>-94.3155</c:v>
                </c:pt>
                <c:pt idx="24129">
                  <c:v>-94.324399999999997</c:v>
                </c:pt>
                <c:pt idx="24130">
                  <c:v>-94.333600000000004</c:v>
                </c:pt>
                <c:pt idx="24131">
                  <c:v>-94.343100000000007</c:v>
                </c:pt>
                <c:pt idx="24132">
                  <c:v>-94.352699999999999</c:v>
                </c:pt>
                <c:pt idx="24133">
                  <c:v>-93.493799999999993</c:v>
                </c:pt>
                <c:pt idx="24134">
                  <c:v>-70.9024</c:v>
                </c:pt>
                <c:pt idx="24135">
                  <c:v>-24.7256</c:v>
                </c:pt>
                <c:pt idx="24136">
                  <c:v>50.523400000000002</c:v>
                </c:pt>
                <c:pt idx="24137">
                  <c:v>167.36</c:v>
                </c:pt>
                <c:pt idx="24138">
                  <c:v>224.78700000000001</c:v>
                </c:pt>
                <c:pt idx="24139">
                  <c:v>224.852</c:v>
                </c:pt>
                <c:pt idx="24140">
                  <c:v>224.90799999999999</c:v>
                </c:pt>
                <c:pt idx="24141">
                  <c:v>224.95500000000001</c:v>
                </c:pt>
                <c:pt idx="24142">
                  <c:v>224.99600000000001</c:v>
                </c:pt>
                <c:pt idx="24143">
                  <c:v>225.03</c:v>
                </c:pt>
                <c:pt idx="24144">
                  <c:v>225.059</c:v>
                </c:pt>
                <c:pt idx="24145">
                  <c:v>225.083</c:v>
                </c:pt>
                <c:pt idx="24146">
                  <c:v>225.10400000000001</c:v>
                </c:pt>
                <c:pt idx="24147">
                  <c:v>225.12</c:v>
                </c:pt>
                <c:pt idx="24148">
                  <c:v>225.13399999999999</c:v>
                </c:pt>
                <c:pt idx="24149">
                  <c:v>225.14400000000001</c:v>
                </c:pt>
                <c:pt idx="24150">
                  <c:v>225.15199999999999</c:v>
                </c:pt>
                <c:pt idx="24151">
                  <c:v>225.15799999999999</c:v>
                </c:pt>
                <c:pt idx="24152">
                  <c:v>225.161</c:v>
                </c:pt>
                <c:pt idx="24153">
                  <c:v>225.16300000000001</c:v>
                </c:pt>
                <c:pt idx="24154">
                  <c:v>225.16300000000001</c:v>
                </c:pt>
                <c:pt idx="24155">
                  <c:v>225.161</c:v>
                </c:pt>
                <c:pt idx="24156">
                  <c:v>225.15799999999999</c:v>
                </c:pt>
                <c:pt idx="24157">
                  <c:v>225.154</c:v>
                </c:pt>
                <c:pt idx="24158">
                  <c:v>225.148</c:v>
                </c:pt>
                <c:pt idx="24159">
                  <c:v>225.142</c:v>
                </c:pt>
                <c:pt idx="24160">
                  <c:v>225.13399999999999</c:v>
                </c:pt>
                <c:pt idx="24161">
                  <c:v>225.126</c:v>
                </c:pt>
                <c:pt idx="24162">
                  <c:v>225.11600000000001</c:v>
                </c:pt>
                <c:pt idx="24163">
                  <c:v>225.10599999999999</c:v>
                </c:pt>
                <c:pt idx="24164">
                  <c:v>225.096</c:v>
                </c:pt>
                <c:pt idx="24165">
                  <c:v>225.08500000000001</c:v>
                </c:pt>
                <c:pt idx="24166">
                  <c:v>225.07300000000001</c:v>
                </c:pt>
                <c:pt idx="24167">
                  <c:v>225.06100000000001</c:v>
                </c:pt>
                <c:pt idx="24168">
                  <c:v>225.04900000000001</c:v>
                </c:pt>
                <c:pt idx="24169">
                  <c:v>225.036</c:v>
                </c:pt>
                <c:pt idx="24170">
                  <c:v>225.023</c:v>
                </c:pt>
                <c:pt idx="24171">
                  <c:v>225.01</c:v>
                </c:pt>
                <c:pt idx="24172">
                  <c:v>224.99700000000001</c:v>
                </c:pt>
                <c:pt idx="24173">
                  <c:v>224.983</c:v>
                </c:pt>
                <c:pt idx="24174">
                  <c:v>224.97</c:v>
                </c:pt>
                <c:pt idx="24175">
                  <c:v>224.95699999999999</c:v>
                </c:pt>
                <c:pt idx="24176">
                  <c:v>224.92500000000001</c:v>
                </c:pt>
                <c:pt idx="24177">
                  <c:v>187.017</c:v>
                </c:pt>
                <c:pt idx="24178">
                  <c:v>114.908</c:v>
                </c:pt>
                <c:pt idx="24179">
                  <c:v>11.5443</c:v>
                </c:pt>
                <c:pt idx="24180">
                  <c:v>-94.465400000000002</c:v>
                </c:pt>
                <c:pt idx="24181">
                  <c:v>-94.440799999999996</c:v>
                </c:pt>
                <c:pt idx="24182">
                  <c:v>-94.420699999999997</c:v>
                </c:pt>
                <c:pt idx="24183">
                  <c:v>-94.404200000000003</c:v>
                </c:pt>
                <c:pt idx="24184">
                  <c:v>-94.390799999999999</c:v>
                </c:pt>
                <c:pt idx="24185">
                  <c:v>-94.380099999999999</c:v>
                </c:pt>
                <c:pt idx="24186">
                  <c:v>-94.371799999999993</c:v>
                </c:pt>
                <c:pt idx="24187">
                  <c:v>-94.365399999999994</c:v>
                </c:pt>
                <c:pt idx="24188">
                  <c:v>-94.360699999999994</c:v>
                </c:pt>
                <c:pt idx="24189">
                  <c:v>-94.357500000000002</c:v>
                </c:pt>
                <c:pt idx="24190">
                  <c:v>-94.355699999999999</c:v>
                </c:pt>
                <c:pt idx="24191">
                  <c:v>-94.354900000000001</c:v>
                </c:pt>
                <c:pt idx="24192">
                  <c:v>-94.3553</c:v>
                </c:pt>
                <c:pt idx="24193">
                  <c:v>-94.356499999999997</c:v>
                </c:pt>
                <c:pt idx="24194">
                  <c:v>-94.358500000000006</c:v>
                </c:pt>
                <c:pt idx="24195">
                  <c:v>-94.361199999999997</c:v>
                </c:pt>
                <c:pt idx="24196">
                  <c:v>-94.364699999999999</c:v>
                </c:pt>
                <c:pt idx="24197">
                  <c:v>-94.368700000000004</c:v>
                </c:pt>
                <c:pt idx="24198">
                  <c:v>-94.373400000000004</c:v>
                </c:pt>
                <c:pt idx="24199">
                  <c:v>-94.378600000000006</c:v>
                </c:pt>
                <c:pt idx="24200">
                  <c:v>-94.384399999999999</c:v>
                </c:pt>
                <c:pt idx="24201">
                  <c:v>-94.390600000000006</c:v>
                </c:pt>
                <c:pt idx="24202">
                  <c:v>-94.397400000000005</c:v>
                </c:pt>
                <c:pt idx="24203">
                  <c:v>-94.404700000000005</c:v>
                </c:pt>
                <c:pt idx="24204">
                  <c:v>-94.412400000000005</c:v>
                </c:pt>
                <c:pt idx="24205">
                  <c:v>-94.420599999999993</c:v>
                </c:pt>
                <c:pt idx="24206">
                  <c:v>-94.429199999999994</c:v>
                </c:pt>
                <c:pt idx="24207">
                  <c:v>-94.438299999999998</c:v>
                </c:pt>
                <c:pt idx="24208">
                  <c:v>-94.447699999999998</c:v>
                </c:pt>
                <c:pt idx="24209">
                  <c:v>-94.457599999999999</c:v>
                </c:pt>
                <c:pt idx="24210">
                  <c:v>-94.467699999999994</c:v>
                </c:pt>
                <c:pt idx="24211">
                  <c:v>-94.478300000000004</c:v>
                </c:pt>
                <c:pt idx="24212">
                  <c:v>-94.489099999999993</c:v>
                </c:pt>
                <c:pt idx="24213">
                  <c:v>-94.500200000000007</c:v>
                </c:pt>
                <c:pt idx="24214">
                  <c:v>-94.511499999999998</c:v>
                </c:pt>
                <c:pt idx="24215">
                  <c:v>-94.522900000000007</c:v>
                </c:pt>
                <c:pt idx="24216">
                  <c:v>-94.534499999999994</c:v>
                </c:pt>
                <c:pt idx="24217">
                  <c:v>-94.546300000000002</c:v>
                </c:pt>
                <c:pt idx="24218">
                  <c:v>-94.558000000000007</c:v>
                </c:pt>
                <c:pt idx="24219">
                  <c:v>-94.569800000000001</c:v>
                </c:pt>
                <c:pt idx="24220">
                  <c:v>-94.581500000000005</c:v>
                </c:pt>
                <c:pt idx="24221">
                  <c:v>-94.593000000000004</c:v>
                </c:pt>
                <c:pt idx="24222">
                  <c:v>-94.604500000000002</c:v>
                </c:pt>
                <c:pt idx="24223">
                  <c:v>-94.615700000000004</c:v>
                </c:pt>
                <c:pt idx="24224">
                  <c:v>-94.6267</c:v>
                </c:pt>
                <c:pt idx="24225">
                  <c:v>-93.587599999999995</c:v>
                </c:pt>
                <c:pt idx="24226">
                  <c:v>-69.820700000000002</c:v>
                </c:pt>
                <c:pt idx="24227">
                  <c:v>-22.198399999999999</c:v>
                </c:pt>
                <c:pt idx="24228">
                  <c:v>53.955599999999997</c:v>
                </c:pt>
                <c:pt idx="24229">
                  <c:v>169.91300000000001</c:v>
                </c:pt>
                <c:pt idx="24230">
                  <c:v>225.435</c:v>
                </c:pt>
                <c:pt idx="24231">
                  <c:v>225.495</c:v>
                </c:pt>
                <c:pt idx="24232">
                  <c:v>225.54499999999999</c:v>
                </c:pt>
                <c:pt idx="24233">
                  <c:v>225.58500000000001</c:v>
                </c:pt>
                <c:pt idx="24234">
                  <c:v>225.61699999999999</c:v>
                </c:pt>
                <c:pt idx="24235">
                  <c:v>225.643</c:v>
                </c:pt>
                <c:pt idx="24236">
                  <c:v>225.66200000000001</c:v>
                </c:pt>
                <c:pt idx="24237">
                  <c:v>225.67599999999999</c:v>
                </c:pt>
                <c:pt idx="24238">
                  <c:v>225.685</c:v>
                </c:pt>
                <c:pt idx="24239">
                  <c:v>225.69</c:v>
                </c:pt>
                <c:pt idx="24240">
                  <c:v>225.691</c:v>
                </c:pt>
                <c:pt idx="24241">
                  <c:v>225.68899999999999</c:v>
                </c:pt>
                <c:pt idx="24242">
                  <c:v>225.684</c:v>
                </c:pt>
                <c:pt idx="24243">
                  <c:v>225.67599999999999</c:v>
                </c:pt>
                <c:pt idx="24244">
                  <c:v>225.667</c:v>
                </c:pt>
                <c:pt idx="24245">
                  <c:v>225.655</c:v>
                </c:pt>
                <c:pt idx="24246">
                  <c:v>225.642</c:v>
                </c:pt>
                <c:pt idx="24247">
                  <c:v>225.62700000000001</c:v>
                </c:pt>
                <c:pt idx="24248">
                  <c:v>225.61099999999999</c:v>
                </c:pt>
                <c:pt idx="24249">
                  <c:v>225.59399999999999</c:v>
                </c:pt>
                <c:pt idx="24250">
                  <c:v>225.57499999999999</c:v>
                </c:pt>
                <c:pt idx="24251">
                  <c:v>225.55600000000001</c:v>
                </c:pt>
                <c:pt idx="24252">
                  <c:v>225.53700000000001</c:v>
                </c:pt>
                <c:pt idx="24253">
                  <c:v>225.517</c:v>
                </c:pt>
                <c:pt idx="24254">
                  <c:v>225.49600000000001</c:v>
                </c:pt>
                <c:pt idx="24255">
                  <c:v>225.47499999999999</c:v>
                </c:pt>
                <c:pt idx="24256">
                  <c:v>225.453</c:v>
                </c:pt>
                <c:pt idx="24257">
                  <c:v>225.43199999999999</c:v>
                </c:pt>
                <c:pt idx="24258">
                  <c:v>225.41</c:v>
                </c:pt>
                <c:pt idx="24259">
                  <c:v>225.38800000000001</c:v>
                </c:pt>
                <c:pt idx="24260">
                  <c:v>225.36600000000001</c:v>
                </c:pt>
                <c:pt idx="24261">
                  <c:v>225.34399999999999</c:v>
                </c:pt>
                <c:pt idx="24262">
                  <c:v>203.21600000000001</c:v>
                </c:pt>
                <c:pt idx="24263">
                  <c:v>152.107</c:v>
                </c:pt>
                <c:pt idx="24264">
                  <c:v>73.6678</c:v>
                </c:pt>
                <c:pt idx="24265">
                  <c:v>-31.679600000000001</c:v>
                </c:pt>
                <c:pt idx="24266">
                  <c:v>-94.601500000000001</c:v>
                </c:pt>
                <c:pt idx="24267">
                  <c:v>-94.575100000000006</c:v>
                </c:pt>
                <c:pt idx="24268">
                  <c:v>-94.552700000000002</c:v>
                </c:pt>
                <c:pt idx="24269">
                  <c:v>-94.533699999999996</c:v>
                </c:pt>
                <c:pt idx="24270">
                  <c:v>-94.517600000000002</c:v>
                </c:pt>
                <c:pt idx="24271">
                  <c:v>-94.504099999999994</c:v>
                </c:pt>
                <c:pt idx="24272">
                  <c:v>-94.492599999999996</c:v>
                </c:pt>
                <c:pt idx="24273">
                  <c:v>-94.483000000000004</c:v>
                </c:pt>
                <c:pt idx="24274">
                  <c:v>-94.474999999999994</c:v>
                </c:pt>
                <c:pt idx="24275">
                  <c:v>-94.468400000000003</c:v>
                </c:pt>
                <c:pt idx="24276">
                  <c:v>-94.462900000000005</c:v>
                </c:pt>
                <c:pt idx="24277">
                  <c:v>-94.458500000000001</c:v>
                </c:pt>
                <c:pt idx="24278">
                  <c:v>-94.454899999999995</c:v>
                </c:pt>
                <c:pt idx="24279">
                  <c:v>-94.452200000000005</c:v>
                </c:pt>
                <c:pt idx="24280">
                  <c:v>-94.450299999999999</c:v>
                </c:pt>
                <c:pt idx="24281">
                  <c:v>-94.448999999999998</c:v>
                </c:pt>
                <c:pt idx="24282">
                  <c:v>-94.448300000000003</c:v>
                </c:pt>
                <c:pt idx="24283">
                  <c:v>-94.4482</c:v>
                </c:pt>
                <c:pt idx="24284">
                  <c:v>-94.448599999999999</c:v>
                </c:pt>
                <c:pt idx="24285">
                  <c:v>-94.4495</c:v>
                </c:pt>
                <c:pt idx="24286">
                  <c:v>-94.450999999999993</c:v>
                </c:pt>
                <c:pt idx="24287">
                  <c:v>-94.4529</c:v>
                </c:pt>
                <c:pt idx="24288">
                  <c:v>-94.455299999999994</c:v>
                </c:pt>
                <c:pt idx="24289">
                  <c:v>-94.458200000000005</c:v>
                </c:pt>
                <c:pt idx="24290">
                  <c:v>-94.461500000000001</c:v>
                </c:pt>
                <c:pt idx="24291">
                  <c:v>-94.465199999999996</c:v>
                </c:pt>
                <c:pt idx="24292">
                  <c:v>-94.469399999999993</c:v>
                </c:pt>
                <c:pt idx="24293">
                  <c:v>-94.474100000000007</c:v>
                </c:pt>
                <c:pt idx="24294">
                  <c:v>-94.479100000000003</c:v>
                </c:pt>
                <c:pt idx="24295">
                  <c:v>-94.484499999999997</c:v>
                </c:pt>
                <c:pt idx="24296">
                  <c:v>-94.490300000000005</c:v>
                </c:pt>
                <c:pt idx="24297">
                  <c:v>-94.496399999999994</c:v>
                </c:pt>
                <c:pt idx="24298">
                  <c:v>-94.502799999999993</c:v>
                </c:pt>
                <c:pt idx="24299">
                  <c:v>-94.509500000000003</c:v>
                </c:pt>
                <c:pt idx="24300">
                  <c:v>-94.516499999999994</c:v>
                </c:pt>
                <c:pt idx="24301">
                  <c:v>-94.523600000000002</c:v>
                </c:pt>
                <c:pt idx="24302">
                  <c:v>-94.531000000000006</c:v>
                </c:pt>
                <c:pt idx="24303">
                  <c:v>-94.538399999999996</c:v>
                </c:pt>
                <c:pt idx="24304">
                  <c:v>-72.003799999999998</c:v>
                </c:pt>
                <c:pt idx="24305">
                  <c:v>-20.749600000000001</c:v>
                </c:pt>
                <c:pt idx="24306">
                  <c:v>65.879800000000003</c:v>
                </c:pt>
                <c:pt idx="24307">
                  <c:v>203.6</c:v>
                </c:pt>
                <c:pt idx="24308">
                  <c:v>225.18299999999999</c:v>
                </c:pt>
                <c:pt idx="24309">
                  <c:v>225.24</c:v>
                </c:pt>
                <c:pt idx="24310">
                  <c:v>225.28700000000001</c:v>
                </c:pt>
                <c:pt idx="24311">
                  <c:v>225.32499999999999</c:v>
                </c:pt>
                <c:pt idx="24312">
                  <c:v>225.357</c:v>
                </c:pt>
                <c:pt idx="24313">
                  <c:v>225.38200000000001</c:v>
                </c:pt>
                <c:pt idx="24314">
                  <c:v>225.40199999999999</c:v>
                </c:pt>
                <c:pt idx="24315">
                  <c:v>225.417</c:v>
                </c:pt>
                <c:pt idx="24316">
                  <c:v>225.428</c:v>
                </c:pt>
                <c:pt idx="24317">
                  <c:v>225.435</c:v>
                </c:pt>
                <c:pt idx="24318">
                  <c:v>225.43799999999999</c:v>
                </c:pt>
                <c:pt idx="24319">
                  <c:v>225.43899999999999</c:v>
                </c:pt>
                <c:pt idx="24320">
                  <c:v>225.43600000000001</c:v>
                </c:pt>
                <c:pt idx="24321">
                  <c:v>225.43100000000001</c:v>
                </c:pt>
                <c:pt idx="24322">
                  <c:v>225.42400000000001</c:v>
                </c:pt>
                <c:pt idx="24323">
                  <c:v>225.41399999999999</c:v>
                </c:pt>
                <c:pt idx="24324">
                  <c:v>225.40299999999999</c:v>
                </c:pt>
                <c:pt idx="24325">
                  <c:v>225.38900000000001</c:v>
                </c:pt>
                <c:pt idx="24326">
                  <c:v>225.374</c:v>
                </c:pt>
                <c:pt idx="24327">
                  <c:v>225.358</c:v>
                </c:pt>
                <c:pt idx="24328">
                  <c:v>225.34</c:v>
                </c:pt>
                <c:pt idx="24329">
                  <c:v>225.321</c:v>
                </c:pt>
                <c:pt idx="24330">
                  <c:v>225.30099999999999</c:v>
                </c:pt>
                <c:pt idx="24331">
                  <c:v>225.28</c:v>
                </c:pt>
                <c:pt idx="24332">
                  <c:v>225.25800000000001</c:v>
                </c:pt>
                <c:pt idx="24333">
                  <c:v>225.23599999999999</c:v>
                </c:pt>
                <c:pt idx="24334">
                  <c:v>225.21199999999999</c:v>
                </c:pt>
                <c:pt idx="24335">
                  <c:v>225.18799999999999</c:v>
                </c:pt>
                <c:pt idx="24336">
                  <c:v>225.16300000000001</c:v>
                </c:pt>
                <c:pt idx="24337">
                  <c:v>225.13800000000001</c:v>
                </c:pt>
                <c:pt idx="24338">
                  <c:v>225.113</c:v>
                </c:pt>
                <c:pt idx="24339">
                  <c:v>225.08699999999999</c:v>
                </c:pt>
                <c:pt idx="24340">
                  <c:v>225.06200000000001</c:v>
                </c:pt>
                <c:pt idx="24341">
                  <c:v>225.036</c:v>
                </c:pt>
                <c:pt idx="24342">
                  <c:v>225.01</c:v>
                </c:pt>
                <c:pt idx="24343">
                  <c:v>224.98400000000001</c:v>
                </c:pt>
                <c:pt idx="24344">
                  <c:v>224.958</c:v>
                </c:pt>
                <c:pt idx="24345">
                  <c:v>224.93199999999999</c:v>
                </c:pt>
                <c:pt idx="24346">
                  <c:v>224.90600000000001</c:v>
                </c:pt>
                <c:pt idx="24347">
                  <c:v>224.881</c:v>
                </c:pt>
                <c:pt idx="24348">
                  <c:v>224.85599999999999</c:v>
                </c:pt>
                <c:pt idx="24349">
                  <c:v>224.83099999999999</c:v>
                </c:pt>
                <c:pt idx="24350">
                  <c:v>224.80699999999999</c:v>
                </c:pt>
                <c:pt idx="24351">
                  <c:v>224.78299999999999</c:v>
                </c:pt>
                <c:pt idx="24352">
                  <c:v>224.76</c:v>
                </c:pt>
                <c:pt idx="24353">
                  <c:v>206.661</c:v>
                </c:pt>
                <c:pt idx="24354">
                  <c:v>158.727</c:v>
                </c:pt>
                <c:pt idx="24355">
                  <c:v>83.654499999999999</c:v>
                </c:pt>
                <c:pt idx="24356">
                  <c:v>-17.553100000000001</c:v>
                </c:pt>
                <c:pt idx="24357">
                  <c:v>-94.358900000000006</c:v>
                </c:pt>
                <c:pt idx="24358">
                  <c:v>-94.332800000000006</c:v>
                </c:pt>
                <c:pt idx="24359">
                  <c:v>-94.311099999999996</c:v>
                </c:pt>
                <c:pt idx="24360">
                  <c:v>-94.293199999999999</c:v>
                </c:pt>
                <c:pt idx="24361">
                  <c:v>-94.278499999999994</c:v>
                </c:pt>
                <c:pt idx="24362">
                  <c:v>-94.266499999999994</c:v>
                </c:pt>
                <c:pt idx="24363">
                  <c:v>-94.256900000000002</c:v>
                </c:pt>
                <c:pt idx="24364">
                  <c:v>-94.249499999999998</c:v>
                </c:pt>
                <c:pt idx="24365">
                  <c:v>-94.243899999999996</c:v>
                </c:pt>
                <c:pt idx="24366">
                  <c:v>-94.24</c:v>
                </c:pt>
                <c:pt idx="24367">
                  <c:v>-94.237499999999997</c:v>
                </c:pt>
                <c:pt idx="24368">
                  <c:v>-94.2363</c:v>
                </c:pt>
                <c:pt idx="24369">
                  <c:v>-94.2363</c:v>
                </c:pt>
                <c:pt idx="24370">
                  <c:v>-94.237399999999994</c:v>
                </c:pt>
                <c:pt idx="24371">
                  <c:v>-94.239400000000003</c:v>
                </c:pt>
                <c:pt idx="24372">
                  <c:v>-94.2423</c:v>
                </c:pt>
                <c:pt idx="24373">
                  <c:v>-94.245900000000006</c:v>
                </c:pt>
                <c:pt idx="24374">
                  <c:v>-94.250399999999999</c:v>
                </c:pt>
                <c:pt idx="24375">
                  <c:v>-94.255499999999998</c:v>
                </c:pt>
                <c:pt idx="24376">
                  <c:v>-94.261200000000002</c:v>
                </c:pt>
                <c:pt idx="24377">
                  <c:v>-94.267600000000002</c:v>
                </c:pt>
                <c:pt idx="24378">
                  <c:v>-94.274500000000003</c:v>
                </c:pt>
                <c:pt idx="24379">
                  <c:v>-94.281899999999993</c:v>
                </c:pt>
                <c:pt idx="24380">
                  <c:v>-94.2898</c:v>
                </c:pt>
                <c:pt idx="24381">
                  <c:v>-94.298100000000005</c:v>
                </c:pt>
                <c:pt idx="24382">
                  <c:v>-94.306799999999996</c:v>
                </c:pt>
                <c:pt idx="24383">
                  <c:v>-94.315899999999999</c:v>
                </c:pt>
                <c:pt idx="24384">
                  <c:v>-94.325400000000002</c:v>
                </c:pt>
                <c:pt idx="24385">
                  <c:v>-94.335099999999997</c:v>
                </c:pt>
                <c:pt idx="24386">
                  <c:v>-94.345100000000002</c:v>
                </c:pt>
                <c:pt idx="24387">
                  <c:v>-94.3553</c:v>
                </c:pt>
                <c:pt idx="24388">
                  <c:v>-94.365700000000004</c:v>
                </c:pt>
                <c:pt idx="24389">
                  <c:v>-88.270600000000002</c:v>
                </c:pt>
                <c:pt idx="24390">
                  <c:v>-60.241500000000002</c:v>
                </c:pt>
                <c:pt idx="24391">
                  <c:v>-7.7497800000000003</c:v>
                </c:pt>
                <c:pt idx="24392">
                  <c:v>75.955100000000002</c:v>
                </c:pt>
                <c:pt idx="24393">
                  <c:v>205.53899999999999</c:v>
                </c:pt>
                <c:pt idx="24394">
                  <c:v>224.839</c:v>
                </c:pt>
                <c:pt idx="24395">
                  <c:v>224.90299999999999</c:v>
                </c:pt>
                <c:pt idx="24396">
                  <c:v>224.95599999999999</c:v>
                </c:pt>
                <c:pt idx="24397">
                  <c:v>225.00200000000001</c:v>
                </c:pt>
                <c:pt idx="24398">
                  <c:v>225.042</c:v>
                </c:pt>
                <c:pt idx="24399">
                  <c:v>225.07499999999999</c:v>
                </c:pt>
                <c:pt idx="24400">
                  <c:v>225.10300000000001</c:v>
                </c:pt>
                <c:pt idx="24401">
                  <c:v>225.126</c:v>
                </c:pt>
                <c:pt idx="24402">
                  <c:v>225.14599999999999</c:v>
                </c:pt>
                <c:pt idx="24403">
                  <c:v>225.16200000000001</c:v>
                </c:pt>
                <c:pt idx="24404">
                  <c:v>225.17500000000001</c:v>
                </c:pt>
                <c:pt idx="24405">
                  <c:v>225.185</c:v>
                </c:pt>
                <c:pt idx="24406">
                  <c:v>225.19200000000001</c:v>
                </c:pt>
                <c:pt idx="24407">
                  <c:v>225.19800000000001</c:v>
                </c:pt>
                <c:pt idx="24408">
                  <c:v>225.20099999999999</c:v>
                </c:pt>
                <c:pt idx="24409">
                  <c:v>225.202</c:v>
                </c:pt>
                <c:pt idx="24410">
                  <c:v>225.202</c:v>
                </c:pt>
                <c:pt idx="24411">
                  <c:v>225.2</c:v>
                </c:pt>
                <c:pt idx="24412">
                  <c:v>225.197</c:v>
                </c:pt>
                <c:pt idx="24413">
                  <c:v>225.19300000000001</c:v>
                </c:pt>
                <c:pt idx="24414">
                  <c:v>225.18700000000001</c:v>
                </c:pt>
                <c:pt idx="24415">
                  <c:v>225.18</c:v>
                </c:pt>
                <c:pt idx="24416">
                  <c:v>225.173</c:v>
                </c:pt>
                <c:pt idx="24417">
                  <c:v>225.16499999999999</c:v>
                </c:pt>
                <c:pt idx="24418">
                  <c:v>225.15600000000001</c:v>
                </c:pt>
                <c:pt idx="24419">
                  <c:v>225.14599999999999</c:v>
                </c:pt>
                <c:pt idx="24420">
                  <c:v>225.136</c:v>
                </c:pt>
                <c:pt idx="24421">
                  <c:v>225.125</c:v>
                </c:pt>
                <c:pt idx="24422">
                  <c:v>225.113</c:v>
                </c:pt>
                <c:pt idx="24423">
                  <c:v>225.102</c:v>
                </c:pt>
                <c:pt idx="24424">
                  <c:v>225.089</c:v>
                </c:pt>
                <c:pt idx="24425">
                  <c:v>225.077</c:v>
                </c:pt>
                <c:pt idx="24426">
                  <c:v>225.06399999999999</c:v>
                </c:pt>
                <c:pt idx="24427">
                  <c:v>225.05199999999999</c:v>
                </c:pt>
                <c:pt idx="24428">
                  <c:v>225.03899999999999</c:v>
                </c:pt>
                <c:pt idx="24429">
                  <c:v>225.02500000000001</c:v>
                </c:pt>
                <c:pt idx="24430">
                  <c:v>225.012</c:v>
                </c:pt>
                <c:pt idx="24431">
                  <c:v>202.87</c:v>
                </c:pt>
                <c:pt idx="24432">
                  <c:v>144.96100000000001</c:v>
                </c:pt>
                <c:pt idx="24433">
                  <c:v>54.341000000000001</c:v>
                </c:pt>
                <c:pt idx="24434">
                  <c:v>-66.842100000000002</c:v>
                </c:pt>
                <c:pt idx="24435">
                  <c:v>-94.476200000000006</c:v>
                </c:pt>
                <c:pt idx="24436">
                  <c:v>-94.454300000000003</c:v>
                </c:pt>
                <c:pt idx="24437">
                  <c:v>-94.436199999999999</c:v>
                </c:pt>
                <c:pt idx="24438">
                  <c:v>-94.421499999999995</c:v>
                </c:pt>
                <c:pt idx="24439">
                  <c:v>-94.409599999999998</c:v>
                </c:pt>
                <c:pt idx="24440">
                  <c:v>-94.4</c:v>
                </c:pt>
                <c:pt idx="24441">
                  <c:v>-94.392499999999998</c:v>
                </c:pt>
                <c:pt idx="24442">
                  <c:v>-94.386799999999994</c:v>
                </c:pt>
                <c:pt idx="24443">
                  <c:v>-94.3827</c:v>
                </c:pt>
                <c:pt idx="24444">
                  <c:v>-94.379800000000003</c:v>
                </c:pt>
                <c:pt idx="24445">
                  <c:v>-94.378200000000007</c:v>
                </c:pt>
                <c:pt idx="24446">
                  <c:v>-94.377499999999998</c:v>
                </c:pt>
                <c:pt idx="24447">
                  <c:v>-94.377799999999993</c:v>
                </c:pt>
                <c:pt idx="24448">
                  <c:v>-94.379000000000005</c:v>
                </c:pt>
                <c:pt idx="24449">
                  <c:v>-94.380799999999994</c:v>
                </c:pt>
                <c:pt idx="24450">
                  <c:v>-94.383300000000006</c:v>
                </c:pt>
                <c:pt idx="24451">
                  <c:v>-94.386499999999998</c:v>
                </c:pt>
                <c:pt idx="24452">
                  <c:v>-94.390299999999996</c:v>
                </c:pt>
                <c:pt idx="24453">
                  <c:v>-94.394599999999997</c:v>
                </c:pt>
                <c:pt idx="24454">
                  <c:v>-94.3994</c:v>
                </c:pt>
                <c:pt idx="24455">
                  <c:v>-94.404799999999994</c:v>
                </c:pt>
                <c:pt idx="24456">
                  <c:v>-94.410700000000006</c:v>
                </c:pt>
                <c:pt idx="24457">
                  <c:v>-94.417100000000005</c:v>
                </c:pt>
                <c:pt idx="24458">
                  <c:v>-94.423900000000003</c:v>
                </c:pt>
                <c:pt idx="24459">
                  <c:v>-94.431299999999993</c:v>
                </c:pt>
                <c:pt idx="24460">
                  <c:v>-94.438999999999993</c:v>
                </c:pt>
                <c:pt idx="24461">
                  <c:v>-94.447299999999998</c:v>
                </c:pt>
                <c:pt idx="24462">
                  <c:v>-94.4559</c:v>
                </c:pt>
                <c:pt idx="24463">
                  <c:v>-94.465000000000003</c:v>
                </c:pt>
                <c:pt idx="24464">
                  <c:v>-94.474400000000003</c:v>
                </c:pt>
                <c:pt idx="24465">
                  <c:v>-94.484200000000001</c:v>
                </c:pt>
                <c:pt idx="24466">
                  <c:v>-94.494299999999996</c:v>
                </c:pt>
                <c:pt idx="24467">
                  <c:v>-94.504800000000003</c:v>
                </c:pt>
                <c:pt idx="24468">
                  <c:v>-94.515500000000003</c:v>
                </c:pt>
                <c:pt idx="24469">
                  <c:v>-94.526399999999995</c:v>
                </c:pt>
                <c:pt idx="24470">
                  <c:v>-94.537499999999994</c:v>
                </c:pt>
                <c:pt idx="24471">
                  <c:v>-94.5488</c:v>
                </c:pt>
                <c:pt idx="24472">
                  <c:v>-94.560100000000006</c:v>
                </c:pt>
                <c:pt idx="24473">
                  <c:v>-94.5715</c:v>
                </c:pt>
                <c:pt idx="24474">
                  <c:v>-94.582800000000006</c:v>
                </c:pt>
                <c:pt idx="24475">
                  <c:v>-94.594200000000001</c:v>
                </c:pt>
                <c:pt idx="24476">
                  <c:v>-94.605400000000003</c:v>
                </c:pt>
                <c:pt idx="24477">
                  <c:v>-94.616500000000002</c:v>
                </c:pt>
                <c:pt idx="24478">
                  <c:v>-94.627300000000005</c:v>
                </c:pt>
                <c:pt idx="24479">
                  <c:v>-94.637900000000002</c:v>
                </c:pt>
                <c:pt idx="24480">
                  <c:v>-85.778700000000001</c:v>
                </c:pt>
                <c:pt idx="24481">
                  <c:v>-53.195900000000002</c:v>
                </c:pt>
                <c:pt idx="24482">
                  <c:v>5.5351600000000003</c:v>
                </c:pt>
                <c:pt idx="24483">
                  <c:v>97.498099999999994</c:v>
                </c:pt>
                <c:pt idx="24484">
                  <c:v>225.41200000000001</c:v>
                </c:pt>
                <c:pt idx="24485">
                  <c:v>225.477</c:v>
                </c:pt>
                <c:pt idx="24486">
                  <c:v>225.53200000000001</c:v>
                </c:pt>
                <c:pt idx="24487">
                  <c:v>225.577</c:v>
                </c:pt>
                <c:pt idx="24488">
                  <c:v>225.613</c:v>
                </c:pt>
                <c:pt idx="24489">
                  <c:v>225.64099999999999</c:v>
                </c:pt>
                <c:pt idx="24490">
                  <c:v>225.66300000000001</c:v>
                </c:pt>
                <c:pt idx="24491">
                  <c:v>225.68</c:v>
                </c:pt>
                <c:pt idx="24492">
                  <c:v>225.691</c:v>
                </c:pt>
                <c:pt idx="24493">
                  <c:v>225.697</c:v>
                </c:pt>
                <c:pt idx="24494">
                  <c:v>225.7</c:v>
                </c:pt>
                <c:pt idx="24495">
                  <c:v>225.69900000000001</c:v>
                </c:pt>
                <c:pt idx="24496">
                  <c:v>225.696</c:v>
                </c:pt>
                <c:pt idx="24497">
                  <c:v>225.68899999999999</c:v>
                </c:pt>
                <c:pt idx="24498">
                  <c:v>225.68</c:v>
                </c:pt>
                <c:pt idx="24499">
                  <c:v>225.66900000000001</c:v>
                </c:pt>
                <c:pt idx="24500">
                  <c:v>225.65600000000001</c:v>
                </c:pt>
                <c:pt idx="24501">
                  <c:v>225.64099999999999</c:v>
                </c:pt>
                <c:pt idx="24502">
                  <c:v>225.625</c:v>
                </c:pt>
                <c:pt idx="24503">
                  <c:v>225.608</c:v>
                </c:pt>
                <c:pt idx="24504">
                  <c:v>225.589</c:v>
                </c:pt>
                <c:pt idx="24505">
                  <c:v>225.57</c:v>
                </c:pt>
                <c:pt idx="24506">
                  <c:v>225.55</c:v>
                </c:pt>
                <c:pt idx="24507">
                  <c:v>225.529</c:v>
                </c:pt>
                <c:pt idx="24508">
                  <c:v>225.50800000000001</c:v>
                </c:pt>
                <c:pt idx="24509">
                  <c:v>225.48599999999999</c:v>
                </c:pt>
                <c:pt idx="24510">
                  <c:v>225.464</c:v>
                </c:pt>
                <c:pt idx="24511">
                  <c:v>225.441</c:v>
                </c:pt>
                <c:pt idx="24512">
                  <c:v>225.41900000000001</c:v>
                </c:pt>
                <c:pt idx="24513">
                  <c:v>225.39599999999999</c:v>
                </c:pt>
                <c:pt idx="24514">
                  <c:v>225.37299999999999</c:v>
                </c:pt>
                <c:pt idx="24515">
                  <c:v>225.35</c:v>
                </c:pt>
                <c:pt idx="24516">
                  <c:v>225.32599999999999</c:v>
                </c:pt>
                <c:pt idx="24517">
                  <c:v>225.303</c:v>
                </c:pt>
                <c:pt idx="24518">
                  <c:v>196.52199999999999</c:v>
                </c:pt>
                <c:pt idx="24519">
                  <c:v>139.69499999999999</c:v>
                </c:pt>
                <c:pt idx="24520">
                  <c:v>56.342799999999997</c:v>
                </c:pt>
                <c:pt idx="24521">
                  <c:v>-53.311</c:v>
                </c:pt>
                <c:pt idx="24522">
                  <c:v>-94.578699999999998</c:v>
                </c:pt>
                <c:pt idx="24523">
                  <c:v>-94.552700000000002</c:v>
                </c:pt>
                <c:pt idx="24524">
                  <c:v>-94.530600000000007</c:v>
                </c:pt>
                <c:pt idx="24525">
                  <c:v>-94.511899999999997</c:v>
                </c:pt>
                <c:pt idx="24526">
                  <c:v>-94.495999999999995</c:v>
                </c:pt>
                <c:pt idx="24527">
                  <c:v>-94.482500000000002</c:v>
                </c:pt>
                <c:pt idx="24528">
                  <c:v>-94.471199999999996</c:v>
                </c:pt>
                <c:pt idx="24529">
                  <c:v>-94.461699999999993</c:v>
                </c:pt>
                <c:pt idx="24530">
                  <c:v>-94.453699999999998</c:v>
                </c:pt>
                <c:pt idx="24531">
                  <c:v>-94.447100000000006</c:v>
                </c:pt>
                <c:pt idx="24532">
                  <c:v>-94.441699999999997</c:v>
                </c:pt>
                <c:pt idx="24533">
                  <c:v>-94.437299999999993</c:v>
                </c:pt>
                <c:pt idx="24534">
                  <c:v>-94.433899999999994</c:v>
                </c:pt>
                <c:pt idx="24535">
                  <c:v>-94.431299999999993</c:v>
                </c:pt>
                <c:pt idx="24536">
                  <c:v>-94.429500000000004</c:v>
                </c:pt>
                <c:pt idx="24537">
                  <c:v>-94.428399999999996</c:v>
                </c:pt>
                <c:pt idx="24538">
                  <c:v>-94.427899999999994</c:v>
                </c:pt>
                <c:pt idx="24539">
                  <c:v>-94.427999999999997</c:v>
                </c:pt>
                <c:pt idx="24540">
                  <c:v>-94.428600000000003</c:v>
                </c:pt>
                <c:pt idx="24541">
                  <c:v>-94.4298</c:v>
                </c:pt>
                <c:pt idx="24542">
                  <c:v>-94.4315</c:v>
                </c:pt>
                <c:pt idx="24543">
                  <c:v>-94.433800000000005</c:v>
                </c:pt>
                <c:pt idx="24544">
                  <c:v>-94.436499999999995</c:v>
                </c:pt>
                <c:pt idx="24545">
                  <c:v>-94.439700000000002</c:v>
                </c:pt>
                <c:pt idx="24546">
                  <c:v>-94.443299999999994</c:v>
                </c:pt>
                <c:pt idx="24547">
                  <c:v>-94.447400000000002</c:v>
                </c:pt>
                <c:pt idx="24548">
                  <c:v>-94.451999999999998</c:v>
                </c:pt>
                <c:pt idx="24549">
                  <c:v>-94.456900000000005</c:v>
                </c:pt>
                <c:pt idx="24550">
                  <c:v>-94.462199999999996</c:v>
                </c:pt>
                <c:pt idx="24551">
                  <c:v>-94.468000000000004</c:v>
                </c:pt>
                <c:pt idx="24552">
                  <c:v>-94.474000000000004</c:v>
                </c:pt>
                <c:pt idx="24553">
                  <c:v>-94.480500000000006</c:v>
                </c:pt>
                <c:pt idx="24554">
                  <c:v>-94.487099999999998</c:v>
                </c:pt>
                <c:pt idx="24555">
                  <c:v>-94.494100000000003</c:v>
                </c:pt>
                <c:pt idx="24556">
                  <c:v>-94.501300000000001</c:v>
                </c:pt>
                <c:pt idx="24557">
                  <c:v>-94.508600000000001</c:v>
                </c:pt>
                <c:pt idx="24558">
                  <c:v>-84.7333</c:v>
                </c:pt>
                <c:pt idx="24559">
                  <c:v>-47.954700000000003</c:v>
                </c:pt>
                <c:pt idx="24560">
                  <c:v>20.020900000000001</c:v>
                </c:pt>
                <c:pt idx="24561">
                  <c:v>129.75299999999999</c:v>
                </c:pt>
                <c:pt idx="24562">
                  <c:v>225.089</c:v>
                </c:pt>
                <c:pt idx="24563">
                  <c:v>225.15100000000001</c:v>
                </c:pt>
                <c:pt idx="24564">
                  <c:v>225.20400000000001</c:v>
                </c:pt>
                <c:pt idx="24565">
                  <c:v>225.24700000000001</c:v>
                </c:pt>
                <c:pt idx="24566">
                  <c:v>225.28299999999999</c:v>
                </c:pt>
                <c:pt idx="24567">
                  <c:v>225.31200000000001</c:v>
                </c:pt>
                <c:pt idx="24568">
                  <c:v>225.33600000000001</c:v>
                </c:pt>
                <c:pt idx="24569">
                  <c:v>225.35400000000001</c:v>
                </c:pt>
                <c:pt idx="24570">
                  <c:v>225.36799999999999</c:v>
                </c:pt>
                <c:pt idx="24571">
                  <c:v>225.37799999999999</c:v>
                </c:pt>
                <c:pt idx="24572">
                  <c:v>225.38499999999999</c:v>
                </c:pt>
                <c:pt idx="24573">
                  <c:v>225.38800000000001</c:v>
                </c:pt>
                <c:pt idx="24574">
                  <c:v>225.38800000000001</c:v>
                </c:pt>
                <c:pt idx="24575">
                  <c:v>225.386</c:v>
                </c:pt>
                <c:pt idx="24576">
                  <c:v>225.381</c:v>
                </c:pt>
                <c:pt idx="24577">
                  <c:v>225.374</c:v>
                </c:pt>
                <c:pt idx="24578">
                  <c:v>225.36500000000001</c:v>
                </c:pt>
                <c:pt idx="24579">
                  <c:v>225.35499999999999</c:v>
                </c:pt>
                <c:pt idx="24580">
                  <c:v>225.34200000000001</c:v>
                </c:pt>
                <c:pt idx="24581">
                  <c:v>225.328</c:v>
                </c:pt>
                <c:pt idx="24582">
                  <c:v>225.31299999999999</c:v>
                </c:pt>
                <c:pt idx="24583">
                  <c:v>225.29599999999999</c:v>
                </c:pt>
                <c:pt idx="24584">
                  <c:v>225.27799999999999</c:v>
                </c:pt>
                <c:pt idx="24585">
                  <c:v>225.25899999999999</c:v>
                </c:pt>
                <c:pt idx="24586">
                  <c:v>225.239</c:v>
                </c:pt>
                <c:pt idx="24587">
                  <c:v>225.21799999999999</c:v>
                </c:pt>
                <c:pt idx="24588">
                  <c:v>225.196</c:v>
                </c:pt>
                <c:pt idx="24589">
                  <c:v>225.17400000000001</c:v>
                </c:pt>
                <c:pt idx="24590">
                  <c:v>225.15100000000001</c:v>
                </c:pt>
                <c:pt idx="24591">
                  <c:v>225.12700000000001</c:v>
                </c:pt>
                <c:pt idx="24592">
                  <c:v>225.10300000000001</c:v>
                </c:pt>
                <c:pt idx="24593">
                  <c:v>225.078</c:v>
                </c:pt>
                <c:pt idx="24594">
                  <c:v>225.054</c:v>
                </c:pt>
                <c:pt idx="24595">
                  <c:v>225.029</c:v>
                </c:pt>
                <c:pt idx="24596">
                  <c:v>225.00299999999999</c:v>
                </c:pt>
                <c:pt idx="24597">
                  <c:v>224.97800000000001</c:v>
                </c:pt>
                <c:pt idx="24598">
                  <c:v>224.953</c:v>
                </c:pt>
                <c:pt idx="24599">
                  <c:v>224.928</c:v>
                </c:pt>
                <c:pt idx="24600">
                  <c:v>224.90299999999999</c:v>
                </c:pt>
                <c:pt idx="24601">
                  <c:v>224.87799999999999</c:v>
                </c:pt>
                <c:pt idx="24602">
                  <c:v>224.85300000000001</c:v>
                </c:pt>
                <c:pt idx="24603">
                  <c:v>224.82900000000001</c:v>
                </c:pt>
                <c:pt idx="24604">
                  <c:v>224.80500000000001</c:v>
                </c:pt>
                <c:pt idx="24605">
                  <c:v>224.78100000000001</c:v>
                </c:pt>
                <c:pt idx="24606">
                  <c:v>224.75800000000001</c:v>
                </c:pt>
                <c:pt idx="24607">
                  <c:v>224.73500000000001</c:v>
                </c:pt>
                <c:pt idx="24608">
                  <c:v>193.71100000000001</c:v>
                </c:pt>
                <c:pt idx="24609">
                  <c:v>133.53</c:v>
                </c:pt>
                <c:pt idx="24610">
                  <c:v>46.540599999999998</c:v>
                </c:pt>
                <c:pt idx="24611">
                  <c:v>-66.593599999999995</c:v>
                </c:pt>
                <c:pt idx="24612">
                  <c:v>-94.342399999999998</c:v>
                </c:pt>
                <c:pt idx="24613">
                  <c:v>-94.318399999999997</c:v>
                </c:pt>
                <c:pt idx="24614">
                  <c:v>-94.298500000000004</c:v>
                </c:pt>
                <c:pt idx="24615">
                  <c:v>-94.281999999999996</c:v>
                </c:pt>
                <c:pt idx="24616">
                  <c:v>-94.268600000000006</c:v>
                </c:pt>
                <c:pt idx="24617">
                  <c:v>-94.257900000000006</c:v>
                </c:pt>
                <c:pt idx="24618">
                  <c:v>-94.249399999999994</c:v>
                </c:pt>
                <c:pt idx="24619">
                  <c:v>-94.242999999999995</c:v>
                </c:pt>
                <c:pt idx="24620">
                  <c:v>-94.238299999999995</c:v>
                </c:pt>
                <c:pt idx="24621">
                  <c:v>-94.235200000000006</c:v>
                </c:pt>
                <c:pt idx="24622">
                  <c:v>-94.233500000000006</c:v>
                </c:pt>
                <c:pt idx="24623">
                  <c:v>-94.233000000000004</c:v>
                </c:pt>
                <c:pt idx="24624">
                  <c:v>-94.233699999999999</c:v>
                </c:pt>
                <c:pt idx="24625">
                  <c:v>-94.235399999999998</c:v>
                </c:pt>
                <c:pt idx="24626">
                  <c:v>-94.238100000000003</c:v>
                </c:pt>
                <c:pt idx="24627">
                  <c:v>-94.241500000000002</c:v>
                </c:pt>
                <c:pt idx="24628">
                  <c:v>-94.245800000000003</c:v>
                </c:pt>
                <c:pt idx="24629">
                  <c:v>-94.250799999999998</c:v>
                </c:pt>
                <c:pt idx="24630">
                  <c:v>-94.256399999999999</c:v>
                </c:pt>
                <c:pt idx="24631">
                  <c:v>-94.262699999999995</c:v>
                </c:pt>
                <c:pt idx="24632">
                  <c:v>-94.269599999999997</c:v>
                </c:pt>
                <c:pt idx="24633">
                  <c:v>-94.277000000000001</c:v>
                </c:pt>
                <c:pt idx="24634">
                  <c:v>-94.284899999999993</c:v>
                </c:pt>
                <c:pt idx="24635">
                  <c:v>-94.293300000000002</c:v>
                </c:pt>
                <c:pt idx="24636">
                  <c:v>-94.302199999999999</c:v>
                </c:pt>
                <c:pt idx="24637">
                  <c:v>-94.311400000000006</c:v>
                </c:pt>
                <c:pt idx="24638">
                  <c:v>-94.321100000000001</c:v>
                </c:pt>
                <c:pt idx="24639">
                  <c:v>-94.331000000000003</c:v>
                </c:pt>
                <c:pt idx="24640">
                  <c:v>-94.341300000000004</c:v>
                </c:pt>
                <c:pt idx="24641">
                  <c:v>-94.351799999999997</c:v>
                </c:pt>
                <c:pt idx="24642">
                  <c:v>-94.362499999999997</c:v>
                </c:pt>
                <c:pt idx="24643">
                  <c:v>-94.373400000000004</c:v>
                </c:pt>
                <c:pt idx="24644">
                  <c:v>-94.384500000000003</c:v>
                </c:pt>
                <c:pt idx="24645">
                  <c:v>-83.048599999999993</c:v>
                </c:pt>
                <c:pt idx="24646">
                  <c:v>-49.485799999999998</c:v>
                </c:pt>
                <c:pt idx="24647">
                  <c:v>9.5426599999999997</c:v>
                </c:pt>
                <c:pt idx="24648">
                  <c:v>102.17400000000001</c:v>
                </c:pt>
                <c:pt idx="24649">
                  <c:v>224.83</c:v>
                </c:pt>
                <c:pt idx="24650">
                  <c:v>224.90199999999999</c:v>
                </c:pt>
                <c:pt idx="24651">
                  <c:v>224.96299999999999</c:v>
                </c:pt>
                <c:pt idx="24652">
                  <c:v>225.01599999999999</c:v>
                </c:pt>
                <c:pt idx="24653">
                  <c:v>225.06100000000001</c:v>
                </c:pt>
                <c:pt idx="24654">
                  <c:v>225.09899999999999</c:v>
                </c:pt>
                <c:pt idx="24655">
                  <c:v>225.131</c:v>
                </c:pt>
                <c:pt idx="24656">
                  <c:v>225.15899999999999</c:v>
                </c:pt>
                <c:pt idx="24657">
                  <c:v>225.18199999999999</c:v>
                </c:pt>
                <c:pt idx="24658">
                  <c:v>225.2</c:v>
                </c:pt>
                <c:pt idx="24659">
                  <c:v>225.21600000000001</c:v>
                </c:pt>
                <c:pt idx="24660">
                  <c:v>225.22800000000001</c:v>
                </c:pt>
                <c:pt idx="24661">
                  <c:v>225.238</c:v>
                </c:pt>
                <c:pt idx="24662">
                  <c:v>225.244</c:v>
                </c:pt>
                <c:pt idx="24663">
                  <c:v>225.249</c:v>
                </c:pt>
                <c:pt idx="24664">
                  <c:v>225.25200000000001</c:v>
                </c:pt>
                <c:pt idx="24665">
                  <c:v>225.25299999999999</c:v>
                </c:pt>
                <c:pt idx="24666">
                  <c:v>225.25200000000001</c:v>
                </c:pt>
                <c:pt idx="24667">
                  <c:v>225.249</c:v>
                </c:pt>
                <c:pt idx="24668">
                  <c:v>225.24600000000001</c:v>
                </c:pt>
                <c:pt idx="24669">
                  <c:v>225.24100000000001</c:v>
                </c:pt>
                <c:pt idx="24670">
                  <c:v>225.23500000000001</c:v>
                </c:pt>
                <c:pt idx="24671">
                  <c:v>225.227</c:v>
                </c:pt>
                <c:pt idx="24672">
                  <c:v>225.21899999999999</c:v>
                </c:pt>
                <c:pt idx="24673">
                  <c:v>225.21</c:v>
                </c:pt>
                <c:pt idx="24674">
                  <c:v>225.20099999999999</c:v>
                </c:pt>
                <c:pt idx="24675">
                  <c:v>225.191</c:v>
                </c:pt>
                <c:pt idx="24676">
                  <c:v>225.18</c:v>
                </c:pt>
                <c:pt idx="24677">
                  <c:v>225.16800000000001</c:v>
                </c:pt>
                <c:pt idx="24678">
                  <c:v>225.15600000000001</c:v>
                </c:pt>
                <c:pt idx="24679">
                  <c:v>225.14400000000001</c:v>
                </c:pt>
                <c:pt idx="24680">
                  <c:v>225.131</c:v>
                </c:pt>
                <c:pt idx="24681">
                  <c:v>225.11799999999999</c:v>
                </c:pt>
                <c:pt idx="24682">
                  <c:v>225.10499999999999</c:v>
                </c:pt>
                <c:pt idx="24683">
                  <c:v>225.09200000000001</c:v>
                </c:pt>
                <c:pt idx="24684">
                  <c:v>225.078</c:v>
                </c:pt>
                <c:pt idx="24685">
                  <c:v>222.107</c:v>
                </c:pt>
                <c:pt idx="24686">
                  <c:v>182.26</c:v>
                </c:pt>
                <c:pt idx="24687">
                  <c:v>108.81</c:v>
                </c:pt>
                <c:pt idx="24688">
                  <c:v>4.28796</c:v>
                </c:pt>
                <c:pt idx="24689">
                  <c:v>-94.5137</c:v>
                </c:pt>
                <c:pt idx="24690">
                  <c:v>-94.489000000000004</c:v>
                </c:pt>
                <c:pt idx="24691">
                  <c:v>-94.468599999999995</c:v>
                </c:pt>
                <c:pt idx="24692">
                  <c:v>-94.451700000000002</c:v>
                </c:pt>
                <c:pt idx="24693">
                  <c:v>-94.437899999999999</c:v>
                </c:pt>
                <c:pt idx="24694">
                  <c:v>-94.426699999999997</c:v>
                </c:pt>
                <c:pt idx="24695">
                  <c:v>-94.417699999999996</c:v>
                </c:pt>
                <c:pt idx="24696">
                  <c:v>-94.410600000000002</c:v>
                </c:pt>
                <c:pt idx="24697">
                  <c:v>-94.405199999999994</c:v>
                </c:pt>
                <c:pt idx="24698">
                  <c:v>-94.401200000000003</c:v>
                </c:pt>
                <c:pt idx="24699">
                  <c:v>-94.398499999999999</c:v>
                </c:pt>
                <c:pt idx="24700">
                  <c:v>-94.396799999999999</c:v>
                </c:pt>
                <c:pt idx="24701">
                  <c:v>-94.396199999999993</c:v>
                </c:pt>
                <c:pt idx="24702">
                  <c:v>-94.396299999999997</c:v>
                </c:pt>
                <c:pt idx="24703">
                  <c:v>-94.397300000000001</c:v>
                </c:pt>
                <c:pt idx="24704">
                  <c:v>-94.398899999999998</c:v>
                </c:pt>
                <c:pt idx="24705">
                  <c:v>-94.401200000000003</c:v>
                </c:pt>
                <c:pt idx="24706">
                  <c:v>-94.4041</c:v>
                </c:pt>
                <c:pt idx="24707">
                  <c:v>-94.407499999999999</c:v>
                </c:pt>
                <c:pt idx="24708">
                  <c:v>-94.411500000000004</c:v>
                </c:pt>
                <c:pt idx="24709">
                  <c:v>-94.4161</c:v>
                </c:pt>
                <c:pt idx="24710">
                  <c:v>-94.421099999999996</c:v>
                </c:pt>
                <c:pt idx="24711">
                  <c:v>-94.426599999999993</c:v>
                </c:pt>
                <c:pt idx="24712">
                  <c:v>-94.432599999999994</c:v>
                </c:pt>
                <c:pt idx="24713">
                  <c:v>-94.438999999999993</c:v>
                </c:pt>
                <c:pt idx="24714">
                  <c:v>-94.445999999999998</c:v>
                </c:pt>
                <c:pt idx="24715">
                  <c:v>-94.453400000000002</c:v>
                </c:pt>
                <c:pt idx="24716">
                  <c:v>-94.461200000000005</c:v>
                </c:pt>
                <c:pt idx="24717">
                  <c:v>-94.469499999999996</c:v>
                </c:pt>
                <c:pt idx="24718">
                  <c:v>-94.478200000000001</c:v>
                </c:pt>
                <c:pt idx="24719">
                  <c:v>-94.487200000000001</c:v>
                </c:pt>
                <c:pt idx="24720">
                  <c:v>-94.496600000000001</c:v>
                </c:pt>
                <c:pt idx="24721">
                  <c:v>-94.506399999999999</c:v>
                </c:pt>
                <c:pt idx="24722">
                  <c:v>-94.516499999999994</c:v>
                </c:pt>
                <c:pt idx="24723">
                  <c:v>-94.526799999999994</c:v>
                </c:pt>
                <c:pt idx="24724">
                  <c:v>-94.537400000000005</c:v>
                </c:pt>
                <c:pt idx="24725">
                  <c:v>-94.548199999999994</c:v>
                </c:pt>
                <c:pt idx="24726">
                  <c:v>-94.559100000000001</c:v>
                </c:pt>
                <c:pt idx="24727">
                  <c:v>-94.570099999999996</c:v>
                </c:pt>
                <c:pt idx="24728">
                  <c:v>-94.581199999999995</c:v>
                </c:pt>
                <c:pt idx="24729">
                  <c:v>-94.592200000000005</c:v>
                </c:pt>
                <c:pt idx="24730">
                  <c:v>-94.603300000000004</c:v>
                </c:pt>
                <c:pt idx="24731">
                  <c:v>-94.614199999999997</c:v>
                </c:pt>
                <c:pt idx="24732">
                  <c:v>-94.625</c:v>
                </c:pt>
                <c:pt idx="24733">
                  <c:v>-94.635499999999993</c:v>
                </c:pt>
                <c:pt idx="24734">
                  <c:v>-94.645899999999997</c:v>
                </c:pt>
                <c:pt idx="24735">
                  <c:v>-74.864699999999999</c:v>
                </c:pt>
                <c:pt idx="24736">
                  <c:v>-29.902999999999999</c:v>
                </c:pt>
                <c:pt idx="24737">
                  <c:v>44.646900000000002</c:v>
                </c:pt>
                <c:pt idx="24738">
                  <c:v>159.791</c:v>
                </c:pt>
                <c:pt idx="24739">
                  <c:v>225.447</c:v>
                </c:pt>
                <c:pt idx="24740">
                  <c:v>225.50800000000001</c:v>
                </c:pt>
                <c:pt idx="24741">
                  <c:v>225.55799999999999</c:v>
                </c:pt>
                <c:pt idx="24742">
                  <c:v>225.59899999999999</c:v>
                </c:pt>
                <c:pt idx="24743">
                  <c:v>225.631</c:v>
                </c:pt>
                <c:pt idx="24744">
                  <c:v>225.65700000000001</c:v>
                </c:pt>
                <c:pt idx="24745">
                  <c:v>225.67599999999999</c:v>
                </c:pt>
                <c:pt idx="24746">
                  <c:v>225.69</c:v>
                </c:pt>
                <c:pt idx="24747">
                  <c:v>225.69900000000001</c:v>
                </c:pt>
                <c:pt idx="24748">
                  <c:v>225.703</c:v>
                </c:pt>
                <c:pt idx="24749">
                  <c:v>225.70400000000001</c:v>
                </c:pt>
                <c:pt idx="24750">
                  <c:v>225.70099999999999</c:v>
                </c:pt>
                <c:pt idx="24751">
                  <c:v>225.696</c:v>
                </c:pt>
                <c:pt idx="24752">
                  <c:v>225.68799999999999</c:v>
                </c:pt>
                <c:pt idx="24753">
                  <c:v>225.67699999999999</c:v>
                </c:pt>
                <c:pt idx="24754">
                  <c:v>225.66399999999999</c:v>
                </c:pt>
                <c:pt idx="24755">
                  <c:v>225.65</c:v>
                </c:pt>
                <c:pt idx="24756">
                  <c:v>225.63399999999999</c:v>
                </c:pt>
                <c:pt idx="24757">
                  <c:v>225.61600000000001</c:v>
                </c:pt>
                <c:pt idx="24758">
                  <c:v>225.59800000000001</c:v>
                </c:pt>
                <c:pt idx="24759">
                  <c:v>225.578</c:v>
                </c:pt>
                <c:pt idx="24760">
                  <c:v>225.55699999999999</c:v>
                </c:pt>
                <c:pt idx="24761">
                  <c:v>225.536</c:v>
                </c:pt>
                <c:pt idx="24762">
                  <c:v>225.51400000000001</c:v>
                </c:pt>
                <c:pt idx="24763">
                  <c:v>225.49100000000001</c:v>
                </c:pt>
                <c:pt idx="24764">
                  <c:v>225.46799999999999</c:v>
                </c:pt>
                <c:pt idx="24765">
                  <c:v>225.44499999999999</c:v>
                </c:pt>
                <c:pt idx="24766">
                  <c:v>225.42099999999999</c:v>
                </c:pt>
                <c:pt idx="24767">
                  <c:v>225.39699999999999</c:v>
                </c:pt>
                <c:pt idx="24768">
                  <c:v>225.37299999999999</c:v>
                </c:pt>
                <c:pt idx="24769">
                  <c:v>225.34899999999999</c:v>
                </c:pt>
                <c:pt idx="24770">
                  <c:v>225.32499999999999</c:v>
                </c:pt>
                <c:pt idx="24771">
                  <c:v>225.30099999999999</c:v>
                </c:pt>
                <c:pt idx="24772">
                  <c:v>225.27600000000001</c:v>
                </c:pt>
                <c:pt idx="24773">
                  <c:v>220.172</c:v>
                </c:pt>
                <c:pt idx="24774">
                  <c:v>185.06299999999999</c:v>
                </c:pt>
                <c:pt idx="24775">
                  <c:v>122.345</c:v>
                </c:pt>
                <c:pt idx="24776">
                  <c:v>33.259799999999998</c:v>
                </c:pt>
                <c:pt idx="24777">
                  <c:v>-81.347499999999997</c:v>
                </c:pt>
                <c:pt idx="24778">
                  <c:v>-94.551299999999998</c:v>
                </c:pt>
                <c:pt idx="24779">
                  <c:v>-94.526300000000006</c:v>
                </c:pt>
                <c:pt idx="24780">
                  <c:v>-94.504999999999995</c:v>
                </c:pt>
                <c:pt idx="24781">
                  <c:v>-94.486999999999995</c:v>
                </c:pt>
                <c:pt idx="24782">
                  <c:v>-94.471800000000002</c:v>
                </c:pt>
                <c:pt idx="24783">
                  <c:v>-94.459000000000003</c:v>
                </c:pt>
                <c:pt idx="24784">
                  <c:v>-94.448099999999997</c:v>
                </c:pt>
                <c:pt idx="24785">
                  <c:v>-94.439099999999996</c:v>
                </c:pt>
                <c:pt idx="24786">
                  <c:v>-94.431600000000003</c:v>
                </c:pt>
                <c:pt idx="24787">
                  <c:v>-94.425399999999996</c:v>
                </c:pt>
                <c:pt idx="24788">
                  <c:v>-94.420500000000004</c:v>
                </c:pt>
                <c:pt idx="24789">
                  <c:v>-94.416499999999999</c:v>
                </c:pt>
                <c:pt idx="24790">
                  <c:v>-94.413499999999999</c:v>
                </c:pt>
                <c:pt idx="24791">
                  <c:v>-94.4114</c:v>
                </c:pt>
                <c:pt idx="24792">
                  <c:v>-94.41</c:v>
                </c:pt>
                <c:pt idx="24793">
                  <c:v>-94.409300000000002</c:v>
                </c:pt>
                <c:pt idx="24794">
                  <c:v>-94.409300000000002</c:v>
                </c:pt>
                <c:pt idx="24795">
                  <c:v>-94.409800000000004</c:v>
                </c:pt>
                <c:pt idx="24796">
                  <c:v>-94.411000000000001</c:v>
                </c:pt>
                <c:pt idx="24797">
                  <c:v>-94.412700000000001</c:v>
                </c:pt>
                <c:pt idx="24798">
                  <c:v>-94.414900000000003</c:v>
                </c:pt>
                <c:pt idx="24799">
                  <c:v>-94.417599999999993</c:v>
                </c:pt>
                <c:pt idx="24800">
                  <c:v>-94.4208</c:v>
                </c:pt>
                <c:pt idx="24801">
                  <c:v>-94.424499999999995</c:v>
                </c:pt>
                <c:pt idx="24802">
                  <c:v>-94.428700000000006</c:v>
                </c:pt>
                <c:pt idx="24803">
                  <c:v>-94.433300000000003</c:v>
                </c:pt>
                <c:pt idx="24804">
                  <c:v>-94.438400000000001</c:v>
                </c:pt>
                <c:pt idx="24805">
                  <c:v>-94.443799999999996</c:v>
                </c:pt>
                <c:pt idx="24806">
                  <c:v>-94.449600000000004</c:v>
                </c:pt>
                <c:pt idx="24807">
                  <c:v>-94.455799999999996</c:v>
                </c:pt>
                <c:pt idx="24808">
                  <c:v>-94.462400000000002</c:v>
                </c:pt>
                <c:pt idx="24809">
                  <c:v>-94.469200000000001</c:v>
                </c:pt>
                <c:pt idx="24810">
                  <c:v>-94.476200000000006</c:v>
                </c:pt>
                <c:pt idx="24811">
                  <c:v>-94.483599999999996</c:v>
                </c:pt>
                <c:pt idx="24812">
                  <c:v>-94.491100000000003</c:v>
                </c:pt>
                <c:pt idx="24813">
                  <c:v>-74.987700000000004</c:v>
                </c:pt>
                <c:pt idx="24814">
                  <c:v>-27.893699999999999</c:v>
                </c:pt>
                <c:pt idx="24815">
                  <c:v>52.775399999999998</c:v>
                </c:pt>
                <c:pt idx="24816">
                  <c:v>181.14</c:v>
                </c:pt>
                <c:pt idx="24817">
                  <c:v>225.066</c:v>
                </c:pt>
                <c:pt idx="24818">
                  <c:v>225.125</c:v>
                </c:pt>
                <c:pt idx="24819">
                  <c:v>225.17500000000001</c:v>
                </c:pt>
                <c:pt idx="24820">
                  <c:v>225.21600000000001</c:v>
                </c:pt>
                <c:pt idx="24821">
                  <c:v>225.25</c:v>
                </c:pt>
                <c:pt idx="24822">
                  <c:v>225.27799999999999</c:v>
                </c:pt>
                <c:pt idx="24823">
                  <c:v>225.30099999999999</c:v>
                </c:pt>
                <c:pt idx="24824">
                  <c:v>225.31800000000001</c:v>
                </c:pt>
                <c:pt idx="24825">
                  <c:v>225.33099999999999</c:v>
                </c:pt>
                <c:pt idx="24826">
                  <c:v>225.34100000000001</c:v>
                </c:pt>
                <c:pt idx="24827">
                  <c:v>225.34700000000001</c:v>
                </c:pt>
                <c:pt idx="24828">
                  <c:v>225.35</c:v>
                </c:pt>
                <c:pt idx="24829">
                  <c:v>225.35</c:v>
                </c:pt>
                <c:pt idx="24830">
                  <c:v>225.34800000000001</c:v>
                </c:pt>
                <c:pt idx="24831">
                  <c:v>225.34299999999999</c:v>
                </c:pt>
                <c:pt idx="24832">
                  <c:v>225.33600000000001</c:v>
                </c:pt>
                <c:pt idx="24833">
                  <c:v>225.327</c:v>
                </c:pt>
                <c:pt idx="24834">
                  <c:v>225.31700000000001</c:v>
                </c:pt>
                <c:pt idx="24835">
                  <c:v>225.304</c:v>
                </c:pt>
                <c:pt idx="24836">
                  <c:v>225.291</c:v>
                </c:pt>
                <c:pt idx="24837">
                  <c:v>225.27500000000001</c:v>
                </c:pt>
                <c:pt idx="24838">
                  <c:v>225.25899999999999</c:v>
                </c:pt>
                <c:pt idx="24839">
                  <c:v>225.24100000000001</c:v>
                </c:pt>
                <c:pt idx="24840">
                  <c:v>225.22200000000001</c:v>
                </c:pt>
                <c:pt idx="24841">
                  <c:v>225.202</c:v>
                </c:pt>
                <c:pt idx="24842">
                  <c:v>225.18199999999999</c:v>
                </c:pt>
                <c:pt idx="24843">
                  <c:v>225.16</c:v>
                </c:pt>
                <c:pt idx="24844">
                  <c:v>225.13800000000001</c:v>
                </c:pt>
                <c:pt idx="24845">
                  <c:v>225.11500000000001</c:v>
                </c:pt>
                <c:pt idx="24846">
                  <c:v>225.09200000000001</c:v>
                </c:pt>
                <c:pt idx="24847">
                  <c:v>225.06800000000001</c:v>
                </c:pt>
                <c:pt idx="24848">
                  <c:v>225.04400000000001</c:v>
                </c:pt>
                <c:pt idx="24849">
                  <c:v>225.02</c:v>
                </c:pt>
                <c:pt idx="24850">
                  <c:v>224.995</c:v>
                </c:pt>
                <c:pt idx="24851">
                  <c:v>224.97</c:v>
                </c:pt>
                <c:pt idx="24852">
                  <c:v>224.946</c:v>
                </c:pt>
                <c:pt idx="24853">
                  <c:v>224.92099999999999</c:v>
                </c:pt>
                <c:pt idx="24854">
                  <c:v>224.89599999999999</c:v>
                </c:pt>
                <c:pt idx="24855">
                  <c:v>224.87200000000001</c:v>
                </c:pt>
                <c:pt idx="24856">
                  <c:v>224.84700000000001</c:v>
                </c:pt>
                <c:pt idx="24857">
                  <c:v>224.82300000000001</c:v>
                </c:pt>
                <c:pt idx="24858">
                  <c:v>224.8</c:v>
                </c:pt>
                <c:pt idx="24859">
                  <c:v>224.77600000000001</c:v>
                </c:pt>
                <c:pt idx="24860">
                  <c:v>224.75299999999999</c:v>
                </c:pt>
                <c:pt idx="24861">
                  <c:v>224.73099999999999</c:v>
                </c:pt>
                <c:pt idx="24862">
                  <c:v>214.14699999999999</c:v>
                </c:pt>
                <c:pt idx="24863">
                  <c:v>171.053</c:v>
                </c:pt>
                <c:pt idx="24864">
                  <c:v>98.743700000000004</c:v>
                </c:pt>
                <c:pt idx="24865">
                  <c:v>-0.98889400000000005</c:v>
                </c:pt>
                <c:pt idx="24866">
                  <c:v>-94.351799999999997</c:v>
                </c:pt>
                <c:pt idx="24867">
                  <c:v>-94.325500000000005</c:v>
                </c:pt>
                <c:pt idx="24868">
                  <c:v>-94.303600000000003</c:v>
                </c:pt>
                <c:pt idx="24869">
                  <c:v>-94.285600000000002</c:v>
                </c:pt>
                <c:pt idx="24870">
                  <c:v>-94.270799999999994</c:v>
                </c:pt>
                <c:pt idx="24871">
                  <c:v>-94.258899999999997</c:v>
                </c:pt>
                <c:pt idx="24872">
                  <c:v>-94.249499999999998</c:v>
                </c:pt>
                <c:pt idx="24873">
                  <c:v>-94.242199999999997</c:v>
                </c:pt>
                <c:pt idx="24874">
                  <c:v>-94.236900000000006</c:v>
                </c:pt>
                <c:pt idx="24875">
                  <c:v>-94.233199999999997</c:v>
                </c:pt>
                <c:pt idx="24876">
                  <c:v>-94.230999999999995</c:v>
                </c:pt>
                <c:pt idx="24877">
                  <c:v>-94.230199999999996</c:v>
                </c:pt>
                <c:pt idx="24878">
                  <c:v>-94.230500000000006</c:v>
                </c:pt>
                <c:pt idx="24879">
                  <c:v>-94.231999999999999</c:v>
                </c:pt>
                <c:pt idx="24880">
                  <c:v>-94.234399999999994</c:v>
                </c:pt>
                <c:pt idx="24881">
                  <c:v>-94.237799999999993</c:v>
                </c:pt>
                <c:pt idx="24882">
                  <c:v>-94.241900000000001</c:v>
                </c:pt>
                <c:pt idx="24883">
                  <c:v>-94.246899999999997</c:v>
                </c:pt>
                <c:pt idx="24884">
                  <c:v>-94.252499999999998</c:v>
                </c:pt>
                <c:pt idx="24885">
                  <c:v>-94.258899999999997</c:v>
                </c:pt>
                <c:pt idx="24886">
                  <c:v>-94.265799999999999</c:v>
                </c:pt>
                <c:pt idx="24887">
                  <c:v>-94.273399999999995</c:v>
                </c:pt>
                <c:pt idx="24888">
                  <c:v>-94.281499999999994</c:v>
                </c:pt>
                <c:pt idx="24889">
                  <c:v>-94.290099999999995</c:v>
                </c:pt>
                <c:pt idx="24890">
                  <c:v>-94.299199999999999</c:v>
                </c:pt>
                <c:pt idx="24891">
                  <c:v>-94.308700000000002</c:v>
                </c:pt>
                <c:pt idx="24892">
                  <c:v>-94.318600000000004</c:v>
                </c:pt>
                <c:pt idx="24893">
                  <c:v>-94.328900000000004</c:v>
                </c:pt>
                <c:pt idx="24894">
                  <c:v>-94.339600000000004</c:v>
                </c:pt>
                <c:pt idx="24895">
                  <c:v>-94.350499999999997</c:v>
                </c:pt>
                <c:pt idx="24896">
                  <c:v>-94.361699999999999</c:v>
                </c:pt>
                <c:pt idx="24897">
                  <c:v>-94.373099999999994</c:v>
                </c:pt>
                <c:pt idx="24898">
                  <c:v>-94.384600000000006</c:v>
                </c:pt>
                <c:pt idx="24899">
                  <c:v>-94.396299999999997</c:v>
                </c:pt>
                <c:pt idx="24900">
                  <c:v>-94.408100000000005</c:v>
                </c:pt>
                <c:pt idx="24901">
                  <c:v>-78.839799999999997</c:v>
                </c:pt>
                <c:pt idx="24902">
                  <c:v>-40.911700000000003</c:v>
                </c:pt>
                <c:pt idx="24903">
                  <c:v>23.1568</c:v>
                </c:pt>
                <c:pt idx="24904">
                  <c:v>122.59</c:v>
                </c:pt>
                <c:pt idx="24905">
                  <c:v>224.899</c:v>
                </c:pt>
                <c:pt idx="24906">
                  <c:v>224.97</c:v>
                </c:pt>
                <c:pt idx="24907">
                  <c:v>225.03100000000001</c:v>
                </c:pt>
                <c:pt idx="24908">
                  <c:v>225.083</c:v>
                </c:pt>
                <c:pt idx="24909">
                  <c:v>225.12700000000001</c:v>
                </c:pt>
                <c:pt idx="24910">
                  <c:v>225.16499999999999</c:v>
                </c:pt>
                <c:pt idx="24911">
                  <c:v>225.197</c:v>
                </c:pt>
                <c:pt idx="24912">
                  <c:v>225.22300000000001</c:v>
                </c:pt>
                <c:pt idx="24913">
                  <c:v>225.245</c:v>
                </c:pt>
                <c:pt idx="24914">
                  <c:v>225.26400000000001</c:v>
                </c:pt>
                <c:pt idx="24915">
                  <c:v>225.27799999999999</c:v>
                </c:pt>
                <c:pt idx="24916">
                  <c:v>225.28899999999999</c:v>
                </c:pt>
                <c:pt idx="24917">
                  <c:v>225.298</c:v>
                </c:pt>
                <c:pt idx="24918">
                  <c:v>225.304</c:v>
                </c:pt>
                <c:pt idx="24919">
                  <c:v>225.30699999999999</c:v>
                </c:pt>
                <c:pt idx="24920">
                  <c:v>225.309</c:v>
                </c:pt>
                <c:pt idx="24921">
                  <c:v>225.309</c:v>
                </c:pt>
                <c:pt idx="24922">
                  <c:v>225.30699999999999</c:v>
                </c:pt>
                <c:pt idx="24923">
                  <c:v>225.303</c:v>
                </c:pt>
                <c:pt idx="24924">
                  <c:v>225.298</c:v>
                </c:pt>
                <c:pt idx="24925">
                  <c:v>225.292</c:v>
                </c:pt>
                <c:pt idx="24926">
                  <c:v>225.285</c:v>
                </c:pt>
                <c:pt idx="24927">
                  <c:v>225.27699999999999</c:v>
                </c:pt>
                <c:pt idx="24928">
                  <c:v>225.268</c:v>
                </c:pt>
                <c:pt idx="24929">
                  <c:v>225.25800000000001</c:v>
                </c:pt>
                <c:pt idx="24930">
                  <c:v>225.24700000000001</c:v>
                </c:pt>
                <c:pt idx="24931">
                  <c:v>225.23599999999999</c:v>
                </c:pt>
                <c:pt idx="24932">
                  <c:v>225.22399999999999</c:v>
                </c:pt>
                <c:pt idx="24933">
                  <c:v>225.21199999999999</c:v>
                </c:pt>
                <c:pt idx="24934">
                  <c:v>225.19900000000001</c:v>
                </c:pt>
                <c:pt idx="24935">
                  <c:v>225.18600000000001</c:v>
                </c:pt>
                <c:pt idx="24936">
                  <c:v>225.173</c:v>
                </c:pt>
                <c:pt idx="24937">
                  <c:v>225.15899999999999</c:v>
                </c:pt>
                <c:pt idx="24938">
                  <c:v>225.14500000000001</c:v>
                </c:pt>
                <c:pt idx="24939">
                  <c:v>225.131</c:v>
                </c:pt>
                <c:pt idx="24940">
                  <c:v>206.16800000000001</c:v>
                </c:pt>
                <c:pt idx="24941">
                  <c:v>152.1</c:v>
                </c:pt>
                <c:pt idx="24942">
                  <c:v>65.678899999999999</c:v>
                </c:pt>
                <c:pt idx="24943">
                  <c:v>-51.2194</c:v>
                </c:pt>
                <c:pt idx="24944">
                  <c:v>-94.526200000000003</c:v>
                </c:pt>
                <c:pt idx="24945">
                  <c:v>-94.503200000000007</c:v>
                </c:pt>
                <c:pt idx="24946">
                  <c:v>-94.484099999999998</c:v>
                </c:pt>
                <c:pt idx="24947">
                  <c:v>-94.468299999999999</c:v>
                </c:pt>
                <c:pt idx="24948">
                  <c:v>-94.455399999999997</c:v>
                </c:pt>
                <c:pt idx="24949">
                  <c:v>-94.444800000000001</c:v>
                </c:pt>
                <c:pt idx="24950">
                  <c:v>-94.436300000000003</c:v>
                </c:pt>
                <c:pt idx="24951">
                  <c:v>-94.429599999999994</c:v>
                </c:pt>
                <c:pt idx="24952">
                  <c:v>-94.424499999999995</c:v>
                </c:pt>
                <c:pt idx="24953">
                  <c:v>-94.420599999999993</c:v>
                </c:pt>
                <c:pt idx="24954">
                  <c:v>-94.417900000000003</c:v>
                </c:pt>
                <c:pt idx="24955">
                  <c:v>-94.416300000000007</c:v>
                </c:pt>
                <c:pt idx="24956">
                  <c:v>-94.415499999999994</c:v>
                </c:pt>
                <c:pt idx="24957">
                  <c:v>-94.415499999999994</c:v>
                </c:pt>
                <c:pt idx="24958">
                  <c:v>-94.416200000000003</c:v>
                </c:pt>
                <c:pt idx="24959">
                  <c:v>-94.417599999999993</c:v>
                </c:pt>
                <c:pt idx="24960">
                  <c:v>-94.419600000000003</c:v>
                </c:pt>
                <c:pt idx="24961">
                  <c:v>-94.422200000000004</c:v>
                </c:pt>
                <c:pt idx="24962">
                  <c:v>-94.425299999999993</c:v>
                </c:pt>
                <c:pt idx="24963">
                  <c:v>-94.429000000000002</c:v>
                </c:pt>
                <c:pt idx="24964">
                  <c:v>-94.433099999999996</c:v>
                </c:pt>
                <c:pt idx="24965">
                  <c:v>-94.437799999999996</c:v>
                </c:pt>
                <c:pt idx="24966">
                  <c:v>-94.442899999999995</c:v>
                </c:pt>
                <c:pt idx="24967">
                  <c:v>-94.448499999999996</c:v>
                </c:pt>
                <c:pt idx="24968">
                  <c:v>-94.454599999999999</c:v>
                </c:pt>
                <c:pt idx="24969">
                  <c:v>-94.461200000000005</c:v>
                </c:pt>
                <c:pt idx="24970">
                  <c:v>-94.468199999999996</c:v>
                </c:pt>
                <c:pt idx="24971">
                  <c:v>-94.475700000000003</c:v>
                </c:pt>
                <c:pt idx="24972">
                  <c:v>-94.483599999999996</c:v>
                </c:pt>
                <c:pt idx="24973">
                  <c:v>-94.491900000000001</c:v>
                </c:pt>
                <c:pt idx="24974">
                  <c:v>-94.500600000000006</c:v>
                </c:pt>
                <c:pt idx="24975">
                  <c:v>-94.509699999999995</c:v>
                </c:pt>
                <c:pt idx="24976">
                  <c:v>-94.519099999999995</c:v>
                </c:pt>
                <c:pt idx="24977">
                  <c:v>-94.528800000000004</c:v>
                </c:pt>
                <c:pt idx="24978">
                  <c:v>-94.538799999999995</c:v>
                </c:pt>
                <c:pt idx="24979">
                  <c:v>-94.549000000000007</c:v>
                </c:pt>
                <c:pt idx="24980">
                  <c:v>-94.559399999999997</c:v>
                </c:pt>
                <c:pt idx="24981">
                  <c:v>-94.57</c:v>
                </c:pt>
                <c:pt idx="24982">
                  <c:v>-94.580600000000004</c:v>
                </c:pt>
                <c:pt idx="24983">
                  <c:v>-94.591300000000004</c:v>
                </c:pt>
                <c:pt idx="24984">
                  <c:v>-94.602000000000004</c:v>
                </c:pt>
                <c:pt idx="24985">
                  <c:v>-94.6126</c:v>
                </c:pt>
                <c:pt idx="24986">
                  <c:v>-94.623199999999997</c:v>
                </c:pt>
                <c:pt idx="24987">
                  <c:v>-94.633499999999998</c:v>
                </c:pt>
                <c:pt idx="24988">
                  <c:v>-94.643699999999995</c:v>
                </c:pt>
                <c:pt idx="24989">
                  <c:v>-86.214399999999998</c:v>
                </c:pt>
                <c:pt idx="24990">
                  <c:v>-52.478499999999997</c:v>
                </c:pt>
                <c:pt idx="24991">
                  <c:v>9.3306100000000001</c:v>
                </c:pt>
                <c:pt idx="24992">
                  <c:v>107.14</c:v>
                </c:pt>
                <c:pt idx="24993">
                  <c:v>225.423</c:v>
                </c:pt>
                <c:pt idx="24994">
                  <c:v>225.488</c:v>
                </c:pt>
                <c:pt idx="24995">
                  <c:v>225.541</c:v>
                </c:pt>
                <c:pt idx="24996">
                  <c:v>225.58500000000001</c:v>
                </c:pt>
                <c:pt idx="24997">
                  <c:v>225.62</c:v>
                </c:pt>
                <c:pt idx="24998">
                  <c:v>225.64699999999999</c:v>
                </c:pt>
                <c:pt idx="24999">
                  <c:v>225.66800000000001</c:v>
                </c:pt>
                <c:pt idx="25000">
                  <c:v>225.684</c:v>
                </c:pt>
                <c:pt idx="25001">
                  <c:v>225.69399999999999</c:v>
                </c:pt>
                <c:pt idx="25002">
                  <c:v>225.69900000000001</c:v>
                </c:pt>
                <c:pt idx="25003">
                  <c:v>225.70099999999999</c:v>
                </c:pt>
                <c:pt idx="25004">
                  <c:v>225.69900000000001</c:v>
                </c:pt>
                <c:pt idx="25005">
                  <c:v>225.69399999999999</c:v>
                </c:pt>
                <c:pt idx="25006">
                  <c:v>225.68600000000001</c:v>
                </c:pt>
                <c:pt idx="25007">
                  <c:v>225.67599999999999</c:v>
                </c:pt>
                <c:pt idx="25008">
                  <c:v>225.66300000000001</c:v>
                </c:pt>
                <c:pt idx="25009">
                  <c:v>225.649</c:v>
                </c:pt>
                <c:pt idx="25010">
                  <c:v>225.63300000000001</c:v>
                </c:pt>
                <c:pt idx="25011">
                  <c:v>225.61500000000001</c:v>
                </c:pt>
                <c:pt idx="25012">
                  <c:v>225.596</c:v>
                </c:pt>
                <c:pt idx="25013">
                  <c:v>225.57599999999999</c:v>
                </c:pt>
                <c:pt idx="25014">
                  <c:v>225.55500000000001</c:v>
                </c:pt>
                <c:pt idx="25015">
                  <c:v>225.53299999999999</c:v>
                </c:pt>
                <c:pt idx="25016">
                  <c:v>225.511</c:v>
                </c:pt>
                <c:pt idx="25017">
                  <c:v>225.488</c:v>
                </c:pt>
                <c:pt idx="25018">
                  <c:v>225.464</c:v>
                </c:pt>
                <c:pt idx="25019">
                  <c:v>225.44</c:v>
                </c:pt>
                <c:pt idx="25020">
                  <c:v>225.416</c:v>
                </c:pt>
                <c:pt idx="25021">
                  <c:v>225.39099999999999</c:v>
                </c:pt>
                <c:pt idx="25022">
                  <c:v>225.36699999999999</c:v>
                </c:pt>
                <c:pt idx="25023">
                  <c:v>225.34200000000001</c:v>
                </c:pt>
                <c:pt idx="25024">
                  <c:v>225.31700000000001</c:v>
                </c:pt>
                <c:pt idx="25025">
                  <c:v>225.292</c:v>
                </c:pt>
                <c:pt idx="25026">
                  <c:v>225.267</c:v>
                </c:pt>
                <c:pt idx="25027">
                  <c:v>225.24199999999999</c:v>
                </c:pt>
                <c:pt idx="25028">
                  <c:v>225.21799999999999</c:v>
                </c:pt>
                <c:pt idx="25029">
                  <c:v>212.20500000000001</c:v>
                </c:pt>
                <c:pt idx="25030">
                  <c:v>169.887</c:v>
                </c:pt>
                <c:pt idx="25031">
                  <c:v>100.47</c:v>
                </c:pt>
                <c:pt idx="25032">
                  <c:v>4.83012</c:v>
                </c:pt>
                <c:pt idx="25033">
                  <c:v>-94.55</c:v>
                </c:pt>
                <c:pt idx="25034">
                  <c:v>-94.521799999999999</c:v>
                </c:pt>
                <c:pt idx="25035">
                  <c:v>-94.497799999999998</c:v>
                </c:pt>
                <c:pt idx="25036">
                  <c:v>-94.477500000000006</c:v>
                </c:pt>
                <c:pt idx="25037">
                  <c:v>-94.460300000000004</c:v>
                </c:pt>
                <c:pt idx="25038">
                  <c:v>-94.445800000000006</c:v>
                </c:pt>
                <c:pt idx="25039">
                  <c:v>-94.433700000000002</c:v>
                </c:pt>
                <c:pt idx="25040">
                  <c:v>-94.423500000000004</c:v>
                </c:pt>
                <c:pt idx="25041">
                  <c:v>-94.415099999999995</c:v>
                </c:pt>
                <c:pt idx="25042">
                  <c:v>-94.408199999999994</c:v>
                </c:pt>
                <c:pt idx="25043">
                  <c:v>-94.402600000000007</c:v>
                </c:pt>
                <c:pt idx="25044">
                  <c:v>-94.398200000000003</c:v>
                </c:pt>
                <c:pt idx="25045">
                  <c:v>-94.394900000000007</c:v>
                </c:pt>
                <c:pt idx="25046">
                  <c:v>-94.392399999999995</c:v>
                </c:pt>
                <c:pt idx="25047">
                  <c:v>-94.390799999999999</c:v>
                </c:pt>
                <c:pt idx="25048">
                  <c:v>-94.39</c:v>
                </c:pt>
                <c:pt idx="25049">
                  <c:v>-94.389899999999997</c:v>
                </c:pt>
                <c:pt idx="25050">
                  <c:v>-94.390500000000003</c:v>
                </c:pt>
                <c:pt idx="25051">
                  <c:v>-94.3917</c:v>
                </c:pt>
                <c:pt idx="25052">
                  <c:v>-94.3934</c:v>
                </c:pt>
                <c:pt idx="25053">
                  <c:v>-94.395700000000005</c:v>
                </c:pt>
                <c:pt idx="25054">
                  <c:v>-94.398499999999999</c:v>
                </c:pt>
                <c:pt idx="25055">
                  <c:v>-94.401899999999998</c:v>
                </c:pt>
                <c:pt idx="25056">
                  <c:v>-94.405699999999996</c:v>
                </c:pt>
                <c:pt idx="25057">
                  <c:v>-94.4101</c:v>
                </c:pt>
                <c:pt idx="25058">
                  <c:v>-94.4148</c:v>
                </c:pt>
                <c:pt idx="25059">
                  <c:v>-94.42</c:v>
                </c:pt>
                <c:pt idx="25060">
                  <c:v>-94.425600000000003</c:v>
                </c:pt>
                <c:pt idx="25061">
                  <c:v>-94.4315</c:v>
                </c:pt>
                <c:pt idx="25062">
                  <c:v>-94.437799999999996</c:v>
                </c:pt>
                <c:pt idx="25063">
                  <c:v>-94.444400000000002</c:v>
                </c:pt>
                <c:pt idx="25064">
                  <c:v>-94.451300000000003</c:v>
                </c:pt>
                <c:pt idx="25065">
                  <c:v>-94.458500000000001</c:v>
                </c:pt>
                <c:pt idx="25066">
                  <c:v>-94.465900000000005</c:v>
                </c:pt>
                <c:pt idx="25067">
                  <c:v>-91.706199999999995</c:v>
                </c:pt>
                <c:pt idx="25068">
                  <c:v>-63.355600000000003</c:v>
                </c:pt>
                <c:pt idx="25069">
                  <c:v>-6.4990800000000002</c:v>
                </c:pt>
                <c:pt idx="25070">
                  <c:v>86.802300000000002</c:v>
                </c:pt>
                <c:pt idx="25071">
                  <c:v>224.97499999999999</c:v>
                </c:pt>
                <c:pt idx="25072">
                  <c:v>225.041</c:v>
                </c:pt>
                <c:pt idx="25073">
                  <c:v>225.09700000000001</c:v>
                </c:pt>
                <c:pt idx="25074">
                  <c:v>225.143</c:v>
                </c:pt>
                <c:pt idx="25075">
                  <c:v>225.18199999999999</c:v>
                </c:pt>
                <c:pt idx="25076">
                  <c:v>225.214</c:v>
                </c:pt>
                <c:pt idx="25077">
                  <c:v>225.24</c:v>
                </c:pt>
                <c:pt idx="25078">
                  <c:v>225.26</c:v>
                </c:pt>
                <c:pt idx="25079">
                  <c:v>225.27699999999999</c:v>
                </c:pt>
                <c:pt idx="25080">
                  <c:v>225.28899999999999</c:v>
                </c:pt>
                <c:pt idx="25081">
                  <c:v>225.298</c:v>
                </c:pt>
                <c:pt idx="25082">
                  <c:v>225.303</c:v>
                </c:pt>
                <c:pt idx="25083">
                  <c:v>225.30500000000001</c:v>
                </c:pt>
                <c:pt idx="25084">
                  <c:v>225.30500000000001</c:v>
                </c:pt>
                <c:pt idx="25085">
                  <c:v>225.30199999999999</c:v>
                </c:pt>
                <c:pt idx="25086">
                  <c:v>225.297</c:v>
                </c:pt>
                <c:pt idx="25087">
                  <c:v>225.29</c:v>
                </c:pt>
                <c:pt idx="25088">
                  <c:v>225.28200000000001</c:v>
                </c:pt>
                <c:pt idx="25089">
                  <c:v>225.27099999999999</c:v>
                </c:pt>
                <c:pt idx="25090">
                  <c:v>225.25899999999999</c:v>
                </c:pt>
                <c:pt idx="25091">
                  <c:v>225.245</c:v>
                </c:pt>
                <c:pt idx="25092">
                  <c:v>225.23099999999999</c:v>
                </c:pt>
                <c:pt idx="25093">
                  <c:v>225.215</c:v>
                </c:pt>
                <c:pt idx="25094">
                  <c:v>225.197</c:v>
                </c:pt>
                <c:pt idx="25095">
                  <c:v>225.179</c:v>
                </c:pt>
                <c:pt idx="25096">
                  <c:v>225.16</c:v>
                </c:pt>
                <c:pt idx="25097">
                  <c:v>225.14</c:v>
                </c:pt>
                <c:pt idx="25098">
                  <c:v>225.119</c:v>
                </c:pt>
                <c:pt idx="25099">
                  <c:v>225.09800000000001</c:v>
                </c:pt>
                <c:pt idx="25100">
                  <c:v>225.07599999999999</c:v>
                </c:pt>
                <c:pt idx="25101">
                  <c:v>225.054</c:v>
                </c:pt>
                <c:pt idx="25102">
                  <c:v>225.03100000000001</c:v>
                </c:pt>
                <c:pt idx="25103">
                  <c:v>225.00800000000001</c:v>
                </c:pt>
                <c:pt idx="25104">
                  <c:v>224.98500000000001</c:v>
                </c:pt>
                <c:pt idx="25105">
                  <c:v>224.96100000000001</c:v>
                </c:pt>
                <c:pt idx="25106">
                  <c:v>224.93700000000001</c:v>
                </c:pt>
                <c:pt idx="25107">
                  <c:v>224.91399999999999</c:v>
                </c:pt>
                <c:pt idx="25108">
                  <c:v>224.89</c:v>
                </c:pt>
                <c:pt idx="25109">
                  <c:v>224.86699999999999</c:v>
                </c:pt>
                <c:pt idx="25110">
                  <c:v>224.84299999999999</c:v>
                </c:pt>
                <c:pt idx="25111">
                  <c:v>224.82</c:v>
                </c:pt>
                <c:pt idx="25112">
                  <c:v>224.798</c:v>
                </c:pt>
                <c:pt idx="25113">
                  <c:v>224.77500000000001</c:v>
                </c:pt>
                <c:pt idx="25114">
                  <c:v>224.75299999999999</c:v>
                </c:pt>
                <c:pt idx="25115">
                  <c:v>224.732</c:v>
                </c:pt>
                <c:pt idx="25116">
                  <c:v>224.71100000000001</c:v>
                </c:pt>
                <c:pt idx="25117">
                  <c:v>197.29400000000001</c:v>
                </c:pt>
                <c:pt idx="25118">
                  <c:v>138.33699999999999</c:v>
                </c:pt>
                <c:pt idx="25119">
                  <c:v>50.677900000000001</c:v>
                </c:pt>
                <c:pt idx="25120">
                  <c:v>-64.404799999999994</c:v>
                </c:pt>
                <c:pt idx="25121">
                  <c:v>-94.336200000000005</c:v>
                </c:pt>
                <c:pt idx="25122">
                  <c:v>-94.312700000000007</c:v>
                </c:pt>
                <c:pt idx="25123">
                  <c:v>-94.293199999999999</c:v>
                </c:pt>
                <c:pt idx="25124">
                  <c:v>-94.2774</c:v>
                </c:pt>
                <c:pt idx="25125">
                  <c:v>-94.264499999999998</c:v>
                </c:pt>
                <c:pt idx="25126">
                  <c:v>-94.254400000000004</c:v>
                </c:pt>
                <c:pt idx="25127">
                  <c:v>-94.246499999999997</c:v>
                </c:pt>
                <c:pt idx="25128">
                  <c:v>-94.240600000000001</c:v>
                </c:pt>
                <c:pt idx="25129">
                  <c:v>-94.236599999999996</c:v>
                </c:pt>
                <c:pt idx="25130">
                  <c:v>-94.234099999999998</c:v>
                </c:pt>
                <c:pt idx="25131">
                  <c:v>-94.233099999999993</c:v>
                </c:pt>
                <c:pt idx="25132">
                  <c:v>-94.2333</c:v>
                </c:pt>
                <c:pt idx="25133">
                  <c:v>-94.2346</c:v>
                </c:pt>
                <c:pt idx="25134">
                  <c:v>-94.236999999999995</c:v>
                </c:pt>
                <c:pt idx="25135">
                  <c:v>-94.240300000000005</c:v>
                </c:pt>
                <c:pt idx="25136">
                  <c:v>-94.244500000000002</c:v>
                </c:pt>
                <c:pt idx="25137">
                  <c:v>-94.249499999999998</c:v>
                </c:pt>
                <c:pt idx="25138">
                  <c:v>-94.255200000000002</c:v>
                </c:pt>
                <c:pt idx="25139">
                  <c:v>-94.261600000000001</c:v>
                </c:pt>
                <c:pt idx="25140">
                  <c:v>-94.268600000000006</c:v>
                </c:pt>
                <c:pt idx="25141">
                  <c:v>-94.276300000000006</c:v>
                </c:pt>
                <c:pt idx="25142">
                  <c:v>-94.284499999999994</c:v>
                </c:pt>
                <c:pt idx="25143">
                  <c:v>-94.293199999999999</c:v>
                </c:pt>
                <c:pt idx="25144">
                  <c:v>-94.302400000000006</c:v>
                </c:pt>
                <c:pt idx="25145">
                  <c:v>-94.312100000000001</c:v>
                </c:pt>
                <c:pt idx="25146">
                  <c:v>-94.322199999999995</c:v>
                </c:pt>
                <c:pt idx="25147">
                  <c:v>-94.332700000000003</c:v>
                </c:pt>
                <c:pt idx="25148">
                  <c:v>-94.343500000000006</c:v>
                </c:pt>
                <c:pt idx="25149">
                  <c:v>-94.354600000000005</c:v>
                </c:pt>
                <c:pt idx="25150">
                  <c:v>-94.366</c:v>
                </c:pt>
                <c:pt idx="25151">
                  <c:v>-94.377700000000004</c:v>
                </c:pt>
                <c:pt idx="25152">
                  <c:v>-94.389499999999998</c:v>
                </c:pt>
                <c:pt idx="25153">
                  <c:v>-94.401399999999995</c:v>
                </c:pt>
                <c:pt idx="25154">
                  <c:v>-94.413499999999999</c:v>
                </c:pt>
                <c:pt idx="25155">
                  <c:v>-94.4255</c:v>
                </c:pt>
                <c:pt idx="25156">
                  <c:v>-94.437600000000003</c:v>
                </c:pt>
                <c:pt idx="25157">
                  <c:v>-75.444199999999995</c:v>
                </c:pt>
                <c:pt idx="25158">
                  <c:v>-33.974499999999999</c:v>
                </c:pt>
                <c:pt idx="25159">
                  <c:v>34.171399999999998</c:v>
                </c:pt>
                <c:pt idx="25160">
                  <c:v>139.09299999999999</c:v>
                </c:pt>
                <c:pt idx="25161">
                  <c:v>224.976</c:v>
                </c:pt>
                <c:pt idx="25162">
                  <c:v>225.04599999999999</c:v>
                </c:pt>
                <c:pt idx="25163">
                  <c:v>225.10599999999999</c:v>
                </c:pt>
                <c:pt idx="25164">
                  <c:v>225.15600000000001</c:v>
                </c:pt>
                <c:pt idx="25165">
                  <c:v>225.19900000000001</c:v>
                </c:pt>
                <c:pt idx="25166">
                  <c:v>225.23500000000001</c:v>
                </c:pt>
                <c:pt idx="25167">
                  <c:v>225.26599999999999</c:v>
                </c:pt>
                <c:pt idx="25168">
                  <c:v>225.291</c:v>
                </c:pt>
                <c:pt idx="25169">
                  <c:v>225.31100000000001</c:v>
                </c:pt>
                <c:pt idx="25170">
                  <c:v>225.328</c:v>
                </c:pt>
                <c:pt idx="25171">
                  <c:v>225.34100000000001</c:v>
                </c:pt>
                <c:pt idx="25172">
                  <c:v>225.351</c:v>
                </c:pt>
                <c:pt idx="25173">
                  <c:v>225.358</c:v>
                </c:pt>
                <c:pt idx="25174">
                  <c:v>225.36199999999999</c:v>
                </c:pt>
                <c:pt idx="25175">
                  <c:v>225.36500000000001</c:v>
                </c:pt>
                <c:pt idx="25176">
                  <c:v>225.36500000000001</c:v>
                </c:pt>
                <c:pt idx="25177">
                  <c:v>225.363</c:v>
                </c:pt>
                <c:pt idx="25178">
                  <c:v>225.36</c:v>
                </c:pt>
                <c:pt idx="25179">
                  <c:v>225.35499999999999</c:v>
                </c:pt>
                <c:pt idx="25180">
                  <c:v>225.34899999999999</c:v>
                </c:pt>
                <c:pt idx="25181">
                  <c:v>225.34200000000001</c:v>
                </c:pt>
                <c:pt idx="25182">
                  <c:v>225.333</c:v>
                </c:pt>
                <c:pt idx="25183">
                  <c:v>225.32400000000001</c:v>
                </c:pt>
                <c:pt idx="25184">
                  <c:v>225.31399999999999</c:v>
                </c:pt>
                <c:pt idx="25185">
                  <c:v>225.303</c:v>
                </c:pt>
                <c:pt idx="25186">
                  <c:v>225.291</c:v>
                </c:pt>
                <c:pt idx="25187">
                  <c:v>225.279</c:v>
                </c:pt>
                <c:pt idx="25188">
                  <c:v>225.26599999999999</c:v>
                </c:pt>
                <c:pt idx="25189">
                  <c:v>225.25299999999999</c:v>
                </c:pt>
                <c:pt idx="25190">
                  <c:v>225.239</c:v>
                </c:pt>
                <c:pt idx="25191">
                  <c:v>225.22499999999999</c:v>
                </c:pt>
                <c:pt idx="25192">
                  <c:v>225.21100000000001</c:v>
                </c:pt>
                <c:pt idx="25193">
                  <c:v>225.197</c:v>
                </c:pt>
                <c:pt idx="25194">
                  <c:v>225.18199999999999</c:v>
                </c:pt>
                <c:pt idx="25195">
                  <c:v>196.40799999999999</c:v>
                </c:pt>
                <c:pt idx="25196">
                  <c:v>134.136</c:v>
                </c:pt>
                <c:pt idx="25197">
                  <c:v>40.748899999999999</c:v>
                </c:pt>
                <c:pt idx="25198">
                  <c:v>-82.250699999999995</c:v>
                </c:pt>
                <c:pt idx="25199">
                  <c:v>-94.540899999999993</c:v>
                </c:pt>
                <c:pt idx="25200">
                  <c:v>-94.518699999999995</c:v>
                </c:pt>
                <c:pt idx="25201">
                  <c:v>-94.500200000000007</c:v>
                </c:pt>
                <c:pt idx="25202">
                  <c:v>-94.484899999999996</c:v>
                </c:pt>
                <c:pt idx="25203">
                  <c:v>-94.472300000000004</c:v>
                </c:pt>
                <c:pt idx="25204">
                  <c:v>-94.462000000000003</c:v>
                </c:pt>
                <c:pt idx="25205">
                  <c:v>-94.453699999999998</c:v>
                </c:pt>
                <c:pt idx="25206">
                  <c:v>-94.447000000000003</c:v>
                </c:pt>
                <c:pt idx="25207">
                  <c:v>-94.441800000000001</c:v>
                </c:pt>
                <c:pt idx="25208">
                  <c:v>-94.437899999999999</c:v>
                </c:pt>
                <c:pt idx="25209">
                  <c:v>-94.435100000000006</c:v>
                </c:pt>
                <c:pt idx="25210">
                  <c:v>-94.433300000000003</c:v>
                </c:pt>
                <c:pt idx="25211">
                  <c:v>-94.432299999999998</c:v>
                </c:pt>
                <c:pt idx="25212">
                  <c:v>-94.432000000000002</c:v>
                </c:pt>
                <c:pt idx="25213">
                  <c:v>-94.432500000000005</c:v>
                </c:pt>
                <c:pt idx="25214">
                  <c:v>-94.433599999999998</c:v>
                </c:pt>
                <c:pt idx="25215">
                  <c:v>-94.435199999999995</c:v>
                </c:pt>
                <c:pt idx="25216">
                  <c:v>-94.4375</c:v>
                </c:pt>
                <c:pt idx="25217">
                  <c:v>-94.440200000000004</c:v>
                </c:pt>
                <c:pt idx="25218">
                  <c:v>-94.443399999999997</c:v>
                </c:pt>
                <c:pt idx="25219">
                  <c:v>-94.447199999999995</c:v>
                </c:pt>
                <c:pt idx="25220">
                  <c:v>-94.451400000000007</c:v>
                </c:pt>
                <c:pt idx="25221">
                  <c:v>-94.456100000000006</c:v>
                </c:pt>
                <c:pt idx="25222">
                  <c:v>-94.461299999999994</c:v>
                </c:pt>
                <c:pt idx="25223">
                  <c:v>-94.466899999999995</c:v>
                </c:pt>
                <c:pt idx="25224">
                  <c:v>-94.472999999999999</c:v>
                </c:pt>
                <c:pt idx="25225">
                  <c:v>-94.479500000000002</c:v>
                </c:pt>
                <c:pt idx="25226">
                  <c:v>-94.486500000000007</c:v>
                </c:pt>
                <c:pt idx="25227">
                  <c:v>-94.493899999999996</c:v>
                </c:pt>
                <c:pt idx="25228">
                  <c:v>-94.5017</c:v>
                </c:pt>
                <c:pt idx="25229">
                  <c:v>-94.509900000000002</c:v>
                </c:pt>
                <c:pt idx="25230">
                  <c:v>-94.5184</c:v>
                </c:pt>
                <c:pt idx="25231">
                  <c:v>-94.527299999999997</c:v>
                </c:pt>
                <c:pt idx="25232">
                  <c:v>-94.536500000000004</c:v>
                </c:pt>
                <c:pt idx="25233">
                  <c:v>-94.545900000000003</c:v>
                </c:pt>
                <c:pt idx="25234">
                  <c:v>-94.555599999999998</c:v>
                </c:pt>
                <c:pt idx="25235">
                  <c:v>-94.565399999999997</c:v>
                </c:pt>
                <c:pt idx="25236">
                  <c:v>-94.575400000000002</c:v>
                </c:pt>
                <c:pt idx="25237">
                  <c:v>-94.585499999999996</c:v>
                </c:pt>
                <c:pt idx="25238">
                  <c:v>-94.595699999999994</c:v>
                </c:pt>
                <c:pt idx="25239">
                  <c:v>-94.605800000000002</c:v>
                </c:pt>
                <c:pt idx="25240">
                  <c:v>-94.615899999999996</c:v>
                </c:pt>
                <c:pt idx="25241">
                  <c:v>-94.625900000000001</c:v>
                </c:pt>
                <c:pt idx="25242">
                  <c:v>-94.6357</c:v>
                </c:pt>
                <c:pt idx="25243">
                  <c:v>-94.645399999999995</c:v>
                </c:pt>
                <c:pt idx="25244">
                  <c:v>-70.747799999999998</c:v>
                </c:pt>
                <c:pt idx="25245">
                  <c:v>-19.712499999999999</c:v>
                </c:pt>
                <c:pt idx="25246">
                  <c:v>64.140500000000003</c:v>
                </c:pt>
                <c:pt idx="25247">
                  <c:v>194.59299999999999</c:v>
                </c:pt>
                <c:pt idx="25248">
                  <c:v>225.45</c:v>
                </c:pt>
                <c:pt idx="25249">
                  <c:v>225.50700000000001</c:v>
                </c:pt>
                <c:pt idx="25250">
                  <c:v>225.554</c:v>
                </c:pt>
                <c:pt idx="25251">
                  <c:v>225.59200000000001</c:v>
                </c:pt>
                <c:pt idx="25252">
                  <c:v>225.62299999999999</c:v>
                </c:pt>
                <c:pt idx="25253">
                  <c:v>225.64599999999999</c:v>
                </c:pt>
                <c:pt idx="25254">
                  <c:v>225.66399999999999</c:v>
                </c:pt>
                <c:pt idx="25255">
                  <c:v>225.67599999999999</c:v>
                </c:pt>
                <c:pt idx="25256">
                  <c:v>225.68299999999999</c:v>
                </c:pt>
                <c:pt idx="25257">
                  <c:v>225.68600000000001</c:v>
                </c:pt>
                <c:pt idx="25258">
                  <c:v>225.68600000000001</c:v>
                </c:pt>
                <c:pt idx="25259">
                  <c:v>225.68199999999999</c:v>
                </c:pt>
                <c:pt idx="25260">
                  <c:v>225.67500000000001</c:v>
                </c:pt>
                <c:pt idx="25261">
                  <c:v>225.666</c:v>
                </c:pt>
                <c:pt idx="25262">
                  <c:v>225.654</c:v>
                </c:pt>
                <c:pt idx="25263">
                  <c:v>225.64099999999999</c:v>
                </c:pt>
                <c:pt idx="25264">
                  <c:v>225.625</c:v>
                </c:pt>
                <c:pt idx="25265">
                  <c:v>225.608</c:v>
                </c:pt>
                <c:pt idx="25266">
                  <c:v>225.59</c:v>
                </c:pt>
                <c:pt idx="25267">
                  <c:v>225.57</c:v>
                </c:pt>
                <c:pt idx="25268">
                  <c:v>225.54900000000001</c:v>
                </c:pt>
                <c:pt idx="25269">
                  <c:v>225.52699999999999</c:v>
                </c:pt>
                <c:pt idx="25270">
                  <c:v>225.505</c:v>
                </c:pt>
                <c:pt idx="25271">
                  <c:v>225.482</c:v>
                </c:pt>
                <c:pt idx="25272">
                  <c:v>225.458</c:v>
                </c:pt>
                <c:pt idx="25273">
                  <c:v>225.434</c:v>
                </c:pt>
                <c:pt idx="25274">
                  <c:v>225.40899999999999</c:v>
                </c:pt>
                <c:pt idx="25275">
                  <c:v>225.38499999999999</c:v>
                </c:pt>
                <c:pt idx="25276">
                  <c:v>225.36</c:v>
                </c:pt>
                <c:pt idx="25277">
                  <c:v>225.33500000000001</c:v>
                </c:pt>
                <c:pt idx="25278">
                  <c:v>225.309</c:v>
                </c:pt>
                <c:pt idx="25279">
                  <c:v>225.28399999999999</c:v>
                </c:pt>
                <c:pt idx="25280">
                  <c:v>225.25899999999999</c:v>
                </c:pt>
                <c:pt idx="25281">
                  <c:v>225.23400000000001</c:v>
                </c:pt>
                <c:pt idx="25282">
                  <c:v>225.209</c:v>
                </c:pt>
                <c:pt idx="25283">
                  <c:v>225.184</c:v>
                </c:pt>
                <c:pt idx="25284">
                  <c:v>225.16</c:v>
                </c:pt>
                <c:pt idx="25285">
                  <c:v>201.41800000000001</c:v>
                </c:pt>
                <c:pt idx="25286">
                  <c:v>149.44900000000001</c:v>
                </c:pt>
                <c:pt idx="25287">
                  <c:v>71.174300000000002</c:v>
                </c:pt>
                <c:pt idx="25288">
                  <c:v>-32.948300000000003</c:v>
                </c:pt>
                <c:pt idx="25289">
                  <c:v>-94.520099999999999</c:v>
                </c:pt>
                <c:pt idx="25290">
                  <c:v>-94.493300000000005</c:v>
                </c:pt>
                <c:pt idx="25291">
                  <c:v>-94.470699999999994</c:v>
                </c:pt>
                <c:pt idx="25292">
                  <c:v>-94.451599999999999</c:v>
                </c:pt>
                <c:pt idx="25293">
                  <c:v>-94.435500000000005</c:v>
                </c:pt>
                <c:pt idx="25294">
                  <c:v>-94.421999999999997</c:v>
                </c:pt>
                <c:pt idx="25295">
                  <c:v>-94.410700000000006</c:v>
                </c:pt>
                <c:pt idx="25296">
                  <c:v>-94.401399999999995</c:v>
                </c:pt>
                <c:pt idx="25297">
                  <c:v>-94.393799999999999</c:v>
                </c:pt>
                <c:pt idx="25298">
                  <c:v>-94.387600000000006</c:v>
                </c:pt>
                <c:pt idx="25299">
                  <c:v>-94.3827</c:v>
                </c:pt>
                <c:pt idx="25300">
                  <c:v>-94.379000000000005</c:v>
                </c:pt>
                <c:pt idx="25301">
                  <c:v>-94.376300000000001</c:v>
                </c:pt>
                <c:pt idx="25302">
                  <c:v>-94.374499999999998</c:v>
                </c:pt>
                <c:pt idx="25303">
                  <c:v>-94.373599999999996</c:v>
                </c:pt>
                <c:pt idx="25304">
                  <c:v>-94.373400000000004</c:v>
                </c:pt>
                <c:pt idx="25305">
                  <c:v>-94.373900000000006</c:v>
                </c:pt>
                <c:pt idx="25306">
                  <c:v>-94.375</c:v>
                </c:pt>
                <c:pt idx="25307">
                  <c:v>-94.376800000000003</c:v>
                </c:pt>
                <c:pt idx="25308">
                  <c:v>-94.379099999999994</c:v>
                </c:pt>
                <c:pt idx="25309">
                  <c:v>-94.381900000000002</c:v>
                </c:pt>
                <c:pt idx="25310">
                  <c:v>-94.385300000000001</c:v>
                </c:pt>
                <c:pt idx="25311">
                  <c:v>-94.389099999999999</c:v>
                </c:pt>
                <c:pt idx="25312">
                  <c:v>-94.3934</c:v>
                </c:pt>
                <c:pt idx="25313">
                  <c:v>-94.398099999999999</c:v>
                </c:pt>
                <c:pt idx="25314">
                  <c:v>-94.403300000000002</c:v>
                </c:pt>
                <c:pt idx="25315">
                  <c:v>-94.408799999999999</c:v>
                </c:pt>
                <c:pt idx="25316">
                  <c:v>-94.4148</c:v>
                </c:pt>
                <c:pt idx="25317">
                  <c:v>-94.421000000000006</c:v>
                </c:pt>
                <c:pt idx="25318">
                  <c:v>-94.427599999999998</c:v>
                </c:pt>
                <c:pt idx="25319">
                  <c:v>-94.434399999999997</c:v>
                </c:pt>
                <c:pt idx="25320">
                  <c:v>-94.441500000000005</c:v>
                </c:pt>
                <c:pt idx="25321">
                  <c:v>-94.448800000000006</c:v>
                </c:pt>
                <c:pt idx="25322">
                  <c:v>-85.937399999999997</c:v>
                </c:pt>
                <c:pt idx="25323">
                  <c:v>-51.7637</c:v>
                </c:pt>
                <c:pt idx="25324">
                  <c:v>11.915699999999999</c:v>
                </c:pt>
                <c:pt idx="25325">
                  <c:v>114.73399999999999</c:v>
                </c:pt>
                <c:pt idx="25326">
                  <c:v>224.94300000000001</c:v>
                </c:pt>
                <c:pt idx="25327">
                  <c:v>225.00700000000001</c:v>
                </c:pt>
                <c:pt idx="25328">
                  <c:v>225.06100000000001</c:v>
                </c:pt>
                <c:pt idx="25329">
                  <c:v>225.10499999999999</c:v>
                </c:pt>
                <c:pt idx="25330">
                  <c:v>225.143</c:v>
                </c:pt>
                <c:pt idx="25331">
                  <c:v>225.17400000000001</c:v>
                </c:pt>
                <c:pt idx="25332">
                  <c:v>225.19900000000001</c:v>
                </c:pt>
                <c:pt idx="25333">
                  <c:v>225.21899999999999</c:v>
                </c:pt>
                <c:pt idx="25334">
                  <c:v>225.23500000000001</c:v>
                </c:pt>
                <c:pt idx="25335">
                  <c:v>225.24700000000001</c:v>
                </c:pt>
                <c:pt idx="25336">
                  <c:v>225.255</c:v>
                </c:pt>
                <c:pt idx="25337">
                  <c:v>225.26</c:v>
                </c:pt>
                <c:pt idx="25338">
                  <c:v>225.26300000000001</c:v>
                </c:pt>
                <c:pt idx="25339">
                  <c:v>225.26300000000001</c:v>
                </c:pt>
                <c:pt idx="25340">
                  <c:v>225.26</c:v>
                </c:pt>
                <c:pt idx="25341">
                  <c:v>225.256</c:v>
                </c:pt>
                <c:pt idx="25342">
                  <c:v>225.249</c:v>
                </c:pt>
                <c:pt idx="25343">
                  <c:v>225.24100000000001</c:v>
                </c:pt>
                <c:pt idx="25344">
                  <c:v>225.23099999999999</c:v>
                </c:pt>
                <c:pt idx="25345">
                  <c:v>225.21899999999999</c:v>
                </c:pt>
                <c:pt idx="25346">
                  <c:v>225.20699999999999</c:v>
                </c:pt>
                <c:pt idx="25347">
                  <c:v>225.19200000000001</c:v>
                </c:pt>
                <c:pt idx="25348">
                  <c:v>225.17699999999999</c:v>
                </c:pt>
                <c:pt idx="25349">
                  <c:v>225.161</c:v>
                </c:pt>
                <c:pt idx="25350">
                  <c:v>225.14400000000001</c:v>
                </c:pt>
                <c:pt idx="25351">
                  <c:v>225.125</c:v>
                </c:pt>
                <c:pt idx="25352">
                  <c:v>225.10599999999999</c:v>
                </c:pt>
                <c:pt idx="25353">
                  <c:v>225.08699999999999</c:v>
                </c:pt>
                <c:pt idx="25354">
                  <c:v>225.066</c:v>
                </c:pt>
                <c:pt idx="25355">
                  <c:v>225.04599999999999</c:v>
                </c:pt>
                <c:pt idx="25356">
                  <c:v>225.024</c:v>
                </c:pt>
                <c:pt idx="25357">
                  <c:v>225.00299999999999</c:v>
                </c:pt>
                <c:pt idx="25358">
                  <c:v>224.98099999999999</c:v>
                </c:pt>
                <c:pt idx="25359">
                  <c:v>224.959</c:v>
                </c:pt>
                <c:pt idx="25360">
                  <c:v>224.93700000000001</c:v>
                </c:pt>
                <c:pt idx="25361">
                  <c:v>224.91399999999999</c:v>
                </c:pt>
                <c:pt idx="25362">
                  <c:v>224.892</c:v>
                </c:pt>
                <c:pt idx="25363">
                  <c:v>224.87</c:v>
                </c:pt>
                <c:pt idx="25364">
                  <c:v>224.84800000000001</c:v>
                </c:pt>
                <c:pt idx="25365">
                  <c:v>224.82599999999999</c:v>
                </c:pt>
                <c:pt idx="25366">
                  <c:v>224.804</c:v>
                </c:pt>
                <c:pt idx="25367">
                  <c:v>224.78299999999999</c:v>
                </c:pt>
                <c:pt idx="25368">
                  <c:v>224.762</c:v>
                </c:pt>
                <c:pt idx="25369">
                  <c:v>224.74100000000001</c:v>
                </c:pt>
                <c:pt idx="25370">
                  <c:v>224.721</c:v>
                </c:pt>
                <c:pt idx="25371">
                  <c:v>213.774</c:v>
                </c:pt>
                <c:pt idx="25372">
                  <c:v>168.47300000000001</c:v>
                </c:pt>
                <c:pt idx="25373">
                  <c:v>92.357399999999998</c:v>
                </c:pt>
                <c:pt idx="25374">
                  <c:v>-12.4092</c:v>
                </c:pt>
                <c:pt idx="25375">
                  <c:v>-94.351200000000006</c:v>
                </c:pt>
                <c:pt idx="25376">
                  <c:v>-94.326099999999997</c:v>
                </c:pt>
                <c:pt idx="25377">
                  <c:v>-94.305400000000006</c:v>
                </c:pt>
                <c:pt idx="25378">
                  <c:v>-94.288499999999999</c:v>
                </c:pt>
                <c:pt idx="25379">
                  <c:v>-94.274799999999999</c:v>
                </c:pt>
                <c:pt idx="25380">
                  <c:v>-94.263900000000007</c:v>
                </c:pt>
                <c:pt idx="25381">
                  <c:v>-94.255399999999995</c:v>
                </c:pt>
                <c:pt idx="25382">
                  <c:v>-94.249099999999999</c:v>
                </c:pt>
                <c:pt idx="25383">
                  <c:v>-94.244600000000005</c:v>
                </c:pt>
                <c:pt idx="25384">
                  <c:v>-94.241699999999994</c:v>
                </c:pt>
                <c:pt idx="25385">
                  <c:v>-94.240399999999994</c:v>
                </c:pt>
                <c:pt idx="25386">
                  <c:v>-94.240300000000005</c:v>
                </c:pt>
                <c:pt idx="25387">
                  <c:v>-94.241399999999999</c:v>
                </c:pt>
                <c:pt idx="25388">
                  <c:v>-94.243499999999997</c:v>
                </c:pt>
                <c:pt idx="25389">
                  <c:v>-94.246700000000004</c:v>
                </c:pt>
                <c:pt idx="25390">
                  <c:v>-94.250600000000006</c:v>
                </c:pt>
                <c:pt idx="25391">
                  <c:v>-94.255399999999995</c:v>
                </c:pt>
                <c:pt idx="25392">
                  <c:v>-94.260900000000007</c:v>
                </c:pt>
                <c:pt idx="25393">
                  <c:v>-94.267200000000003</c:v>
                </c:pt>
                <c:pt idx="25394">
                  <c:v>-94.274000000000001</c:v>
                </c:pt>
                <c:pt idx="25395">
                  <c:v>-94.281499999999994</c:v>
                </c:pt>
                <c:pt idx="25396">
                  <c:v>-94.289599999999993</c:v>
                </c:pt>
                <c:pt idx="25397">
                  <c:v>-94.298100000000005</c:v>
                </c:pt>
                <c:pt idx="25398">
                  <c:v>-94.307199999999995</c:v>
                </c:pt>
                <c:pt idx="25399">
                  <c:v>-94.316800000000001</c:v>
                </c:pt>
                <c:pt idx="25400">
                  <c:v>-94.326700000000002</c:v>
                </c:pt>
                <c:pt idx="25401">
                  <c:v>-94.337100000000007</c:v>
                </c:pt>
                <c:pt idx="25402">
                  <c:v>-94.347899999999996</c:v>
                </c:pt>
                <c:pt idx="25403">
                  <c:v>-94.358999999999995</c:v>
                </c:pt>
                <c:pt idx="25404">
                  <c:v>-94.370400000000004</c:v>
                </c:pt>
                <c:pt idx="25405">
                  <c:v>-94.382000000000005</c:v>
                </c:pt>
                <c:pt idx="25406">
                  <c:v>-94.393900000000002</c:v>
                </c:pt>
                <c:pt idx="25407">
                  <c:v>-94.405900000000003</c:v>
                </c:pt>
                <c:pt idx="25408">
                  <c:v>-94.418099999999995</c:v>
                </c:pt>
                <c:pt idx="25409">
                  <c:v>-94.430300000000003</c:v>
                </c:pt>
                <c:pt idx="25410">
                  <c:v>-94.442599999999999</c:v>
                </c:pt>
                <c:pt idx="25411">
                  <c:v>-94.454899999999995</c:v>
                </c:pt>
                <c:pt idx="25412">
                  <c:v>-92.384799999999998</c:v>
                </c:pt>
                <c:pt idx="25413">
                  <c:v>-68.901399999999995</c:v>
                </c:pt>
                <c:pt idx="25414">
                  <c:v>-22.532800000000002</c:v>
                </c:pt>
                <c:pt idx="25415">
                  <c:v>51.681199999999997</c:v>
                </c:pt>
                <c:pt idx="25416">
                  <c:v>165.20599999999999</c:v>
                </c:pt>
                <c:pt idx="25417">
                  <c:v>225.05500000000001</c:v>
                </c:pt>
                <c:pt idx="25418">
                  <c:v>225.12299999999999</c:v>
                </c:pt>
                <c:pt idx="25419">
                  <c:v>225.18</c:v>
                </c:pt>
                <c:pt idx="25420">
                  <c:v>225.22800000000001</c:v>
                </c:pt>
                <c:pt idx="25421">
                  <c:v>225.26900000000001</c:v>
                </c:pt>
                <c:pt idx="25422">
                  <c:v>225.303</c:v>
                </c:pt>
                <c:pt idx="25423">
                  <c:v>225.33199999999999</c:v>
                </c:pt>
                <c:pt idx="25424">
                  <c:v>225.35499999999999</c:v>
                </c:pt>
                <c:pt idx="25425">
                  <c:v>225.374</c:v>
                </c:pt>
                <c:pt idx="25426">
                  <c:v>225.38900000000001</c:v>
                </c:pt>
                <c:pt idx="25427">
                  <c:v>225.4</c:v>
                </c:pt>
                <c:pt idx="25428">
                  <c:v>225.40799999999999</c:v>
                </c:pt>
                <c:pt idx="25429">
                  <c:v>225.41399999999999</c:v>
                </c:pt>
                <c:pt idx="25430">
                  <c:v>225.416</c:v>
                </c:pt>
                <c:pt idx="25431">
                  <c:v>225.417</c:v>
                </c:pt>
                <c:pt idx="25432">
                  <c:v>225.41499999999999</c:v>
                </c:pt>
                <c:pt idx="25433">
                  <c:v>225.41200000000001</c:v>
                </c:pt>
                <c:pt idx="25434">
                  <c:v>225.40700000000001</c:v>
                </c:pt>
                <c:pt idx="25435">
                  <c:v>225.40100000000001</c:v>
                </c:pt>
                <c:pt idx="25436">
                  <c:v>225.39400000000001</c:v>
                </c:pt>
                <c:pt idx="25437">
                  <c:v>225.38499999999999</c:v>
                </c:pt>
                <c:pt idx="25438">
                  <c:v>225.375</c:v>
                </c:pt>
                <c:pt idx="25439">
                  <c:v>225.36500000000001</c:v>
                </c:pt>
                <c:pt idx="25440">
                  <c:v>225.35300000000001</c:v>
                </c:pt>
                <c:pt idx="25441">
                  <c:v>225.34100000000001</c:v>
                </c:pt>
                <c:pt idx="25442">
                  <c:v>225.328</c:v>
                </c:pt>
                <c:pt idx="25443">
                  <c:v>225.315</c:v>
                </c:pt>
                <c:pt idx="25444">
                  <c:v>225.30099999999999</c:v>
                </c:pt>
                <c:pt idx="25445">
                  <c:v>225.28700000000001</c:v>
                </c:pt>
                <c:pt idx="25446">
                  <c:v>225.273</c:v>
                </c:pt>
                <c:pt idx="25447">
                  <c:v>225.25800000000001</c:v>
                </c:pt>
                <c:pt idx="25448">
                  <c:v>225.24299999999999</c:v>
                </c:pt>
                <c:pt idx="25449">
                  <c:v>225.22800000000001</c:v>
                </c:pt>
                <c:pt idx="25450">
                  <c:v>191.636</c:v>
                </c:pt>
                <c:pt idx="25451">
                  <c:v>125.75700000000001</c:v>
                </c:pt>
                <c:pt idx="25452">
                  <c:v>29.697199999999999</c:v>
                </c:pt>
                <c:pt idx="25453">
                  <c:v>-94.582899999999995</c:v>
                </c:pt>
                <c:pt idx="25454">
                  <c:v>-94.556600000000003</c:v>
                </c:pt>
                <c:pt idx="25455">
                  <c:v>-94.534599999999998</c:v>
                </c:pt>
                <c:pt idx="25456">
                  <c:v>-94.516199999999998</c:v>
                </c:pt>
                <c:pt idx="25457">
                  <c:v>-94.501000000000005</c:v>
                </c:pt>
                <c:pt idx="25458">
                  <c:v>-94.488399999999999</c:v>
                </c:pt>
                <c:pt idx="25459">
                  <c:v>-94.477999999999994</c:v>
                </c:pt>
                <c:pt idx="25460">
                  <c:v>-94.4696</c:v>
                </c:pt>
                <c:pt idx="25461">
                  <c:v>-94.462699999999998</c:v>
                </c:pt>
                <c:pt idx="25462">
                  <c:v>-94.457400000000007</c:v>
                </c:pt>
                <c:pt idx="25463">
                  <c:v>-94.453199999999995</c:v>
                </c:pt>
                <c:pt idx="25464">
                  <c:v>-94.450100000000006</c:v>
                </c:pt>
                <c:pt idx="25465">
                  <c:v>-94.447900000000004</c:v>
                </c:pt>
                <c:pt idx="25466">
                  <c:v>-94.4465</c:v>
                </c:pt>
                <c:pt idx="25467">
                  <c:v>-94.445899999999995</c:v>
                </c:pt>
                <c:pt idx="25468">
                  <c:v>-94.445999999999998</c:v>
                </c:pt>
                <c:pt idx="25469">
                  <c:v>-94.446600000000004</c:v>
                </c:pt>
                <c:pt idx="25470">
                  <c:v>-94.447800000000001</c:v>
                </c:pt>
                <c:pt idx="25471">
                  <c:v>-94.4495</c:v>
                </c:pt>
                <c:pt idx="25472">
                  <c:v>-94.451800000000006</c:v>
                </c:pt>
                <c:pt idx="25473">
                  <c:v>-94.454499999999996</c:v>
                </c:pt>
                <c:pt idx="25474">
                  <c:v>-94.457700000000003</c:v>
                </c:pt>
                <c:pt idx="25475">
                  <c:v>-94.461299999999994</c:v>
                </c:pt>
                <c:pt idx="25476">
                  <c:v>-94.465500000000006</c:v>
                </c:pt>
                <c:pt idx="25477">
                  <c:v>-94.47</c:v>
                </c:pt>
                <c:pt idx="25478">
                  <c:v>-94.475099999999998</c:v>
                </c:pt>
                <c:pt idx="25479">
                  <c:v>-94.480599999999995</c:v>
                </c:pt>
                <c:pt idx="25480">
                  <c:v>-94.486500000000007</c:v>
                </c:pt>
                <c:pt idx="25481">
                  <c:v>-94.492900000000006</c:v>
                </c:pt>
                <c:pt idx="25482">
                  <c:v>-94.499700000000004</c:v>
                </c:pt>
                <c:pt idx="25483">
                  <c:v>-94.506900000000002</c:v>
                </c:pt>
                <c:pt idx="25484">
                  <c:v>-94.514499999999998</c:v>
                </c:pt>
                <c:pt idx="25485">
                  <c:v>-94.522499999999994</c:v>
                </c:pt>
                <c:pt idx="25486">
                  <c:v>-94.530799999999999</c:v>
                </c:pt>
                <c:pt idx="25487">
                  <c:v>-94.539500000000004</c:v>
                </c:pt>
                <c:pt idx="25488">
                  <c:v>-94.548400000000001</c:v>
                </c:pt>
                <c:pt idx="25489">
                  <c:v>-94.557599999999994</c:v>
                </c:pt>
                <c:pt idx="25490">
                  <c:v>-94.566999999999993</c:v>
                </c:pt>
                <c:pt idx="25491">
                  <c:v>-94.576599999999999</c:v>
                </c:pt>
                <c:pt idx="25492">
                  <c:v>-94.586200000000005</c:v>
                </c:pt>
                <c:pt idx="25493">
                  <c:v>-94.596000000000004</c:v>
                </c:pt>
                <c:pt idx="25494">
                  <c:v>-94.605699999999999</c:v>
                </c:pt>
                <c:pt idx="25495">
                  <c:v>-94.615399999999994</c:v>
                </c:pt>
                <c:pt idx="25496">
                  <c:v>-94.625100000000003</c:v>
                </c:pt>
                <c:pt idx="25497">
                  <c:v>-94.634600000000006</c:v>
                </c:pt>
                <c:pt idx="25498">
                  <c:v>-81.653000000000006</c:v>
                </c:pt>
                <c:pt idx="25499">
                  <c:v>-41.814799999999998</c:v>
                </c:pt>
                <c:pt idx="25500">
                  <c:v>28.815799999999999</c:v>
                </c:pt>
                <c:pt idx="25501">
                  <c:v>140.542</c:v>
                </c:pt>
                <c:pt idx="25502">
                  <c:v>225.40700000000001</c:v>
                </c:pt>
                <c:pt idx="25503">
                  <c:v>225.46899999999999</c:v>
                </c:pt>
                <c:pt idx="25504">
                  <c:v>225.52</c:v>
                </c:pt>
                <c:pt idx="25505">
                  <c:v>225.56100000000001</c:v>
                </c:pt>
                <c:pt idx="25506">
                  <c:v>225.595</c:v>
                </c:pt>
                <c:pt idx="25507">
                  <c:v>225.62100000000001</c:v>
                </c:pt>
                <c:pt idx="25508">
                  <c:v>225.64099999999999</c:v>
                </c:pt>
                <c:pt idx="25509">
                  <c:v>225.655</c:v>
                </c:pt>
                <c:pt idx="25510">
                  <c:v>225.66499999999999</c:v>
                </c:pt>
                <c:pt idx="25511">
                  <c:v>225.67</c:v>
                </c:pt>
                <c:pt idx="25512">
                  <c:v>225.672</c:v>
                </c:pt>
                <c:pt idx="25513">
                  <c:v>225.67</c:v>
                </c:pt>
                <c:pt idx="25514">
                  <c:v>225.66399999999999</c:v>
                </c:pt>
                <c:pt idx="25515">
                  <c:v>225.65600000000001</c:v>
                </c:pt>
                <c:pt idx="25516">
                  <c:v>225.64599999999999</c:v>
                </c:pt>
                <c:pt idx="25517">
                  <c:v>225.63300000000001</c:v>
                </c:pt>
                <c:pt idx="25518">
                  <c:v>225.619</c:v>
                </c:pt>
                <c:pt idx="25519">
                  <c:v>225.60300000000001</c:v>
                </c:pt>
                <c:pt idx="25520">
                  <c:v>225.58500000000001</c:v>
                </c:pt>
                <c:pt idx="25521">
                  <c:v>225.566</c:v>
                </c:pt>
                <c:pt idx="25522">
                  <c:v>225.54599999999999</c:v>
                </c:pt>
                <c:pt idx="25523">
                  <c:v>225.52500000000001</c:v>
                </c:pt>
                <c:pt idx="25524">
                  <c:v>225.50299999999999</c:v>
                </c:pt>
                <c:pt idx="25525">
                  <c:v>225.48</c:v>
                </c:pt>
                <c:pt idx="25526">
                  <c:v>225.45599999999999</c:v>
                </c:pt>
                <c:pt idx="25527">
                  <c:v>225.43199999999999</c:v>
                </c:pt>
                <c:pt idx="25528">
                  <c:v>225.40799999999999</c:v>
                </c:pt>
                <c:pt idx="25529">
                  <c:v>225.38300000000001</c:v>
                </c:pt>
                <c:pt idx="25530">
                  <c:v>225.358</c:v>
                </c:pt>
                <c:pt idx="25531">
                  <c:v>225.333</c:v>
                </c:pt>
                <c:pt idx="25532">
                  <c:v>225.30699999999999</c:v>
                </c:pt>
                <c:pt idx="25533">
                  <c:v>225.28200000000001</c:v>
                </c:pt>
                <c:pt idx="25534">
                  <c:v>225.25700000000001</c:v>
                </c:pt>
                <c:pt idx="25535">
                  <c:v>225.23099999999999</c:v>
                </c:pt>
                <c:pt idx="25536">
                  <c:v>225.20599999999999</c:v>
                </c:pt>
                <c:pt idx="25537">
                  <c:v>225.18100000000001</c:v>
                </c:pt>
                <c:pt idx="25538">
                  <c:v>225.15600000000001</c:v>
                </c:pt>
                <c:pt idx="25539">
                  <c:v>225.131</c:v>
                </c:pt>
                <c:pt idx="25540">
                  <c:v>219.21299999999999</c:v>
                </c:pt>
                <c:pt idx="25541">
                  <c:v>183.512</c:v>
                </c:pt>
                <c:pt idx="25542">
                  <c:v>120.694</c:v>
                </c:pt>
                <c:pt idx="25543">
                  <c:v>32.108400000000003</c:v>
                </c:pt>
                <c:pt idx="25544">
                  <c:v>-81.324200000000005</c:v>
                </c:pt>
                <c:pt idx="25545">
                  <c:v>-94.489599999999996</c:v>
                </c:pt>
                <c:pt idx="25546">
                  <c:v>-94.464799999999997</c:v>
                </c:pt>
                <c:pt idx="25547">
                  <c:v>-94.443799999999996</c:v>
                </c:pt>
                <c:pt idx="25548">
                  <c:v>-94.426100000000005</c:v>
                </c:pt>
                <c:pt idx="25549">
                  <c:v>-94.411199999999994</c:v>
                </c:pt>
                <c:pt idx="25550">
                  <c:v>-94.398700000000005</c:v>
                </c:pt>
                <c:pt idx="25551">
                  <c:v>-94.388400000000004</c:v>
                </c:pt>
                <c:pt idx="25552">
                  <c:v>-94.379800000000003</c:v>
                </c:pt>
                <c:pt idx="25553">
                  <c:v>-94.372900000000001</c:v>
                </c:pt>
                <c:pt idx="25554">
                  <c:v>-94.3673</c:v>
                </c:pt>
                <c:pt idx="25555">
                  <c:v>-94.363</c:v>
                </c:pt>
                <c:pt idx="25556">
                  <c:v>-94.359800000000007</c:v>
                </c:pt>
                <c:pt idx="25557">
                  <c:v>-94.357600000000005</c:v>
                </c:pt>
                <c:pt idx="25558">
                  <c:v>-94.356200000000001</c:v>
                </c:pt>
                <c:pt idx="25559">
                  <c:v>-94.355699999999999</c:v>
                </c:pt>
                <c:pt idx="25560">
                  <c:v>-94.355900000000005</c:v>
                </c:pt>
                <c:pt idx="25561">
                  <c:v>-94.356800000000007</c:v>
                </c:pt>
                <c:pt idx="25562">
                  <c:v>-94.3583</c:v>
                </c:pt>
                <c:pt idx="25563">
                  <c:v>-94.360299999999995</c:v>
                </c:pt>
                <c:pt idx="25564">
                  <c:v>-94.363</c:v>
                </c:pt>
                <c:pt idx="25565">
                  <c:v>-94.366200000000006</c:v>
                </c:pt>
                <c:pt idx="25566">
                  <c:v>-94.369900000000001</c:v>
                </c:pt>
                <c:pt idx="25567">
                  <c:v>-94.374099999999999</c:v>
                </c:pt>
                <c:pt idx="25568">
                  <c:v>-94.378699999999995</c:v>
                </c:pt>
                <c:pt idx="25569">
                  <c:v>-94.383799999999994</c:v>
                </c:pt>
                <c:pt idx="25570">
                  <c:v>-94.389300000000006</c:v>
                </c:pt>
                <c:pt idx="25571">
                  <c:v>-94.395099999999999</c:v>
                </c:pt>
                <c:pt idx="25572">
                  <c:v>-94.401399999999995</c:v>
                </c:pt>
                <c:pt idx="25573">
                  <c:v>-94.407899999999998</c:v>
                </c:pt>
                <c:pt idx="25574">
                  <c:v>-94.414699999999996</c:v>
                </c:pt>
                <c:pt idx="25575">
                  <c:v>-94.421800000000005</c:v>
                </c:pt>
                <c:pt idx="25576">
                  <c:v>-94.429100000000005</c:v>
                </c:pt>
                <c:pt idx="25577">
                  <c:v>-80.372500000000002</c:v>
                </c:pt>
                <c:pt idx="25578">
                  <c:v>-40.593200000000003</c:v>
                </c:pt>
                <c:pt idx="25579">
                  <c:v>29.662400000000002</c:v>
                </c:pt>
                <c:pt idx="25580">
                  <c:v>141.75800000000001</c:v>
                </c:pt>
                <c:pt idx="25581">
                  <c:v>224.90600000000001</c:v>
                </c:pt>
                <c:pt idx="25582">
                  <c:v>224.96799999999999</c:v>
                </c:pt>
                <c:pt idx="25583">
                  <c:v>225.02</c:v>
                </c:pt>
                <c:pt idx="25584">
                  <c:v>225.06399999999999</c:v>
                </c:pt>
                <c:pt idx="25585">
                  <c:v>225.101</c:v>
                </c:pt>
                <c:pt idx="25586">
                  <c:v>225.131</c:v>
                </c:pt>
                <c:pt idx="25587">
                  <c:v>225.15600000000001</c:v>
                </c:pt>
                <c:pt idx="25588">
                  <c:v>225.17599999999999</c:v>
                </c:pt>
                <c:pt idx="25589">
                  <c:v>225.191</c:v>
                </c:pt>
                <c:pt idx="25590">
                  <c:v>225.203</c:v>
                </c:pt>
                <c:pt idx="25591">
                  <c:v>225.21199999999999</c:v>
                </c:pt>
                <c:pt idx="25592">
                  <c:v>225.21700000000001</c:v>
                </c:pt>
                <c:pt idx="25593">
                  <c:v>225.22</c:v>
                </c:pt>
                <c:pt idx="25594">
                  <c:v>225.221</c:v>
                </c:pt>
                <c:pt idx="25595">
                  <c:v>225.21899999999999</c:v>
                </c:pt>
                <c:pt idx="25596">
                  <c:v>225.215</c:v>
                </c:pt>
                <c:pt idx="25597">
                  <c:v>225.209</c:v>
                </c:pt>
                <c:pt idx="25598">
                  <c:v>225.202</c:v>
                </c:pt>
                <c:pt idx="25599">
                  <c:v>225.19300000000001</c:v>
                </c:pt>
                <c:pt idx="25600">
                  <c:v>225.18199999999999</c:v>
                </c:pt>
                <c:pt idx="25601">
                  <c:v>225.17099999999999</c:v>
                </c:pt>
                <c:pt idx="25602">
                  <c:v>225.15799999999999</c:v>
                </c:pt>
                <c:pt idx="25603">
                  <c:v>225.14400000000001</c:v>
                </c:pt>
                <c:pt idx="25604">
                  <c:v>225.12899999999999</c:v>
                </c:pt>
                <c:pt idx="25605">
                  <c:v>225.113</c:v>
                </c:pt>
                <c:pt idx="25606">
                  <c:v>225.096</c:v>
                </c:pt>
                <c:pt idx="25607">
                  <c:v>225.078</c:v>
                </c:pt>
                <c:pt idx="25608">
                  <c:v>225.06</c:v>
                </c:pt>
                <c:pt idx="25609">
                  <c:v>225.042</c:v>
                </c:pt>
                <c:pt idx="25610">
                  <c:v>225.02199999999999</c:v>
                </c:pt>
                <c:pt idx="25611">
                  <c:v>225.00299999999999</c:v>
                </c:pt>
                <c:pt idx="25612">
                  <c:v>224.983</c:v>
                </c:pt>
                <c:pt idx="25613">
                  <c:v>224.96299999999999</c:v>
                </c:pt>
                <c:pt idx="25614">
                  <c:v>224.94200000000001</c:v>
                </c:pt>
                <c:pt idx="25615">
                  <c:v>224.922</c:v>
                </c:pt>
                <c:pt idx="25616">
                  <c:v>224.90100000000001</c:v>
                </c:pt>
                <c:pt idx="25617">
                  <c:v>224.881</c:v>
                </c:pt>
                <c:pt idx="25618">
                  <c:v>224.86</c:v>
                </c:pt>
                <c:pt idx="25619">
                  <c:v>224.84</c:v>
                </c:pt>
                <c:pt idx="25620">
                  <c:v>224.82</c:v>
                </c:pt>
                <c:pt idx="25621">
                  <c:v>224.8</c:v>
                </c:pt>
                <c:pt idx="25622">
                  <c:v>224.78</c:v>
                </c:pt>
                <c:pt idx="25623">
                  <c:v>224.761</c:v>
                </c:pt>
                <c:pt idx="25624">
                  <c:v>224.74199999999999</c:v>
                </c:pt>
                <c:pt idx="25625">
                  <c:v>224.72300000000001</c:v>
                </c:pt>
                <c:pt idx="25626">
                  <c:v>190.744</c:v>
                </c:pt>
                <c:pt idx="25627">
                  <c:v>124.29900000000001</c:v>
                </c:pt>
                <c:pt idx="25628">
                  <c:v>28.350999999999999</c:v>
                </c:pt>
                <c:pt idx="25629">
                  <c:v>-94.367999999999995</c:v>
                </c:pt>
                <c:pt idx="25630">
                  <c:v>-94.341800000000006</c:v>
                </c:pt>
                <c:pt idx="25631">
                  <c:v>-94.320099999999996</c:v>
                </c:pt>
                <c:pt idx="25632">
                  <c:v>-94.302400000000006</c:v>
                </c:pt>
                <c:pt idx="25633">
                  <c:v>-94.287899999999993</c:v>
                </c:pt>
                <c:pt idx="25634">
                  <c:v>-94.276399999999995</c:v>
                </c:pt>
                <c:pt idx="25635">
                  <c:v>-94.267399999999995</c:v>
                </c:pt>
                <c:pt idx="25636">
                  <c:v>-94.260599999999997</c:v>
                </c:pt>
                <c:pt idx="25637">
                  <c:v>-94.255700000000004</c:v>
                </c:pt>
                <c:pt idx="25638">
                  <c:v>-94.252499999999998</c:v>
                </c:pt>
                <c:pt idx="25639">
                  <c:v>-94.250699999999995</c:v>
                </c:pt>
                <c:pt idx="25640">
                  <c:v>-94.250299999999996</c:v>
                </c:pt>
                <c:pt idx="25641">
                  <c:v>-94.251099999999994</c:v>
                </c:pt>
                <c:pt idx="25642">
                  <c:v>-94.253</c:v>
                </c:pt>
                <c:pt idx="25643">
                  <c:v>-94.255799999999994</c:v>
                </c:pt>
                <c:pt idx="25644">
                  <c:v>-94.259500000000003</c:v>
                </c:pt>
                <c:pt idx="25645">
                  <c:v>-94.263999999999996</c:v>
                </c:pt>
                <c:pt idx="25646">
                  <c:v>-94.269300000000001</c:v>
                </c:pt>
                <c:pt idx="25647">
                  <c:v>-94.275300000000001</c:v>
                </c:pt>
                <c:pt idx="25648">
                  <c:v>-94.281899999999993</c:v>
                </c:pt>
                <c:pt idx="25649">
                  <c:v>-94.289199999999994</c:v>
                </c:pt>
                <c:pt idx="25650">
                  <c:v>-94.2971</c:v>
                </c:pt>
                <c:pt idx="25651">
                  <c:v>-94.305499999999995</c:v>
                </c:pt>
                <c:pt idx="25652">
                  <c:v>-94.314400000000006</c:v>
                </c:pt>
                <c:pt idx="25653">
                  <c:v>-94.323800000000006</c:v>
                </c:pt>
                <c:pt idx="25654">
                  <c:v>-94.333600000000004</c:v>
                </c:pt>
                <c:pt idx="25655">
                  <c:v>-94.343900000000005</c:v>
                </c:pt>
                <c:pt idx="25656">
                  <c:v>-94.354600000000005</c:v>
                </c:pt>
                <c:pt idx="25657">
                  <c:v>-94.365700000000004</c:v>
                </c:pt>
                <c:pt idx="25658">
                  <c:v>-94.376999999999995</c:v>
                </c:pt>
                <c:pt idx="25659">
                  <c:v>-94.3887</c:v>
                </c:pt>
                <c:pt idx="25660">
                  <c:v>-94.400599999999997</c:v>
                </c:pt>
                <c:pt idx="25661">
                  <c:v>-94.412700000000001</c:v>
                </c:pt>
                <c:pt idx="25662">
                  <c:v>-94.424899999999994</c:v>
                </c:pt>
                <c:pt idx="25663">
                  <c:v>-94.437299999999993</c:v>
                </c:pt>
                <c:pt idx="25664">
                  <c:v>-94.449700000000007</c:v>
                </c:pt>
                <c:pt idx="25665">
                  <c:v>-94.462100000000007</c:v>
                </c:pt>
                <c:pt idx="25666">
                  <c:v>-94.474500000000006</c:v>
                </c:pt>
                <c:pt idx="25667">
                  <c:v>-94.486900000000006</c:v>
                </c:pt>
                <c:pt idx="25668">
                  <c:v>-85.988399999999999</c:v>
                </c:pt>
                <c:pt idx="25669">
                  <c:v>-55.823</c:v>
                </c:pt>
                <c:pt idx="25670">
                  <c:v>-1.68136</c:v>
                </c:pt>
                <c:pt idx="25671">
                  <c:v>82.938400000000001</c:v>
                </c:pt>
                <c:pt idx="25672">
                  <c:v>212.072</c:v>
                </c:pt>
                <c:pt idx="25673">
                  <c:v>225.14599999999999</c:v>
                </c:pt>
                <c:pt idx="25674">
                  <c:v>225.209</c:v>
                </c:pt>
                <c:pt idx="25675">
                  <c:v>225.262</c:v>
                </c:pt>
                <c:pt idx="25676">
                  <c:v>225.30699999999999</c:v>
                </c:pt>
                <c:pt idx="25677">
                  <c:v>225.34399999999999</c:v>
                </c:pt>
                <c:pt idx="25678">
                  <c:v>225.375</c:v>
                </c:pt>
                <c:pt idx="25679">
                  <c:v>225.40100000000001</c:v>
                </c:pt>
                <c:pt idx="25680">
                  <c:v>225.42099999999999</c:v>
                </c:pt>
                <c:pt idx="25681">
                  <c:v>225.43700000000001</c:v>
                </c:pt>
                <c:pt idx="25682">
                  <c:v>225.45</c:v>
                </c:pt>
                <c:pt idx="25683">
                  <c:v>225.459</c:v>
                </c:pt>
                <c:pt idx="25684">
                  <c:v>225.464</c:v>
                </c:pt>
                <c:pt idx="25685">
                  <c:v>225.46799999999999</c:v>
                </c:pt>
                <c:pt idx="25686">
                  <c:v>225.46799999999999</c:v>
                </c:pt>
                <c:pt idx="25687">
                  <c:v>225.46700000000001</c:v>
                </c:pt>
                <c:pt idx="25688">
                  <c:v>225.464</c:v>
                </c:pt>
                <c:pt idx="25689">
                  <c:v>225.458</c:v>
                </c:pt>
                <c:pt idx="25690">
                  <c:v>225.452</c:v>
                </c:pt>
                <c:pt idx="25691">
                  <c:v>225.44399999999999</c:v>
                </c:pt>
                <c:pt idx="25692">
                  <c:v>225.435</c:v>
                </c:pt>
                <c:pt idx="25693">
                  <c:v>225.42500000000001</c:v>
                </c:pt>
                <c:pt idx="25694">
                  <c:v>225.41399999999999</c:v>
                </c:pt>
                <c:pt idx="25695">
                  <c:v>225.40199999999999</c:v>
                </c:pt>
                <c:pt idx="25696">
                  <c:v>225.38900000000001</c:v>
                </c:pt>
                <c:pt idx="25697">
                  <c:v>225.375</c:v>
                </c:pt>
                <c:pt idx="25698">
                  <c:v>225.36099999999999</c:v>
                </c:pt>
                <c:pt idx="25699">
                  <c:v>225.34700000000001</c:v>
                </c:pt>
                <c:pt idx="25700">
                  <c:v>225.33199999999999</c:v>
                </c:pt>
                <c:pt idx="25701">
                  <c:v>225.31700000000001</c:v>
                </c:pt>
                <c:pt idx="25702">
                  <c:v>225.30099999999999</c:v>
                </c:pt>
                <c:pt idx="25703">
                  <c:v>225.285</c:v>
                </c:pt>
                <c:pt idx="25704">
                  <c:v>225.15</c:v>
                </c:pt>
                <c:pt idx="25705">
                  <c:v>190.84299999999999</c:v>
                </c:pt>
                <c:pt idx="25706">
                  <c:v>125.01900000000001</c:v>
                </c:pt>
                <c:pt idx="25707">
                  <c:v>29.585599999999999</c:v>
                </c:pt>
                <c:pt idx="25708">
                  <c:v>-94.424700000000001</c:v>
                </c:pt>
                <c:pt idx="25709">
                  <c:v>-94.571799999999996</c:v>
                </c:pt>
                <c:pt idx="25710">
                  <c:v>-94.549400000000006</c:v>
                </c:pt>
                <c:pt idx="25711">
                  <c:v>-94.530600000000007</c:v>
                </c:pt>
                <c:pt idx="25712">
                  <c:v>-94.514899999999997</c:v>
                </c:pt>
                <c:pt idx="25713">
                  <c:v>-94.501800000000003</c:v>
                </c:pt>
                <c:pt idx="25714">
                  <c:v>-94.490899999999996</c:v>
                </c:pt>
                <c:pt idx="25715">
                  <c:v>-94.481899999999996</c:v>
                </c:pt>
                <c:pt idx="25716">
                  <c:v>-94.474599999999995</c:v>
                </c:pt>
                <c:pt idx="25717">
                  <c:v>-94.468699999999998</c:v>
                </c:pt>
                <c:pt idx="25718">
                  <c:v>-94.463999999999999</c:v>
                </c:pt>
                <c:pt idx="25719">
                  <c:v>-94.460300000000004</c:v>
                </c:pt>
                <c:pt idx="25720">
                  <c:v>-94.457599999999999</c:v>
                </c:pt>
                <c:pt idx="25721">
                  <c:v>-94.455699999999993</c:v>
                </c:pt>
                <c:pt idx="25722">
                  <c:v>-94.454499999999996</c:v>
                </c:pt>
                <c:pt idx="25723">
                  <c:v>-94.453999999999994</c:v>
                </c:pt>
                <c:pt idx="25724">
                  <c:v>-94.454099999999997</c:v>
                </c:pt>
                <c:pt idx="25725">
                  <c:v>-94.454700000000003</c:v>
                </c:pt>
                <c:pt idx="25726">
                  <c:v>-94.4559</c:v>
                </c:pt>
                <c:pt idx="25727">
                  <c:v>-94.457599999999999</c:v>
                </c:pt>
                <c:pt idx="25728">
                  <c:v>-94.459800000000001</c:v>
                </c:pt>
                <c:pt idx="25729">
                  <c:v>-94.462400000000002</c:v>
                </c:pt>
                <c:pt idx="25730">
                  <c:v>-94.465599999999995</c:v>
                </c:pt>
                <c:pt idx="25731">
                  <c:v>-94.469200000000001</c:v>
                </c:pt>
                <c:pt idx="25732">
                  <c:v>-94.473299999999995</c:v>
                </c:pt>
                <c:pt idx="25733">
                  <c:v>-94.477900000000005</c:v>
                </c:pt>
                <c:pt idx="25734">
                  <c:v>-94.482900000000001</c:v>
                </c:pt>
                <c:pt idx="25735">
                  <c:v>-94.488399999999999</c:v>
                </c:pt>
                <c:pt idx="25736">
                  <c:v>-94.494299999999996</c:v>
                </c:pt>
                <c:pt idx="25737">
                  <c:v>-94.500699999999995</c:v>
                </c:pt>
                <c:pt idx="25738">
                  <c:v>-94.507499999999993</c:v>
                </c:pt>
                <c:pt idx="25739">
                  <c:v>-94.514700000000005</c:v>
                </c:pt>
                <c:pt idx="25740">
                  <c:v>-94.522300000000001</c:v>
                </c:pt>
                <c:pt idx="25741">
                  <c:v>-94.530199999999994</c:v>
                </c:pt>
                <c:pt idx="25742">
                  <c:v>-94.538499999999999</c:v>
                </c:pt>
                <c:pt idx="25743">
                  <c:v>-94.5471</c:v>
                </c:pt>
                <c:pt idx="25744">
                  <c:v>-94.555899999999994</c:v>
                </c:pt>
                <c:pt idx="25745">
                  <c:v>-94.564999999999998</c:v>
                </c:pt>
                <c:pt idx="25746">
                  <c:v>-94.574200000000005</c:v>
                </c:pt>
                <c:pt idx="25747">
                  <c:v>-94.583500000000001</c:v>
                </c:pt>
                <c:pt idx="25748">
                  <c:v>-94.593000000000004</c:v>
                </c:pt>
                <c:pt idx="25749">
                  <c:v>-94.602500000000006</c:v>
                </c:pt>
                <c:pt idx="25750">
                  <c:v>-94.611900000000006</c:v>
                </c:pt>
                <c:pt idx="25751">
                  <c:v>-94.621300000000005</c:v>
                </c:pt>
                <c:pt idx="25752">
                  <c:v>-91.818299999999994</c:v>
                </c:pt>
                <c:pt idx="25753">
                  <c:v>-62.346400000000003</c:v>
                </c:pt>
                <c:pt idx="25754">
                  <c:v>-3.8062499999999999</c:v>
                </c:pt>
                <c:pt idx="25755">
                  <c:v>91.257000000000005</c:v>
                </c:pt>
                <c:pt idx="25756">
                  <c:v>225.35900000000001</c:v>
                </c:pt>
                <c:pt idx="25757">
                  <c:v>225.42500000000001</c:v>
                </c:pt>
                <c:pt idx="25758">
                  <c:v>225.48</c:v>
                </c:pt>
                <c:pt idx="25759">
                  <c:v>225.52500000000001</c:v>
                </c:pt>
                <c:pt idx="25760">
                  <c:v>225.56200000000001</c:v>
                </c:pt>
                <c:pt idx="25761">
                  <c:v>225.59100000000001</c:v>
                </c:pt>
                <c:pt idx="25762">
                  <c:v>225.614</c:v>
                </c:pt>
                <c:pt idx="25763">
                  <c:v>225.63</c:v>
                </c:pt>
                <c:pt idx="25764">
                  <c:v>225.642</c:v>
                </c:pt>
                <c:pt idx="25765">
                  <c:v>225.65</c:v>
                </c:pt>
                <c:pt idx="25766">
                  <c:v>225.65299999999999</c:v>
                </c:pt>
                <c:pt idx="25767">
                  <c:v>225.65299999999999</c:v>
                </c:pt>
                <c:pt idx="25768">
                  <c:v>225.65</c:v>
                </c:pt>
                <c:pt idx="25769">
                  <c:v>225.643</c:v>
                </c:pt>
                <c:pt idx="25770">
                  <c:v>225.63399999999999</c:v>
                </c:pt>
                <c:pt idx="25771">
                  <c:v>225.62299999999999</c:v>
                </c:pt>
                <c:pt idx="25772">
                  <c:v>225.61</c:v>
                </c:pt>
                <c:pt idx="25773">
                  <c:v>225.595</c:v>
                </c:pt>
                <c:pt idx="25774">
                  <c:v>225.578</c:v>
                </c:pt>
                <c:pt idx="25775">
                  <c:v>225.56</c:v>
                </c:pt>
                <c:pt idx="25776">
                  <c:v>225.541</c:v>
                </c:pt>
                <c:pt idx="25777">
                  <c:v>225.52</c:v>
                </c:pt>
                <c:pt idx="25778">
                  <c:v>225.499</c:v>
                </c:pt>
                <c:pt idx="25779">
                  <c:v>225.476</c:v>
                </c:pt>
                <c:pt idx="25780">
                  <c:v>225.453</c:v>
                </c:pt>
                <c:pt idx="25781">
                  <c:v>225.43</c:v>
                </c:pt>
                <c:pt idx="25782">
                  <c:v>225.405</c:v>
                </c:pt>
                <c:pt idx="25783">
                  <c:v>225.38</c:v>
                </c:pt>
                <c:pt idx="25784">
                  <c:v>225.35499999999999</c:v>
                </c:pt>
                <c:pt idx="25785">
                  <c:v>225.33</c:v>
                </c:pt>
                <c:pt idx="25786">
                  <c:v>225.304</c:v>
                </c:pt>
                <c:pt idx="25787">
                  <c:v>225.27799999999999</c:v>
                </c:pt>
                <c:pt idx="25788">
                  <c:v>225.25200000000001</c:v>
                </c:pt>
                <c:pt idx="25789">
                  <c:v>225.226</c:v>
                </c:pt>
                <c:pt idx="25790">
                  <c:v>225.2</c:v>
                </c:pt>
                <c:pt idx="25791">
                  <c:v>225.17400000000001</c:v>
                </c:pt>
                <c:pt idx="25792">
                  <c:v>225.149</c:v>
                </c:pt>
                <c:pt idx="25793">
                  <c:v>225.12299999999999</c:v>
                </c:pt>
                <c:pt idx="25794">
                  <c:v>225.09800000000001</c:v>
                </c:pt>
                <c:pt idx="25795">
                  <c:v>225.072</c:v>
                </c:pt>
                <c:pt idx="25796">
                  <c:v>204.49299999999999</c:v>
                </c:pt>
                <c:pt idx="25797">
                  <c:v>155.58799999999999</c:v>
                </c:pt>
                <c:pt idx="25798">
                  <c:v>80.505799999999994</c:v>
                </c:pt>
                <c:pt idx="25799">
                  <c:v>-20.165700000000001</c:v>
                </c:pt>
                <c:pt idx="25800">
                  <c:v>-94.484099999999998</c:v>
                </c:pt>
                <c:pt idx="25801">
                  <c:v>-94.456800000000001</c:v>
                </c:pt>
                <c:pt idx="25802">
                  <c:v>-94.433599999999998</c:v>
                </c:pt>
                <c:pt idx="25803">
                  <c:v>-94.414100000000005</c:v>
                </c:pt>
                <c:pt idx="25804">
                  <c:v>-94.397599999999997</c:v>
                </c:pt>
                <c:pt idx="25805">
                  <c:v>-94.383799999999994</c:v>
                </c:pt>
                <c:pt idx="25806">
                  <c:v>-94.372299999999996</c:v>
                </c:pt>
                <c:pt idx="25807">
                  <c:v>-94.362799999999993</c:v>
                </c:pt>
                <c:pt idx="25808">
                  <c:v>-94.355099999999993</c:v>
                </c:pt>
                <c:pt idx="25809">
                  <c:v>-94.3489</c:v>
                </c:pt>
                <c:pt idx="25810">
                  <c:v>-94.343999999999994</c:v>
                </c:pt>
                <c:pt idx="25811">
                  <c:v>-94.340299999999999</c:v>
                </c:pt>
                <c:pt idx="25812">
                  <c:v>-94.337699999999998</c:v>
                </c:pt>
                <c:pt idx="25813">
                  <c:v>-94.336100000000002</c:v>
                </c:pt>
                <c:pt idx="25814">
                  <c:v>-94.335300000000004</c:v>
                </c:pt>
                <c:pt idx="25815">
                  <c:v>-94.335400000000007</c:v>
                </c:pt>
                <c:pt idx="25816">
                  <c:v>-94.336100000000002</c:v>
                </c:pt>
                <c:pt idx="25817">
                  <c:v>-94.337599999999995</c:v>
                </c:pt>
                <c:pt idx="25818">
                  <c:v>-94.339699999999993</c:v>
                </c:pt>
                <c:pt idx="25819">
                  <c:v>-94.342399999999998</c:v>
                </c:pt>
                <c:pt idx="25820">
                  <c:v>-94.345600000000005</c:v>
                </c:pt>
                <c:pt idx="25821">
                  <c:v>-94.349400000000003</c:v>
                </c:pt>
                <c:pt idx="25822">
                  <c:v>-94.353700000000003</c:v>
                </c:pt>
                <c:pt idx="25823">
                  <c:v>-94.358400000000003</c:v>
                </c:pt>
                <c:pt idx="25824">
                  <c:v>-94.363600000000005</c:v>
                </c:pt>
                <c:pt idx="25825">
                  <c:v>-94.369299999999996</c:v>
                </c:pt>
                <c:pt idx="25826">
                  <c:v>-94.375299999999996</c:v>
                </c:pt>
                <c:pt idx="25827">
                  <c:v>-94.381699999999995</c:v>
                </c:pt>
                <c:pt idx="25828">
                  <c:v>-94.388400000000004</c:v>
                </c:pt>
                <c:pt idx="25829">
                  <c:v>-94.395399999999995</c:v>
                </c:pt>
                <c:pt idx="25830">
                  <c:v>-94.402799999999999</c:v>
                </c:pt>
                <c:pt idx="25831">
                  <c:v>-94.410300000000007</c:v>
                </c:pt>
                <c:pt idx="25832">
                  <c:v>-78.153800000000004</c:v>
                </c:pt>
                <c:pt idx="25833">
                  <c:v>-36.427199999999999</c:v>
                </c:pt>
                <c:pt idx="25834">
                  <c:v>35.822899999999997</c:v>
                </c:pt>
                <c:pt idx="25835">
                  <c:v>150.506</c:v>
                </c:pt>
                <c:pt idx="25836">
                  <c:v>224.86799999999999</c:v>
                </c:pt>
                <c:pt idx="25837">
                  <c:v>224.93</c:v>
                </c:pt>
                <c:pt idx="25838">
                  <c:v>224.982</c:v>
                </c:pt>
                <c:pt idx="25839">
                  <c:v>225.02600000000001</c:v>
                </c:pt>
                <c:pt idx="25840">
                  <c:v>225.06299999999999</c:v>
                </c:pt>
                <c:pt idx="25841">
                  <c:v>225.09399999999999</c:v>
                </c:pt>
                <c:pt idx="25842">
                  <c:v>225.119</c:v>
                </c:pt>
                <c:pt idx="25843">
                  <c:v>225.14</c:v>
                </c:pt>
                <c:pt idx="25844">
                  <c:v>225.15700000000001</c:v>
                </c:pt>
                <c:pt idx="25845">
                  <c:v>225.17</c:v>
                </c:pt>
                <c:pt idx="25846">
                  <c:v>225.179</c:v>
                </c:pt>
                <c:pt idx="25847">
                  <c:v>225.18600000000001</c:v>
                </c:pt>
                <c:pt idx="25848">
                  <c:v>225.19</c:v>
                </c:pt>
                <c:pt idx="25849">
                  <c:v>225.19200000000001</c:v>
                </c:pt>
                <c:pt idx="25850">
                  <c:v>225.191</c:v>
                </c:pt>
                <c:pt idx="25851">
                  <c:v>225.18799999999999</c:v>
                </c:pt>
                <c:pt idx="25852">
                  <c:v>225.184</c:v>
                </c:pt>
                <c:pt idx="25853">
                  <c:v>225.178</c:v>
                </c:pt>
                <c:pt idx="25854">
                  <c:v>225.17099999999999</c:v>
                </c:pt>
                <c:pt idx="25855">
                  <c:v>225.16200000000001</c:v>
                </c:pt>
                <c:pt idx="25856">
                  <c:v>225.15100000000001</c:v>
                </c:pt>
                <c:pt idx="25857">
                  <c:v>225.14</c:v>
                </c:pt>
                <c:pt idx="25858">
                  <c:v>225.12700000000001</c:v>
                </c:pt>
                <c:pt idx="25859">
                  <c:v>225.114</c:v>
                </c:pt>
                <c:pt idx="25860">
                  <c:v>225.09899999999999</c:v>
                </c:pt>
                <c:pt idx="25861">
                  <c:v>225.084</c:v>
                </c:pt>
                <c:pt idx="25862">
                  <c:v>225.06800000000001</c:v>
                </c:pt>
                <c:pt idx="25863">
                  <c:v>225.05099999999999</c:v>
                </c:pt>
                <c:pt idx="25864">
                  <c:v>225.03399999999999</c:v>
                </c:pt>
                <c:pt idx="25865">
                  <c:v>225.01599999999999</c:v>
                </c:pt>
                <c:pt idx="25866">
                  <c:v>224.99799999999999</c:v>
                </c:pt>
                <c:pt idx="25867">
                  <c:v>224.98</c:v>
                </c:pt>
                <c:pt idx="25868">
                  <c:v>224.96100000000001</c:v>
                </c:pt>
                <c:pt idx="25869">
                  <c:v>224.94200000000001</c:v>
                </c:pt>
                <c:pt idx="25870">
                  <c:v>224.922</c:v>
                </c:pt>
                <c:pt idx="25871">
                  <c:v>224.90299999999999</c:v>
                </c:pt>
                <c:pt idx="25872">
                  <c:v>224.88399999999999</c:v>
                </c:pt>
                <c:pt idx="25873">
                  <c:v>224.86500000000001</c:v>
                </c:pt>
                <c:pt idx="25874">
                  <c:v>224.845</c:v>
                </c:pt>
                <c:pt idx="25875">
                  <c:v>224.82599999999999</c:v>
                </c:pt>
                <c:pt idx="25876">
                  <c:v>224.80699999999999</c:v>
                </c:pt>
                <c:pt idx="25877">
                  <c:v>224.78899999999999</c:v>
                </c:pt>
                <c:pt idx="25878">
                  <c:v>224.77</c:v>
                </c:pt>
                <c:pt idx="25879">
                  <c:v>224.75200000000001</c:v>
                </c:pt>
                <c:pt idx="25880">
                  <c:v>201.46100000000001</c:v>
                </c:pt>
                <c:pt idx="25881">
                  <c:v>143.58099999999999</c:v>
                </c:pt>
                <c:pt idx="25882">
                  <c:v>54.481000000000002</c:v>
                </c:pt>
                <c:pt idx="25883">
                  <c:v>-63.777200000000001</c:v>
                </c:pt>
                <c:pt idx="25884">
                  <c:v>-94.36</c:v>
                </c:pt>
                <c:pt idx="25885">
                  <c:v>-94.337199999999996</c:v>
                </c:pt>
                <c:pt idx="25886">
                  <c:v>-94.3185</c:v>
                </c:pt>
                <c:pt idx="25887">
                  <c:v>-94.303299999999993</c:v>
                </c:pt>
                <c:pt idx="25888">
                  <c:v>-94.2911</c:v>
                </c:pt>
                <c:pt idx="25889">
                  <c:v>-94.281499999999994</c:v>
                </c:pt>
                <c:pt idx="25890">
                  <c:v>-94.274100000000004</c:v>
                </c:pt>
                <c:pt idx="25891">
                  <c:v>-94.268699999999995</c:v>
                </c:pt>
                <c:pt idx="25892">
                  <c:v>-94.265100000000004</c:v>
                </c:pt>
                <c:pt idx="25893">
                  <c:v>-94.263000000000005</c:v>
                </c:pt>
                <c:pt idx="25894">
                  <c:v>-94.262200000000007</c:v>
                </c:pt>
                <c:pt idx="25895">
                  <c:v>-94.262600000000006</c:v>
                </c:pt>
                <c:pt idx="25896">
                  <c:v>-94.264099999999999</c:v>
                </c:pt>
                <c:pt idx="25897">
                  <c:v>-94.266599999999997</c:v>
                </c:pt>
                <c:pt idx="25898">
                  <c:v>-94.270099999999999</c:v>
                </c:pt>
                <c:pt idx="25899">
                  <c:v>-94.274299999999997</c:v>
                </c:pt>
                <c:pt idx="25900">
                  <c:v>-94.279300000000006</c:v>
                </c:pt>
                <c:pt idx="25901">
                  <c:v>-94.284999999999997</c:v>
                </c:pt>
                <c:pt idx="25902">
                  <c:v>-94.291300000000007</c:v>
                </c:pt>
                <c:pt idx="25903">
                  <c:v>-94.298299999999998</c:v>
                </c:pt>
                <c:pt idx="25904">
                  <c:v>-94.305899999999994</c:v>
                </c:pt>
                <c:pt idx="25905">
                  <c:v>-94.313999999999993</c:v>
                </c:pt>
                <c:pt idx="25906">
                  <c:v>-94.322699999999998</c:v>
                </c:pt>
                <c:pt idx="25907">
                  <c:v>-94.331900000000005</c:v>
                </c:pt>
                <c:pt idx="25908">
                  <c:v>-94.341499999999996</c:v>
                </c:pt>
                <c:pt idx="25909">
                  <c:v>-94.351600000000005</c:v>
                </c:pt>
                <c:pt idx="25910">
                  <c:v>-94.362099999999998</c:v>
                </c:pt>
                <c:pt idx="25911">
                  <c:v>-94.372900000000001</c:v>
                </c:pt>
                <c:pt idx="25912">
                  <c:v>-94.384200000000007</c:v>
                </c:pt>
                <c:pt idx="25913">
                  <c:v>-94.395700000000005</c:v>
                </c:pt>
                <c:pt idx="25914">
                  <c:v>-94.407499999999999</c:v>
                </c:pt>
                <c:pt idx="25915">
                  <c:v>-94.419499999999999</c:v>
                </c:pt>
                <c:pt idx="25916">
                  <c:v>-94.431700000000006</c:v>
                </c:pt>
                <c:pt idx="25917">
                  <c:v>-94.444100000000006</c:v>
                </c:pt>
                <c:pt idx="25918">
                  <c:v>-94.456599999999995</c:v>
                </c:pt>
                <c:pt idx="25919">
                  <c:v>-94.469099999999997</c:v>
                </c:pt>
                <c:pt idx="25920">
                  <c:v>-94.4816</c:v>
                </c:pt>
                <c:pt idx="25921">
                  <c:v>-94.494100000000003</c:v>
                </c:pt>
                <c:pt idx="25922">
                  <c:v>-94.506500000000003</c:v>
                </c:pt>
                <c:pt idx="25923">
                  <c:v>-94.518799999999999</c:v>
                </c:pt>
                <c:pt idx="25924">
                  <c:v>-75.178799999999995</c:v>
                </c:pt>
                <c:pt idx="25925">
                  <c:v>-33.493099999999998</c:v>
                </c:pt>
                <c:pt idx="25926">
                  <c:v>34.461199999999998</c:v>
                </c:pt>
                <c:pt idx="25927">
                  <c:v>138.32900000000001</c:v>
                </c:pt>
                <c:pt idx="25928">
                  <c:v>225.167</c:v>
                </c:pt>
                <c:pt idx="25929">
                  <c:v>225.23500000000001</c:v>
                </c:pt>
                <c:pt idx="25930">
                  <c:v>225.29300000000001</c:v>
                </c:pt>
                <c:pt idx="25931">
                  <c:v>225.34100000000001</c:v>
                </c:pt>
                <c:pt idx="25932">
                  <c:v>225.38200000000001</c:v>
                </c:pt>
                <c:pt idx="25933">
                  <c:v>225.41499999999999</c:v>
                </c:pt>
                <c:pt idx="25934">
                  <c:v>225.44300000000001</c:v>
                </c:pt>
                <c:pt idx="25935">
                  <c:v>225.465</c:v>
                </c:pt>
                <c:pt idx="25936">
                  <c:v>225.482</c:v>
                </c:pt>
                <c:pt idx="25937">
                  <c:v>225.49600000000001</c:v>
                </c:pt>
                <c:pt idx="25938">
                  <c:v>225.505</c:v>
                </c:pt>
                <c:pt idx="25939">
                  <c:v>225.511</c:v>
                </c:pt>
                <c:pt idx="25940">
                  <c:v>225.51400000000001</c:v>
                </c:pt>
                <c:pt idx="25941">
                  <c:v>225.51499999999999</c:v>
                </c:pt>
                <c:pt idx="25942">
                  <c:v>225.51300000000001</c:v>
                </c:pt>
                <c:pt idx="25943">
                  <c:v>225.51</c:v>
                </c:pt>
                <c:pt idx="25944">
                  <c:v>225.50399999999999</c:v>
                </c:pt>
                <c:pt idx="25945">
                  <c:v>225.49700000000001</c:v>
                </c:pt>
                <c:pt idx="25946">
                  <c:v>225.488</c:v>
                </c:pt>
                <c:pt idx="25947">
                  <c:v>225.47800000000001</c:v>
                </c:pt>
                <c:pt idx="25948">
                  <c:v>225.46700000000001</c:v>
                </c:pt>
                <c:pt idx="25949">
                  <c:v>225.45500000000001</c:v>
                </c:pt>
                <c:pt idx="25950">
                  <c:v>225.44200000000001</c:v>
                </c:pt>
                <c:pt idx="25951">
                  <c:v>225.428</c:v>
                </c:pt>
                <c:pt idx="25952">
                  <c:v>225.41300000000001</c:v>
                </c:pt>
                <c:pt idx="25953">
                  <c:v>225.398</c:v>
                </c:pt>
                <c:pt idx="25954">
                  <c:v>225.38200000000001</c:v>
                </c:pt>
                <c:pt idx="25955">
                  <c:v>225.36600000000001</c:v>
                </c:pt>
                <c:pt idx="25956">
                  <c:v>225.35</c:v>
                </c:pt>
                <c:pt idx="25957">
                  <c:v>225.333</c:v>
                </c:pt>
                <c:pt idx="25958">
                  <c:v>225.316</c:v>
                </c:pt>
                <c:pt idx="25959">
                  <c:v>225.298</c:v>
                </c:pt>
                <c:pt idx="25960">
                  <c:v>194.19800000000001</c:v>
                </c:pt>
                <c:pt idx="25961">
                  <c:v>131.815</c:v>
                </c:pt>
                <c:pt idx="25962">
                  <c:v>39.997100000000003</c:v>
                </c:pt>
                <c:pt idx="25963">
                  <c:v>-80.359899999999996</c:v>
                </c:pt>
                <c:pt idx="25964">
                  <c:v>-94.583799999999997</c:v>
                </c:pt>
                <c:pt idx="25965">
                  <c:v>-94.560400000000001</c:v>
                </c:pt>
                <c:pt idx="25966">
                  <c:v>-94.540800000000004</c:v>
                </c:pt>
                <c:pt idx="25967">
                  <c:v>-94.524299999999997</c:v>
                </c:pt>
                <c:pt idx="25968">
                  <c:v>-94.510499999999993</c:v>
                </c:pt>
                <c:pt idx="25969">
                  <c:v>-94.498999999999995</c:v>
                </c:pt>
                <c:pt idx="25970">
                  <c:v>-94.489400000000003</c:v>
                </c:pt>
                <c:pt idx="25971">
                  <c:v>-94.4816</c:v>
                </c:pt>
                <c:pt idx="25972">
                  <c:v>-94.475099999999998</c:v>
                </c:pt>
                <c:pt idx="25973">
                  <c:v>-94.469899999999996</c:v>
                </c:pt>
                <c:pt idx="25974">
                  <c:v>-94.465900000000005</c:v>
                </c:pt>
                <c:pt idx="25975">
                  <c:v>-94.462699999999998</c:v>
                </c:pt>
                <c:pt idx="25976">
                  <c:v>-94.460400000000007</c:v>
                </c:pt>
                <c:pt idx="25977">
                  <c:v>-94.4589</c:v>
                </c:pt>
                <c:pt idx="25978">
                  <c:v>-94.457999999999998</c:v>
                </c:pt>
                <c:pt idx="25979">
                  <c:v>-94.457700000000003</c:v>
                </c:pt>
                <c:pt idx="25980">
                  <c:v>-94.457999999999998</c:v>
                </c:pt>
                <c:pt idx="25981">
                  <c:v>-94.4589</c:v>
                </c:pt>
                <c:pt idx="25982">
                  <c:v>-94.4602</c:v>
                </c:pt>
                <c:pt idx="25983">
                  <c:v>-94.462100000000007</c:v>
                </c:pt>
                <c:pt idx="25984">
                  <c:v>-94.464500000000001</c:v>
                </c:pt>
                <c:pt idx="25985">
                  <c:v>-94.467299999999994</c:v>
                </c:pt>
                <c:pt idx="25986">
                  <c:v>-94.470600000000005</c:v>
                </c:pt>
                <c:pt idx="25987">
                  <c:v>-94.474400000000003</c:v>
                </c:pt>
                <c:pt idx="25988">
                  <c:v>-94.478700000000003</c:v>
                </c:pt>
                <c:pt idx="25989">
                  <c:v>-94.483400000000003</c:v>
                </c:pt>
                <c:pt idx="25990">
                  <c:v>-94.488600000000005</c:v>
                </c:pt>
                <c:pt idx="25991">
                  <c:v>-94.494299999999996</c:v>
                </c:pt>
                <c:pt idx="25992">
                  <c:v>-94.500399999999999</c:v>
                </c:pt>
                <c:pt idx="25993">
                  <c:v>-94.506900000000002</c:v>
                </c:pt>
                <c:pt idx="25994">
                  <c:v>-94.513900000000007</c:v>
                </c:pt>
                <c:pt idx="25995">
                  <c:v>-94.521199999999993</c:v>
                </c:pt>
                <c:pt idx="25996">
                  <c:v>-94.528899999999993</c:v>
                </c:pt>
                <c:pt idx="25997">
                  <c:v>-94.537000000000006</c:v>
                </c:pt>
                <c:pt idx="25998">
                  <c:v>-94.545299999999997</c:v>
                </c:pt>
                <c:pt idx="25999">
                  <c:v>-94.554000000000002</c:v>
                </c:pt>
                <c:pt idx="26000">
                  <c:v>-94.562799999999996</c:v>
                </c:pt>
                <c:pt idx="26001">
                  <c:v>-94.571799999999996</c:v>
                </c:pt>
                <c:pt idx="26002">
                  <c:v>-94.581000000000003</c:v>
                </c:pt>
                <c:pt idx="26003">
                  <c:v>-94.590299999999999</c:v>
                </c:pt>
                <c:pt idx="26004">
                  <c:v>-94.599599999999995</c:v>
                </c:pt>
                <c:pt idx="26005">
                  <c:v>-94.608900000000006</c:v>
                </c:pt>
                <c:pt idx="26006">
                  <c:v>-94.618200000000002</c:v>
                </c:pt>
                <c:pt idx="26007">
                  <c:v>-76.653599999999997</c:v>
                </c:pt>
                <c:pt idx="26008">
                  <c:v>-30.655899999999999</c:v>
                </c:pt>
                <c:pt idx="26009">
                  <c:v>48.561700000000002</c:v>
                </c:pt>
                <c:pt idx="26010">
                  <c:v>173.85</c:v>
                </c:pt>
                <c:pt idx="26011">
                  <c:v>225.37799999999999</c:v>
                </c:pt>
                <c:pt idx="26012">
                  <c:v>225.43799999999999</c:v>
                </c:pt>
                <c:pt idx="26013">
                  <c:v>225.48699999999999</c:v>
                </c:pt>
                <c:pt idx="26014">
                  <c:v>225.52799999999999</c:v>
                </c:pt>
                <c:pt idx="26015">
                  <c:v>225.56100000000001</c:v>
                </c:pt>
                <c:pt idx="26016">
                  <c:v>225.58600000000001</c:v>
                </c:pt>
                <c:pt idx="26017">
                  <c:v>225.60599999999999</c:v>
                </c:pt>
                <c:pt idx="26018">
                  <c:v>225.62100000000001</c:v>
                </c:pt>
                <c:pt idx="26019">
                  <c:v>225.631</c:v>
                </c:pt>
                <c:pt idx="26020">
                  <c:v>225.636</c:v>
                </c:pt>
                <c:pt idx="26021">
                  <c:v>225.63800000000001</c:v>
                </c:pt>
                <c:pt idx="26022">
                  <c:v>225.636</c:v>
                </c:pt>
                <c:pt idx="26023">
                  <c:v>225.63200000000001</c:v>
                </c:pt>
                <c:pt idx="26024">
                  <c:v>225.624</c:v>
                </c:pt>
                <c:pt idx="26025">
                  <c:v>225.614</c:v>
                </c:pt>
                <c:pt idx="26026">
                  <c:v>225.602</c:v>
                </c:pt>
                <c:pt idx="26027">
                  <c:v>225.58799999999999</c:v>
                </c:pt>
                <c:pt idx="26028">
                  <c:v>225.572</c:v>
                </c:pt>
                <c:pt idx="26029">
                  <c:v>225.55500000000001</c:v>
                </c:pt>
                <c:pt idx="26030">
                  <c:v>225.536</c:v>
                </c:pt>
                <c:pt idx="26031">
                  <c:v>225.51599999999999</c:v>
                </c:pt>
                <c:pt idx="26032">
                  <c:v>225.494</c:v>
                </c:pt>
                <c:pt idx="26033">
                  <c:v>225.47200000000001</c:v>
                </c:pt>
                <c:pt idx="26034">
                  <c:v>225.44900000000001</c:v>
                </c:pt>
                <c:pt idx="26035">
                  <c:v>225.42500000000001</c:v>
                </c:pt>
                <c:pt idx="26036">
                  <c:v>225.4</c:v>
                </c:pt>
                <c:pt idx="26037">
                  <c:v>225.375</c:v>
                </c:pt>
                <c:pt idx="26038">
                  <c:v>225.34899999999999</c:v>
                </c:pt>
                <c:pt idx="26039">
                  <c:v>225.32300000000001</c:v>
                </c:pt>
                <c:pt idx="26040">
                  <c:v>225.297</c:v>
                </c:pt>
                <c:pt idx="26041">
                  <c:v>225.27099999999999</c:v>
                </c:pt>
                <c:pt idx="26042">
                  <c:v>225.244</c:v>
                </c:pt>
                <c:pt idx="26043">
                  <c:v>225.21700000000001</c:v>
                </c:pt>
                <c:pt idx="26044">
                  <c:v>225.19</c:v>
                </c:pt>
                <c:pt idx="26045">
                  <c:v>225.16399999999999</c:v>
                </c:pt>
                <c:pt idx="26046">
                  <c:v>225.137</c:v>
                </c:pt>
                <c:pt idx="26047">
                  <c:v>225.11099999999999</c:v>
                </c:pt>
                <c:pt idx="26048">
                  <c:v>225.084</c:v>
                </c:pt>
                <c:pt idx="26049">
                  <c:v>225.05799999999999</c:v>
                </c:pt>
                <c:pt idx="26050">
                  <c:v>225.03299999999999</c:v>
                </c:pt>
                <c:pt idx="26051">
                  <c:v>219.24100000000001</c:v>
                </c:pt>
                <c:pt idx="26052">
                  <c:v>183.74199999999999</c:v>
                </c:pt>
                <c:pt idx="26053">
                  <c:v>121.349</c:v>
                </c:pt>
                <c:pt idx="26054">
                  <c:v>33.473500000000001</c:v>
                </c:pt>
                <c:pt idx="26055">
                  <c:v>-79.021900000000002</c:v>
                </c:pt>
                <c:pt idx="26056">
                  <c:v>-94.446899999999999</c:v>
                </c:pt>
                <c:pt idx="26057">
                  <c:v>-94.421800000000005</c:v>
                </c:pt>
                <c:pt idx="26058">
                  <c:v>-94.400700000000001</c:v>
                </c:pt>
                <c:pt idx="26059">
                  <c:v>-94.382900000000006</c:v>
                </c:pt>
                <c:pt idx="26060">
                  <c:v>-94.367999999999995</c:v>
                </c:pt>
                <c:pt idx="26061">
                  <c:v>-94.355500000000006</c:v>
                </c:pt>
                <c:pt idx="26062">
                  <c:v>-94.345299999999995</c:v>
                </c:pt>
                <c:pt idx="26063">
                  <c:v>-94.3369</c:v>
                </c:pt>
                <c:pt idx="26064">
                  <c:v>-94.330200000000005</c:v>
                </c:pt>
                <c:pt idx="26065">
                  <c:v>-94.3249</c:v>
                </c:pt>
                <c:pt idx="26066">
                  <c:v>-94.320899999999995</c:v>
                </c:pt>
                <c:pt idx="26067">
                  <c:v>-94.318100000000001</c:v>
                </c:pt>
                <c:pt idx="26068">
                  <c:v>-94.316400000000002</c:v>
                </c:pt>
                <c:pt idx="26069">
                  <c:v>-94.3155</c:v>
                </c:pt>
                <c:pt idx="26070">
                  <c:v>-94.315600000000003</c:v>
                </c:pt>
                <c:pt idx="26071">
                  <c:v>-94.316400000000002</c:v>
                </c:pt>
                <c:pt idx="26072">
                  <c:v>-94.317899999999995</c:v>
                </c:pt>
                <c:pt idx="26073">
                  <c:v>-94.320099999999996</c:v>
                </c:pt>
                <c:pt idx="26074">
                  <c:v>-94.322999999999993</c:v>
                </c:pt>
                <c:pt idx="26075">
                  <c:v>-94.326400000000007</c:v>
                </c:pt>
                <c:pt idx="26076">
                  <c:v>-94.330399999999997</c:v>
                </c:pt>
                <c:pt idx="26077">
                  <c:v>-94.334999999999994</c:v>
                </c:pt>
                <c:pt idx="26078">
                  <c:v>-94.34</c:v>
                </c:pt>
                <c:pt idx="26079">
                  <c:v>-94.345500000000001</c:v>
                </c:pt>
                <c:pt idx="26080">
                  <c:v>-94.351399999999998</c:v>
                </c:pt>
                <c:pt idx="26081">
                  <c:v>-94.357799999999997</c:v>
                </c:pt>
                <c:pt idx="26082">
                  <c:v>-94.364599999999996</c:v>
                </c:pt>
                <c:pt idx="26083">
                  <c:v>-94.371700000000004</c:v>
                </c:pt>
                <c:pt idx="26084">
                  <c:v>-94.379099999999994</c:v>
                </c:pt>
                <c:pt idx="26085">
                  <c:v>-94.386799999999994</c:v>
                </c:pt>
                <c:pt idx="26086">
                  <c:v>-94.394800000000004</c:v>
                </c:pt>
                <c:pt idx="26087">
                  <c:v>-79.424599999999998</c:v>
                </c:pt>
                <c:pt idx="26088">
                  <c:v>-39.5916</c:v>
                </c:pt>
                <c:pt idx="26089">
                  <c:v>29.8078</c:v>
                </c:pt>
                <c:pt idx="26090">
                  <c:v>139.91499999999999</c:v>
                </c:pt>
                <c:pt idx="26091">
                  <c:v>224.833</c:v>
                </c:pt>
                <c:pt idx="26092">
                  <c:v>224.89699999999999</c:v>
                </c:pt>
                <c:pt idx="26093">
                  <c:v>224.95099999999999</c:v>
                </c:pt>
                <c:pt idx="26094">
                  <c:v>224.99600000000001</c:v>
                </c:pt>
                <c:pt idx="26095">
                  <c:v>225.035</c:v>
                </c:pt>
                <c:pt idx="26096">
                  <c:v>225.06700000000001</c:v>
                </c:pt>
                <c:pt idx="26097">
                  <c:v>225.09399999999999</c:v>
                </c:pt>
                <c:pt idx="26098">
                  <c:v>225.11600000000001</c:v>
                </c:pt>
                <c:pt idx="26099">
                  <c:v>225.13399999999999</c:v>
                </c:pt>
                <c:pt idx="26100">
                  <c:v>225.148</c:v>
                </c:pt>
                <c:pt idx="26101">
                  <c:v>225.15899999999999</c:v>
                </c:pt>
                <c:pt idx="26102">
                  <c:v>225.167</c:v>
                </c:pt>
                <c:pt idx="26103">
                  <c:v>225.173</c:v>
                </c:pt>
                <c:pt idx="26104">
                  <c:v>225.17500000000001</c:v>
                </c:pt>
                <c:pt idx="26105">
                  <c:v>225.17599999999999</c:v>
                </c:pt>
                <c:pt idx="26106">
                  <c:v>225.17500000000001</c:v>
                </c:pt>
                <c:pt idx="26107">
                  <c:v>225.17099999999999</c:v>
                </c:pt>
                <c:pt idx="26108">
                  <c:v>225.166</c:v>
                </c:pt>
                <c:pt idx="26109">
                  <c:v>225.16</c:v>
                </c:pt>
                <c:pt idx="26110">
                  <c:v>225.15199999999999</c:v>
                </c:pt>
                <c:pt idx="26111">
                  <c:v>225.143</c:v>
                </c:pt>
                <c:pt idx="26112">
                  <c:v>225.13200000000001</c:v>
                </c:pt>
                <c:pt idx="26113">
                  <c:v>225.12100000000001</c:v>
                </c:pt>
                <c:pt idx="26114">
                  <c:v>225.108</c:v>
                </c:pt>
                <c:pt idx="26115">
                  <c:v>225.095</c:v>
                </c:pt>
                <c:pt idx="26116">
                  <c:v>225.08099999999999</c:v>
                </c:pt>
                <c:pt idx="26117">
                  <c:v>225.066</c:v>
                </c:pt>
                <c:pt idx="26118">
                  <c:v>225.05</c:v>
                </c:pt>
                <c:pt idx="26119">
                  <c:v>225.03299999999999</c:v>
                </c:pt>
                <c:pt idx="26120">
                  <c:v>225.017</c:v>
                </c:pt>
                <c:pt idx="26121">
                  <c:v>224.999</c:v>
                </c:pt>
                <c:pt idx="26122">
                  <c:v>224.982</c:v>
                </c:pt>
                <c:pt idx="26123">
                  <c:v>224.964</c:v>
                </c:pt>
                <c:pt idx="26124">
                  <c:v>224.946</c:v>
                </c:pt>
                <c:pt idx="26125">
                  <c:v>224.92699999999999</c:v>
                </c:pt>
                <c:pt idx="26126">
                  <c:v>224.90899999999999</c:v>
                </c:pt>
                <c:pt idx="26127">
                  <c:v>224.89099999999999</c:v>
                </c:pt>
                <c:pt idx="26128">
                  <c:v>224.87200000000001</c:v>
                </c:pt>
                <c:pt idx="26129">
                  <c:v>224.85400000000001</c:v>
                </c:pt>
                <c:pt idx="26130">
                  <c:v>224.83600000000001</c:v>
                </c:pt>
                <c:pt idx="26131">
                  <c:v>224.81800000000001</c:v>
                </c:pt>
                <c:pt idx="26132">
                  <c:v>224.8</c:v>
                </c:pt>
                <c:pt idx="26133">
                  <c:v>224.78299999999999</c:v>
                </c:pt>
                <c:pt idx="26134">
                  <c:v>213.50899999999999</c:v>
                </c:pt>
                <c:pt idx="26135">
                  <c:v>165.846</c:v>
                </c:pt>
                <c:pt idx="26136">
                  <c:v>85.517399999999995</c:v>
                </c:pt>
                <c:pt idx="26137">
                  <c:v>-24.902799999999999</c:v>
                </c:pt>
                <c:pt idx="26138">
                  <c:v>-94.380099999999999</c:v>
                </c:pt>
                <c:pt idx="26139">
                  <c:v>-94.355999999999995</c:v>
                </c:pt>
                <c:pt idx="26140">
                  <c:v>-94.336200000000005</c:v>
                </c:pt>
                <c:pt idx="26141">
                  <c:v>-94.32</c:v>
                </c:pt>
                <c:pt idx="26142">
                  <c:v>-94.307000000000002</c:v>
                </c:pt>
                <c:pt idx="26143">
                  <c:v>-94.296599999999998</c:v>
                </c:pt>
                <c:pt idx="26144">
                  <c:v>-94.288700000000006</c:v>
                </c:pt>
                <c:pt idx="26145">
                  <c:v>-94.282700000000006</c:v>
                </c:pt>
                <c:pt idx="26146">
                  <c:v>-94.278499999999994</c:v>
                </c:pt>
                <c:pt idx="26147">
                  <c:v>-94.275899999999993</c:v>
                </c:pt>
                <c:pt idx="26148">
                  <c:v>-94.274699999999996</c:v>
                </c:pt>
                <c:pt idx="26149">
                  <c:v>-94.274699999999996</c:v>
                </c:pt>
                <c:pt idx="26150">
                  <c:v>-94.275899999999993</c:v>
                </c:pt>
                <c:pt idx="26151">
                  <c:v>-94.278000000000006</c:v>
                </c:pt>
                <c:pt idx="26152">
                  <c:v>-94.281099999999995</c:v>
                </c:pt>
                <c:pt idx="26153">
                  <c:v>-94.284999999999997</c:v>
                </c:pt>
                <c:pt idx="26154">
                  <c:v>-94.289599999999993</c:v>
                </c:pt>
                <c:pt idx="26155">
                  <c:v>-94.295000000000002</c:v>
                </c:pt>
                <c:pt idx="26156">
                  <c:v>-94.301100000000005</c:v>
                </c:pt>
                <c:pt idx="26157">
                  <c:v>-94.3078</c:v>
                </c:pt>
                <c:pt idx="26158">
                  <c:v>-94.315100000000001</c:v>
                </c:pt>
                <c:pt idx="26159">
                  <c:v>-94.322999999999993</c:v>
                </c:pt>
                <c:pt idx="26160">
                  <c:v>-94.331400000000002</c:v>
                </c:pt>
                <c:pt idx="26161">
                  <c:v>-94.340299999999999</c:v>
                </c:pt>
                <c:pt idx="26162">
                  <c:v>-94.349699999999999</c:v>
                </c:pt>
                <c:pt idx="26163">
                  <c:v>-94.3596</c:v>
                </c:pt>
                <c:pt idx="26164">
                  <c:v>-94.369900000000001</c:v>
                </c:pt>
                <c:pt idx="26165">
                  <c:v>-94.380700000000004</c:v>
                </c:pt>
                <c:pt idx="26166">
                  <c:v>-94.391800000000003</c:v>
                </c:pt>
                <c:pt idx="26167">
                  <c:v>-94.403199999999998</c:v>
                </c:pt>
                <c:pt idx="26168">
                  <c:v>-94.414900000000003</c:v>
                </c:pt>
                <c:pt idx="26169">
                  <c:v>-94.426900000000003</c:v>
                </c:pt>
                <c:pt idx="26170">
                  <c:v>-94.439099999999996</c:v>
                </c:pt>
                <c:pt idx="26171">
                  <c:v>-94.451499999999996</c:v>
                </c:pt>
                <c:pt idx="26172">
                  <c:v>-94.463999999999999</c:v>
                </c:pt>
                <c:pt idx="26173">
                  <c:v>-94.476600000000005</c:v>
                </c:pt>
                <c:pt idx="26174">
                  <c:v>-94.4893</c:v>
                </c:pt>
                <c:pt idx="26175">
                  <c:v>-94.501900000000006</c:v>
                </c:pt>
                <c:pt idx="26176">
                  <c:v>-94.514499999999998</c:v>
                </c:pt>
                <c:pt idx="26177">
                  <c:v>-94.526899999999998</c:v>
                </c:pt>
                <c:pt idx="26178">
                  <c:v>-94.539199999999994</c:v>
                </c:pt>
                <c:pt idx="26179">
                  <c:v>-83.696799999999996</c:v>
                </c:pt>
                <c:pt idx="26180">
                  <c:v>-50.890799999999999</c:v>
                </c:pt>
                <c:pt idx="26181">
                  <c:v>6.4280099999999996</c:v>
                </c:pt>
                <c:pt idx="26182">
                  <c:v>95.279700000000005</c:v>
                </c:pt>
                <c:pt idx="26183">
                  <c:v>225.2</c:v>
                </c:pt>
                <c:pt idx="26184">
                  <c:v>225.27099999999999</c:v>
                </c:pt>
                <c:pt idx="26185">
                  <c:v>225.33099999999999</c:v>
                </c:pt>
                <c:pt idx="26186">
                  <c:v>225.381</c:v>
                </c:pt>
                <c:pt idx="26187">
                  <c:v>225.422</c:v>
                </c:pt>
                <c:pt idx="26188">
                  <c:v>225.45699999999999</c:v>
                </c:pt>
                <c:pt idx="26189">
                  <c:v>225.48500000000001</c:v>
                </c:pt>
                <c:pt idx="26190">
                  <c:v>225.50700000000001</c:v>
                </c:pt>
                <c:pt idx="26191">
                  <c:v>225.524</c:v>
                </c:pt>
                <c:pt idx="26192">
                  <c:v>225.53700000000001</c:v>
                </c:pt>
                <c:pt idx="26193">
                  <c:v>225.54599999999999</c:v>
                </c:pt>
                <c:pt idx="26194">
                  <c:v>225.55199999999999</c:v>
                </c:pt>
                <c:pt idx="26195">
                  <c:v>225.55500000000001</c:v>
                </c:pt>
                <c:pt idx="26196">
                  <c:v>225.554</c:v>
                </c:pt>
                <c:pt idx="26197">
                  <c:v>225.55199999999999</c:v>
                </c:pt>
                <c:pt idx="26198">
                  <c:v>225.547</c:v>
                </c:pt>
                <c:pt idx="26199">
                  <c:v>225.54</c:v>
                </c:pt>
                <c:pt idx="26200">
                  <c:v>225.53200000000001</c:v>
                </c:pt>
                <c:pt idx="26201">
                  <c:v>225.52199999999999</c:v>
                </c:pt>
                <c:pt idx="26202">
                  <c:v>225.511</c:v>
                </c:pt>
                <c:pt idx="26203">
                  <c:v>225.49799999999999</c:v>
                </c:pt>
                <c:pt idx="26204">
                  <c:v>225.48500000000001</c:v>
                </c:pt>
                <c:pt idx="26205">
                  <c:v>225.471</c:v>
                </c:pt>
                <c:pt idx="26206">
                  <c:v>225.45599999999999</c:v>
                </c:pt>
                <c:pt idx="26207">
                  <c:v>225.44</c:v>
                </c:pt>
                <c:pt idx="26208">
                  <c:v>225.423</c:v>
                </c:pt>
                <c:pt idx="26209">
                  <c:v>225.40700000000001</c:v>
                </c:pt>
                <c:pt idx="26210">
                  <c:v>225.38900000000001</c:v>
                </c:pt>
                <c:pt idx="26211">
                  <c:v>225.37200000000001</c:v>
                </c:pt>
                <c:pt idx="26212">
                  <c:v>225.35400000000001</c:v>
                </c:pt>
                <c:pt idx="26213">
                  <c:v>225.33600000000001</c:v>
                </c:pt>
                <c:pt idx="26214">
                  <c:v>225.31700000000001</c:v>
                </c:pt>
                <c:pt idx="26215">
                  <c:v>198.86099999999999</c:v>
                </c:pt>
                <c:pt idx="26216">
                  <c:v>141.226</c:v>
                </c:pt>
                <c:pt idx="26217">
                  <c:v>54.2483</c:v>
                </c:pt>
                <c:pt idx="26218">
                  <c:v>-61.242400000000004</c:v>
                </c:pt>
                <c:pt idx="26219">
                  <c:v>-94.593100000000007</c:v>
                </c:pt>
                <c:pt idx="26220">
                  <c:v>-94.568700000000007</c:v>
                </c:pt>
                <c:pt idx="26221">
                  <c:v>-94.548199999999994</c:v>
                </c:pt>
                <c:pt idx="26222">
                  <c:v>-94.531000000000006</c:v>
                </c:pt>
                <c:pt idx="26223">
                  <c:v>-94.516499999999994</c:v>
                </c:pt>
                <c:pt idx="26224">
                  <c:v>-94.504400000000004</c:v>
                </c:pt>
                <c:pt idx="26225">
                  <c:v>-94.494299999999996</c:v>
                </c:pt>
                <c:pt idx="26226">
                  <c:v>-94.485900000000001</c:v>
                </c:pt>
                <c:pt idx="26227">
                  <c:v>-94.478999999999999</c:v>
                </c:pt>
                <c:pt idx="26228">
                  <c:v>-94.473399999999998</c:v>
                </c:pt>
                <c:pt idx="26229">
                  <c:v>-94.468900000000005</c:v>
                </c:pt>
                <c:pt idx="26230">
                  <c:v>-94.465400000000002</c:v>
                </c:pt>
                <c:pt idx="26231">
                  <c:v>-94.462800000000001</c:v>
                </c:pt>
                <c:pt idx="26232">
                  <c:v>-94.460999999999999</c:v>
                </c:pt>
                <c:pt idx="26233">
                  <c:v>-94.459800000000001</c:v>
                </c:pt>
                <c:pt idx="26234">
                  <c:v>-94.459299999999999</c:v>
                </c:pt>
                <c:pt idx="26235">
                  <c:v>-94.459299999999999</c:v>
                </c:pt>
                <c:pt idx="26236">
                  <c:v>-94.46</c:v>
                </c:pt>
                <c:pt idx="26237">
                  <c:v>-94.461100000000002</c:v>
                </c:pt>
                <c:pt idx="26238">
                  <c:v>-94.462800000000001</c:v>
                </c:pt>
                <c:pt idx="26239">
                  <c:v>-94.4649</c:v>
                </c:pt>
                <c:pt idx="26240">
                  <c:v>-94.467600000000004</c:v>
                </c:pt>
                <c:pt idx="26241">
                  <c:v>-94.470699999999994</c:v>
                </c:pt>
                <c:pt idx="26242">
                  <c:v>-94.474299999999999</c:v>
                </c:pt>
                <c:pt idx="26243">
                  <c:v>-94.478399999999993</c:v>
                </c:pt>
                <c:pt idx="26244">
                  <c:v>-94.482900000000001</c:v>
                </c:pt>
                <c:pt idx="26245">
                  <c:v>-94.488</c:v>
                </c:pt>
                <c:pt idx="26246">
                  <c:v>-94.493399999999994</c:v>
                </c:pt>
                <c:pt idx="26247">
                  <c:v>-94.499399999999994</c:v>
                </c:pt>
                <c:pt idx="26248">
                  <c:v>-94.505700000000004</c:v>
                </c:pt>
                <c:pt idx="26249">
                  <c:v>-94.5124</c:v>
                </c:pt>
                <c:pt idx="26250">
                  <c:v>-94.519599999999997</c:v>
                </c:pt>
                <c:pt idx="26251">
                  <c:v>-94.527100000000004</c:v>
                </c:pt>
                <c:pt idx="26252">
                  <c:v>-94.534999999999997</c:v>
                </c:pt>
                <c:pt idx="26253">
                  <c:v>-94.543099999999995</c:v>
                </c:pt>
                <c:pt idx="26254">
                  <c:v>-94.551500000000004</c:v>
                </c:pt>
                <c:pt idx="26255">
                  <c:v>-94.560199999999995</c:v>
                </c:pt>
                <c:pt idx="26256">
                  <c:v>-94.569000000000003</c:v>
                </c:pt>
                <c:pt idx="26257">
                  <c:v>-94.5779</c:v>
                </c:pt>
                <c:pt idx="26258">
                  <c:v>-94.587000000000003</c:v>
                </c:pt>
                <c:pt idx="26259">
                  <c:v>-94.596000000000004</c:v>
                </c:pt>
                <c:pt idx="26260">
                  <c:v>-94.605099999999993</c:v>
                </c:pt>
                <c:pt idx="26261">
                  <c:v>-86.122</c:v>
                </c:pt>
                <c:pt idx="26262">
                  <c:v>-50.1051</c:v>
                </c:pt>
                <c:pt idx="26263">
                  <c:v>17.0703</c:v>
                </c:pt>
                <c:pt idx="26264">
                  <c:v>125.17</c:v>
                </c:pt>
                <c:pt idx="26265">
                  <c:v>225.32900000000001</c:v>
                </c:pt>
                <c:pt idx="26266">
                  <c:v>225.393</c:v>
                </c:pt>
                <c:pt idx="26267">
                  <c:v>225.44499999999999</c:v>
                </c:pt>
                <c:pt idx="26268">
                  <c:v>225.489</c:v>
                </c:pt>
                <c:pt idx="26269">
                  <c:v>225.524</c:v>
                </c:pt>
                <c:pt idx="26270">
                  <c:v>225.55199999999999</c:v>
                </c:pt>
                <c:pt idx="26271">
                  <c:v>225.57400000000001</c:v>
                </c:pt>
                <c:pt idx="26272">
                  <c:v>225.59</c:v>
                </c:pt>
                <c:pt idx="26273">
                  <c:v>225.601</c:v>
                </c:pt>
                <c:pt idx="26274">
                  <c:v>225.608</c:v>
                </c:pt>
                <c:pt idx="26275">
                  <c:v>225.61099999999999</c:v>
                </c:pt>
                <c:pt idx="26276">
                  <c:v>225.61099999999999</c:v>
                </c:pt>
                <c:pt idx="26277">
                  <c:v>225.607</c:v>
                </c:pt>
                <c:pt idx="26278">
                  <c:v>225.601</c:v>
                </c:pt>
                <c:pt idx="26279">
                  <c:v>225.59200000000001</c:v>
                </c:pt>
                <c:pt idx="26280">
                  <c:v>225.58</c:v>
                </c:pt>
                <c:pt idx="26281">
                  <c:v>225.56700000000001</c:v>
                </c:pt>
                <c:pt idx="26282">
                  <c:v>225.55199999999999</c:v>
                </c:pt>
                <c:pt idx="26283">
                  <c:v>225.535</c:v>
                </c:pt>
                <c:pt idx="26284">
                  <c:v>225.51599999999999</c:v>
                </c:pt>
                <c:pt idx="26285">
                  <c:v>225.49600000000001</c:v>
                </c:pt>
                <c:pt idx="26286">
                  <c:v>225.47499999999999</c:v>
                </c:pt>
                <c:pt idx="26287">
                  <c:v>225.453</c:v>
                </c:pt>
                <c:pt idx="26288">
                  <c:v>225.43</c:v>
                </c:pt>
                <c:pt idx="26289">
                  <c:v>225.40600000000001</c:v>
                </c:pt>
                <c:pt idx="26290">
                  <c:v>225.38200000000001</c:v>
                </c:pt>
                <c:pt idx="26291">
                  <c:v>225.357</c:v>
                </c:pt>
                <c:pt idx="26292">
                  <c:v>225.33099999999999</c:v>
                </c:pt>
                <c:pt idx="26293">
                  <c:v>225.30500000000001</c:v>
                </c:pt>
                <c:pt idx="26294">
                  <c:v>225.279</c:v>
                </c:pt>
                <c:pt idx="26295">
                  <c:v>225.25200000000001</c:v>
                </c:pt>
                <c:pt idx="26296">
                  <c:v>225.22499999999999</c:v>
                </c:pt>
                <c:pt idx="26297">
                  <c:v>225.19800000000001</c:v>
                </c:pt>
                <c:pt idx="26298">
                  <c:v>225.172</c:v>
                </c:pt>
                <c:pt idx="26299">
                  <c:v>225.14500000000001</c:v>
                </c:pt>
                <c:pt idx="26300">
                  <c:v>225.11799999999999</c:v>
                </c:pt>
                <c:pt idx="26301">
                  <c:v>225.09100000000001</c:v>
                </c:pt>
                <c:pt idx="26302">
                  <c:v>225.06399999999999</c:v>
                </c:pt>
                <c:pt idx="26303">
                  <c:v>225.03800000000001</c:v>
                </c:pt>
                <c:pt idx="26304">
                  <c:v>225.012</c:v>
                </c:pt>
                <c:pt idx="26305">
                  <c:v>224.98599999999999</c:v>
                </c:pt>
                <c:pt idx="26306">
                  <c:v>224.96100000000001</c:v>
                </c:pt>
                <c:pt idx="26307">
                  <c:v>199.84299999999999</c:v>
                </c:pt>
                <c:pt idx="26308">
                  <c:v>146.91300000000001</c:v>
                </c:pt>
                <c:pt idx="26309">
                  <c:v>68.245800000000003</c:v>
                </c:pt>
                <c:pt idx="26310">
                  <c:v>-35.749699999999997</c:v>
                </c:pt>
                <c:pt idx="26311">
                  <c:v>-94.435299999999998</c:v>
                </c:pt>
                <c:pt idx="26312">
                  <c:v>-94.408799999999999</c:v>
                </c:pt>
                <c:pt idx="26313">
                  <c:v>-94.386399999999995</c:v>
                </c:pt>
                <c:pt idx="26314">
                  <c:v>-94.367599999999996</c:v>
                </c:pt>
                <c:pt idx="26315">
                  <c:v>-94.351900000000001</c:v>
                </c:pt>
                <c:pt idx="26316">
                  <c:v>-94.338899999999995</c:v>
                </c:pt>
                <c:pt idx="26317">
                  <c:v>-94.328199999999995</c:v>
                </c:pt>
                <c:pt idx="26318">
                  <c:v>-94.319500000000005</c:v>
                </c:pt>
                <c:pt idx="26319">
                  <c:v>-94.312600000000003</c:v>
                </c:pt>
                <c:pt idx="26320">
                  <c:v>-94.307199999999995</c:v>
                </c:pt>
                <c:pt idx="26321">
                  <c:v>-94.303299999999993</c:v>
                </c:pt>
                <c:pt idx="26322">
                  <c:v>-94.3005</c:v>
                </c:pt>
                <c:pt idx="26323">
                  <c:v>-94.298900000000003</c:v>
                </c:pt>
                <c:pt idx="26324">
                  <c:v>-94.298299999999998</c:v>
                </c:pt>
                <c:pt idx="26325">
                  <c:v>-94.298599999999993</c:v>
                </c:pt>
                <c:pt idx="26326">
                  <c:v>-94.299599999999998</c:v>
                </c:pt>
                <c:pt idx="26327">
                  <c:v>-94.301500000000004</c:v>
                </c:pt>
                <c:pt idx="26328">
                  <c:v>-94.304100000000005</c:v>
                </c:pt>
                <c:pt idx="26329">
                  <c:v>-94.307299999999998</c:v>
                </c:pt>
                <c:pt idx="26330">
                  <c:v>-94.311199999999999</c:v>
                </c:pt>
                <c:pt idx="26331">
                  <c:v>-94.315600000000003</c:v>
                </c:pt>
                <c:pt idx="26332">
                  <c:v>-94.320499999999996</c:v>
                </c:pt>
                <c:pt idx="26333">
                  <c:v>-94.325999999999993</c:v>
                </c:pt>
                <c:pt idx="26334">
                  <c:v>-94.331999999999994</c:v>
                </c:pt>
                <c:pt idx="26335">
                  <c:v>-94.338399999999993</c:v>
                </c:pt>
                <c:pt idx="26336">
                  <c:v>-94.345200000000006</c:v>
                </c:pt>
                <c:pt idx="26337">
                  <c:v>-94.352400000000003</c:v>
                </c:pt>
                <c:pt idx="26338">
                  <c:v>-94.359899999999996</c:v>
                </c:pt>
                <c:pt idx="26339">
                  <c:v>-94.367699999999999</c:v>
                </c:pt>
                <c:pt idx="26340">
                  <c:v>-94.375900000000001</c:v>
                </c:pt>
                <c:pt idx="26341">
                  <c:v>-94.384200000000007</c:v>
                </c:pt>
                <c:pt idx="26342">
                  <c:v>-84.474199999999996</c:v>
                </c:pt>
                <c:pt idx="26343">
                  <c:v>-50.584200000000003</c:v>
                </c:pt>
                <c:pt idx="26344">
                  <c:v>10.992800000000001</c:v>
                </c:pt>
                <c:pt idx="26345">
                  <c:v>109.378</c:v>
                </c:pt>
                <c:pt idx="26346">
                  <c:v>224.80199999999999</c:v>
                </c:pt>
                <c:pt idx="26347">
                  <c:v>224.869</c:v>
                </c:pt>
                <c:pt idx="26348">
                  <c:v>224.92599999999999</c:v>
                </c:pt>
                <c:pt idx="26349">
                  <c:v>224.97399999999999</c:v>
                </c:pt>
                <c:pt idx="26350">
                  <c:v>225.01400000000001</c:v>
                </c:pt>
                <c:pt idx="26351">
                  <c:v>225.048</c:v>
                </c:pt>
                <c:pt idx="26352">
                  <c:v>225.077</c:v>
                </c:pt>
                <c:pt idx="26353">
                  <c:v>225.1</c:v>
                </c:pt>
                <c:pt idx="26354">
                  <c:v>225.12</c:v>
                </c:pt>
                <c:pt idx="26355">
                  <c:v>225.13499999999999</c:v>
                </c:pt>
                <c:pt idx="26356">
                  <c:v>225.14699999999999</c:v>
                </c:pt>
                <c:pt idx="26357">
                  <c:v>225.15600000000001</c:v>
                </c:pt>
                <c:pt idx="26358">
                  <c:v>225.16200000000001</c:v>
                </c:pt>
                <c:pt idx="26359">
                  <c:v>225.166</c:v>
                </c:pt>
                <c:pt idx="26360">
                  <c:v>225.16800000000001</c:v>
                </c:pt>
                <c:pt idx="26361">
                  <c:v>225.167</c:v>
                </c:pt>
                <c:pt idx="26362">
                  <c:v>225.16499999999999</c:v>
                </c:pt>
                <c:pt idx="26363">
                  <c:v>225.161</c:v>
                </c:pt>
                <c:pt idx="26364">
                  <c:v>225.15600000000001</c:v>
                </c:pt>
                <c:pt idx="26365">
                  <c:v>225.149</c:v>
                </c:pt>
                <c:pt idx="26366">
                  <c:v>225.14099999999999</c:v>
                </c:pt>
                <c:pt idx="26367">
                  <c:v>225.131</c:v>
                </c:pt>
                <c:pt idx="26368">
                  <c:v>225.12100000000001</c:v>
                </c:pt>
                <c:pt idx="26369">
                  <c:v>225.10900000000001</c:v>
                </c:pt>
                <c:pt idx="26370">
                  <c:v>225.09700000000001</c:v>
                </c:pt>
                <c:pt idx="26371">
                  <c:v>225.084</c:v>
                </c:pt>
                <c:pt idx="26372">
                  <c:v>225.07</c:v>
                </c:pt>
                <c:pt idx="26373">
                  <c:v>225.05500000000001</c:v>
                </c:pt>
                <c:pt idx="26374">
                  <c:v>225.04</c:v>
                </c:pt>
                <c:pt idx="26375">
                  <c:v>225.024</c:v>
                </c:pt>
                <c:pt idx="26376">
                  <c:v>225.00800000000001</c:v>
                </c:pt>
                <c:pt idx="26377">
                  <c:v>224.99199999999999</c:v>
                </c:pt>
                <c:pt idx="26378">
                  <c:v>224.97499999999999</c:v>
                </c:pt>
                <c:pt idx="26379">
                  <c:v>224.958</c:v>
                </c:pt>
                <c:pt idx="26380">
                  <c:v>224.941</c:v>
                </c:pt>
                <c:pt idx="26381">
                  <c:v>224.923</c:v>
                </c:pt>
                <c:pt idx="26382">
                  <c:v>224.90600000000001</c:v>
                </c:pt>
                <c:pt idx="26383">
                  <c:v>224.88900000000001</c:v>
                </c:pt>
                <c:pt idx="26384">
                  <c:v>224.87200000000001</c:v>
                </c:pt>
                <c:pt idx="26385">
                  <c:v>224.85499999999999</c:v>
                </c:pt>
                <c:pt idx="26386">
                  <c:v>224.83799999999999</c:v>
                </c:pt>
                <c:pt idx="26387">
                  <c:v>224.821</c:v>
                </c:pt>
                <c:pt idx="26388">
                  <c:v>224.804</c:v>
                </c:pt>
                <c:pt idx="26389">
                  <c:v>189</c:v>
                </c:pt>
                <c:pt idx="26390">
                  <c:v>119.301</c:v>
                </c:pt>
                <c:pt idx="26391">
                  <c:v>18.854800000000001</c:v>
                </c:pt>
                <c:pt idx="26392">
                  <c:v>-94.403899999999993</c:v>
                </c:pt>
                <c:pt idx="26393">
                  <c:v>-94.378399999999999</c:v>
                </c:pt>
                <c:pt idx="26394">
                  <c:v>-94.357399999999998</c:v>
                </c:pt>
                <c:pt idx="26395">
                  <c:v>-94.340199999999996</c:v>
                </c:pt>
                <c:pt idx="26396">
                  <c:v>-94.3262</c:v>
                </c:pt>
                <c:pt idx="26397">
                  <c:v>-94.315100000000001</c:v>
                </c:pt>
                <c:pt idx="26398">
                  <c:v>-94.3065</c:v>
                </c:pt>
                <c:pt idx="26399">
                  <c:v>-94.299899999999994</c:v>
                </c:pt>
                <c:pt idx="26400">
                  <c:v>-94.295199999999994</c:v>
                </c:pt>
                <c:pt idx="26401">
                  <c:v>-94.292100000000005</c:v>
                </c:pt>
                <c:pt idx="26402">
                  <c:v>-94.290400000000005</c:v>
                </c:pt>
                <c:pt idx="26403">
                  <c:v>-94.29</c:v>
                </c:pt>
                <c:pt idx="26404">
                  <c:v>-94.290800000000004</c:v>
                </c:pt>
                <c:pt idx="26405">
                  <c:v>-94.292500000000004</c:v>
                </c:pt>
                <c:pt idx="26406">
                  <c:v>-94.295199999999994</c:v>
                </c:pt>
                <c:pt idx="26407">
                  <c:v>-94.298699999999997</c:v>
                </c:pt>
                <c:pt idx="26408">
                  <c:v>-94.302999999999997</c:v>
                </c:pt>
                <c:pt idx="26409">
                  <c:v>-94.308000000000007</c:v>
                </c:pt>
                <c:pt idx="26410">
                  <c:v>-94.313699999999997</c:v>
                </c:pt>
                <c:pt idx="26411">
                  <c:v>-94.32</c:v>
                </c:pt>
                <c:pt idx="26412">
                  <c:v>-94.326999999999998</c:v>
                </c:pt>
                <c:pt idx="26413">
                  <c:v>-94.334500000000006</c:v>
                </c:pt>
                <c:pt idx="26414">
                  <c:v>-94.342500000000001</c:v>
                </c:pt>
                <c:pt idx="26415">
                  <c:v>-94.351100000000002</c:v>
                </c:pt>
                <c:pt idx="26416">
                  <c:v>-94.360100000000003</c:v>
                </c:pt>
                <c:pt idx="26417">
                  <c:v>-94.369699999999995</c:v>
                </c:pt>
                <c:pt idx="26418">
                  <c:v>-94.379599999999996</c:v>
                </c:pt>
                <c:pt idx="26419">
                  <c:v>-94.39</c:v>
                </c:pt>
                <c:pt idx="26420">
                  <c:v>-94.400800000000004</c:v>
                </c:pt>
                <c:pt idx="26421">
                  <c:v>-94.411900000000003</c:v>
                </c:pt>
                <c:pt idx="26422">
                  <c:v>-94.423299999999998</c:v>
                </c:pt>
                <c:pt idx="26423">
                  <c:v>-94.435000000000002</c:v>
                </c:pt>
                <c:pt idx="26424">
                  <c:v>-94.447000000000003</c:v>
                </c:pt>
                <c:pt idx="26425">
                  <c:v>-94.459100000000007</c:v>
                </c:pt>
                <c:pt idx="26426">
                  <c:v>-94.471400000000003</c:v>
                </c:pt>
                <c:pt idx="26427">
                  <c:v>-94.483800000000002</c:v>
                </c:pt>
                <c:pt idx="26428">
                  <c:v>-94.496200000000002</c:v>
                </c:pt>
                <c:pt idx="26429">
                  <c:v>-94.508700000000005</c:v>
                </c:pt>
                <c:pt idx="26430">
                  <c:v>-94.521100000000004</c:v>
                </c:pt>
                <c:pt idx="26431">
                  <c:v>-94.5334</c:v>
                </c:pt>
                <c:pt idx="26432">
                  <c:v>-94.545599999999993</c:v>
                </c:pt>
                <c:pt idx="26433">
                  <c:v>-94.557599999999994</c:v>
                </c:pt>
                <c:pt idx="26434">
                  <c:v>-89.119200000000006</c:v>
                </c:pt>
                <c:pt idx="26435">
                  <c:v>-61.678199999999997</c:v>
                </c:pt>
                <c:pt idx="26436">
                  <c:v>-10.482699999999999</c:v>
                </c:pt>
                <c:pt idx="26437">
                  <c:v>70.0809</c:v>
                </c:pt>
                <c:pt idx="26438">
                  <c:v>192.63200000000001</c:v>
                </c:pt>
                <c:pt idx="26439">
                  <c:v>225.297</c:v>
                </c:pt>
                <c:pt idx="26440">
                  <c:v>225.35900000000001</c:v>
                </c:pt>
                <c:pt idx="26441">
                  <c:v>225.41</c:v>
                </c:pt>
                <c:pt idx="26442">
                  <c:v>225.453</c:v>
                </c:pt>
                <c:pt idx="26443">
                  <c:v>225.488</c:v>
                </c:pt>
                <c:pt idx="26444">
                  <c:v>225.51599999999999</c:v>
                </c:pt>
                <c:pt idx="26445">
                  <c:v>225.53899999999999</c:v>
                </c:pt>
                <c:pt idx="26446">
                  <c:v>225.55600000000001</c:v>
                </c:pt>
                <c:pt idx="26447">
                  <c:v>225.56899999999999</c:v>
                </c:pt>
                <c:pt idx="26448">
                  <c:v>225.578</c:v>
                </c:pt>
                <c:pt idx="26449">
                  <c:v>225.583</c:v>
                </c:pt>
                <c:pt idx="26450">
                  <c:v>225.58500000000001</c:v>
                </c:pt>
                <c:pt idx="26451">
                  <c:v>225.584</c:v>
                </c:pt>
                <c:pt idx="26452">
                  <c:v>225.58</c:v>
                </c:pt>
                <c:pt idx="26453">
                  <c:v>225.57499999999999</c:v>
                </c:pt>
                <c:pt idx="26454">
                  <c:v>225.56700000000001</c:v>
                </c:pt>
                <c:pt idx="26455">
                  <c:v>225.55799999999999</c:v>
                </c:pt>
                <c:pt idx="26456">
                  <c:v>225.547</c:v>
                </c:pt>
                <c:pt idx="26457">
                  <c:v>225.535</c:v>
                </c:pt>
                <c:pt idx="26458">
                  <c:v>225.52199999999999</c:v>
                </c:pt>
                <c:pt idx="26459">
                  <c:v>225.50700000000001</c:v>
                </c:pt>
                <c:pt idx="26460">
                  <c:v>225.49199999999999</c:v>
                </c:pt>
                <c:pt idx="26461">
                  <c:v>225.476</c:v>
                </c:pt>
                <c:pt idx="26462">
                  <c:v>225.459</c:v>
                </c:pt>
                <c:pt idx="26463">
                  <c:v>225.44200000000001</c:v>
                </c:pt>
                <c:pt idx="26464">
                  <c:v>225.42500000000001</c:v>
                </c:pt>
                <c:pt idx="26465">
                  <c:v>225.40600000000001</c:v>
                </c:pt>
                <c:pt idx="26466">
                  <c:v>225.38800000000001</c:v>
                </c:pt>
                <c:pt idx="26467">
                  <c:v>225.369</c:v>
                </c:pt>
                <c:pt idx="26468">
                  <c:v>225.35</c:v>
                </c:pt>
                <c:pt idx="26469">
                  <c:v>225.33099999999999</c:v>
                </c:pt>
                <c:pt idx="26470">
                  <c:v>207.73400000000001</c:v>
                </c:pt>
                <c:pt idx="26471">
                  <c:v>158.62899999999999</c:v>
                </c:pt>
                <c:pt idx="26472">
                  <c:v>80.005399999999995</c:v>
                </c:pt>
                <c:pt idx="26473">
                  <c:v>-27.183499999999999</c:v>
                </c:pt>
                <c:pt idx="26474">
                  <c:v>-94.602599999999995</c:v>
                </c:pt>
                <c:pt idx="26475">
                  <c:v>-94.576899999999995</c:v>
                </c:pt>
                <c:pt idx="26476">
                  <c:v>-94.555099999999996</c:v>
                </c:pt>
                <c:pt idx="26477">
                  <c:v>-94.536799999999999</c:v>
                </c:pt>
                <c:pt idx="26478">
                  <c:v>-94.5214</c:v>
                </c:pt>
                <c:pt idx="26479">
                  <c:v>-94.508499999999998</c:v>
                </c:pt>
                <c:pt idx="26480">
                  <c:v>-94.497699999999995</c:v>
                </c:pt>
                <c:pt idx="26481">
                  <c:v>-94.488699999999994</c:v>
                </c:pt>
                <c:pt idx="26482">
                  <c:v>-94.481300000000005</c:v>
                </c:pt>
                <c:pt idx="26483">
                  <c:v>-94.475300000000004</c:v>
                </c:pt>
                <c:pt idx="26484">
                  <c:v>-94.470399999999998</c:v>
                </c:pt>
                <c:pt idx="26485">
                  <c:v>-94.4666</c:v>
                </c:pt>
                <c:pt idx="26486">
                  <c:v>-94.4636</c:v>
                </c:pt>
                <c:pt idx="26487">
                  <c:v>-94.461500000000001</c:v>
                </c:pt>
                <c:pt idx="26488">
                  <c:v>-94.460099999999997</c:v>
                </c:pt>
                <c:pt idx="26489">
                  <c:v>-94.459299999999999</c:v>
                </c:pt>
                <c:pt idx="26490">
                  <c:v>-94.459100000000007</c:v>
                </c:pt>
                <c:pt idx="26491">
                  <c:v>-94.459599999999995</c:v>
                </c:pt>
                <c:pt idx="26492">
                  <c:v>-94.460499999999996</c:v>
                </c:pt>
                <c:pt idx="26493">
                  <c:v>-94.462000000000003</c:v>
                </c:pt>
                <c:pt idx="26494">
                  <c:v>-94.463899999999995</c:v>
                </c:pt>
                <c:pt idx="26495">
                  <c:v>-94.466399999999993</c:v>
                </c:pt>
                <c:pt idx="26496">
                  <c:v>-94.469300000000004</c:v>
                </c:pt>
                <c:pt idx="26497">
                  <c:v>-94.472700000000003</c:v>
                </c:pt>
                <c:pt idx="26498">
                  <c:v>-94.476600000000005</c:v>
                </c:pt>
                <c:pt idx="26499">
                  <c:v>-94.480900000000005</c:v>
                </c:pt>
                <c:pt idx="26500">
                  <c:v>-94.485600000000005</c:v>
                </c:pt>
                <c:pt idx="26501">
                  <c:v>-94.490899999999996</c:v>
                </c:pt>
                <c:pt idx="26502">
                  <c:v>-94.496499999999997</c:v>
                </c:pt>
                <c:pt idx="26503">
                  <c:v>-94.502499999999998</c:v>
                </c:pt>
                <c:pt idx="26504">
                  <c:v>-94.509</c:v>
                </c:pt>
                <c:pt idx="26505">
                  <c:v>-94.515799999999999</c:v>
                </c:pt>
                <c:pt idx="26506">
                  <c:v>-94.522999999999996</c:v>
                </c:pt>
                <c:pt idx="26507">
                  <c:v>-94.530500000000004</c:v>
                </c:pt>
                <c:pt idx="26508">
                  <c:v>-94.538200000000003</c:v>
                </c:pt>
                <c:pt idx="26509">
                  <c:v>-94.546300000000002</c:v>
                </c:pt>
                <c:pt idx="26510">
                  <c:v>-94.554500000000004</c:v>
                </c:pt>
                <c:pt idx="26511">
                  <c:v>-94.562899999999999</c:v>
                </c:pt>
                <c:pt idx="26512">
                  <c:v>-94.571399999999997</c:v>
                </c:pt>
                <c:pt idx="26513">
                  <c:v>-94.58</c:v>
                </c:pt>
                <c:pt idx="26514">
                  <c:v>-94.588700000000003</c:v>
                </c:pt>
                <c:pt idx="26515">
                  <c:v>-94.597300000000004</c:v>
                </c:pt>
                <c:pt idx="26516">
                  <c:v>-68.832800000000006</c:v>
                </c:pt>
                <c:pt idx="26517">
                  <c:v>-13.791499999999999</c:v>
                </c:pt>
                <c:pt idx="26518">
                  <c:v>77.549300000000002</c:v>
                </c:pt>
                <c:pt idx="26519">
                  <c:v>221.9</c:v>
                </c:pt>
                <c:pt idx="26520">
                  <c:v>225.33799999999999</c:v>
                </c:pt>
                <c:pt idx="26521">
                  <c:v>225.393</c:v>
                </c:pt>
                <c:pt idx="26522">
                  <c:v>225.43899999999999</c:v>
                </c:pt>
                <c:pt idx="26523">
                  <c:v>225.477</c:v>
                </c:pt>
                <c:pt idx="26524">
                  <c:v>225.50700000000001</c:v>
                </c:pt>
                <c:pt idx="26525">
                  <c:v>225.53100000000001</c:v>
                </c:pt>
                <c:pt idx="26526">
                  <c:v>225.54900000000001</c:v>
                </c:pt>
                <c:pt idx="26527">
                  <c:v>225.56299999999999</c:v>
                </c:pt>
                <c:pt idx="26528">
                  <c:v>225.571</c:v>
                </c:pt>
                <c:pt idx="26529">
                  <c:v>225.57599999999999</c:v>
                </c:pt>
                <c:pt idx="26530">
                  <c:v>225.577</c:v>
                </c:pt>
                <c:pt idx="26531">
                  <c:v>225.57499999999999</c:v>
                </c:pt>
                <c:pt idx="26532">
                  <c:v>225.57</c:v>
                </c:pt>
                <c:pt idx="26533">
                  <c:v>225.56200000000001</c:v>
                </c:pt>
                <c:pt idx="26534">
                  <c:v>225.55199999999999</c:v>
                </c:pt>
                <c:pt idx="26535">
                  <c:v>225.53899999999999</c:v>
                </c:pt>
                <c:pt idx="26536">
                  <c:v>225.52500000000001</c:v>
                </c:pt>
                <c:pt idx="26537">
                  <c:v>225.50899999999999</c:v>
                </c:pt>
                <c:pt idx="26538">
                  <c:v>225.49199999999999</c:v>
                </c:pt>
                <c:pt idx="26539">
                  <c:v>225.47300000000001</c:v>
                </c:pt>
                <c:pt idx="26540">
                  <c:v>225.453</c:v>
                </c:pt>
                <c:pt idx="26541">
                  <c:v>225.43199999999999</c:v>
                </c:pt>
                <c:pt idx="26542">
                  <c:v>225.40899999999999</c:v>
                </c:pt>
                <c:pt idx="26543">
                  <c:v>225.386</c:v>
                </c:pt>
                <c:pt idx="26544">
                  <c:v>225.36199999999999</c:v>
                </c:pt>
                <c:pt idx="26545">
                  <c:v>225.33799999999999</c:v>
                </c:pt>
                <c:pt idx="26546">
                  <c:v>225.31200000000001</c:v>
                </c:pt>
                <c:pt idx="26547">
                  <c:v>225.28700000000001</c:v>
                </c:pt>
                <c:pt idx="26548">
                  <c:v>225.261</c:v>
                </c:pt>
                <c:pt idx="26549">
                  <c:v>225.23400000000001</c:v>
                </c:pt>
                <c:pt idx="26550">
                  <c:v>225.208</c:v>
                </c:pt>
                <c:pt idx="26551">
                  <c:v>225.18100000000001</c:v>
                </c:pt>
                <c:pt idx="26552">
                  <c:v>225.154</c:v>
                </c:pt>
                <c:pt idx="26553">
                  <c:v>225.12799999999999</c:v>
                </c:pt>
                <c:pt idx="26554">
                  <c:v>225.101</c:v>
                </c:pt>
                <c:pt idx="26555">
                  <c:v>225.07400000000001</c:v>
                </c:pt>
                <c:pt idx="26556">
                  <c:v>225.048</c:v>
                </c:pt>
                <c:pt idx="26557">
                  <c:v>225.02199999999999</c:v>
                </c:pt>
                <c:pt idx="26558">
                  <c:v>224.99600000000001</c:v>
                </c:pt>
                <c:pt idx="26559">
                  <c:v>224.97</c:v>
                </c:pt>
                <c:pt idx="26560">
                  <c:v>224.94499999999999</c:v>
                </c:pt>
                <c:pt idx="26561">
                  <c:v>224.92</c:v>
                </c:pt>
                <c:pt idx="26562">
                  <c:v>205.40100000000001</c:v>
                </c:pt>
                <c:pt idx="26563">
                  <c:v>157.11799999999999</c:v>
                </c:pt>
                <c:pt idx="26564">
                  <c:v>82.459199999999996</c:v>
                </c:pt>
                <c:pt idx="26565">
                  <c:v>-17.8353</c:v>
                </c:pt>
                <c:pt idx="26566">
                  <c:v>-94.422399999999996</c:v>
                </c:pt>
                <c:pt idx="26567">
                  <c:v>-94.395499999999998</c:v>
                </c:pt>
                <c:pt idx="26568">
                  <c:v>-94.372900000000001</c:v>
                </c:pt>
                <c:pt idx="26569">
                  <c:v>-94.354100000000003</c:v>
                </c:pt>
                <c:pt idx="26570">
                  <c:v>-94.338300000000004</c:v>
                </c:pt>
                <c:pt idx="26571">
                  <c:v>-94.325400000000002</c:v>
                </c:pt>
                <c:pt idx="26572">
                  <c:v>-94.314800000000005</c:v>
                </c:pt>
                <c:pt idx="26573">
                  <c:v>-94.306200000000004</c:v>
                </c:pt>
                <c:pt idx="26574">
                  <c:v>-94.299499999999995</c:v>
                </c:pt>
                <c:pt idx="26575">
                  <c:v>-94.294300000000007</c:v>
                </c:pt>
                <c:pt idx="26576">
                  <c:v>-94.290599999999998</c:v>
                </c:pt>
                <c:pt idx="26577">
                  <c:v>-94.288200000000003</c:v>
                </c:pt>
                <c:pt idx="26578">
                  <c:v>-94.286799999999999</c:v>
                </c:pt>
                <c:pt idx="26579">
                  <c:v>-94.286500000000004</c:v>
                </c:pt>
                <c:pt idx="26580">
                  <c:v>-94.287099999999995</c:v>
                </c:pt>
                <c:pt idx="26581">
                  <c:v>-94.288499999999999</c:v>
                </c:pt>
                <c:pt idx="26582">
                  <c:v>-94.290700000000001</c:v>
                </c:pt>
                <c:pt idx="26583">
                  <c:v>-94.293599999999998</c:v>
                </c:pt>
                <c:pt idx="26584">
                  <c:v>-94.297200000000004</c:v>
                </c:pt>
                <c:pt idx="26585">
                  <c:v>-94.301299999999998</c:v>
                </c:pt>
                <c:pt idx="26586">
                  <c:v>-94.306100000000001</c:v>
                </c:pt>
                <c:pt idx="26587">
                  <c:v>-94.311300000000003</c:v>
                </c:pt>
                <c:pt idx="26588">
                  <c:v>-94.317099999999996</c:v>
                </c:pt>
                <c:pt idx="26589">
                  <c:v>-94.323300000000003</c:v>
                </c:pt>
                <c:pt idx="26590">
                  <c:v>-94.33</c:v>
                </c:pt>
                <c:pt idx="26591">
                  <c:v>-94.337100000000007</c:v>
                </c:pt>
                <c:pt idx="26592">
                  <c:v>-94.344499999999996</c:v>
                </c:pt>
                <c:pt idx="26593">
                  <c:v>-94.3523</c:v>
                </c:pt>
                <c:pt idx="26594">
                  <c:v>-94.360399999999998</c:v>
                </c:pt>
                <c:pt idx="26595">
                  <c:v>-94.368799999999993</c:v>
                </c:pt>
                <c:pt idx="26596">
                  <c:v>-94.377300000000005</c:v>
                </c:pt>
                <c:pt idx="26597">
                  <c:v>-91.107600000000005</c:v>
                </c:pt>
                <c:pt idx="26598">
                  <c:v>-64.663499999999999</c:v>
                </c:pt>
                <c:pt idx="26599">
                  <c:v>-12.516299999999999</c:v>
                </c:pt>
                <c:pt idx="26600">
                  <c:v>72.200500000000005</c:v>
                </c:pt>
                <c:pt idx="26601">
                  <c:v>204.8</c:v>
                </c:pt>
                <c:pt idx="26602">
                  <c:v>224.84299999999999</c:v>
                </c:pt>
                <c:pt idx="26603">
                  <c:v>224.90299999999999</c:v>
                </c:pt>
                <c:pt idx="26604">
                  <c:v>224.95400000000001</c:v>
                </c:pt>
                <c:pt idx="26605">
                  <c:v>224.99700000000001</c:v>
                </c:pt>
                <c:pt idx="26606">
                  <c:v>225.03399999999999</c:v>
                </c:pt>
                <c:pt idx="26607">
                  <c:v>225.06399999999999</c:v>
                </c:pt>
                <c:pt idx="26608">
                  <c:v>225.09</c:v>
                </c:pt>
                <c:pt idx="26609">
                  <c:v>225.11099999999999</c:v>
                </c:pt>
                <c:pt idx="26610">
                  <c:v>225.12799999999999</c:v>
                </c:pt>
                <c:pt idx="26611">
                  <c:v>225.142</c:v>
                </c:pt>
                <c:pt idx="26612">
                  <c:v>225.15199999999999</c:v>
                </c:pt>
                <c:pt idx="26613">
                  <c:v>225.16</c:v>
                </c:pt>
                <c:pt idx="26614">
                  <c:v>225.16499999999999</c:v>
                </c:pt>
                <c:pt idx="26615">
                  <c:v>225.167</c:v>
                </c:pt>
                <c:pt idx="26616">
                  <c:v>225.16800000000001</c:v>
                </c:pt>
                <c:pt idx="26617">
                  <c:v>225.167</c:v>
                </c:pt>
                <c:pt idx="26618">
                  <c:v>225.16399999999999</c:v>
                </c:pt>
                <c:pt idx="26619">
                  <c:v>225.16</c:v>
                </c:pt>
                <c:pt idx="26620">
                  <c:v>225.154</c:v>
                </c:pt>
                <c:pt idx="26621">
                  <c:v>225.14599999999999</c:v>
                </c:pt>
                <c:pt idx="26622">
                  <c:v>225.13800000000001</c:v>
                </c:pt>
                <c:pt idx="26623">
                  <c:v>225.12899999999999</c:v>
                </c:pt>
                <c:pt idx="26624">
                  <c:v>225.11799999999999</c:v>
                </c:pt>
                <c:pt idx="26625">
                  <c:v>225.107</c:v>
                </c:pt>
                <c:pt idx="26626">
                  <c:v>225.09399999999999</c:v>
                </c:pt>
                <c:pt idx="26627">
                  <c:v>225.08099999999999</c:v>
                </c:pt>
                <c:pt idx="26628">
                  <c:v>225.06800000000001</c:v>
                </c:pt>
                <c:pt idx="26629">
                  <c:v>225.054</c:v>
                </c:pt>
                <c:pt idx="26630">
                  <c:v>225.03899999999999</c:v>
                </c:pt>
                <c:pt idx="26631">
                  <c:v>225.024</c:v>
                </c:pt>
                <c:pt idx="26632">
                  <c:v>225.00800000000001</c:v>
                </c:pt>
                <c:pt idx="26633">
                  <c:v>224.99299999999999</c:v>
                </c:pt>
                <c:pt idx="26634">
                  <c:v>224.977</c:v>
                </c:pt>
                <c:pt idx="26635">
                  <c:v>224.96</c:v>
                </c:pt>
                <c:pt idx="26636">
                  <c:v>224.94399999999999</c:v>
                </c:pt>
                <c:pt idx="26637">
                  <c:v>224.928</c:v>
                </c:pt>
                <c:pt idx="26638">
                  <c:v>224.91200000000001</c:v>
                </c:pt>
                <c:pt idx="26639">
                  <c:v>224.89500000000001</c:v>
                </c:pt>
                <c:pt idx="26640">
                  <c:v>224.87899999999999</c:v>
                </c:pt>
                <c:pt idx="26641">
                  <c:v>224.863</c:v>
                </c:pt>
                <c:pt idx="26642">
                  <c:v>224.84800000000001</c:v>
                </c:pt>
                <c:pt idx="26643">
                  <c:v>202.934</c:v>
                </c:pt>
                <c:pt idx="26644">
                  <c:v>145.13999999999999</c:v>
                </c:pt>
                <c:pt idx="26645">
                  <c:v>54.897599999999997</c:v>
                </c:pt>
                <c:pt idx="26646">
                  <c:v>-65.455100000000002</c:v>
                </c:pt>
                <c:pt idx="26647">
                  <c:v>-94.403700000000001</c:v>
                </c:pt>
                <c:pt idx="26648">
                  <c:v>-94.381399999999999</c:v>
                </c:pt>
                <c:pt idx="26649">
                  <c:v>-94.363100000000003</c:v>
                </c:pt>
                <c:pt idx="26650">
                  <c:v>-94.348299999999995</c:v>
                </c:pt>
                <c:pt idx="26651">
                  <c:v>-94.336299999999994</c:v>
                </c:pt>
                <c:pt idx="26652">
                  <c:v>-94.326999999999998</c:v>
                </c:pt>
                <c:pt idx="26653">
                  <c:v>-94.319699999999997</c:v>
                </c:pt>
                <c:pt idx="26654">
                  <c:v>-94.314400000000006</c:v>
                </c:pt>
                <c:pt idx="26655">
                  <c:v>-94.3108</c:v>
                </c:pt>
                <c:pt idx="26656">
                  <c:v>-94.308599999999998</c:v>
                </c:pt>
                <c:pt idx="26657">
                  <c:v>-94.307699999999997</c:v>
                </c:pt>
                <c:pt idx="26658">
                  <c:v>-94.307900000000004</c:v>
                </c:pt>
                <c:pt idx="26659">
                  <c:v>-94.309100000000001</c:v>
                </c:pt>
                <c:pt idx="26660">
                  <c:v>-94.311300000000003</c:v>
                </c:pt>
                <c:pt idx="26661">
                  <c:v>-94.314300000000003</c:v>
                </c:pt>
                <c:pt idx="26662">
                  <c:v>-94.318100000000001</c:v>
                </c:pt>
                <c:pt idx="26663">
                  <c:v>-94.322599999999994</c:v>
                </c:pt>
                <c:pt idx="26664">
                  <c:v>-94.327699999999993</c:v>
                </c:pt>
                <c:pt idx="26665">
                  <c:v>-94.333500000000001</c:v>
                </c:pt>
                <c:pt idx="26666">
                  <c:v>-94.3399</c:v>
                </c:pt>
                <c:pt idx="26667">
                  <c:v>-94.346800000000002</c:v>
                </c:pt>
                <c:pt idx="26668">
                  <c:v>-94.354200000000006</c:v>
                </c:pt>
                <c:pt idx="26669">
                  <c:v>-94.362200000000001</c:v>
                </c:pt>
                <c:pt idx="26670">
                  <c:v>-94.370699999999999</c:v>
                </c:pt>
                <c:pt idx="26671">
                  <c:v>-94.379599999999996</c:v>
                </c:pt>
                <c:pt idx="26672">
                  <c:v>-94.388999999999996</c:v>
                </c:pt>
                <c:pt idx="26673">
                  <c:v>-94.398799999999994</c:v>
                </c:pt>
                <c:pt idx="26674">
                  <c:v>-94.409000000000006</c:v>
                </c:pt>
                <c:pt idx="26675">
                  <c:v>-94.419600000000003</c:v>
                </c:pt>
                <c:pt idx="26676">
                  <c:v>-94.430499999999995</c:v>
                </c:pt>
                <c:pt idx="26677">
                  <c:v>-94.441800000000001</c:v>
                </c:pt>
                <c:pt idx="26678">
                  <c:v>-94.453199999999995</c:v>
                </c:pt>
                <c:pt idx="26679">
                  <c:v>-94.465000000000003</c:v>
                </c:pt>
                <c:pt idx="26680">
                  <c:v>-94.476900000000001</c:v>
                </c:pt>
                <c:pt idx="26681">
                  <c:v>-94.489000000000004</c:v>
                </c:pt>
                <c:pt idx="26682">
                  <c:v>-94.501099999999994</c:v>
                </c:pt>
                <c:pt idx="26683">
                  <c:v>-94.513400000000004</c:v>
                </c:pt>
                <c:pt idx="26684">
                  <c:v>-94.525599999999997</c:v>
                </c:pt>
                <c:pt idx="26685">
                  <c:v>-94.537800000000004</c:v>
                </c:pt>
                <c:pt idx="26686">
                  <c:v>-94.549899999999994</c:v>
                </c:pt>
                <c:pt idx="26687">
                  <c:v>-94.561800000000005</c:v>
                </c:pt>
                <c:pt idx="26688">
                  <c:v>-94.573599999999999</c:v>
                </c:pt>
                <c:pt idx="26689">
                  <c:v>-92.512900000000002</c:v>
                </c:pt>
                <c:pt idx="26690">
                  <c:v>-68.260000000000005</c:v>
                </c:pt>
                <c:pt idx="26691">
                  <c:v>-20.529599999999999</c:v>
                </c:pt>
                <c:pt idx="26692">
                  <c:v>55.521900000000002</c:v>
                </c:pt>
                <c:pt idx="26693">
                  <c:v>171.31700000000001</c:v>
                </c:pt>
                <c:pt idx="26694">
                  <c:v>225.32400000000001</c:v>
                </c:pt>
                <c:pt idx="26695">
                  <c:v>225.386</c:v>
                </c:pt>
                <c:pt idx="26696">
                  <c:v>225.43899999999999</c:v>
                </c:pt>
                <c:pt idx="26697">
                  <c:v>225.482</c:v>
                </c:pt>
                <c:pt idx="26698">
                  <c:v>225.517</c:v>
                </c:pt>
                <c:pt idx="26699">
                  <c:v>225.54599999999999</c:v>
                </c:pt>
                <c:pt idx="26700">
                  <c:v>225.56800000000001</c:v>
                </c:pt>
                <c:pt idx="26701">
                  <c:v>225.58500000000001</c:v>
                </c:pt>
                <c:pt idx="26702">
                  <c:v>225.59800000000001</c:v>
                </c:pt>
                <c:pt idx="26703">
                  <c:v>225.60599999999999</c:v>
                </c:pt>
                <c:pt idx="26704">
                  <c:v>225.61</c:v>
                </c:pt>
                <c:pt idx="26705">
                  <c:v>225.61199999999999</c:v>
                </c:pt>
                <c:pt idx="26706">
                  <c:v>225.61</c:v>
                </c:pt>
                <c:pt idx="26707">
                  <c:v>225.60599999999999</c:v>
                </c:pt>
                <c:pt idx="26708">
                  <c:v>225.6</c:v>
                </c:pt>
                <c:pt idx="26709">
                  <c:v>225.59200000000001</c:v>
                </c:pt>
                <c:pt idx="26710">
                  <c:v>225.58099999999999</c:v>
                </c:pt>
                <c:pt idx="26711">
                  <c:v>225.57</c:v>
                </c:pt>
                <c:pt idx="26712">
                  <c:v>225.55699999999999</c:v>
                </c:pt>
                <c:pt idx="26713">
                  <c:v>225.54300000000001</c:v>
                </c:pt>
                <c:pt idx="26714">
                  <c:v>225.52799999999999</c:v>
                </c:pt>
                <c:pt idx="26715">
                  <c:v>225.512</c:v>
                </c:pt>
                <c:pt idx="26716">
                  <c:v>225.495</c:v>
                </c:pt>
                <c:pt idx="26717">
                  <c:v>225.477</c:v>
                </c:pt>
                <c:pt idx="26718">
                  <c:v>225.459</c:v>
                </c:pt>
                <c:pt idx="26719">
                  <c:v>225.441</c:v>
                </c:pt>
                <c:pt idx="26720">
                  <c:v>225.422</c:v>
                </c:pt>
                <c:pt idx="26721">
                  <c:v>225.40299999999999</c:v>
                </c:pt>
                <c:pt idx="26722">
                  <c:v>225.38399999999999</c:v>
                </c:pt>
                <c:pt idx="26723">
                  <c:v>225.364</c:v>
                </c:pt>
                <c:pt idx="26724">
                  <c:v>225.34399999999999</c:v>
                </c:pt>
                <c:pt idx="26725">
                  <c:v>219.00299999999999</c:v>
                </c:pt>
                <c:pt idx="26726">
                  <c:v>180.833</c:v>
                </c:pt>
                <c:pt idx="26727">
                  <c:v>113.102</c:v>
                </c:pt>
                <c:pt idx="26728">
                  <c:v>17.109000000000002</c:v>
                </c:pt>
                <c:pt idx="26729">
                  <c:v>-94.613799999999998</c:v>
                </c:pt>
                <c:pt idx="26730">
                  <c:v>-94.586299999999994</c:v>
                </c:pt>
                <c:pt idx="26731">
                  <c:v>-94.563000000000002</c:v>
                </c:pt>
                <c:pt idx="26732">
                  <c:v>-94.543400000000005</c:v>
                </c:pt>
                <c:pt idx="26733">
                  <c:v>-94.526899999999998</c:v>
                </c:pt>
                <c:pt idx="26734">
                  <c:v>-94.513000000000005</c:v>
                </c:pt>
                <c:pt idx="26735">
                  <c:v>-94.501400000000004</c:v>
                </c:pt>
                <c:pt idx="26736">
                  <c:v>-94.491600000000005</c:v>
                </c:pt>
                <c:pt idx="26737">
                  <c:v>-94.483500000000006</c:v>
                </c:pt>
                <c:pt idx="26738">
                  <c:v>-94.476799999999997</c:v>
                </c:pt>
                <c:pt idx="26739">
                  <c:v>-94.471400000000003</c:v>
                </c:pt>
                <c:pt idx="26740">
                  <c:v>-94.466999999999999</c:v>
                </c:pt>
                <c:pt idx="26741">
                  <c:v>-94.463499999999996</c:v>
                </c:pt>
                <c:pt idx="26742">
                  <c:v>-94.460899999999995</c:v>
                </c:pt>
                <c:pt idx="26743">
                  <c:v>-94.459000000000003</c:v>
                </c:pt>
                <c:pt idx="26744">
                  <c:v>-94.457800000000006</c:v>
                </c:pt>
                <c:pt idx="26745">
                  <c:v>-94.457300000000004</c:v>
                </c:pt>
                <c:pt idx="26746">
                  <c:v>-94.4572</c:v>
                </c:pt>
                <c:pt idx="26747">
                  <c:v>-94.457700000000003</c:v>
                </c:pt>
                <c:pt idx="26748">
                  <c:v>-94.458799999999997</c:v>
                </c:pt>
                <c:pt idx="26749">
                  <c:v>-94.460300000000004</c:v>
                </c:pt>
                <c:pt idx="26750">
                  <c:v>-94.462299999999999</c:v>
                </c:pt>
                <c:pt idx="26751">
                  <c:v>-94.464799999999997</c:v>
                </c:pt>
                <c:pt idx="26752">
                  <c:v>-94.467699999999994</c:v>
                </c:pt>
                <c:pt idx="26753">
                  <c:v>-94.471100000000007</c:v>
                </c:pt>
                <c:pt idx="26754">
                  <c:v>-94.474999999999994</c:v>
                </c:pt>
                <c:pt idx="26755">
                  <c:v>-94.479299999999995</c:v>
                </c:pt>
                <c:pt idx="26756">
                  <c:v>-94.484099999999998</c:v>
                </c:pt>
                <c:pt idx="26757">
                  <c:v>-94.4893</c:v>
                </c:pt>
                <c:pt idx="26758">
                  <c:v>-94.494900000000001</c:v>
                </c:pt>
                <c:pt idx="26759">
                  <c:v>-94.500900000000001</c:v>
                </c:pt>
                <c:pt idx="26760">
                  <c:v>-94.507199999999997</c:v>
                </c:pt>
                <c:pt idx="26761">
                  <c:v>-94.513999999999996</c:v>
                </c:pt>
                <c:pt idx="26762">
                  <c:v>-94.521000000000001</c:v>
                </c:pt>
                <c:pt idx="26763">
                  <c:v>-94.528400000000005</c:v>
                </c:pt>
                <c:pt idx="26764">
                  <c:v>-94.536000000000001</c:v>
                </c:pt>
                <c:pt idx="26765">
                  <c:v>-94.543899999999994</c:v>
                </c:pt>
                <c:pt idx="26766">
                  <c:v>-94.552000000000007</c:v>
                </c:pt>
                <c:pt idx="26767">
                  <c:v>-94.560100000000006</c:v>
                </c:pt>
                <c:pt idx="26768">
                  <c:v>-94.568399999999997</c:v>
                </c:pt>
                <c:pt idx="26769">
                  <c:v>-94.576800000000006</c:v>
                </c:pt>
                <c:pt idx="26770">
                  <c:v>-78.499399999999994</c:v>
                </c:pt>
                <c:pt idx="26771">
                  <c:v>-34.1051</c:v>
                </c:pt>
                <c:pt idx="26772">
                  <c:v>43.820300000000003</c:v>
                </c:pt>
                <c:pt idx="26773">
                  <c:v>168.142</c:v>
                </c:pt>
                <c:pt idx="26774">
                  <c:v>225.27</c:v>
                </c:pt>
                <c:pt idx="26775">
                  <c:v>225.33</c:v>
                </c:pt>
                <c:pt idx="26776">
                  <c:v>225.37899999999999</c:v>
                </c:pt>
                <c:pt idx="26777">
                  <c:v>225.42</c:v>
                </c:pt>
                <c:pt idx="26778">
                  <c:v>225.45400000000001</c:v>
                </c:pt>
                <c:pt idx="26779">
                  <c:v>225.48</c:v>
                </c:pt>
                <c:pt idx="26780">
                  <c:v>225.501</c:v>
                </c:pt>
                <c:pt idx="26781">
                  <c:v>225.51599999999999</c:v>
                </c:pt>
                <c:pt idx="26782">
                  <c:v>225.52699999999999</c:v>
                </c:pt>
                <c:pt idx="26783">
                  <c:v>225.53399999999999</c:v>
                </c:pt>
                <c:pt idx="26784">
                  <c:v>225.53700000000001</c:v>
                </c:pt>
                <c:pt idx="26785">
                  <c:v>225.53700000000001</c:v>
                </c:pt>
                <c:pt idx="26786">
                  <c:v>225.53299999999999</c:v>
                </c:pt>
                <c:pt idx="26787">
                  <c:v>225.52699999999999</c:v>
                </c:pt>
                <c:pt idx="26788">
                  <c:v>225.51900000000001</c:v>
                </c:pt>
                <c:pt idx="26789">
                  <c:v>225.50800000000001</c:v>
                </c:pt>
                <c:pt idx="26790">
                  <c:v>225.49600000000001</c:v>
                </c:pt>
                <c:pt idx="26791">
                  <c:v>225.48099999999999</c:v>
                </c:pt>
                <c:pt idx="26792">
                  <c:v>225.465</c:v>
                </c:pt>
                <c:pt idx="26793">
                  <c:v>225.44800000000001</c:v>
                </c:pt>
                <c:pt idx="26794">
                  <c:v>225.429</c:v>
                </c:pt>
                <c:pt idx="26795">
                  <c:v>225.40899999999999</c:v>
                </c:pt>
                <c:pt idx="26796">
                  <c:v>225.38800000000001</c:v>
                </c:pt>
                <c:pt idx="26797">
                  <c:v>225.36600000000001</c:v>
                </c:pt>
                <c:pt idx="26798">
                  <c:v>225.34299999999999</c:v>
                </c:pt>
                <c:pt idx="26799">
                  <c:v>225.31899999999999</c:v>
                </c:pt>
                <c:pt idx="26800">
                  <c:v>225.29499999999999</c:v>
                </c:pt>
                <c:pt idx="26801">
                  <c:v>225.27</c:v>
                </c:pt>
                <c:pt idx="26802">
                  <c:v>225.245</c:v>
                </c:pt>
                <c:pt idx="26803">
                  <c:v>225.22</c:v>
                </c:pt>
                <c:pt idx="26804">
                  <c:v>225.19399999999999</c:v>
                </c:pt>
                <c:pt idx="26805">
                  <c:v>225.16800000000001</c:v>
                </c:pt>
                <c:pt idx="26806">
                  <c:v>225.142</c:v>
                </c:pt>
                <c:pt idx="26807">
                  <c:v>225.11500000000001</c:v>
                </c:pt>
                <c:pt idx="26808">
                  <c:v>225.089</c:v>
                </c:pt>
                <c:pt idx="26809">
                  <c:v>225.06299999999999</c:v>
                </c:pt>
                <c:pt idx="26810">
                  <c:v>225.03700000000001</c:v>
                </c:pt>
                <c:pt idx="26811">
                  <c:v>225.011</c:v>
                </c:pt>
                <c:pt idx="26812">
                  <c:v>224.98599999999999</c:v>
                </c:pt>
                <c:pt idx="26813">
                  <c:v>224.96</c:v>
                </c:pt>
                <c:pt idx="26814">
                  <c:v>224.935</c:v>
                </c:pt>
                <c:pt idx="26815">
                  <c:v>224.911</c:v>
                </c:pt>
                <c:pt idx="26816">
                  <c:v>224.886</c:v>
                </c:pt>
                <c:pt idx="26817">
                  <c:v>206.54900000000001</c:v>
                </c:pt>
                <c:pt idx="26818">
                  <c:v>158.874</c:v>
                </c:pt>
                <c:pt idx="26819">
                  <c:v>84.4024</c:v>
                </c:pt>
                <c:pt idx="26820">
                  <c:v>-15.967599999999999</c:v>
                </c:pt>
                <c:pt idx="26821">
                  <c:v>-94.409700000000001</c:v>
                </c:pt>
                <c:pt idx="26822">
                  <c:v>-94.382999999999996</c:v>
                </c:pt>
                <c:pt idx="26823">
                  <c:v>-94.360600000000005</c:v>
                </c:pt>
                <c:pt idx="26824">
                  <c:v>-94.341800000000006</c:v>
                </c:pt>
                <c:pt idx="26825">
                  <c:v>-94.326300000000003</c:v>
                </c:pt>
                <c:pt idx="26826">
                  <c:v>-94.313500000000005</c:v>
                </c:pt>
                <c:pt idx="26827">
                  <c:v>-94.302999999999997</c:v>
                </c:pt>
                <c:pt idx="26828">
                  <c:v>-94.294600000000003</c:v>
                </c:pt>
                <c:pt idx="26829">
                  <c:v>-94.2881</c:v>
                </c:pt>
                <c:pt idx="26830">
                  <c:v>-94.283100000000005</c:v>
                </c:pt>
                <c:pt idx="26831">
                  <c:v>-94.279600000000002</c:v>
                </c:pt>
                <c:pt idx="26832">
                  <c:v>-94.277299999999997</c:v>
                </c:pt>
                <c:pt idx="26833">
                  <c:v>-94.2761</c:v>
                </c:pt>
                <c:pt idx="26834">
                  <c:v>-94.275999999999996</c:v>
                </c:pt>
                <c:pt idx="26835">
                  <c:v>-94.276799999999994</c:v>
                </c:pt>
                <c:pt idx="26836">
                  <c:v>-94.278400000000005</c:v>
                </c:pt>
                <c:pt idx="26837">
                  <c:v>-94.280799999999999</c:v>
                </c:pt>
                <c:pt idx="26838">
                  <c:v>-94.284000000000006</c:v>
                </c:pt>
                <c:pt idx="26839">
                  <c:v>-94.287800000000004</c:v>
                </c:pt>
                <c:pt idx="26840">
                  <c:v>-94.292199999999994</c:v>
                </c:pt>
                <c:pt idx="26841">
                  <c:v>-94.2971</c:v>
                </c:pt>
                <c:pt idx="26842">
                  <c:v>-94.302700000000002</c:v>
                </c:pt>
                <c:pt idx="26843">
                  <c:v>-94.308700000000002</c:v>
                </c:pt>
                <c:pt idx="26844">
                  <c:v>-94.315200000000004</c:v>
                </c:pt>
                <c:pt idx="26845">
                  <c:v>-94.322199999999995</c:v>
                </c:pt>
                <c:pt idx="26846">
                  <c:v>-94.329599999999999</c:v>
                </c:pt>
                <c:pt idx="26847">
                  <c:v>-94.337400000000002</c:v>
                </c:pt>
                <c:pt idx="26848">
                  <c:v>-94.345500000000001</c:v>
                </c:pt>
                <c:pt idx="26849">
                  <c:v>-94.353899999999996</c:v>
                </c:pt>
                <c:pt idx="26850">
                  <c:v>-94.3626</c:v>
                </c:pt>
                <c:pt idx="26851">
                  <c:v>-94.371499999999997</c:v>
                </c:pt>
                <c:pt idx="26852">
                  <c:v>-94.380600000000001</c:v>
                </c:pt>
                <c:pt idx="26853">
                  <c:v>-76.460300000000004</c:v>
                </c:pt>
                <c:pt idx="26854">
                  <c:v>-34.358499999999999</c:v>
                </c:pt>
                <c:pt idx="26855">
                  <c:v>36.8187</c:v>
                </c:pt>
                <c:pt idx="26856">
                  <c:v>148.55699999999999</c:v>
                </c:pt>
                <c:pt idx="26857">
                  <c:v>224.815</c:v>
                </c:pt>
                <c:pt idx="26858">
                  <c:v>224.88</c:v>
                </c:pt>
                <c:pt idx="26859">
                  <c:v>224.935</c:v>
                </c:pt>
                <c:pt idx="26860">
                  <c:v>224.982</c:v>
                </c:pt>
                <c:pt idx="26861">
                  <c:v>225.02199999999999</c:v>
                </c:pt>
                <c:pt idx="26862">
                  <c:v>225.05600000000001</c:v>
                </c:pt>
                <c:pt idx="26863">
                  <c:v>225.084</c:v>
                </c:pt>
                <c:pt idx="26864">
                  <c:v>225.107</c:v>
                </c:pt>
                <c:pt idx="26865">
                  <c:v>225.12700000000001</c:v>
                </c:pt>
                <c:pt idx="26866">
                  <c:v>225.142</c:v>
                </c:pt>
                <c:pt idx="26867">
                  <c:v>225.154</c:v>
                </c:pt>
                <c:pt idx="26868">
                  <c:v>225.16399999999999</c:v>
                </c:pt>
                <c:pt idx="26869">
                  <c:v>225.17</c:v>
                </c:pt>
                <c:pt idx="26870">
                  <c:v>225.17400000000001</c:v>
                </c:pt>
                <c:pt idx="26871">
                  <c:v>225.17699999999999</c:v>
                </c:pt>
                <c:pt idx="26872">
                  <c:v>225.17699999999999</c:v>
                </c:pt>
                <c:pt idx="26873">
                  <c:v>225.17500000000001</c:v>
                </c:pt>
                <c:pt idx="26874">
                  <c:v>225.172</c:v>
                </c:pt>
                <c:pt idx="26875">
                  <c:v>225.167</c:v>
                </c:pt>
                <c:pt idx="26876">
                  <c:v>225.161</c:v>
                </c:pt>
                <c:pt idx="26877">
                  <c:v>225.154</c:v>
                </c:pt>
                <c:pt idx="26878">
                  <c:v>225.14599999999999</c:v>
                </c:pt>
                <c:pt idx="26879">
                  <c:v>225.136</c:v>
                </c:pt>
                <c:pt idx="26880">
                  <c:v>225.126</c:v>
                </c:pt>
                <c:pt idx="26881">
                  <c:v>225.11500000000001</c:v>
                </c:pt>
                <c:pt idx="26882">
                  <c:v>225.10300000000001</c:v>
                </c:pt>
                <c:pt idx="26883">
                  <c:v>225.09100000000001</c:v>
                </c:pt>
                <c:pt idx="26884">
                  <c:v>225.078</c:v>
                </c:pt>
                <c:pt idx="26885">
                  <c:v>225.06399999999999</c:v>
                </c:pt>
                <c:pt idx="26886">
                  <c:v>225.05</c:v>
                </c:pt>
                <c:pt idx="26887">
                  <c:v>225.036</c:v>
                </c:pt>
                <c:pt idx="26888">
                  <c:v>225.02099999999999</c:v>
                </c:pt>
                <c:pt idx="26889">
                  <c:v>225.006</c:v>
                </c:pt>
                <c:pt idx="26890">
                  <c:v>224.99100000000001</c:v>
                </c:pt>
                <c:pt idx="26891">
                  <c:v>224.976</c:v>
                </c:pt>
                <c:pt idx="26892">
                  <c:v>224.96100000000001</c:v>
                </c:pt>
                <c:pt idx="26893">
                  <c:v>224.946</c:v>
                </c:pt>
                <c:pt idx="26894">
                  <c:v>224.93</c:v>
                </c:pt>
                <c:pt idx="26895">
                  <c:v>224.91499999999999</c:v>
                </c:pt>
                <c:pt idx="26896">
                  <c:v>224.9</c:v>
                </c:pt>
                <c:pt idx="26897">
                  <c:v>216.76300000000001</c:v>
                </c:pt>
                <c:pt idx="26898">
                  <c:v>171.31100000000001</c:v>
                </c:pt>
                <c:pt idx="26899">
                  <c:v>92.221000000000004</c:v>
                </c:pt>
                <c:pt idx="26900">
                  <c:v>-17.765699999999999</c:v>
                </c:pt>
                <c:pt idx="26901">
                  <c:v>-94.433899999999994</c:v>
                </c:pt>
                <c:pt idx="26902">
                  <c:v>-94.41</c:v>
                </c:pt>
                <c:pt idx="26903">
                  <c:v>-94.390199999999993</c:v>
                </c:pt>
                <c:pt idx="26904">
                  <c:v>-94.374099999999999</c:v>
                </c:pt>
                <c:pt idx="26905">
                  <c:v>-94.361000000000004</c:v>
                </c:pt>
                <c:pt idx="26906">
                  <c:v>-94.3506</c:v>
                </c:pt>
                <c:pt idx="26907">
                  <c:v>-94.342399999999998</c:v>
                </c:pt>
                <c:pt idx="26908">
                  <c:v>-94.336200000000005</c:v>
                </c:pt>
                <c:pt idx="26909">
                  <c:v>-94.331699999999998</c:v>
                </c:pt>
                <c:pt idx="26910">
                  <c:v>-94.328699999999998</c:v>
                </c:pt>
                <c:pt idx="26911">
                  <c:v>-94.327100000000002</c:v>
                </c:pt>
                <c:pt idx="26912">
                  <c:v>-94.326499999999996</c:v>
                </c:pt>
                <c:pt idx="26913">
                  <c:v>-94.327100000000002</c:v>
                </c:pt>
                <c:pt idx="26914">
                  <c:v>-94.328500000000005</c:v>
                </c:pt>
                <c:pt idx="26915">
                  <c:v>-94.330799999999996</c:v>
                </c:pt>
                <c:pt idx="26916">
                  <c:v>-94.3339</c:v>
                </c:pt>
                <c:pt idx="26917">
                  <c:v>-94.337699999999998</c:v>
                </c:pt>
                <c:pt idx="26918">
                  <c:v>-94.342100000000002</c:v>
                </c:pt>
                <c:pt idx="26919">
                  <c:v>-94.347200000000001</c:v>
                </c:pt>
                <c:pt idx="26920">
                  <c:v>-94.352800000000002</c:v>
                </c:pt>
                <c:pt idx="26921">
                  <c:v>-94.359099999999998</c:v>
                </c:pt>
                <c:pt idx="26922">
                  <c:v>-94.365899999999996</c:v>
                </c:pt>
                <c:pt idx="26923">
                  <c:v>-94.373199999999997</c:v>
                </c:pt>
                <c:pt idx="26924">
                  <c:v>-94.381</c:v>
                </c:pt>
                <c:pt idx="26925">
                  <c:v>-94.389300000000006</c:v>
                </c:pt>
                <c:pt idx="26926">
                  <c:v>-94.398099999999999</c:v>
                </c:pt>
                <c:pt idx="26927">
                  <c:v>-94.407300000000006</c:v>
                </c:pt>
                <c:pt idx="26928">
                  <c:v>-94.416899999999998</c:v>
                </c:pt>
                <c:pt idx="26929">
                  <c:v>-94.426900000000003</c:v>
                </c:pt>
                <c:pt idx="26930">
                  <c:v>-94.437399999999997</c:v>
                </c:pt>
                <c:pt idx="26931">
                  <c:v>-94.448099999999997</c:v>
                </c:pt>
                <c:pt idx="26932">
                  <c:v>-94.459100000000007</c:v>
                </c:pt>
                <c:pt idx="26933">
                  <c:v>-94.470500000000001</c:v>
                </c:pt>
                <c:pt idx="26934">
                  <c:v>-94.481999999999999</c:v>
                </c:pt>
                <c:pt idx="26935">
                  <c:v>-94.493700000000004</c:v>
                </c:pt>
                <c:pt idx="26936">
                  <c:v>-94.505600000000001</c:v>
                </c:pt>
                <c:pt idx="26937">
                  <c:v>-94.517600000000002</c:v>
                </c:pt>
                <c:pt idx="26938">
                  <c:v>-94.529600000000002</c:v>
                </c:pt>
                <c:pt idx="26939">
                  <c:v>-94.541600000000003</c:v>
                </c:pt>
                <c:pt idx="26940">
                  <c:v>-94.553600000000003</c:v>
                </c:pt>
                <c:pt idx="26941">
                  <c:v>-94.565399999999997</c:v>
                </c:pt>
                <c:pt idx="26942">
                  <c:v>-94.577100000000002</c:v>
                </c:pt>
                <c:pt idx="26943">
                  <c:v>-94.588700000000003</c:v>
                </c:pt>
                <c:pt idx="26944">
                  <c:v>-92.9512</c:v>
                </c:pt>
                <c:pt idx="26945">
                  <c:v>-68.688699999999997</c:v>
                </c:pt>
                <c:pt idx="26946">
                  <c:v>-20.521799999999999</c:v>
                </c:pt>
                <c:pt idx="26947">
                  <c:v>56.454000000000001</c:v>
                </c:pt>
                <c:pt idx="26948">
                  <c:v>173.89</c:v>
                </c:pt>
                <c:pt idx="26949">
                  <c:v>225.35599999999999</c:v>
                </c:pt>
                <c:pt idx="26950">
                  <c:v>225.41800000000001</c:v>
                </c:pt>
                <c:pt idx="26951">
                  <c:v>225.46899999999999</c:v>
                </c:pt>
                <c:pt idx="26952">
                  <c:v>225.511</c:v>
                </c:pt>
                <c:pt idx="26953">
                  <c:v>225.54599999999999</c:v>
                </c:pt>
                <c:pt idx="26954">
                  <c:v>225.57300000000001</c:v>
                </c:pt>
                <c:pt idx="26955">
                  <c:v>225.595</c:v>
                </c:pt>
                <c:pt idx="26956">
                  <c:v>225.61099999999999</c:v>
                </c:pt>
                <c:pt idx="26957">
                  <c:v>225.62299999999999</c:v>
                </c:pt>
                <c:pt idx="26958">
                  <c:v>225.63</c:v>
                </c:pt>
                <c:pt idx="26959">
                  <c:v>225.63399999999999</c:v>
                </c:pt>
                <c:pt idx="26960">
                  <c:v>225.63399999999999</c:v>
                </c:pt>
                <c:pt idx="26961">
                  <c:v>225.63200000000001</c:v>
                </c:pt>
                <c:pt idx="26962">
                  <c:v>225.62700000000001</c:v>
                </c:pt>
                <c:pt idx="26963">
                  <c:v>225.619</c:v>
                </c:pt>
                <c:pt idx="26964">
                  <c:v>225.61</c:v>
                </c:pt>
                <c:pt idx="26965">
                  <c:v>225.59899999999999</c:v>
                </c:pt>
                <c:pt idx="26966">
                  <c:v>225.58699999999999</c:v>
                </c:pt>
                <c:pt idx="26967">
                  <c:v>225.57300000000001</c:v>
                </c:pt>
                <c:pt idx="26968">
                  <c:v>225.55799999999999</c:v>
                </c:pt>
                <c:pt idx="26969">
                  <c:v>225.542</c:v>
                </c:pt>
                <c:pt idx="26970">
                  <c:v>225.52500000000001</c:v>
                </c:pt>
                <c:pt idx="26971">
                  <c:v>225.50700000000001</c:v>
                </c:pt>
                <c:pt idx="26972">
                  <c:v>225.489</c:v>
                </c:pt>
                <c:pt idx="26973">
                  <c:v>225.47</c:v>
                </c:pt>
                <c:pt idx="26974">
                  <c:v>225.45099999999999</c:v>
                </c:pt>
                <c:pt idx="26975">
                  <c:v>225.43100000000001</c:v>
                </c:pt>
                <c:pt idx="26976">
                  <c:v>225.411</c:v>
                </c:pt>
                <c:pt idx="26977">
                  <c:v>225.39</c:v>
                </c:pt>
                <c:pt idx="26978">
                  <c:v>225.37</c:v>
                </c:pt>
                <c:pt idx="26979">
                  <c:v>225.34899999999999</c:v>
                </c:pt>
                <c:pt idx="26980">
                  <c:v>225.328</c:v>
                </c:pt>
                <c:pt idx="26981">
                  <c:v>202.79499999999999</c:v>
                </c:pt>
                <c:pt idx="26982">
                  <c:v>149.988</c:v>
                </c:pt>
                <c:pt idx="26983">
                  <c:v>68.7453</c:v>
                </c:pt>
                <c:pt idx="26984">
                  <c:v>-40.231200000000001</c:v>
                </c:pt>
                <c:pt idx="26985">
                  <c:v>-94.595799999999997</c:v>
                </c:pt>
                <c:pt idx="26986">
                  <c:v>-94.569900000000004</c:v>
                </c:pt>
                <c:pt idx="26987">
                  <c:v>-94.548000000000002</c:v>
                </c:pt>
                <c:pt idx="26988">
                  <c:v>-94.529499999999999</c:v>
                </c:pt>
                <c:pt idx="26989">
                  <c:v>-94.513800000000003</c:v>
                </c:pt>
                <c:pt idx="26990">
                  <c:v>-94.500600000000006</c:v>
                </c:pt>
                <c:pt idx="26991">
                  <c:v>-94.489400000000003</c:v>
                </c:pt>
                <c:pt idx="26992">
                  <c:v>-94.480099999999993</c:v>
                </c:pt>
                <c:pt idx="26993">
                  <c:v>-94.472300000000004</c:v>
                </c:pt>
                <c:pt idx="26994">
                  <c:v>-94.465900000000005</c:v>
                </c:pt>
                <c:pt idx="26995">
                  <c:v>-94.460599999999999</c:v>
                </c:pt>
                <c:pt idx="26996">
                  <c:v>-94.456400000000002</c:v>
                </c:pt>
                <c:pt idx="26997">
                  <c:v>-94.453100000000006</c:v>
                </c:pt>
                <c:pt idx="26998">
                  <c:v>-94.450599999999994</c:v>
                </c:pt>
                <c:pt idx="26999">
                  <c:v>-94.448800000000006</c:v>
                </c:pt>
                <c:pt idx="27000">
                  <c:v>-94.447699999999998</c:v>
                </c:pt>
                <c:pt idx="27001">
                  <c:v>-94.447199999999995</c:v>
                </c:pt>
                <c:pt idx="27002">
                  <c:v>-94.447199999999995</c:v>
                </c:pt>
                <c:pt idx="27003">
                  <c:v>-94.447900000000004</c:v>
                </c:pt>
                <c:pt idx="27004">
                  <c:v>-94.448999999999998</c:v>
                </c:pt>
                <c:pt idx="27005">
                  <c:v>-94.450699999999998</c:v>
                </c:pt>
                <c:pt idx="27006">
                  <c:v>-94.4529</c:v>
                </c:pt>
                <c:pt idx="27007">
                  <c:v>-94.455500000000001</c:v>
                </c:pt>
                <c:pt idx="27008">
                  <c:v>-94.458699999999993</c:v>
                </c:pt>
                <c:pt idx="27009">
                  <c:v>-94.462299999999999</c:v>
                </c:pt>
                <c:pt idx="27010">
                  <c:v>-94.466399999999993</c:v>
                </c:pt>
                <c:pt idx="27011">
                  <c:v>-94.4709</c:v>
                </c:pt>
                <c:pt idx="27012">
                  <c:v>-94.475899999999996</c:v>
                </c:pt>
                <c:pt idx="27013">
                  <c:v>-94.481300000000005</c:v>
                </c:pt>
                <c:pt idx="27014">
                  <c:v>-94.487099999999998</c:v>
                </c:pt>
                <c:pt idx="27015">
                  <c:v>-94.493300000000005</c:v>
                </c:pt>
                <c:pt idx="27016">
                  <c:v>-94.499899999999997</c:v>
                </c:pt>
                <c:pt idx="27017">
                  <c:v>-94.506799999999998</c:v>
                </c:pt>
                <c:pt idx="27018">
                  <c:v>-94.513999999999996</c:v>
                </c:pt>
                <c:pt idx="27019">
                  <c:v>-94.521500000000003</c:v>
                </c:pt>
                <c:pt idx="27020">
                  <c:v>-94.529200000000003</c:v>
                </c:pt>
                <c:pt idx="27021">
                  <c:v>-94.537199999999999</c:v>
                </c:pt>
                <c:pt idx="27022">
                  <c:v>-94.545199999999994</c:v>
                </c:pt>
                <c:pt idx="27023">
                  <c:v>-94.553399999999996</c:v>
                </c:pt>
                <c:pt idx="27024">
                  <c:v>-89.8904</c:v>
                </c:pt>
                <c:pt idx="27025">
                  <c:v>-57.978999999999999</c:v>
                </c:pt>
                <c:pt idx="27026">
                  <c:v>4.3879999999999999</c:v>
                </c:pt>
                <c:pt idx="27027">
                  <c:v>106.09099999999999</c:v>
                </c:pt>
                <c:pt idx="27028">
                  <c:v>225.19499999999999</c:v>
                </c:pt>
                <c:pt idx="27029">
                  <c:v>225.25899999999999</c:v>
                </c:pt>
                <c:pt idx="27030">
                  <c:v>225.31399999999999</c:v>
                </c:pt>
                <c:pt idx="27031">
                  <c:v>225.358</c:v>
                </c:pt>
                <c:pt idx="27032">
                  <c:v>225.39500000000001</c:v>
                </c:pt>
                <c:pt idx="27033">
                  <c:v>225.42500000000001</c:v>
                </c:pt>
                <c:pt idx="27034">
                  <c:v>225.44900000000001</c:v>
                </c:pt>
                <c:pt idx="27035">
                  <c:v>225.46799999999999</c:v>
                </c:pt>
                <c:pt idx="27036">
                  <c:v>225.48099999999999</c:v>
                </c:pt>
                <c:pt idx="27037">
                  <c:v>225.49100000000001</c:v>
                </c:pt>
                <c:pt idx="27038">
                  <c:v>225.49700000000001</c:v>
                </c:pt>
                <c:pt idx="27039">
                  <c:v>225.499</c:v>
                </c:pt>
                <c:pt idx="27040">
                  <c:v>225.49799999999999</c:v>
                </c:pt>
                <c:pt idx="27041">
                  <c:v>225.494</c:v>
                </c:pt>
                <c:pt idx="27042">
                  <c:v>225.488</c:v>
                </c:pt>
                <c:pt idx="27043">
                  <c:v>225.48</c:v>
                </c:pt>
                <c:pt idx="27044">
                  <c:v>225.46899999999999</c:v>
                </c:pt>
                <c:pt idx="27045">
                  <c:v>225.45699999999999</c:v>
                </c:pt>
                <c:pt idx="27046">
                  <c:v>225.44300000000001</c:v>
                </c:pt>
                <c:pt idx="27047">
                  <c:v>225.42699999999999</c:v>
                </c:pt>
                <c:pt idx="27048">
                  <c:v>225.41</c:v>
                </c:pt>
                <c:pt idx="27049">
                  <c:v>225.39099999999999</c:v>
                </c:pt>
                <c:pt idx="27050">
                  <c:v>225.37200000000001</c:v>
                </c:pt>
                <c:pt idx="27051">
                  <c:v>225.351</c:v>
                </c:pt>
                <c:pt idx="27052">
                  <c:v>225.33</c:v>
                </c:pt>
                <c:pt idx="27053">
                  <c:v>225.30699999999999</c:v>
                </c:pt>
                <c:pt idx="27054">
                  <c:v>225.28399999999999</c:v>
                </c:pt>
                <c:pt idx="27055">
                  <c:v>225.26</c:v>
                </c:pt>
                <c:pt idx="27056">
                  <c:v>225.23599999999999</c:v>
                </c:pt>
                <c:pt idx="27057">
                  <c:v>225.21100000000001</c:v>
                </c:pt>
                <c:pt idx="27058">
                  <c:v>225.18600000000001</c:v>
                </c:pt>
                <c:pt idx="27059">
                  <c:v>225.161</c:v>
                </c:pt>
                <c:pt idx="27060">
                  <c:v>225.13499999999999</c:v>
                </c:pt>
                <c:pt idx="27061">
                  <c:v>225.10900000000001</c:v>
                </c:pt>
                <c:pt idx="27062">
                  <c:v>225.083</c:v>
                </c:pt>
                <c:pt idx="27063">
                  <c:v>225.05699999999999</c:v>
                </c:pt>
                <c:pt idx="27064">
                  <c:v>225.03100000000001</c:v>
                </c:pt>
                <c:pt idx="27065">
                  <c:v>225.006</c:v>
                </c:pt>
                <c:pt idx="27066">
                  <c:v>224.98</c:v>
                </c:pt>
                <c:pt idx="27067">
                  <c:v>224.95400000000001</c:v>
                </c:pt>
                <c:pt idx="27068">
                  <c:v>224.929</c:v>
                </c:pt>
                <c:pt idx="27069">
                  <c:v>224.904</c:v>
                </c:pt>
                <c:pt idx="27070">
                  <c:v>224.88</c:v>
                </c:pt>
                <c:pt idx="27071">
                  <c:v>224.85599999999999</c:v>
                </c:pt>
                <c:pt idx="27072">
                  <c:v>203.98</c:v>
                </c:pt>
                <c:pt idx="27073">
                  <c:v>153.54900000000001</c:v>
                </c:pt>
                <c:pt idx="27074">
                  <c:v>76.1036</c:v>
                </c:pt>
                <c:pt idx="27075">
                  <c:v>-27.467099999999999</c:v>
                </c:pt>
                <c:pt idx="27076">
                  <c:v>-94.395300000000006</c:v>
                </c:pt>
                <c:pt idx="27077">
                  <c:v>-94.369</c:v>
                </c:pt>
                <c:pt idx="27078">
                  <c:v>-94.346999999999994</c:v>
                </c:pt>
                <c:pt idx="27079">
                  <c:v>-94.328699999999998</c:v>
                </c:pt>
                <c:pt idx="27080">
                  <c:v>-94.313400000000001</c:v>
                </c:pt>
                <c:pt idx="27081">
                  <c:v>-94.300899999999999</c:v>
                </c:pt>
                <c:pt idx="27082">
                  <c:v>-94.290800000000004</c:v>
                </c:pt>
                <c:pt idx="27083">
                  <c:v>-94.282700000000006</c:v>
                </c:pt>
                <c:pt idx="27084">
                  <c:v>-94.276499999999999</c:v>
                </c:pt>
                <c:pt idx="27085">
                  <c:v>-94.271799999999999</c:v>
                </c:pt>
                <c:pt idx="27086">
                  <c:v>-94.268600000000006</c:v>
                </c:pt>
                <c:pt idx="27087">
                  <c:v>-94.266599999999997</c:v>
                </c:pt>
                <c:pt idx="27088">
                  <c:v>-94.265799999999999</c:v>
                </c:pt>
                <c:pt idx="27089">
                  <c:v>-94.266000000000005</c:v>
                </c:pt>
                <c:pt idx="27090">
                  <c:v>-94.267099999999999</c:v>
                </c:pt>
                <c:pt idx="27091">
                  <c:v>-94.269099999999995</c:v>
                </c:pt>
                <c:pt idx="27092">
                  <c:v>-94.271900000000002</c:v>
                </c:pt>
                <c:pt idx="27093">
                  <c:v>-94.275400000000005</c:v>
                </c:pt>
                <c:pt idx="27094">
                  <c:v>-94.279499999999999</c:v>
                </c:pt>
                <c:pt idx="27095">
                  <c:v>-94.284300000000002</c:v>
                </c:pt>
                <c:pt idx="27096">
                  <c:v>-94.289699999999996</c:v>
                </c:pt>
                <c:pt idx="27097">
                  <c:v>-94.295599999999993</c:v>
                </c:pt>
                <c:pt idx="27098">
                  <c:v>-94.302099999999996</c:v>
                </c:pt>
                <c:pt idx="27099">
                  <c:v>-94.308999999999997</c:v>
                </c:pt>
                <c:pt idx="27100">
                  <c:v>-94.316400000000002</c:v>
                </c:pt>
                <c:pt idx="27101">
                  <c:v>-94.324200000000005</c:v>
                </c:pt>
                <c:pt idx="27102">
                  <c:v>-94.332400000000007</c:v>
                </c:pt>
                <c:pt idx="27103">
                  <c:v>-94.340900000000005</c:v>
                </c:pt>
                <c:pt idx="27104">
                  <c:v>-94.349800000000002</c:v>
                </c:pt>
                <c:pt idx="27105">
                  <c:v>-94.358900000000006</c:v>
                </c:pt>
                <c:pt idx="27106">
                  <c:v>-94.368300000000005</c:v>
                </c:pt>
                <c:pt idx="27107">
                  <c:v>-94.377899999999997</c:v>
                </c:pt>
                <c:pt idx="27108">
                  <c:v>-85.975499999999997</c:v>
                </c:pt>
                <c:pt idx="27109">
                  <c:v>-54.439500000000002</c:v>
                </c:pt>
                <c:pt idx="27110">
                  <c:v>3.3892199999999999</c:v>
                </c:pt>
                <c:pt idx="27111">
                  <c:v>95.562200000000004</c:v>
                </c:pt>
                <c:pt idx="27112">
                  <c:v>224.79599999999999</c:v>
                </c:pt>
                <c:pt idx="27113">
                  <c:v>224.86600000000001</c:v>
                </c:pt>
                <c:pt idx="27114">
                  <c:v>224.92599999999999</c:v>
                </c:pt>
                <c:pt idx="27115">
                  <c:v>224.977</c:v>
                </c:pt>
                <c:pt idx="27116">
                  <c:v>225.02</c:v>
                </c:pt>
                <c:pt idx="27117">
                  <c:v>225.05699999999999</c:v>
                </c:pt>
                <c:pt idx="27118">
                  <c:v>225.08799999999999</c:v>
                </c:pt>
                <c:pt idx="27119">
                  <c:v>225.113</c:v>
                </c:pt>
                <c:pt idx="27120">
                  <c:v>225.13499999999999</c:v>
                </c:pt>
                <c:pt idx="27121">
                  <c:v>225.15299999999999</c:v>
                </c:pt>
                <c:pt idx="27122">
                  <c:v>225.167</c:v>
                </c:pt>
                <c:pt idx="27123">
                  <c:v>225.178</c:v>
                </c:pt>
                <c:pt idx="27124">
                  <c:v>225.18600000000001</c:v>
                </c:pt>
                <c:pt idx="27125">
                  <c:v>225.19200000000001</c:v>
                </c:pt>
                <c:pt idx="27126">
                  <c:v>225.19499999999999</c:v>
                </c:pt>
                <c:pt idx="27127">
                  <c:v>225.197</c:v>
                </c:pt>
                <c:pt idx="27128">
                  <c:v>225.197</c:v>
                </c:pt>
                <c:pt idx="27129">
                  <c:v>225.19499999999999</c:v>
                </c:pt>
                <c:pt idx="27130">
                  <c:v>225.191</c:v>
                </c:pt>
                <c:pt idx="27131">
                  <c:v>225.18600000000001</c:v>
                </c:pt>
                <c:pt idx="27132">
                  <c:v>225.18</c:v>
                </c:pt>
                <c:pt idx="27133">
                  <c:v>225.173</c:v>
                </c:pt>
                <c:pt idx="27134">
                  <c:v>225.16499999999999</c:v>
                </c:pt>
                <c:pt idx="27135">
                  <c:v>225.155</c:v>
                </c:pt>
                <c:pt idx="27136">
                  <c:v>225.14500000000001</c:v>
                </c:pt>
                <c:pt idx="27137">
                  <c:v>225.13399999999999</c:v>
                </c:pt>
                <c:pt idx="27138">
                  <c:v>225.12299999999999</c:v>
                </c:pt>
                <c:pt idx="27139">
                  <c:v>225.11</c:v>
                </c:pt>
                <c:pt idx="27140">
                  <c:v>225.09700000000001</c:v>
                </c:pt>
                <c:pt idx="27141">
                  <c:v>225.084</c:v>
                </c:pt>
                <c:pt idx="27142">
                  <c:v>225.07</c:v>
                </c:pt>
                <c:pt idx="27143">
                  <c:v>225.05600000000001</c:v>
                </c:pt>
                <c:pt idx="27144">
                  <c:v>225.042</c:v>
                </c:pt>
                <c:pt idx="27145">
                  <c:v>225.02699999999999</c:v>
                </c:pt>
                <c:pt idx="27146">
                  <c:v>225.01300000000001</c:v>
                </c:pt>
                <c:pt idx="27147">
                  <c:v>224.99799999999999</c:v>
                </c:pt>
                <c:pt idx="27148">
                  <c:v>224.983</c:v>
                </c:pt>
                <c:pt idx="27149">
                  <c:v>224.96700000000001</c:v>
                </c:pt>
                <c:pt idx="27150">
                  <c:v>224.952</c:v>
                </c:pt>
                <c:pt idx="27151">
                  <c:v>224.93700000000001</c:v>
                </c:pt>
                <c:pt idx="27152">
                  <c:v>193.11799999999999</c:v>
                </c:pt>
                <c:pt idx="27153">
                  <c:v>126.476</c:v>
                </c:pt>
                <c:pt idx="27154">
                  <c:v>28.124099999999999</c:v>
                </c:pt>
                <c:pt idx="27155">
                  <c:v>-94.462599999999995</c:v>
                </c:pt>
                <c:pt idx="27156">
                  <c:v>-94.436999999999998</c:v>
                </c:pt>
                <c:pt idx="27157">
                  <c:v>-94.415700000000001</c:v>
                </c:pt>
                <c:pt idx="27158">
                  <c:v>-94.398300000000006</c:v>
                </c:pt>
                <c:pt idx="27159">
                  <c:v>-94.384100000000004</c:v>
                </c:pt>
                <c:pt idx="27160">
                  <c:v>-94.372699999999995</c:v>
                </c:pt>
                <c:pt idx="27161">
                  <c:v>-94.363600000000005</c:v>
                </c:pt>
                <c:pt idx="27162">
                  <c:v>-94.356499999999997</c:v>
                </c:pt>
                <c:pt idx="27163">
                  <c:v>-94.351200000000006</c:v>
                </c:pt>
                <c:pt idx="27164">
                  <c:v>-94.347499999999997</c:v>
                </c:pt>
                <c:pt idx="27165">
                  <c:v>-94.345100000000002</c:v>
                </c:pt>
                <c:pt idx="27166">
                  <c:v>-94.343900000000005</c:v>
                </c:pt>
                <c:pt idx="27167">
                  <c:v>-94.343800000000002</c:v>
                </c:pt>
                <c:pt idx="27168">
                  <c:v>-94.3446</c:v>
                </c:pt>
                <c:pt idx="27169">
                  <c:v>-94.346299999999999</c:v>
                </c:pt>
                <c:pt idx="27170">
                  <c:v>-94.348699999999994</c:v>
                </c:pt>
                <c:pt idx="27171">
                  <c:v>-94.351900000000001</c:v>
                </c:pt>
                <c:pt idx="27172">
                  <c:v>-94.355699999999999</c:v>
                </c:pt>
                <c:pt idx="27173">
                  <c:v>-94.360200000000006</c:v>
                </c:pt>
                <c:pt idx="27174">
                  <c:v>-94.365200000000002</c:v>
                </c:pt>
                <c:pt idx="27175">
                  <c:v>-94.370800000000003</c:v>
                </c:pt>
                <c:pt idx="27176">
                  <c:v>-94.376999999999995</c:v>
                </c:pt>
                <c:pt idx="27177">
                  <c:v>-94.383700000000005</c:v>
                </c:pt>
                <c:pt idx="27178">
                  <c:v>-94.390900000000002</c:v>
                </c:pt>
                <c:pt idx="27179">
                  <c:v>-94.398600000000002</c:v>
                </c:pt>
                <c:pt idx="27180">
                  <c:v>-94.406700000000001</c:v>
                </c:pt>
                <c:pt idx="27181">
                  <c:v>-94.415400000000005</c:v>
                </c:pt>
                <c:pt idx="27182">
                  <c:v>-94.424400000000006</c:v>
                </c:pt>
                <c:pt idx="27183">
                  <c:v>-94.433899999999994</c:v>
                </c:pt>
                <c:pt idx="27184">
                  <c:v>-94.443700000000007</c:v>
                </c:pt>
                <c:pt idx="27185">
                  <c:v>-94.453999999999994</c:v>
                </c:pt>
                <c:pt idx="27186">
                  <c:v>-94.464500000000001</c:v>
                </c:pt>
                <c:pt idx="27187">
                  <c:v>-94.475399999999993</c:v>
                </c:pt>
                <c:pt idx="27188">
                  <c:v>-94.486500000000007</c:v>
                </c:pt>
                <c:pt idx="27189">
                  <c:v>-94.497900000000001</c:v>
                </c:pt>
                <c:pt idx="27190">
                  <c:v>-94.509399999999999</c:v>
                </c:pt>
                <c:pt idx="27191">
                  <c:v>-94.521000000000001</c:v>
                </c:pt>
                <c:pt idx="27192">
                  <c:v>-94.532799999999995</c:v>
                </c:pt>
                <c:pt idx="27193">
                  <c:v>-94.544600000000003</c:v>
                </c:pt>
                <c:pt idx="27194">
                  <c:v>-94.556399999999996</c:v>
                </c:pt>
                <c:pt idx="27195">
                  <c:v>-94.568200000000004</c:v>
                </c:pt>
                <c:pt idx="27196">
                  <c:v>-94.579800000000006</c:v>
                </c:pt>
                <c:pt idx="27197">
                  <c:v>-94.591300000000004</c:v>
                </c:pt>
                <c:pt idx="27198">
                  <c:v>-94.602599999999995</c:v>
                </c:pt>
                <c:pt idx="27199">
                  <c:v>-89.568899999999999</c:v>
                </c:pt>
                <c:pt idx="27200">
                  <c:v>-61.314300000000003</c:v>
                </c:pt>
                <c:pt idx="27201">
                  <c:v>-7.9863</c:v>
                </c:pt>
                <c:pt idx="27202">
                  <c:v>76.400700000000001</c:v>
                </c:pt>
                <c:pt idx="27203">
                  <c:v>205.465</c:v>
                </c:pt>
                <c:pt idx="27204">
                  <c:v>225.39599999999999</c:v>
                </c:pt>
                <c:pt idx="27205">
                  <c:v>225.45500000000001</c:v>
                </c:pt>
                <c:pt idx="27206">
                  <c:v>225.50299999999999</c:v>
                </c:pt>
                <c:pt idx="27207">
                  <c:v>225.54300000000001</c:v>
                </c:pt>
                <c:pt idx="27208">
                  <c:v>225.57499999999999</c:v>
                </c:pt>
                <c:pt idx="27209">
                  <c:v>225.601</c:v>
                </c:pt>
                <c:pt idx="27210">
                  <c:v>225.62</c:v>
                </c:pt>
                <c:pt idx="27211">
                  <c:v>225.63499999999999</c:v>
                </c:pt>
                <c:pt idx="27212">
                  <c:v>225.64500000000001</c:v>
                </c:pt>
                <c:pt idx="27213">
                  <c:v>225.65</c:v>
                </c:pt>
                <c:pt idx="27214">
                  <c:v>225.65299999999999</c:v>
                </c:pt>
                <c:pt idx="27215">
                  <c:v>225.65100000000001</c:v>
                </c:pt>
                <c:pt idx="27216">
                  <c:v>225.648</c:v>
                </c:pt>
                <c:pt idx="27217">
                  <c:v>225.64099999999999</c:v>
                </c:pt>
                <c:pt idx="27218">
                  <c:v>225.63300000000001</c:v>
                </c:pt>
                <c:pt idx="27219">
                  <c:v>225.62200000000001</c:v>
                </c:pt>
                <c:pt idx="27220">
                  <c:v>225.61</c:v>
                </c:pt>
                <c:pt idx="27221">
                  <c:v>225.596</c:v>
                </c:pt>
                <c:pt idx="27222">
                  <c:v>225.58</c:v>
                </c:pt>
                <c:pt idx="27223">
                  <c:v>225.56399999999999</c:v>
                </c:pt>
                <c:pt idx="27224">
                  <c:v>225.547</c:v>
                </c:pt>
                <c:pt idx="27225">
                  <c:v>225.52799999999999</c:v>
                </c:pt>
                <c:pt idx="27226">
                  <c:v>225.50899999999999</c:v>
                </c:pt>
                <c:pt idx="27227">
                  <c:v>225.49</c:v>
                </c:pt>
                <c:pt idx="27228">
                  <c:v>225.46899999999999</c:v>
                </c:pt>
                <c:pt idx="27229">
                  <c:v>225.44900000000001</c:v>
                </c:pt>
                <c:pt idx="27230">
                  <c:v>225.428</c:v>
                </c:pt>
                <c:pt idx="27231">
                  <c:v>225.40600000000001</c:v>
                </c:pt>
                <c:pt idx="27232">
                  <c:v>225.38499999999999</c:v>
                </c:pt>
                <c:pt idx="27233">
                  <c:v>225.363</c:v>
                </c:pt>
                <c:pt idx="27234">
                  <c:v>225.34100000000001</c:v>
                </c:pt>
                <c:pt idx="27235">
                  <c:v>225.31899999999999</c:v>
                </c:pt>
                <c:pt idx="27236">
                  <c:v>219.203</c:v>
                </c:pt>
                <c:pt idx="27237">
                  <c:v>181.84899999999999</c:v>
                </c:pt>
                <c:pt idx="27238">
                  <c:v>115.59699999999999</c:v>
                </c:pt>
                <c:pt idx="27239">
                  <c:v>21.746400000000001</c:v>
                </c:pt>
                <c:pt idx="27240">
                  <c:v>-94.599500000000006</c:v>
                </c:pt>
                <c:pt idx="27241">
                  <c:v>-94.571100000000001</c:v>
                </c:pt>
                <c:pt idx="27242">
                  <c:v>-94.5471</c:v>
                </c:pt>
                <c:pt idx="27243">
                  <c:v>-94.526700000000005</c:v>
                </c:pt>
                <c:pt idx="27244">
                  <c:v>-94.509500000000003</c:v>
                </c:pt>
                <c:pt idx="27245">
                  <c:v>-94.494900000000001</c:v>
                </c:pt>
                <c:pt idx="27246">
                  <c:v>-94.482600000000005</c:v>
                </c:pt>
                <c:pt idx="27247">
                  <c:v>-94.472300000000004</c:v>
                </c:pt>
                <c:pt idx="27248">
                  <c:v>-94.4636</c:v>
                </c:pt>
                <c:pt idx="27249">
                  <c:v>-94.456500000000005</c:v>
                </c:pt>
                <c:pt idx="27250">
                  <c:v>-94.450599999999994</c:v>
                </c:pt>
                <c:pt idx="27251">
                  <c:v>-94.445800000000006</c:v>
                </c:pt>
                <c:pt idx="27252">
                  <c:v>-94.441999999999993</c:v>
                </c:pt>
                <c:pt idx="27253">
                  <c:v>-94.439099999999996</c:v>
                </c:pt>
                <c:pt idx="27254">
                  <c:v>-94.436999999999998</c:v>
                </c:pt>
                <c:pt idx="27255">
                  <c:v>-94.435599999999994</c:v>
                </c:pt>
                <c:pt idx="27256">
                  <c:v>-94.434899999999999</c:v>
                </c:pt>
                <c:pt idx="27257">
                  <c:v>-94.434799999999996</c:v>
                </c:pt>
                <c:pt idx="27258">
                  <c:v>-94.435199999999995</c:v>
                </c:pt>
                <c:pt idx="27259">
                  <c:v>-94.436199999999999</c:v>
                </c:pt>
                <c:pt idx="27260">
                  <c:v>-94.437799999999996</c:v>
                </c:pt>
                <c:pt idx="27261">
                  <c:v>-94.439800000000005</c:v>
                </c:pt>
                <c:pt idx="27262">
                  <c:v>-94.442400000000006</c:v>
                </c:pt>
                <c:pt idx="27263">
                  <c:v>-94.445499999999996</c:v>
                </c:pt>
                <c:pt idx="27264">
                  <c:v>-94.448999999999998</c:v>
                </c:pt>
                <c:pt idx="27265">
                  <c:v>-94.453000000000003</c:v>
                </c:pt>
                <c:pt idx="27266">
                  <c:v>-94.457499999999996</c:v>
                </c:pt>
                <c:pt idx="27267">
                  <c:v>-94.462400000000002</c:v>
                </c:pt>
                <c:pt idx="27268">
                  <c:v>-94.467799999999997</c:v>
                </c:pt>
                <c:pt idx="27269">
                  <c:v>-94.473600000000005</c:v>
                </c:pt>
                <c:pt idx="27270">
                  <c:v>-94.479799999999997</c:v>
                </c:pt>
                <c:pt idx="27271">
                  <c:v>-94.4863</c:v>
                </c:pt>
                <c:pt idx="27272">
                  <c:v>-94.493200000000002</c:v>
                </c:pt>
                <c:pt idx="27273">
                  <c:v>-94.500399999999999</c:v>
                </c:pt>
                <c:pt idx="27274">
                  <c:v>-94.507900000000006</c:v>
                </c:pt>
                <c:pt idx="27275">
                  <c:v>-94.515699999999995</c:v>
                </c:pt>
                <c:pt idx="27276">
                  <c:v>-94.523600000000002</c:v>
                </c:pt>
                <c:pt idx="27277">
                  <c:v>-94.531700000000001</c:v>
                </c:pt>
                <c:pt idx="27278">
                  <c:v>-94.539900000000003</c:v>
                </c:pt>
                <c:pt idx="27279">
                  <c:v>-75.636799999999994</c:v>
                </c:pt>
                <c:pt idx="27280">
                  <c:v>-28.468299999999999</c:v>
                </c:pt>
                <c:pt idx="27281">
                  <c:v>52.797699999999999</c:v>
                </c:pt>
                <c:pt idx="27282">
                  <c:v>182.18299999999999</c:v>
                </c:pt>
                <c:pt idx="27283">
                  <c:v>225.18799999999999</c:v>
                </c:pt>
                <c:pt idx="27284">
                  <c:v>225.24799999999999</c:v>
                </c:pt>
                <c:pt idx="27285">
                  <c:v>225.298</c:v>
                </c:pt>
                <c:pt idx="27286">
                  <c:v>225.339</c:v>
                </c:pt>
                <c:pt idx="27287">
                  <c:v>225.37299999999999</c:v>
                </c:pt>
                <c:pt idx="27288">
                  <c:v>225.4</c:v>
                </c:pt>
                <c:pt idx="27289">
                  <c:v>225.422</c:v>
                </c:pt>
                <c:pt idx="27290">
                  <c:v>225.43899999999999</c:v>
                </c:pt>
                <c:pt idx="27291">
                  <c:v>225.45099999999999</c:v>
                </c:pt>
                <c:pt idx="27292">
                  <c:v>225.459</c:v>
                </c:pt>
                <c:pt idx="27293">
                  <c:v>225.464</c:v>
                </c:pt>
                <c:pt idx="27294">
                  <c:v>225.46600000000001</c:v>
                </c:pt>
                <c:pt idx="27295">
                  <c:v>225.464</c:v>
                </c:pt>
                <c:pt idx="27296">
                  <c:v>225.46</c:v>
                </c:pt>
                <c:pt idx="27297">
                  <c:v>225.45400000000001</c:v>
                </c:pt>
                <c:pt idx="27298">
                  <c:v>225.44499999999999</c:v>
                </c:pt>
                <c:pt idx="27299">
                  <c:v>225.434</c:v>
                </c:pt>
                <c:pt idx="27300">
                  <c:v>225.422</c:v>
                </c:pt>
                <c:pt idx="27301">
                  <c:v>225.40700000000001</c:v>
                </c:pt>
                <c:pt idx="27302">
                  <c:v>225.392</c:v>
                </c:pt>
                <c:pt idx="27303">
                  <c:v>225.374</c:v>
                </c:pt>
                <c:pt idx="27304">
                  <c:v>225.35599999999999</c:v>
                </c:pt>
                <c:pt idx="27305">
                  <c:v>225.33600000000001</c:v>
                </c:pt>
                <c:pt idx="27306">
                  <c:v>225.316</c:v>
                </c:pt>
                <c:pt idx="27307">
                  <c:v>225.29400000000001</c:v>
                </c:pt>
                <c:pt idx="27308">
                  <c:v>225.27199999999999</c:v>
                </c:pt>
                <c:pt idx="27309">
                  <c:v>225.249</c:v>
                </c:pt>
                <c:pt idx="27310">
                  <c:v>225.22499999999999</c:v>
                </c:pt>
                <c:pt idx="27311">
                  <c:v>225.2</c:v>
                </c:pt>
                <c:pt idx="27312">
                  <c:v>225.17599999999999</c:v>
                </c:pt>
                <c:pt idx="27313">
                  <c:v>225.15100000000001</c:v>
                </c:pt>
                <c:pt idx="27314">
                  <c:v>225.125</c:v>
                </c:pt>
                <c:pt idx="27315">
                  <c:v>225.09899999999999</c:v>
                </c:pt>
                <c:pt idx="27316">
                  <c:v>225.07400000000001</c:v>
                </c:pt>
                <c:pt idx="27317">
                  <c:v>225.048</c:v>
                </c:pt>
                <c:pt idx="27318">
                  <c:v>225.02199999999999</c:v>
                </c:pt>
                <c:pt idx="27319">
                  <c:v>224.99600000000001</c:v>
                </c:pt>
                <c:pt idx="27320">
                  <c:v>224.97</c:v>
                </c:pt>
                <c:pt idx="27321">
                  <c:v>224.94499999999999</c:v>
                </c:pt>
                <c:pt idx="27322">
                  <c:v>224.92</c:v>
                </c:pt>
                <c:pt idx="27323">
                  <c:v>224.89500000000001</c:v>
                </c:pt>
                <c:pt idx="27324">
                  <c:v>224.87</c:v>
                </c:pt>
                <c:pt idx="27325">
                  <c:v>224.846</c:v>
                </c:pt>
                <c:pt idx="27326">
                  <c:v>224.822</c:v>
                </c:pt>
                <c:pt idx="27327">
                  <c:v>199.05</c:v>
                </c:pt>
                <c:pt idx="27328">
                  <c:v>143.762</c:v>
                </c:pt>
                <c:pt idx="27329">
                  <c:v>61.4161</c:v>
                </c:pt>
                <c:pt idx="27330">
                  <c:v>-47.184100000000001</c:v>
                </c:pt>
                <c:pt idx="27331">
                  <c:v>-94.379000000000005</c:v>
                </c:pt>
                <c:pt idx="27332">
                  <c:v>-94.3536</c:v>
                </c:pt>
                <c:pt idx="27333">
                  <c:v>-94.332400000000007</c:v>
                </c:pt>
                <c:pt idx="27334">
                  <c:v>-94.314800000000005</c:v>
                </c:pt>
                <c:pt idx="27335">
                  <c:v>-94.300200000000004</c:v>
                </c:pt>
                <c:pt idx="27336">
                  <c:v>-94.288399999999996</c:v>
                </c:pt>
                <c:pt idx="27337">
                  <c:v>-94.278800000000004</c:v>
                </c:pt>
                <c:pt idx="27338">
                  <c:v>-94.271299999999997</c:v>
                </c:pt>
                <c:pt idx="27339">
                  <c:v>-94.265500000000003</c:v>
                </c:pt>
                <c:pt idx="27340">
                  <c:v>-94.261399999999995</c:v>
                </c:pt>
                <c:pt idx="27341">
                  <c:v>-94.258600000000001</c:v>
                </c:pt>
                <c:pt idx="27342">
                  <c:v>-94.257099999999994</c:v>
                </c:pt>
                <c:pt idx="27343">
                  <c:v>-94.256799999999998</c:v>
                </c:pt>
                <c:pt idx="27344">
                  <c:v>-94.257400000000004</c:v>
                </c:pt>
                <c:pt idx="27345">
                  <c:v>-94.259</c:v>
                </c:pt>
                <c:pt idx="27346">
                  <c:v>-94.261499999999998</c:v>
                </c:pt>
                <c:pt idx="27347">
                  <c:v>-94.264700000000005</c:v>
                </c:pt>
                <c:pt idx="27348">
                  <c:v>-94.268699999999995</c:v>
                </c:pt>
                <c:pt idx="27349">
                  <c:v>-94.273300000000006</c:v>
                </c:pt>
                <c:pt idx="27350">
                  <c:v>-94.278599999999997</c:v>
                </c:pt>
                <c:pt idx="27351">
                  <c:v>-94.284499999999994</c:v>
                </c:pt>
                <c:pt idx="27352">
                  <c:v>-94.290899999999993</c:v>
                </c:pt>
                <c:pt idx="27353">
                  <c:v>-94.297899999999998</c:v>
                </c:pt>
                <c:pt idx="27354">
                  <c:v>-94.305300000000003</c:v>
                </c:pt>
                <c:pt idx="27355">
                  <c:v>-94.313299999999998</c:v>
                </c:pt>
                <c:pt idx="27356">
                  <c:v>-94.321600000000004</c:v>
                </c:pt>
                <c:pt idx="27357">
                  <c:v>-94.330399999999997</c:v>
                </c:pt>
                <c:pt idx="27358">
                  <c:v>-94.339500000000001</c:v>
                </c:pt>
                <c:pt idx="27359">
                  <c:v>-94.3489</c:v>
                </c:pt>
                <c:pt idx="27360">
                  <c:v>-94.358599999999996</c:v>
                </c:pt>
                <c:pt idx="27361">
                  <c:v>-94.368600000000001</c:v>
                </c:pt>
                <c:pt idx="27362">
                  <c:v>-94.378699999999995</c:v>
                </c:pt>
                <c:pt idx="27363">
                  <c:v>-94.388999999999996</c:v>
                </c:pt>
                <c:pt idx="27364">
                  <c:v>-74.573899999999995</c:v>
                </c:pt>
                <c:pt idx="27365">
                  <c:v>-30.840499999999999</c:v>
                </c:pt>
                <c:pt idx="27366">
                  <c:v>41.803199999999997</c:v>
                </c:pt>
                <c:pt idx="27367">
                  <c:v>155.07300000000001</c:v>
                </c:pt>
                <c:pt idx="27368">
                  <c:v>224.85</c:v>
                </c:pt>
                <c:pt idx="27369">
                  <c:v>224.917</c:v>
                </c:pt>
                <c:pt idx="27370">
                  <c:v>224.97399999999999</c:v>
                </c:pt>
                <c:pt idx="27371">
                  <c:v>225.02199999999999</c:v>
                </c:pt>
                <c:pt idx="27372">
                  <c:v>225.06299999999999</c:v>
                </c:pt>
                <c:pt idx="27373">
                  <c:v>225.09800000000001</c:v>
                </c:pt>
                <c:pt idx="27374">
                  <c:v>225.12799999999999</c:v>
                </c:pt>
                <c:pt idx="27375">
                  <c:v>225.15299999999999</c:v>
                </c:pt>
                <c:pt idx="27376">
                  <c:v>225.173</c:v>
                </c:pt>
                <c:pt idx="27377">
                  <c:v>225.19</c:v>
                </c:pt>
                <c:pt idx="27378">
                  <c:v>225.203</c:v>
                </c:pt>
                <c:pt idx="27379">
                  <c:v>225.21299999999999</c:v>
                </c:pt>
                <c:pt idx="27380">
                  <c:v>225.22</c:v>
                </c:pt>
                <c:pt idx="27381">
                  <c:v>225.226</c:v>
                </c:pt>
                <c:pt idx="27382">
                  <c:v>225.22800000000001</c:v>
                </c:pt>
                <c:pt idx="27383">
                  <c:v>225.22900000000001</c:v>
                </c:pt>
                <c:pt idx="27384">
                  <c:v>225.22800000000001</c:v>
                </c:pt>
                <c:pt idx="27385">
                  <c:v>225.226</c:v>
                </c:pt>
                <c:pt idx="27386">
                  <c:v>225.22200000000001</c:v>
                </c:pt>
                <c:pt idx="27387">
                  <c:v>225.21600000000001</c:v>
                </c:pt>
                <c:pt idx="27388">
                  <c:v>225.209</c:v>
                </c:pt>
                <c:pt idx="27389">
                  <c:v>225.202</c:v>
                </c:pt>
                <c:pt idx="27390">
                  <c:v>225.19300000000001</c:v>
                </c:pt>
                <c:pt idx="27391">
                  <c:v>225.18299999999999</c:v>
                </c:pt>
                <c:pt idx="27392">
                  <c:v>225.173</c:v>
                </c:pt>
                <c:pt idx="27393">
                  <c:v>225.161</c:v>
                </c:pt>
                <c:pt idx="27394">
                  <c:v>225.149</c:v>
                </c:pt>
                <c:pt idx="27395">
                  <c:v>225.137</c:v>
                </c:pt>
                <c:pt idx="27396">
                  <c:v>225.124</c:v>
                </c:pt>
                <c:pt idx="27397">
                  <c:v>225.11</c:v>
                </c:pt>
                <c:pt idx="27398">
                  <c:v>225.096</c:v>
                </c:pt>
                <c:pt idx="27399">
                  <c:v>225.08199999999999</c:v>
                </c:pt>
                <c:pt idx="27400">
                  <c:v>225.06800000000001</c:v>
                </c:pt>
                <c:pt idx="27401">
                  <c:v>225.053</c:v>
                </c:pt>
                <c:pt idx="27402">
                  <c:v>225.03800000000001</c:v>
                </c:pt>
                <c:pt idx="27403">
                  <c:v>225.024</c:v>
                </c:pt>
                <c:pt idx="27404">
                  <c:v>225.00899999999999</c:v>
                </c:pt>
                <c:pt idx="27405">
                  <c:v>224.994</c:v>
                </c:pt>
                <c:pt idx="27406">
                  <c:v>208.905</c:v>
                </c:pt>
                <c:pt idx="27407">
                  <c:v>156.40299999999999</c:v>
                </c:pt>
                <c:pt idx="27408">
                  <c:v>70.788200000000003</c:v>
                </c:pt>
                <c:pt idx="27409">
                  <c:v>-45.569299999999998</c:v>
                </c:pt>
                <c:pt idx="27410">
                  <c:v>-94.468699999999998</c:v>
                </c:pt>
                <c:pt idx="27411">
                  <c:v>-94.445599999999999</c:v>
                </c:pt>
                <c:pt idx="27412">
                  <c:v>-94.426400000000001</c:v>
                </c:pt>
                <c:pt idx="27413">
                  <c:v>-94.410700000000006</c:v>
                </c:pt>
                <c:pt idx="27414">
                  <c:v>-94.397900000000007</c:v>
                </c:pt>
                <c:pt idx="27415">
                  <c:v>-94.387600000000006</c:v>
                </c:pt>
                <c:pt idx="27416">
                  <c:v>-94.379499999999993</c:v>
                </c:pt>
                <c:pt idx="27417">
                  <c:v>-94.373199999999997</c:v>
                </c:pt>
                <c:pt idx="27418">
                  <c:v>-94.368600000000001</c:v>
                </c:pt>
                <c:pt idx="27419">
                  <c:v>-94.365300000000005</c:v>
                </c:pt>
                <c:pt idx="27420">
                  <c:v>-94.363299999999995</c:v>
                </c:pt>
                <c:pt idx="27421">
                  <c:v>-94.362399999999994</c:v>
                </c:pt>
                <c:pt idx="27422">
                  <c:v>-94.362499999999997</c:v>
                </c:pt>
                <c:pt idx="27423">
                  <c:v>-94.363399999999999</c:v>
                </c:pt>
                <c:pt idx="27424">
                  <c:v>-94.365099999999998</c:v>
                </c:pt>
                <c:pt idx="27425">
                  <c:v>-94.367599999999996</c:v>
                </c:pt>
                <c:pt idx="27426">
                  <c:v>-94.370699999999999</c:v>
                </c:pt>
                <c:pt idx="27427">
                  <c:v>-94.374399999999994</c:v>
                </c:pt>
                <c:pt idx="27428">
                  <c:v>-94.378799999999998</c:v>
                </c:pt>
                <c:pt idx="27429">
                  <c:v>-94.383700000000005</c:v>
                </c:pt>
                <c:pt idx="27430">
                  <c:v>-94.389099999999999</c:v>
                </c:pt>
                <c:pt idx="27431">
                  <c:v>-94.395099999999999</c:v>
                </c:pt>
                <c:pt idx="27432">
                  <c:v>-94.401600000000002</c:v>
                </c:pt>
                <c:pt idx="27433">
                  <c:v>-94.408699999999996</c:v>
                </c:pt>
                <c:pt idx="27434">
                  <c:v>-94.4161</c:v>
                </c:pt>
                <c:pt idx="27435">
                  <c:v>-94.424099999999996</c:v>
                </c:pt>
                <c:pt idx="27436">
                  <c:v>-94.432500000000005</c:v>
                </c:pt>
                <c:pt idx="27437">
                  <c:v>-94.441400000000002</c:v>
                </c:pt>
                <c:pt idx="27438">
                  <c:v>-94.450699999999998</c:v>
                </c:pt>
                <c:pt idx="27439">
                  <c:v>-94.460300000000004</c:v>
                </c:pt>
                <c:pt idx="27440">
                  <c:v>-94.470399999999998</c:v>
                </c:pt>
                <c:pt idx="27441">
                  <c:v>-94.480699999999999</c:v>
                </c:pt>
                <c:pt idx="27442">
                  <c:v>-94.491399999999999</c:v>
                </c:pt>
                <c:pt idx="27443">
                  <c:v>-94.502300000000005</c:v>
                </c:pt>
                <c:pt idx="27444">
                  <c:v>-94.513400000000004</c:v>
                </c:pt>
                <c:pt idx="27445">
                  <c:v>-94.524699999999996</c:v>
                </c:pt>
                <c:pt idx="27446">
                  <c:v>-94.536199999999994</c:v>
                </c:pt>
                <c:pt idx="27447">
                  <c:v>-94.547700000000006</c:v>
                </c:pt>
                <c:pt idx="27448">
                  <c:v>-94.559299999999993</c:v>
                </c:pt>
                <c:pt idx="27449">
                  <c:v>-94.570800000000006</c:v>
                </c:pt>
                <c:pt idx="27450">
                  <c:v>-94.582300000000004</c:v>
                </c:pt>
                <c:pt idx="27451">
                  <c:v>-94.593699999999998</c:v>
                </c:pt>
                <c:pt idx="27452">
                  <c:v>-94.604900000000001</c:v>
                </c:pt>
                <c:pt idx="27453">
                  <c:v>-94.615799999999993</c:v>
                </c:pt>
                <c:pt idx="27454">
                  <c:v>-83.078800000000001</c:v>
                </c:pt>
                <c:pt idx="27455">
                  <c:v>-47.380499999999998</c:v>
                </c:pt>
                <c:pt idx="27456">
                  <c:v>15.463200000000001</c:v>
                </c:pt>
                <c:pt idx="27457">
                  <c:v>113.61</c:v>
                </c:pt>
                <c:pt idx="27458">
                  <c:v>225.369</c:v>
                </c:pt>
                <c:pt idx="27459">
                  <c:v>225.435</c:v>
                </c:pt>
                <c:pt idx="27460">
                  <c:v>225.49</c:v>
                </c:pt>
                <c:pt idx="27461">
                  <c:v>225.535</c:v>
                </c:pt>
                <c:pt idx="27462">
                  <c:v>225.571</c:v>
                </c:pt>
                <c:pt idx="27463">
                  <c:v>225.6</c:v>
                </c:pt>
                <c:pt idx="27464">
                  <c:v>225.62299999999999</c:v>
                </c:pt>
                <c:pt idx="27465">
                  <c:v>225.64</c:v>
                </c:pt>
                <c:pt idx="27466">
                  <c:v>225.65199999999999</c:v>
                </c:pt>
                <c:pt idx="27467">
                  <c:v>225.65899999999999</c:v>
                </c:pt>
                <c:pt idx="27468">
                  <c:v>225.66300000000001</c:v>
                </c:pt>
                <c:pt idx="27469">
                  <c:v>225.66300000000001</c:v>
                </c:pt>
                <c:pt idx="27470">
                  <c:v>225.66</c:v>
                </c:pt>
                <c:pt idx="27471">
                  <c:v>225.654</c:v>
                </c:pt>
                <c:pt idx="27472">
                  <c:v>225.64500000000001</c:v>
                </c:pt>
                <c:pt idx="27473">
                  <c:v>225.63499999999999</c:v>
                </c:pt>
                <c:pt idx="27474">
                  <c:v>225.62299999999999</c:v>
                </c:pt>
                <c:pt idx="27475">
                  <c:v>225.60900000000001</c:v>
                </c:pt>
                <c:pt idx="27476">
                  <c:v>225.59299999999999</c:v>
                </c:pt>
                <c:pt idx="27477">
                  <c:v>225.57599999999999</c:v>
                </c:pt>
                <c:pt idx="27478">
                  <c:v>225.559</c:v>
                </c:pt>
                <c:pt idx="27479">
                  <c:v>225.54</c:v>
                </c:pt>
                <c:pt idx="27480">
                  <c:v>225.52</c:v>
                </c:pt>
                <c:pt idx="27481">
                  <c:v>225.5</c:v>
                </c:pt>
                <c:pt idx="27482">
                  <c:v>225.47900000000001</c:v>
                </c:pt>
                <c:pt idx="27483">
                  <c:v>225.45699999999999</c:v>
                </c:pt>
                <c:pt idx="27484">
                  <c:v>225.43600000000001</c:v>
                </c:pt>
                <c:pt idx="27485">
                  <c:v>225.41300000000001</c:v>
                </c:pt>
                <c:pt idx="27486">
                  <c:v>225.39099999999999</c:v>
                </c:pt>
                <c:pt idx="27487">
                  <c:v>225.36799999999999</c:v>
                </c:pt>
                <c:pt idx="27488">
                  <c:v>225.346</c:v>
                </c:pt>
                <c:pt idx="27489">
                  <c:v>225.32300000000001</c:v>
                </c:pt>
                <c:pt idx="27490">
                  <c:v>225.3</c:v>
                </c:pt>
                <c:pt idx="27491">
                  <c:v>225.27699999999999</c:v>
                </c:pt>
                <c:pt idx="27492">
                  <c:v>205.79</c:v>
                </c:pt>
                <c:pt idx="27493">
                  <c:v>156.22499999999999</c:v>
                </c:pt>
                <c:pt idx="27494">
                  <c:v>78.590800000000002</c:v>
                </c:pt>
                <c:pt idx="27495">
                  <c:v>-26.328700000000001</c:v>
                </c:pt>
                <c:pt idx="27496">
                  <c:v>-94.573400000000007</c:v>
                </c:pt>
                <c:pt idx="27497">
                  <c:v>-94.546499999999995</c:v>
                </c:pt>
                <c:pt idx="27498">
                  <c:v>-94.523799999999994</c:v>
                </c:pt>
                <c:pt idx="27499">
                  <c:v>-94.504599999999996</c:v>
                </c:pt>
                <c:pt idx="27500">
                  <c:v>-94.488299999999995</c:v>
                </c:pt>
                <c:pt idx="27501">
                  <c:v>-94.474599999999995</c:v>
                </c:pt>
                <c:pt idx="27502">
                  <c:v>-94.463099999999997</c:v>
                </c:pt>
                <c:pt idx="27503">
                  <c:v>-94.453400000000002</c:v>
                </c:pt>
                <c:pt idx="27504">
                  <c:v>-94.445400000000006</c:v>
                </c:pt>
                <c:pt idx="27505">
                  <c:v>-94.438800000000001</c:v>
                </c:pt>
                <c:pt idx="27506">
                  <c:v>-94.433499999999995</c:v>
                </c:pt>
                <c:pt idx="27507">
                  <c:v>-94.429199999999994</c:v>
                </c:pt>
                <c:pt idx="27508">
                  <c:v>-94.426000000000002</c:v>
                </c:pt>
                <c:pt idx="27509">
                  <c:v>-94.423599999999993</c:v>
                </c:pt>
                <c:pt idx="27510">
                  <c:v>-94.421899999999994</c:v>
                </c:pt>
                <c:pt idx="27511">
                  <c:v>-94.421000000000006</c:v>
                </c:pt>
                <c:pt idx="27512">
                  <c:v>-94.4208</c:v>
                </c:pt>
                <c:pt idx="27513">
                  <c:v>-94.421199999999999</c:v>
                </c:pt>
                <c:pt idx="27514">
                  <c:v>-94.422200000000004</c:v>
                </c:pt>
                <c:pt idx="27515">
                  <c:v>-94.4238</c:v>
                </c:pt>
                <c:pt idx="27516">
                  <c:v>-94.425799999999995</c:v>
                </c:pt>
                <c:pt idx="27517">
                  <c:v>-94.4285</c:v>
                </c:pt>
                <c:pt idx="27518">
                  <c:v>-94.431600000000003</c:v>
                </c:pt>
                <c:pt idx="27519">
                  <c:v>-94.435199999999995</c:v>
                </c:pt>
                <c:pt idx="27520">
                  <c:v>-94.439300000000003</c:v>
                </c:pt>
                <c:pt idx="27521">
                  <c:v>-94.443899999999999</c:v>
                </c:pt>
                <c:pt idx="27522">
                  <c:v>-94.448899999999995</c:v>
                </c:pt>
                <c:pt idx="27523">
                  <c:v>-94.454400000000007</c:v>
                </c:pt>
                <c:pt idx="27524">
                  <c:v>-94.460300000000004</c:v>
                </c:pt>
                <c:pt idx="27525">
                  <c:v>-94.466499999999996</c:v>
                </c:pt>
                <c:pt idx="27526">
                  <c:v>-94.473200000000006</c:v>
                </c:pt>
                <c:pt idx="27527">
                  <c:v>-94.480199999999996</c:v>
                </c:pt>
                <c:pt idx="27528">
                  <c:v>-94.487499999999997</c:v>
                </c:pt>
                <c:pt idx="27529">
                  <c:v>-94.495000000000005</c:v>
                </c:pt>
                <c:pt idx="27530">
                  <c:v>-94.502799999999993</c:v>
                </c:pt>
                <c:pt idx="27531">
                  <c:v>-94.510800000000003</c:v>
                </c:pt>
                <c:pt idx="27532">
                  <c:v>-94.519000000000005</c:v>
                </c:pt>
                <c:pt idx="27533">
                  <c:v>-89.998500000000007</c:v>
                </c:pt>
                <c:pt idx="27534">
                  <c:v>-58.7194</c:v>
                </c:pt>
                <c:pt idx="27535">
                  <c:v>2.5373100000000002</c:v>
                </c:pt>
                <c:pt idx="27536">
                  <c:v>102.541</c:v>
                </c:pt>
                <c:pt idx="27537">
                  <c:v>225.113</c:v>
                </c:pt>
                <c:pt idx="27538">
                  <c:v>225.178</c:v>
                </c:pt>
                <c:pt idx="27539">
                  <c:v>225.233</c:v>
                </c:pt>
                <c:pt idx="27540">
                  <c:v>225.279</c:v>
                </c:pt>
                <c:pt idx="27541">
                  <c:v>225.31700000000001</c:v>
                </c:pt>
                <c:pt idx="27542">
                  <c:v>225.34800000000001</c:v>
                </c:pt>
                <c:pt idx="27543">
                  <c:v>225.37299999999999</c:v>
                </c:pt>
                <c:pt idx="27544">
                  <c:v>225.392</c:v>
                </c:pt>
                <c:pt idx="27545">
                  <c:v>225.40700000000001</c:v>
                </c:pt>
                <c:pt idx="27546">
                  <c:v>225.41800000000001</c:v>
                </c:pt>
                <c:pt idx="27547">
                  <c:v>225.42500000000001</c:v>
                </c:pt>
                <c:pt idx="27548">
                  <c:v>225.428</c:v>
                </c:pt>
                <c:pt idx="27549">
                  <c:v>225.429</c:v>
                </c:pt>
                <c:pt idx="27550">
                  <c:v>225.42599999999999</c:v>
                </c:pt>
                <c:pt idx="27551">
                  <c:v>225.422</c:v>
                </c:pt>
                <c:pt idx="27552">
                  <c:v>225.41399999999999</c:v>
                </c:pt>
                <c:pt idx="27553">
                  <c:v>225.405</c:v>
                </c:pt>
                <c:pt idx="27554">
                  <c:v>225.39400000000001</c:v>
                </c:pt>
                <c:pt idx="27555">
                  <c:v>225.381</c:v>
                </c:pt>
                <c:pt idx="27556">
                  <c:v>225.36600000000001</c:v>
                </c:pt>
                <c:pt idx="27557">
                  <c:v>225.35</c:v>
                </c:pt>
                <c:pt idx="27558">
                  <c:v>225.333</c:v>
                </c:pt>
                <c:pt idx="27559">
                  <c:v>225.315</c:v>
                </c:pt>
                <c:pt idx="27560">
                  <c:v>225.29499999999999</c:v>
                </c:pt>
                <c:pt idx="27561">
                  <c:v>225.274</c:v>
                </c:pt>
                <c:pt idx="27562">
                  <c:v>225.25299999999999</c:v>
                </c:pt>
                <c:pt idx="27563">
                  <c:v>225.23099999999999</c:v>
                </c:pt>
                <c:pt idx="27564">
                  <c:v>225.208</c:v>
                </c:pt>
                <c:pt idx="27565">
                  <c:v>225.184</c:v>
                </c:pt>
                <c:pt idx="27566">
                  <c:v>225.16</c:v>
                </c:pt>
                <c:pt idx="27567">
                  <c:v>225.136</c:v>
                </c:pt>
                <c:pt idx="27568">
                  <c:v>225.11099999999999</c:v>
                </c:pt>
                <c:pt idx="27569">
                  <c:v>225.08600000000001</c:v>
                </c:pt>
                <c:pt idx="27570">
                  <c:v>225.06</c:v>
                </c:pt>
                <c:pt idx="27571">
                  <c:v>225.035</c:v>
                </c:pt>
                <c:pt idx="27572">
                  <c:v>225.01</c:v>
                </c:pt>
                <c:pt idx="27573">
                  <c:v>224.98400000000001</c:v>
                </c:pt>
                <c:pt idx="27574">
                  <c:v>224.959</c:v>
                </c:pt>
                <c:pt idx="27575">
                  <c:v>224.934</c:v>
                </c:pt>
                <c:pt idx="27576">
                  <c:v>224.90899999999999</c:v>
                </c:pt>
                <c:pt idx="27577">
                  <c:v>224.88399999999999</c:v>
                </c:pt>
                <c:pt idx="27578">
                  <c:v>224.86</c:v>
                </c:pt>
                <c:pt idx="27579">
                  <c:v>224.83600000000001</c:v>
                </c:pt>
                <c:pt idx="27580">
                  <c:v>224.81200000000001</c:v>
                </c:pt>
                <c:pt idx="27581">
                  <c:v>224.78899999999999</c:v>
                </c:pt>
                <c:pt idx="27582">
                  <c:v>191.976</c:v>
                </c:pt>
                <c:pt idx="27583">
                  <c:v>129.90899999999999</c:v>
                </c:pt>
                <c:pt idx="27584">
                  <c:v>40.919899999999998</c:v>
                </c:pt>
                <c:pt idx="27585">
                  <c:v>-74.2834</c:v>
                </c:pt>
                <c:pt idx="27586">
                  <c:v>-94.362799999999993</c:v>
                </c:pt>
                <c:pt idx="27587">
                  <c:v>-94.338700000000003</c:v>
                </c:pt>
                <c:pt idx="27588">
                  <c:v>-94.318700000000007</c:v>
                </c:pt>
                <c:pt idx="27589">
                  <c:v>-94.302099999999996</c:v>
                </c:pt>
                <c:pt idx="27590">
                  <c:v>-94.288600000000002</c:v>
                </c:pt>
                <c:pt idx="27591">
                  <c:v>-94.277600000000007</c:v>
                </c:pt>
                <c:pt idx="27592">
                  <c:v>-94.268900000000002</c:v>
                </c:pt>
                <c:pt idx="27593">
                  <c:v>-94.262200000000007</c:v>
                </c:pt>
                <c:pt idx="27594">
                  <c:v>-94.257300000000001</c:v>
                </c:pt>
                <c:pt idx="27595">
                  <c:v>-94.253900000000002</c:v>
                </c:pt>
                <c:pt idx="27596">
                  <c:v>-94.251900000000006</c:v>
                </c:pt>
                <c:pt idx="27597">
                  <c:v>-94.251099999999994</c:v>
                </c:pt>
                <c:pt idx="27598">
                  <c:v>-94.251400000000004</c:v>
                </c:pt>
                <c:pt idx="27599">
                  <c:v>-94.252799999999993</c:v>
                </c:pt>
                <c:pt idx="27600">
                  <c:v>-94.254999999999995</c:v>
                </c:pt>
                <c:pt idx="27601">
                  <c:v>-94.258200000000002</c:v>
                </c:pt>
                <c:pt idx="27602">
                  <c:v>-94.262100000000004</c:v>
                </c:pt>
                <c:pt idx="27603">
                  <c:v>-94.2667</c:v>
                </c:pt>
                <c:pt idx="27604">
                  <c:v>-94.272000000000006</c:v>
                </c:pt>
                <c:pt idx="27605">
                  <c:v>-94.277900000000002</c:v>
                </c:pt>
                <c:pt idx="27606">
                  <c:v>-94.284499999999994</c:v>
                </c:pt>
                <c:pt idx="27607">
                  <c:v>-94.291600000000003</c:v>
                </c:pt>
                <c:pt idx="27608">
                  <c:v>-94.299199999999999</c:v>
                </c:pt>
                <c:pt idx="27609">
                  <c:v>-94.307299999999998</c:v>
                </c:pt>
                <c:pt idx="27610">
                  <c:v>-94.315799999999996</c:v>
                </c:pt>
                <c:pt idx="27611">
                  <c:v>-94.324799999999996</c:v>
                </c:pt>
                <c:pt idx="27612">
                  <c:v>-94.334199999999996</c:v>
                </c:pt>
                <c:pt idx="27613">
                  <c:v>-94.343900000000005</c:v>
                </c:pt>
                <c:pt idx="27614">
                  <c:v>-94.353899999999996</c:v>
                </c:pt>
                <c:pt idx="27615">
                  <c:v>-94.364099999999993</c:v>
                </c:pt>
                <c:pt idx="27616">
                  <c:v>-94.374600000000001</c:v>
                </c:pt>
                <c:pt idx="27617">
                  <c:v>-94.385300000000001</c:v>
                </c:pt>
                <c:pt idx="27618">
                  <c:v>-94.396100000000004</c:v>
                </c:pt>
                <c:pt idx="27619">
                  <c:v>-88.580699999999993</c:v>
                </c:pt>
                <c:pt idx="27620">
                  <c:v>-60.142899999999997</c:v>
                </c:pt>
                <c:pt idx="27621">
                  <c:v>-6.5504100000000003</c:v>
                </c:pt>
                <c:pt idx="27622">
                  <c:v>79.095100000000002</c:v>
                </c:pt>
                <c:pt idx="27623">
                  <c:v>211.946</c:v>
                </c:pt>
                <c:pt idx="27624">
                  <c:v>224.917</c:v>
                </c:pt>
                <c:pt idx="27625">
                  <c:v>224.98</c:v>
                </c:pt>
                <c:pt idx="27626">
                  <c:v>225.03399999999999</c:v>
                </c:pt>
                <c:pt idx="27627">
                  <c:v>225.07900000000001</c:v>
                </c:pt>
                <c:pt idx="27628">
                  <c:v>225.11799999999999</c:v>
                </c:pt>
                <c:pt idx="27629">
                  <c:v>225.15</c:v>
                </c:pt>
                <c:pt idx="27630">
                  <c:v>225.178</c:v>
                </c:pt>
                <c:pt idx="27631">
                  <c:v>225.20099999999999</c:v>
                </c:pt>
                <c:pt idx="27632">
                  <c:v>225.21899999999999</c:v>
                </c:pt>
                <c:pt idx="27633">
                  <c:v>225.23400000000001</c:v>
                </c:pt>
                <c:pt idx="27634">
                  <c:v>225.24600000000001</c:v>
                </c:pt>
                <c:pt idx="27635">
                  <c:v>225.25399999999999</c:v>
                </c:pt>
                <c:pt idx="27636">
                  <c:v>225.261</c:v>
                </c:pt>
                <c:pt idx="27637">
                  <c:v>225.26400000000001</c:v>
                </c:pt>
                <c:pt idx="27638">
                  <c:v>225.26599999999999</c:v>
                </c:pt>
                <c:pt idx="27639">
                  <c:v>225.26599999999999</c:v>
                </c:pt>
                <c:pt idx="27640">
                  <c:v>225.26400000000001</c:v>
                </c:pt>
                <c:pt idx="27641">
                  <c:v>225.26</c:v>
                </c:pt>
                <c:pt idx="27642">
                  <c:v>225.255</c:v>
                </c:pt>
                <c:pt idx="27643">
                  <c:v>225.249</c:v>
                </c:pt>
                <c:pt idx="27644">
                  <c:v>225.24100000000001</c:v>
                </c:pt>
                <c:pt idx="27645">
                  <c:v>225.233</c:v>
                </c:pt>
                <c:pt idx="27646">
                  <c:v>225.22300000000001</c:v>
                </c:pt>
                <c:pt idx="27647">
                  <c:v>225.21299999999999</c:v>
                </c:pt>
                <c:pt idx="27648">
                  <c:v>225.202</c:v>
                </c:pt>
                <c:pt idx="27649">
                  <c:v>225.19</c:v>
                </c:pt>
                <c:pt idx="27650">
                  <c:v>225.178</c:v>
                </c:pt>
                <c:pt idx="27651">
                  <c:v>225.16499999999999</c:v>
                </c:pt>
                <c:pt idx="27652">
                  <c:v>225.15199999999999</c:v>
                </c:pt>
                <c:pt idx="27653">
                  <c:v>225.13800000000001</c:v>
                </c:pt>
                <c:pt idx="27654">
                  <c:v>225.124</c:v>
                </c:pt>
                <c:pt idx="27655">
                  <c:v>225.10900000000001</c:v>
                </c:pt>
                <c:pt idx="27656">
                  <c:v>225.095</c:v>
                </c:pt>
                <c:pt idx="27657">
                  <c:v>225.08</c:v>
                </c:pt>
                <c:pt idx="27658">
                  <c:v>225.065</c:v>
                </c:pt>
                <c:pt idx="27659">
                  <c:v>225.05</c:v>
                </c:pt>
                <c:pt idx="27660">
                  <c:v>225.035</c:v>
                </c:pt>
                <c:pt idx="27661">
                  <c:v>190.78700000000001</c:v>
                </c:pt>
                <c:pt idx="27662">
                  <c:v>122.43899999999999</c:v>
                </c:pt>
                <c:pt idx="27663">
                  <c:v>22.8169</c:v>
                </c:pt>
                <c:pt idx="27664">
                  <c:v>-94.502399999999994</c:v>
                </c:pt>
                <c:pt idx="27665">
                  <c:v>-94.476699999999994</c:v>
                </c:pt>
                <c:pt idx="27666">
                  <c:v>-94.455399999999997</c:v>
                </c:pt>
                <c:pt idx="27667">
                  <c:v>-94.437799999999996</c:v>
                </c:pt>
                <c:pt idx="27668">
                  <c:v>-94.423400000000001</c:v>
                </c:pt>
                <c:pt idx="27669">
                  <c:v>-94.411600000000007</c:v>
                </c:pt>
                <c:pt idx="27670">
                  <c:v>-94.402199999999993</c:v>
                </c:pt>
                <c:pt idx="27671">
                  <c:v>-94.3947</c:v>
                </c:pt>
                <c:pt idx="27672">
                  <c:v>-94.388999999999996</c:v>
                </c:pt>
                <c:pt idx="27673">
                  <c:v>-94.384699999999995</c:v>
                </c:pt>
                <c:pt idx="27674">
                  <c:v>-94.381799999999998</c:v>
                </c:pt>
                <c:pt idx="27675">
                  <c:v>-94.38</c:v>
                </c:pt>
                <c:pt idx="27676">
                  <c:v>-94.379300000000001</c:v>
                </c:pt>
                <c:pt idx="27677">
                  <c:v>-94.379400000000004</c:v>
                </c:pt>
                <c:pt idx="27678">
                  <c:v>-94.380399999999995</c:v>
                </c:pt>
                <c:pt idx="27679">
                  <c:v>-94.382099999999994</c:v>
                </c:pt>
                <c:pt idx="27680">
                  <c:v>-94.384500000000003</c:v>
                </c:pt>
                <c:pt idx="27681">
                  <c:v>-94.387500000000003</c:v>
                </c:pt>
                <c:pt idx="27682">
                  <c:v>-94.391099999999994</c:v>
                </c:pt>
                <c:pt idx="27683">
                  <c:v>-94.395300000000006</c:v>
                </c:pt>
                <c:pt idx="27684">
                  <c:v>-94.400099999999995</c:v>
                </c:pt>
                <c:pt idx="27685">
                  <c:v>-94.4054</c:v>
                </c:pt>
                <c:pt idx="27686">
                  <c:v>-94.411199999999994</c:v>
                </c:pt>
                <c:pt idx="27687">
                  <c:v>-94.417400000000001</c:v>
                </c:pt>
                <c:pt idx="27688">
                  <c:v>-94.424199999999999</c:v>
                </c:pt>
                <c:pt idx="27689">
                  <c:v>-94.4315</c:v>
                </c:pt>
                <c:pt idx="27690">
                  <c:v>-94.4392</c:v>
                </c:pt>
                <c:pt idx="27691">
                  <c:v>-94.447299999999998</c:v>
                </c:pt>
                <c:pt idx="27692">
                  <c:v>-94.4559</c:v>
                </c:pt>
                <c:pt idx="27693">
                  <c:v>-94.4649</c:v>
                </c:pt>
                <c:pt idx="27694">
                  <c:v>-94.474299999999999</c:v>
                </c:pt>
                <c:pt idx="27695">
                  <c:v>-94.483999999999995</c:v>
                </c:pt>
                <c:pt idx="27696">
                  <c:v>-94.494</c:v>
                </c:pt>
                <c:pt idx="27697">
                  <c:v>-94.504400000000004</c:v>
                </c:pt>
                <c:pt idx="27698">
                  <c:v>-94.514899999999997</c:v>
                </c:pt>
                <c:pt idx="27699">
                  <c:v>-94.525700000000001</c:v>
                </c:pt>
                <c:pt idx="27700">
                  <c:v>-94.536600000000007</c:v>
                </c:pt>
                <c:pt idx="27701">
                  <c:v>-94.547700000000006</c:v>
                </c:pt>
                <c:pt idx="27702">
                  <c:v>-94.558800000000005</c:v>
                </c:pt>
                <c:pt idx="27703">
                  <c:v>-94.569900000000004</c:v>
                </c:pt>
                <c:pt idx="27704">
                  <c:v>-94.581000000000003</c:v>
                </c:pt>
                <c:pt idx="27705">
                  <c:v>-94.592100000000002</c:v>
                </c:pt>
                <c:pt idx="27706">
                  <c:v>-94.602999999999994</c:v>
                </c:pt>
                <c:pt idx="27707">
                  <c:v>-94.613699999999994</c:v>
                </c:pt>
                <c:pt idx="27708">
                  <c:v>-94.624200000000002</c:v>
                </c:pt>
                <c:pt idx="27709">
                  <c:v>-73.539000000000001</c:v>
                </c:pt>
                <c:pt idx="27710">
                  <c:v>-27.034500000000001</c:v>
                </c:pt>
                <c:pt idx="27711">
                  <c:v>49.635100000000001</c:v>
                </c:pt>
                <c:pt idx="27712">
                  <c:v>168.166</c:v>
                </c:pt>
                <c:pt idx="27713">
                  <c:v>225.40100000000001</c:v>
                </c:pt>
                <c:pt idx="27714">
                  <c:v>225.46199999999999</c:v>
                </c:pt>
                <c:pt idx="27715">
                  <c:v>225.512</c:v>
                </c:pt>
                <c:pt idx="27716">
                  <c:v>225.553</c:v>
                </c:pt>
                <c:pt idx="27717">
                  <c:v>225.58600000000001</c:v>
                </c:pt>
                <c:pt idx="27718">
                  <c:v>225.61199999999999</c:v>
                </c:pt>
                <c:pt idx="27719">
                  <c:v>225.63200000000001</c:v>
                </c:pt>
                <c:pt idx="27720">
                  <c:v>225.64599999999999</c:v>
                </c:pt>
                <c:pt idx="27721">
                  <c:v>225.65600000000001</c:v>
                </c:pt>
                <c:pt idx="27722">
                  <c:v>225.661</c:v>
                </c:pt>
                <c:pt idx="27723">
                  <c:v>225.66300000000001</c:v>
                </c:pt>
                <c:pt idx="27724">
                  <c:v>225.661</c:v>
                </c:pt>
                <c:pt idx="27725">
                  <c:v>225.65600000000001</c:v>
                </c:pt>
                <c:pt idx="27726">
                  <c:v>225.649</c:v>
                </c:pt>
                <c:pt idx="27727">
                  <c:v>225.63900000000001</c:v>
                </c:pt>
                <c:pt idx="27728">
                  <c:v>225.62799999999999</c:v>
                </c:pt>
                <c:pt idx="27729">
                  <c:v>225.614</c:v>
                </c:pt>
                <c:pt idx="27730">
                  <c:v>225.59899999999999</c:v>
                </c:pt>
                <c:pt idx="27731">
                  <c:v>225.583</c:v>
                </c:pt>
                <c:pt idx="27732">
                  <c:v>225.565</c:v>
                </c:pt>
                <c:pt idx="27733">
                  <c:v>225.54599999999999</c:v>
                </c:pt>
                <c:pt idx="27734">
                  <c:v>225.52600000000001</c:v>
                </c:pt>
                <c:pt idx="27735">
                  <c:v>225.506</c:v>
                </c:pt>
                <c:pt idx="27736">
                  <c:v>225.48500000000001</c:v>
                </c:pt>
                <c:pt idx="27737">
                  <c:v>225.46299999999999</c:v>
                </c:pt>
                <c:pt idx="27738">
                  <c:v>225.441</c:v>
                </c:pt>
                <c:pt idx="27739">
                  <c:v>225.41900000000001</c:v>
                </c:pt>
                <c:pt idx="27740">
                  <c:v>225.39599999999999</c:v>
                </c:pt>
                <c:pt idx="27741">
                  <c:v>225.37299999999999</c:v>
                </c:pt>
                <c:pt idx="27742">
                  <c:v>225.35</c:v>
                </c:pt>
                <c:pt idx="27743">
                  <c:v>225.327</c:v>
                </c:pt>
                <c:pt idx="27744">
                  <c:v>225.303</c:v>
                </c:pt>
                <c:pt idx="27745">
                  <c:v>225.28</c:v>
                </c:pt>
                <c:pt idx="27746">
                  <c:v>225.25700000000001</c:v>
                </c:pt>
                <c:pt idx="27747">
                  <c:v>222.79300000000001</c:v>
                </c:pt>
                <c:pt idx="27748">
                  <c:v>189.065</c:v>
                </c:pt>
                <c:pt idx="27749">
                  <c:v>126.705</c:v>
                </c:pt>
                <c:pt idx="27750">
                  <c:v>37.301099999999998</c:v>
                </c:pt>
                <c:pt idx="27751">
                  <c:v>-78.378900000000002</c:v>
                </c:pt>
                <c:pt idx="27752">
                  <c:v>-94.546400000000006</c:v>
                </c:pt>
                <c:pt idx="27753">
                  <c:v>-94.521500000000003</c:v>
                </c:pt>
                <c:pt idx="27754">
                  <c:v>-94.500500000000002</c:v>
                </c:pt>
                <c:pt idx="27755">
                  <c:v>-94.482799999999997</c:v>
                </c:pt>
                <c:pt idx="27756">
                  <c:v>-94.467799999999997</c:v>
                </c:pt>
                <c:pt idx="27757">
                  <c:v>-94.455200000000005</c:v>
                </c:pt>
                <c:pt idx="27758">
                  <c:v>-94.444699999999997</c:v>
                </c:pt>
                <c:pt idx="27759">
                  <c:v>-94.436000000000007</c:v>
                </c:pt>
                <c:pt idx="27760">
                  <c:v>-94.428899999999999</c:v>
                </c:pt>
                <c:pt idx="27761">
                  <c:v>-94.423100000000005</c:v>
                </c:pt>
                <c:pt idx="27762">
                  <c:v>-94.418499999999995</c:v>
                </c:pt>
                <c:pt idx="27763">
                  <c:v>-94.414900000000003</c:v>
                </c:pt>
                <c:pt idx="27764">
                  <c:v>-94.412300000000002</c:v>
                </c:pt>
                <c:pt idx="27765">
                  <c:v>-94.410499999999999</c:v>
                </c:pt>
                <c:pt idx="27766">
                  <c:v>-94.409499999999994</c:v>
                </c:pt>
                <c:pt idx="27767">
                  <c:v>-94.409199999999998</c:v>
                </c:pt>
                <c:pt idx="27768">
                  <c:v>-94.409599999999998</c:v>
                </c:pt>
                <c:pt idx="27769">
                  <c:v>-94.410499999999999</c:v>
                </c:pt>
                <c:pt idx="27770">
                  <c:v>-94.412000000000006</c:v>
                </c:pt>
                <c:pt idx="27771">
                  <c:v>-94.414100000000005</c:v>
                </c:pt>
                <c:pt idx="27772">
                  <c:v>-94.416700000000006</c:v>
                </c:pt>
                <c:pt idx="27773">
                  <c:v>-94.419799999999995</c:v>
                </c:pt>
                <c:pt idx="27774">
                  <c:v>-94.423400000000001</c:v>
                </c:pt>
                <c:pt idx="27775">
                  <c:v>-94.427499999999995</c:v>
                </c:pt>
                <c:pt idx="27776">
                  <c:v>-94.432000000000002</c:v>
                </c:pt>
                <c:pt idx="27777">
                  <c:v>-94.436999999999998</c:v>
                </c:pt>
                <c:pt idx="27778">
                  <c:v>-94.442400000000006</c:v>
                </c:pt>
                <c:pt idx="27779">
                  <c:v>-94.4482</c:v>
                </c:pt>
                <c:pt idx="27780">
                  <c:v>-94.454300000000003</c:v>
                </c:pt>
                <c:pt idx="27781">
                  <c:v>-94.460800000000006</c:v>
                </c:pt>
                <c:pt idx="27782">
                  <c:v>-94.467699999999994</c:v>
                </c:pt>
                <c:pt idx="27783">
                  <c:v>-94.474800000000002</c:v>
                </c:pt>
                <c:pt idx="27784">
                  <c:v>-94.482200000000006</c:v>
                </c:pt>
                <c:pt idx="27785">
                  <c:v>-94.489800000000002</c:v>
                </c:pt>
                <c:pt idx="27786">
                  <c:v>-94.497600000000006</c:v>
                </c:pt>
                <c:pt idx="27787">
                  <c:v>-94.505499999999998</c:v>
                </c:pt>
                <c:pt idx="27788">
                  <c:v>-78.9559</c:v>
                </c:pt>
                <c:pt idx="27789">
                  <c:v>-35.949599999999997</c:v>
                </c:pt>
                <c:pt idx="27790">
                  <c:v>39.712000000000003</c:v>
                </c:pt>
                <c:pt idx="27791">
                  <c:v>160.62299999999999</c:v>
                </c:pt>
                <c:pt idx="27792">
                  <c:v>225.09700000000001</c:v>
                </c:pt>
                <c:pt idx="27793">
                  <c:v>225.15799999999999</c:v>
                </c:pt>
                <c:pt idx="27794">
                  <c:v>225.209</c:v>
                </c:pt>
                <c:pt idx="27795">
                  <c:v>225.251</c:v>
                </c:pt>
                <c:pt idx="27796">
                  <c:v>225.286</c:v>
                </c:pt>
                <c:pt idx="27797">
                  <c:v>225.315</c:v>
                </c:pt>
                <c:pt idx="27798">
                  <c:v>225.33699999999999</c:v>
                </c:pt>
                <c:pt idx="27799">
                  <c:v>225.35499999999999</c:v>
                </c:pt>
                <c:pt idx="27800">
                  <c:v>225.36799999999999</c:v>
                </c:pt>
                <c:pt idx="27801">
                  <c:v>225.37799999999999</c:v>
                </c:pt>
                <c:pt idx="27802">
                  <c:v>225.38399999999999</c:v>
                </c:pt>
                <c:pt idx="27803">
                  <c:v>225.386</c:v>
                </c:pt>
                <c:pt idx="27804">
                  <c:v>225.386</c:v>
                </c:pt>
                <c:pt idx="27805">
                  <c:v>225.38300000000001</c:v>
                </c:pt>
                <c:pt idx="27806">
                  <c:v>225.37799999999999</c:v>
                </c:pt>
                <c:pt idx="27807">
                  <c:v>225.37100000000001</c:v>
                </c:pt>
                <c:pt idx="27808">
                  <c:v>225.36099999999999</c:v>
                </c:pt>
                <c:pt idx="27809">
                  <c:v>225.35</c:v>
                </c:pt>
                <c:pt idx="27810">
                  <c:v>225.33699999999999</c:v>
                </c:pt>
                <c:pt idx="27811">
                  <c:v>225.32300000000001</c:v>
                </c:pt>
                <c:pt idx="27812">
                  <c:v>225.30699999999999</c:v>
                </c:pt>
                <c:pt idx="27813">
                  <c:v>225.29</c:v>
                </c:pt>
                <c:pt idx="27814">
                  <c:v>225.27199999999999</c:v>
                </c:pt>
                <c:pt idx="27815">
                  <c:v>225.25200000000001</c:v>
                </c:pt>
                <c:pt idx="27816">
                  <c:v>225.232</c:v>
                </c:pt>
                <c:pt idx="27817">
                  <c:v>225.21100000000001</c:v>
                </c:pt>
                <c:pt idx="27818">
                  <c:v>225.18899999999999</c:v>
                </c:pt>
                <c:pt idx="27819">
                  <c:v>225.167</c:v>
                </c:pt>
                <c:pt idx="27820">
                  <c:v>225.14400000000001</c:v>
                </c:pt>
                <c:pt idx="27821">
                  <c:v>225.12100000000001</c:v>
                </c:pt>
                <c:pt idx="27822">
                  <c:v>225.09700000000001</c:v>
                </c:pt>
                <c:pt idx="27823">
                  <c:v>225.07300000000001</c:v>
                </c:pt>
                <c:pt idx="27824">
                  <c:v>225.04900000000001</c:v>
                </c:pt>
                <c:pt idx="27825">
                  <c:v>225.024</c:v>
                </c:pt>
                <c:pt idx="27826">
                  <c:v>225</c:v>
                </c:pt>
                <c:pt idx="27827">
                  <c:v>224.97499999999999</c:v>
                </c:pt>
                <c:pt idx="27828">
                  <c:v>224.95099999999999</c:v>
                </c:pt>
                <c:pt idx="27829">
                  <c:v>224.92599999999999</c:v>
                </c:pt>
                <c:pt idx="27830">
                  <c:v>224.90199999999999</c:v>
                </c:pt>
                <c:pt idx="27831">
                  <c:v>224.87799999999999</c:v>
                </c:pt>
                <c:pt idx="27832">
                  <c:v>224.85499999999999</c:v>
                </c:pt>
                <c:pt idx="27833">
                  <c:v>224.83099999999999</c:v>
                </c:pt>
                <c:pt idx="27834">
                  <c:v>224.809</c:v>
                </c:pt>
                <c:pt idx="27835">
                  <c:v>224.786</c:v>
                </c:pt>
                <c:pt idx="27836">
                  <c:v>214.649</c:v>
                </c:pt>
                <c:pt idx="27837">
                  <c:v>171.755</c:v>
                </c:pt>
                <c:pt idx="27838">
                  <c:v>99.413200000000003</c:v>
                </c:pt>
                <c:pt idx="27839">
                  <c:v>-0.51311300000000004</c:v>
                </c:pt>
                <c:pt idx="27840">
                  <c:v>-94.374899999999997</c:v>
                </c:pt>
                <c:pt idx="27841">
                  <c:v>-94.348500000000001</c:v>
                </c:pt>
                <c:pt idx="27842">
                  <c:v>-94.326499999999996</c:v>
                </c:pt>
                <c:pt idx="27843">
                  <c:v>-94.308300000000003</c:v>
                </c:pt>
                <c:pt idx="27844">
                  <c:v>-94.293400000000005</c:v>
                </c:pt>
                <c:pt idx="27845">
                  <c:v>-94.281300000000002</c:v>
                </c:pt>
                <c:pt idx="27846">
                  <c:v>-94.271699999999996</c:v>
                </c:pt>
                <c:pt idx="27847">
                  <c:v>-94.264200000000002</c:v>
                </c:pt>
                <c:pt idx="27848">
                  <c:v>-94.258600000000001</c:v>
                </c:pt>
                <c:pt idx="27849">
                  <c:v>-94.254599999999996</c:v>
                </c:pt>
                <c:pt idx="27850">
                  <c:v>-94.252200000000002</c:v>
                </c:pt>
                <c:pt idx="27851">
                  <c:v>-94.251000000000005</c:v>
                </c:pt>
                <c:pt idx="27852">
                  <c:v>-94.251099999999994</c:v>
                </c:pt>
                <c:pt idx="27853">
                  <c:v>-94.252200000000002</c:v>
                </c:pt>
                <c:pt idx="27854">
                  <c:v>-94.254199999999997</c:v>
                </c:pt>
                <c:pt idx="27855">
                  <c:v>-94.257099999999994</c:v>
                </c:pt>
                <c:pt idx="27856">
                  <c:v>-94.260900000000007</c:v>
                </c:pt>
                <c:pt idx="27857">
                  <c:v>-94.2654</c:v>
                </c:pt>
                <c:pt idx="27858">
                  <c:v>-94.270600000000002</c:v>
                </c:pt>
                <c:pt idx="27859">
                  <c:v>-94.276399999999995</c:v>
                </c:pt>
                <c:pt idx="27860">
                  <c:v>-94.282799999999995</c:v>
                </c:pt>
                <c:pt idx="27861">
                  <c:v>-94.289900000000003</c:v>
                </c:pt>
                <c:pt idx="27862">
                  <c:v>-94.297399999999996</c:v>
                </c:pt>
                <c:pt idx="27863">
                  <c:v>-94.305499999999995</c:v>
                </c:pt>
                <c:pt idx="27864">
                  <c:v>-94.313999999999993</c:v>
                </c:pt>
                <c:pt idx="27865">
                  <c:v>-94.322900000000004</c:v>
                </c:pt>
                <c:pt idx="27866">
                  <c:v>-94.332300000000004</c:v>
                </c:pt>
                <c:pt idx="27867">
                  <c:v>-94.341999999999999</c:v>
                </c:pt>
                <c:pt idx="27868">
                  <c:v>-94.352000000000004</c:v>
                </c:pt>
                <c:pt idx="27869">
                  <c:v>-94.362300000000005</c:v>
                </c:pt>
                <c:pt idx="27870">
                  <c:v>-94.372900000000001</c:v>
                </c:pt>
                <c:pt idx="27871">
                  <c:v>-94.383700000000005</c:v>
                </c:pt>
                <c:pt idx="27872">
                  <c:v>-94.3947</c:v>
                </c:pt>
                <c:pt idx="27873">
                  <c:v>-94.405799999999999</c:v>
                </c:pt>
                <c:pt idx="27874">
                  <c:v>-94.416899999999998</c:v>
                </c:pt>
                <c:pt idx="27875">
                  <c:v>-80.835099999999997</c:v>
                </c:pt>
                <c:pt idx="27876">
                  <c:v>-44.219499999999996</c:v>
                </c:pt>
                <c:pt idx="27877">
                  <c:v>19.093699999999998</c:v>
                </c:pt>
                <c:pt idx="27878">
                  <c:v>118.18899999999999</c:v>
                </c:pt>
                <c:pt idx="27879">
                  <c:v>224.91200000000001</c:v>
                </c:pt>
                <c:pt idx="27880">
                  <c:v>224.982</c:v>
                </c:pt>
                <c:pt idx="27881">
                  <c:v>225.042</c:v>
                </c:pt>
                <c:pt idx="27882">
                  <c:v>225.09299999999999</c:v>
                </c:pt>
                <c:pt idx="27883">
                  <c:v>225.136</c:v>
                </c:pt>
                <c:pt idx="27884">
                  <c:v>225.173</c:v>
                </c:pt>
                <c:pt idx="27885">
                  <c:v>225.20400000000001</c:v>
                </c:pt>
                <c:pt idx="27886">
                  <c:v>225.23</c:v>
                </c:pt>
                <c:pt idx="27887">
                  <c:v>225.251</c:v>
                </c:pt>
                <c:pt idx="27888">
                  <c:v>225.268</c:v>
                </c:pt>
                <c:pt idx="27889">
                  <c:v>225.28100000000001</c:v>
                </c:pt>
                <c:pt idx="27890">
                  <c:v>225.292</c:v>
                </c:pt>
                <c:pt idx="27891">
                  <c:v>225.29900000000001</c:v>
                </c:pt>
                <c:pt idx="27892">
                  <c:v>225.304</c:v>
                </c:pt>
                <c:pt idx="27893">
                  <c:v>225.30600000000001</c:v>
                </c:pt>
                <c:pt idx="27894">
                  <c:v>225.30699999999999</c:v>
                </c:pt>
                <c:pt idx="27895">
                  <c:v>225.30600000000001</c:v>
                </c:pt>
                <c:pt idx="27896">
                  <c:v>225.303</c:v>
                </c:pt>
                <c:pt idx="27897">
                  <c:v>225.298</c:v>
                </c:pt>
                <c:pt idx="27898">
                  <c:v>225.292</c:v>
                </c:pt>
                <c:pt idx="27899">
                  <c:v>225.285</c:v>
                </c:pt>
                <c:pt idx="27900">
                  <c:v>225.27699999999999</c:v>
                </c:pt>
                <c:pt idx="27901">
                  <c:v>225.267</c:v>
                </c:pt>
                <c:pt idx="27902">
                  <c:v>225.25700000000001</c:v>
                </c:pt>
                <c:pt idx="27903">
                  <c:v>225.24600000000001</c:v>
                </c:pt>
                <c:pt idx="27904">
                  <c:v>225.23400000000001</c:v>
                </c:pt>
                <c:pt idx="27905">
                  <c:v>225.22200000000001</c:v>
                </c:pt>
                <c:pt idx="27906">
                  <c:v>225.209</c:v>
                </c:pt>
                <c:pt idx="27907">
                  <c:v>225.196</c:v>
                </c:pt>
                <c:pt idx="27908">
                  <c:v>225.18199999999999</c:v>
                </c:pt>
                <c:pt idx="27909">
                  <c:v>225.16800000000001</c:v>
                </c:pt>
                <c:pt idx="27910">
                  <c:v>225.154</c:v>
                </c:pt>
                <c:pt idx="27911">
                  <c:v>225.13900000000001</c:v>
                </c:pt>
                <c:pt idx="27912">
                  <c:v>225.124</c:v>
                </c:pt>
                <c:pt idx="27913">
                  <c:v>225.10900000000001</c:v>
                </c:pt>
                <c:pt idx="27914">
                  <c:v>225.09399999999999</c:v>
                </c:pt>
                <c:pt idx="27915">
                  <c:v>213.363</c:v>
                </c:pt>
                <c:pt idx="27916">
                  <c:v>165.666</c:v>
                </c:pt>
                <c:pt idx="27917">
                  <c:v>85.081999999999994</c:v>
                </c:pt>
                <c:pt idx="27918">
                  <c:v>-26.185500000000001</c:v>
                </c:pt>
                <c:pt idx="27919">
                  <c:v>-94.512900000000002</c:v>
                </c:pt>
                <c:pt idx="27920">
                  <c:v>-94.488799999999998</c:v>
                </c:pt>
                <c:pt idx="27921">
                  <c:v>-94.468800000000002</c:v>
                </c:pt>
                <c:pt idx="27922">
                  <c:v>-94.452200000000005</c:v>
                </c:pt>
                <c:pt idx="27923">
                  <c:v>-94.438599999999994</c:v>
                </c:pt>
                <c:pt idx="27924">
                  <c:v>-94.427599999999998</c:v>
                </c:pt>
                <c:pt idx="27925">
                  <c:v>-94.418700000000001</c:v>
                </c:pt>
                <c:pt idx="27926">
                  <c:v>-94.411699999999996</c:v>
                </c:pt>
                <c:pt idx="27927">
                  <c:v>-94.406300000000002</c:v>
                </c:pt>
                <c:pt idx="27928">
                  <c:v>-94.402199999999993</c:v>
                </c:pt>
                <c:pt idx="27929">
                  <c:v>-94.3994</c:v>
                </c:pt>
                <c:pt idx="27930">
                  <c:v>-94.3977</c:v>
                </c:pt>
                <c:pt idx="27931">
                  <c:v>-94.396900000000002</c:v>
                </c:pt>
                <c:pt idx="27932">
                  <c:v>-94.397000000000006</c:v>
                </c:pt>
                <c:pt idx="27933">
                  <c:v>-94.397800000000004</c:v>
                </c:pt>
                <c:pt idx="27934">
                  <c:v>-94.399299999999997</c:v>
                </c:pt>
                <c:pt idx="27935">
                  <c:v>-94.401399999999995</c:v>
                </c:pt>
                <c:pt idx="27936">
                  <c:v>-94.404200000000003</c:v>
                </c:pt>
                <c:pt idx="27937">
                  <c:v>-94.407499999999999</c:v>
                </c:pt>
                <c:pt idx="27938">
                  <c:v>-94.411299999999997</c:v>
                </c:pt>
                <c:pt idx="27939">
                  <c:v>-94.415700000000001</c:v>
                </c:pt>
                <c:pt idx="27940">
                  <c:v>-94.420599999999993</c:v>
                </c:pt>
                <c:pt idx="27941">
                  <c:v>-94.426000000000002</c:v>
                </c:pt>
                <c:pt idx="27942">
                  <c:v>-94.431799999999996</c:v>
                </c:pt>
                <c:pt idx="27943">
                  <c:v>-94.438100000000006</c:v>
                </c:pt>
                <c:pt idx="27944">
                  <c:v>-94.444900000000004</c:v>
                </c:pt>
                <c:pt idx="27945">
                  <c:v>-94.452100000000002</c:v>
                </c:pt>
                <c:pt idx="27946">
                  <c:v>-94.459800000000001</c:v>
                </c:pt>
                <c:pt idx="27947">
                  <c:v>-94.4679</c:v>
                </c:pt>
                <c:pt idx="27948">
                  <c:v>-94.476399999999998</c:v>
                </c:pt>
                <c:pt idx="27949">
                  <c:v>-94.485200000000006</c:v>
                </c:pt>
                <c:pt idx="27950">
                  <c:v>-94.494500000000002</c:v>
                </c:pt>
                <c:pt idx="27951">
                  <c:v>-94.504000000000005</c:v>
                </c:pt>
                <c:pt idx="27952">
                  <c:v>-94.513800000000003</c:v>
                </c:pt>
                <c:pt idx="27953">
                  <c:v>-94.523899999999998</c:v>
                </c:pt>
                <c:pt idx="27954">
                  <c:v>-94.534199999999998</c:v>
                </c:pt>
                <c:pt idx="27955">
                  <c:v>-94.544700000000006</c:v>
                </c:pt>
                <c:pt idx="27956">
                  <c:v>-94.555300000000003</c:v>
                </c:pt>
                <c:pt idx="27957">
                  <c:v>-94.565899999999999</c:v>
                </c:pt>
                <c:pt idx="27958">
                  <c:v>-94.576700000000002</c:v>
                </c:pt>
                <c:pt idx="27959">
                  <c:v>-94.587299999999999</c:v>
                </c:pt>
                <c:pt idx="27960">
                  <c:v>-94.597999999999999</c:v>
                </c:pt>
                <c:pt idx="27961">
                  <c:v>-94.608500000000006</c:v>
                </c:pt>
                <c:pt idx="27962">
                  <c:v>-94.618799999999993</c:v>
                </c:pt>
                <c:pt idx="27963">
                  <c:v>-87.673500000000004</c:v>
                </c:pt>
                <c:pt idx="27964">
                  <c:v>-55.579300000000003</c:v>
                </c:pt>
                <c:pt idx="27965">
                  <c:v>4.22994</c:v>
                </c:pt>
                <c:pt idx="27966">
                  <c:v>99.292000000000002</c:v>
                </c:pt>
                <c:pt idx="27967">
                  <c:v>225.36500000000001</c:v>
                </c:pt>
                <c:pt idx="27968">
                  <c:v>225.43100000000001</c:v>
                </c:pt>
                <c:pt idx="27969">
                  <c:v>225.48599999999999</c:v>
                </c:pt>
                <c:pt idx="27970">
                  <c:v>225.53100000000001</c:v>
                </c:pt>
                <c:pt idx="27971">
                  <c:v>225.56800000000001</c:v>
                </c:pt>
                <c:pt idx="27972">
                  <c:v>225.59700000000001</c:v>
                </c:pt>
                <c:pt idx="27973">
                  <c:v>225.62</c:v>
                </c:pt>
                <c:pt idx="27974">
                  <c:v>225.636</c:v>
                </c:pt>
                <c:pt idx="27975">
                  <c:v>225.648</c:v>
                </c:pt>
                <c:pt idx="27976">
                  <c:v>225.65600000000001</c:v>
                </c:pt>
                <c:pt idx="27977">
                  <c:v>225.65899999999999</c:v>
                </c:pt>
                <c:pt idx="27978">
                  <c:v>225.65899999999999</c:v>
                </c:pt>
                <c:pt idx="27979">
                  <c:v>225.65600000000001</c:v>
                </c:pt>
                <c:pt idx="27980">
                  <c:v>225.649</c:v>
                </c:pt>
                <c:pt idx="27981">
                  <c:v>225.64099999999999</c:v>
                </c:pt>
                <c:pt idx="27982">
                  <c:v>225.63</c:v>
                </c:pt>
                <c:pt idx="27983">
                  <c:v>225.61699999999999</c:v>
                </c:pt>
                <c:pt idx="27984">
                  <c:v>225.60300000000001</c:v>
                </c:pt>
                <c:pt idx="27985">
                  <c:v>225.58699999999999</c:v>
                </c:pt>
                <c:pt idx="27986">
                  <c:v>225.57</c:v>
                </c:pt>
                <c:pt idx="27987">
                  <c:v>225.55099999999999</c:v>
                </c:pt>
                <c:pt idx="27988">
                  <c:v>225.53200000000001</c:v>
                </c:pt>
                <c:pt idx="27989">
                  <c:v>225.511</c:v>
                </c:pt>
                <c:pt idx="27990">
                  <c:v>225.49</c:v>
                </c:pt>
                <c:pt idx="27991">
                  <c:v>225.46899999999999</c:v>
                </c:pt>
                <c:pt idx="27992">
                  <c:v>225.447</c:v>
                </c:pt>
                <c:pt idx="27993">
                  <c:v>225.42400000000001</c:v>
                </c:pt>
                <c:pt idx="27994">
                  <c:v>225.40100000000001</c:v>
                </c:pt>
                <c:pt idx="27995">
                  <c:v>225.37799999999999</c:v>
                </c:pt>
                <c:pt idx="27996">
                  <c:v>225.35499999999999</c:v>
                </c:pt>
                <c:pt idx="27997">
                  <c:v>225.33099999999999</c:v>
                </c:pt>
                <c:pt idx="27998">
                  <c:v>225.30799999999999</c:v>
                </c:pt>
                <c:pt idx="27999">
                  <c:v>225.28399999999999</c:v>
                </c:pt>
                <c:pt idx="28000">
                  <c:v>225.261</c:v>
                </c:pt>
                <c:pt idx="28001">
                  <c:v>225.23699999999999</c:v>
                </c:pt>
                <c:pt idx="28002">
                  <c:v>225.214</c:v>
                </c:pt>
                <c:pt idx="28003">
                  <c:v>207.62899999999999</c:v>
                </c:pt>
                <c:pt idx="28004">
                  <c:v>160.053</c:v>
                </c:pt>
                <c:pt idx="28005">
                  <c:v>84.688299999999998</c:v>
                </c:pt>
                <c:pt idx="28006">
                  <c:v>-17.571300000000001</c:v>
                </c:pt>
                <c:pt idx="28007">
                  <c:v>-94.547399999999996</c:v>
                </c:pt>
                <c:pt idx="28008">
                  <c:v>-94.520300000000006</c:v>
                </c:pt>
                <c:pt idx="28009">
                  <c:v>-94.497399999999999</c:v>
                </c:pt>
                <c:pt idx="28010">
                  <c:v>-94.477999999999994</c:v>
                </c:pt>
                <c:pt idx="28011">
                  <c:v>-94.461600000000004</c:v>
                </c:pt>
                <c:pt idx="28012">
                  <c:v>-94.447900000000004</c:v>
                </c:pt>
                <c:pt idx="28013">
                  <c:v>-94.436400000000006</c:v>
                </c:pt>
                <c:pt idx="28014">
                  <c:v>-94.4268</c:v>
                </c:pt>
                <c:pt idx="28015">
                  <c:v>-94.418899999999994</c:v>
                </c:pt>
                <c:pt idx="28016">
                  <c:v>-94.412499999999994</c:v>
                </c:pt>
                <c:pt idx="28017">
                  <c:v>-94.407300000000006</c:v>
                </c:pt>
                <c:pt idx="28018">
                  <c:v>-94.403199999999998</c:v>
                </c:pt>
                <c:pt idx="28019">
                  <c:v>-94.400199999999998</c:v>
                </c:pt>
                <c:pt idx="28020">
                  <c:v>-94.397999999999996</c:v>
                </c:pt>
                <c:pt idx="28021">
                  <c:v>-94.396699999999996</c:v>
                </c:pt>
                <c:pt idx="28022">
                  <c:v>-94.396100000000004</c:v>
                </c:pt>
                <c:pt idx="28023">
                  <c:v>-94.396100000000004</c:v>
                </c:pt>
                <c:pt idx="28024">
                  <c:v>-94.396799999999999</c:v>
                </c:pt>
                <c:pt idx="28025">
                  <c:v>-94.398099999999999</c:v>
                </c:pt>
                <c:pt idx="28026">
                  <c:v>-94.399900000000002</c:v>
                </c:pt>
                <c:pt idx="28027">
                  <c:v>-94.402299999999997</c:v>
                </c:pt>
                <c:pt idx="28028">
                  <c:v>-94.405199999999994</c:v>
                </c:pt>
                <c:pt idx="28029">
                  <c:v>-94.408600000000007</c:v>
                </c:pt>
                <c:pt idx="28030">
                  <c:v>-94.412499999999994</c:v>
                </c:pt>
                <c:pt idx="28031">
                  <c:v>-94.416799999999995</c:v>
                </c:pt>
                <c:pt idx="28032">
                  <c:v>-94.421599999999998</c:v>
                </c:pt>
                <c:pt idx="28033">
                  <c:v>-94.4268</c:v>
                </c:pt>
                <c:pt idx="28034">
                  <c:v>-94.432400000000001</c:v>
                </c:pt>
                <c:pt idx="28035">
                  <c:v>-94.438400000000001</c:v>
                </c:pt>
                <c:pt idx="28036">
                  <c:v>-94.444699999999997</c:v>
                </c:pt>
                <c:pt idx="28037">
                  <c:v>-94.451400000000007</c:v>
                </c:pt>
                <c:pt idx="28038">
                  <c:v>-94.458399999999997</c:v>
                </c:pt>
                <c:pt idx="28039">
                  <c:v>-94.465599999999995</c:v>
                </c:pt>
                <c:pt idx="28040">
                  <c:v>-94.473100000000002</c:v>
                </c:pt>
                <c:pt idx="28041">
                  <c:v>-94.480800000000002</c:v>
                </c:pt>
                <c:pt idx="28042">
                  <c:v>-93.935400000000001</c:v>
                </c:pt>
                <c:pt idx="28043">
                  <c:v>-67.496499999999997</c:v>
                </c:pt>
                <c:pt idx="28044">
                  <c:v>-12.624499999999999</c:v>
                </c:pt>
                <c:pt idx="28045">
                  <c:v>78.056899999999999</c:v>
                </c:pt>
                <c:pt idx="28046">
                  <c:v>221.65600000000001</c:v>
                </c:pt>
                <c:pt idx="28047">
                  <c:v>225.07599999999999</c:v>
                </c:pt>
                <c:pt idx="28048">
                  <c:v>225.13300000000001</c:v>
                </c:pt>
                <c:pt idx="28049">
                  <c:v>225.18</c:v>
                </c:pt>
                <c:pt idx="28050">
                  <c:v>225.21899999999999</c:v>
                </c:pt>
                <c:pt idx="28051">
                  <c:v>225.251</c:v>
                </c:pt>
                <c:pt idx="28052">
                  <c:v>225.27799999999999</c:v>
                </c:pt>
                <c:pt idx="28053">
                  <c:v>225.29900000000001</c:v>
                </c:pt>
                <c:pt idx="28054">
                  <c:v>225.315</c:v>
                </c:pt>
                <c:pt idx="28055">
                  <c:v>225.327</c:v>
                </c:pt>
                <c:pt idx="28056">
                  <c:v>225.33600000000001</c:v>
                </c:pt>
                <c:pt idx="28057">
                  <c:v>225.34100000000001</c:v>
                </c:pt>
                <c:pt idx="28058">
                  <c:v>225.34299999999999</c:v>
                </c:pt>
                <c:pt idx="28059">
                  <c:v>225.34200000000001</c:v>
                </c:pt>
                <c:pt idx="28060">
                  <c:v>225.339</c:v>
                </c:pt>
                <c:pt idx="28061">
                  <c:v>225.334</c:v>
                </c:pt>
                <c:pt idx="28062">
                  <c:v>225.327</c:v>
                </c:pt>
                <c:pt idx="28063">
                  <c:v>225.31700000000001</c:v>
                </c:pt>
                <c:pt idx="28064">
                  <c:v>225.30600000000001</c:v>
                </c:pt>
                <c:pt idx="28065">
                  <c:v>225.29400000000001</c:v>
                </c:pt>
                <c:pt idx="28066">
                  <c:v>225.28</c:v>
                </c:pt>
                <c:pt idx="28067">
                  <c:v>225.26499999999999</c:v>
                </c:pt>
                <c:pt idx="28068">
                  <c:v>225.249</c:v>
                </c:pt>
                <c:pt idx="28069">
                  <c:v>225.23099999999999</c:v>
                </c:pt>
                <c:pt idx="28070">
                  <c:v>225.21299999999999</c:v>
                </c:pt>
                <c:pt idx="28071">
                  <c:v>225.19300000000001</c:v>
                </c:pt>
                <c:pt idx="28072">
                  <c:v>225.173</c:v>
                </c:pt>
                <c:pt idx="28073">
                  <c:v>225.15299999999999</c:v>
                </c:pt>
                <c:pt idx="28074">
                  <c:v>225.131</c:v>
                </c:pt>
                <c:pt idx="28075">
                  <c:v>225.10900000000001</c:v>
                </c:pt>
                <c:pt idx="28076">
                  <c:v>225.08699999999999</c:v>
                </c:pt>
                <c:pt idx="28077">
                  <c:v>225.06399999999999</c:v>
                </c:pt>
                <c:pt idx="28078">
                  <c:v>225.042</c:v>
                </c:pt>
                <c:pt idx="28079">
                  <c:v>225.01900000000001</c:v>
                </c:pt>
                <c:pt idx="28080">
                  <c:v>224.995</c:v>
                </c:pt>
                <c:pt idx="28081">
                  <c:v>224.97200000000001</c:v>
                </c:pt>
                <c:pt idx="28082">
                  <c:v>224.94900000000001</c:v>
                </c:pt>
                <c:pt idx="28083">
                  <c:v>224.92599999999999</c:v>
                </c:pt>
                <c:pt idx="28084">
                  <c:v>224.90299999999999</c:v>
                </c:pt>
                <c:pt idx="28085">
                  <c:v>224.88</c:v>
                </c:pt>
                <c:pt idx="28086">
                  <c:v>224.857</c:v>
                </c:pt>
                <c:pt idx="28087">
                  <c:v>224.83500000000001</c:v>
                </c:pt>
                <c:pt idx="28088">
                  <c:v>224.81299999999999</c:v>
                </c:pt>
                <c:pt idx="28089">
                  <c:v>224.792</c:v>
                </c:pt>
                <c:pt idx="28090">
                  <c:v>224.77099999999999</c:v>
                </c:pt>
                <c:pt idx="28091">
                  <c:v>199.29599999999999</c:v>
                </c:pt>
                <c:pt idx="28092">
                  <c:v>141.965</c:v>
                </c:pt>
                <c:pt idx="28093">
                  <c:v>55.679200000000002</c:v>
                </c:pt>
                <c:pt idx="28094">
                  <c:v>-58.179400000000001</c:v>
                </c:pt>
                <c:pt idx="28095">
                  <c:v>-94.361900000000006</c:v>
                </c:pt>
                <c:pt idx="28096">
                  <c:v>-94.337999999999994</c:v>
                </c:pt>
                <c:pt idx="28097">
                  <c:v>-94.318100000000001</c:v>
                </c:pt>
                <c:pt idx="28098">
                  <c:v>-94.3018</c:v>
                </c:pt>
                <c:pt idx="28099">
                  <c:v>-94.288499999999999</c:v>
                </c:pt>
                <c:pt idx="28100">
                  <c:v>-94.277799999999999</c:v>
                </c:pt>
                <c:pt idx="28101">
                  <c:v>-94.269499999999994</c:v>
                </c:pt>
                <c:pt idx="28102">
                  <c:v>-94.263099999999994</c:v>
                </c:pt>
                <c:pt idx="28103">
                  <c:v>-94.258499999999998</c:v>
                </c:pt>
                <c:pt idx="28104">
                  <c:v>-94.255399999999995</c:v>
                </c:pt>
                <c:pt idx="28105">
                  <c:v>-94.253699999999995</c:v>
                </c:pt>
                <c:pt idx="28106">
                  <c:v>-94.253299999999996</c:v>
                </c:pt>
                <c:pt idx="28107">
                  <c:v>-94.254000000000005</c:v>
                </c:pt>
                <c:pt idx="28108">
                  <c:v>-94.255600000000001</c:v>
                </c:pt>
                <c:pt idx="28109">
                  <c:v>-94.258200000000002</c:v>
                </c:pt>
                <c:pt idx="28110">
                  <c:v>-94.261700000000005</c:v>
                </c:pt>
                <c:pt idx="28111">
                  <c:v>-94.265900000000002</c:v>
                </c:pt>
                <c:pt idx="28112">
                  <c:v>-94.270799999999994</c:v>
                </c:pt>
                <c:pt idx="28113">
                  <c:v>-94.276399999999995</c:v>
                </c:pt>
                <c:pt idx="28114">
                  <c:v>-94.282700000000006</c:v>
                </c:pt>
                <c:pt idx="28115">
                  <c:v>-94.289500000000004</c:v>
                </c:pt>
                <c:pt idx="28116">
                  <c:v>-94.296899999999994</c:v>
                </c:pt>
                <c:pt idx="28117">
                  <c:v>-94.3048</c:v>
                </c:pt>
                <c:pt idx="28118">
                  <c:v>-94.313199999999995</c:v>
                </c:pt>
                <c:pt idx="28119">
                  <c:v>-94.322100000000006</c:v>
                </c:pt>
                <c:pt idx="28120">
                  <c:v>-94.331400000000002</c:v>
                </c:pt>
                <c:pt idx="28121">
                  <c:v>-94.341099999999997</c:v>
                </c:pt>
                <c:pt idx="28122">
                  <c:v>-94.351200000000006</c:v>
                </c:pt>
                <c:pt idx="28123">
                  <c:v>-94.361599999999996</c:v>
                </c:pt>
                <c:pt idx="28124">
                  <c:v>-94.372200000000007</c:v>
                </c:pt>
                <c:pt idx="28125">
                  <c:v>-94.383200000000002</c:v>
                </c:pt>
                <c:pt idx="28126">
                  <c:v>-94.394300000000001</c:v>
                </c:pt>
                <c:pt idx="28127">
                  <c:v>-94.405600000000007</c:v>
                </c:pt>
                <c:pt idx="28128">
                  <c:v>-94.417000000000002</c:v>
                </c:pt>
                <c:pt idx="28129">
                  <c:v>-94.4285</c:v>
                </c:pt>
                <c:pt idx="28130">
                  <c:v>-94.44</c:v>
                </c:pt>
                <c:pt idx="28131">
                  <c:v>-72.533299999999997</c:v>
                </c:pt>
                <c:pt idx="28132">
                  <c:v>-27.0138</c:v>
                </c:pt>
                <c:pt idx="28133">
                  <c:v>47.084099999999999</c:v>
                </c:pt>
                <c:pt idx="28134">
                  <c:v>161.50899999999999</c:v>
                </c:pt>
                <c:pt idx="28135">
                  <c:v>224.983</c:v>
                </c:pt>
                <c:pt idx="28136">
                  <c:v>225.05</c:v>
                </c:pt>
                <c:pt idx="28137">
                  <c:v>225.108</c:v>
                </c:pt>
                <c:pt idx="28138">
                  <c:v>225.15600000000001</c:v>
                </c:pt>
                <c:pt idx="28139">
                  <c:v>225.197</c:v>
                </c:pt>
                <c:pt idx="28140">
                  <c:v>225.232</c:v>
                </c:pt>
                <c:pt idx="28141">
                  <c:v>225.261</c:v>
                </c:pt>
                <c:pt idx="28142">
                  <c:v>225.28399999999999</c:v>
                </c:pt>
                <c:pt idx="28143">
                  <c:v>225.304</c:v>
                </c:pt>
                <c:pt idx="28144">
                  <c:v>225.31899999999999</c:v>
                </c:pt>
                <c:pt idx="28145">
                  <c:v>225.33099999999999</c:v>
                </c:pt>
                <c:pt idx="28146">
                  <c:v>225.34</c:v>
                </c:pt>
                <c:pt idx="28147">
                  <c:v>225.346</c:v>
                </c:pt>
                <c:pt idx="28148">
                  <c:v>225.35</c:v>
                </c:pt>
                <c:pt idx="28149">
                  <c:v>225.351</c:v>
                </c:pt>
                <c:pt idx="28150">
                  <c:v>225.35</c:v>
                </c:pt>
                <c:pt idx="28151">
                  <c:v>225.34800000000001</c:v>
                </c:pt>
                <c:pt idx="28152">
                  <c:v>225.34299999999999</c:v>
                </c:pt>
                <c:pt idx="28153">
                  <c:v>225.33799999999999</c:v>
                </c:pt>
                <c:pt idx="28154">
                  <c:v>225.33099999999999</c:v>
                </c:pt>
                <c:pt idx="28155">
                  <c:v>225.32300000000001</c:v>
                </c:pt>
                <c:pt idx="28156">
                  <c:v>225.31399999999999</c:v>
                </c:pt>
                <c:pt idx="28157">
                  <c:v>225.304</c:v>
                </c:pt>
                <c:pt idx="28158">
                  <c:v>225.29300000000001</c:v>
                </c:pt>
                <c:pt idx="28159">
                  <c:v>225.28100000000001</c:v>
                </c:pt>
                <c:pt idx="28160">
                  <c:v>225.26900000000001</c:v>
                </c:pt>
                <c:pt idx="28161">
                  <c:v>225.256</c:v>
                </c:pt>
                <c:pt idx="28162">
                  <c:v>225.24299999999999</c:v>
                </c:pt>
                <c:pt idx="28163">
                  <c:v>225.22900000000001</c:v>
                </c:pt>
                <c:pt idx="28164">
                  <c:v>225.215</c:v>
                </c:pt>
                <c:pt idx="28165">
                  <c:v>225.2</c:v>
                </c:pt>
                <c:pt idx="28166">
                  <c:v>225.18600000000001</c:v>
                </c:pt>
                <c:pt idx="28167">
                  <c:v>225.17099999999999</c:v>
                </c:pt>
                <c:pt idx="28168">
                  <c:v>225.155</c:v>
                </c:pt>
                <c:pt idx="28169">
                  <c:v>225.14</c:v>
                </c:pt>
                <c:pt idx="28170">
                  <c:v>202.69499999999999</c:v>
                </c:pt>
                <c:pt idx="28171">
                  <c:v>145.71600000000001</c:v>
                </c:pt>
                <c:pt idx="28172">
                  <c:v>56.921999999999997</c:v>
                </c:pt>
                <c:pt idx="28173">
                  <c:v>-61.8947</c:v>
                </c:pt>
                <c:pt idx="28174">
                  <c:v>-94.525599999999997</c:v>
                </c:pt>
                <c:pt idx="28175">
                  <c:v>-94.502499999999998</c:v>
                </c:pt>
                <c:pt idx="28176">
                  <c:v>-94.4833</c:v>
                </c:pt>
                <c:pt idx="28177">
                  <c:v>-94.467299999999994</c:v>
                </c:pt>
                <c:pt idx="28178">
                  <c:v>-94.4542</c:v>
                </c:pt>
                <c:pt idx="28179">
                  <c:v>-94.443399999999997</c:v>
                </c:pt>
                <c:pt idx="28180">
                  <c:v>-94.434700000000007</c:v>
                </c:pt>
                <c:pt idx="28181">
                  <c:v>-94.427700000000002</c:v>
                </c:pt>
                <c:pt idx="28182">
                  <c:v>-94.422300000000007</c:v>
                </c:pt>
                <c:pt idx="28183">
                  <c:v>-94.418099999999995</c:v>
                </c:pt>
                <c:pt idx="28184">
                  <c:v>-94.415199999999999</c:v>
                </c:pt>
                <c:pt idx="28185">
                  <c:v>-94.413200000000003</c:v>
                </c:pt>
                <c:pt idx="28186">
                  <c:v>-94.412099999999995</c:v>
                </c:pt>
                <c:pt idx="28187">
                  <c:v>-94.411799999999999</c:v>
                </c:pt>
                <c:pt idx="28188">
                  <c:v>-94.412199999999999</c:v>
                </c:pt>
                <c:pt idx="28189">
                  <c:v>-94.413300000000007</c:v>
                </c:pt>
                <c:pt idx="28190">
                  <c:v>-94.415000000000006</c:v>
                </c:pt>
                <c:pt idx="28191">
                  <c:v>-94.417299999999997</c:v>
                </c:pt>
                <c:pt idx="28192">
                  <c:v>-94.420100000000005</c:v>
                </c:pt>
                <c:pt idx="28193">
                  <c:v>-94.423500000000004</c:v>
                </c:pt>
                <c:pt idx="28194">
                  <c:v>-94.427400000000006</c:v>
                </c:pt>
                <c:pt idx="28195">
                  <c:v>-94.431700000000006</c:v>
                </c:pt>
                <c:pt idx="28196">
                  <c:v>-94.436599999999999</c:v>
                </c:pt>
                <c:pt idx="28197">
                  <c:v>-94.441999999999993</c:v>
                </c:pt>
                <c:pt idx="28198">
                  <c:v>-94.447800000000001</c:v>
                </c:pt>
                <c:pt idx="28199">
                  <c:v>-94.454099999999997</c:v>
                </c:pt>
                <c:pt idx="28200">
                  <c:v>-94.460899999999995</c:v>
                </c:pt>
                <c:pt idx="28201">
                  <c:v>-94.468100000000007</c:v>
                </c:pt>
                <c:pt idx="28202">
                  <c:v>-94.475800000000007</c:v>
                </c:pt>
                <c:pt idx="28203">
                  <c:v>-94.483800000000002</c:v>
                </c:pt>
                <c:pt idx="28204">
                  <c:v>-94.4923</c:v>
                </c:pt>
                <c:pt idx="28205">
                  <c:v>-94.501099999999994</c:v>
                </c:pt>
                <c:pt idx="28206">
                  <c:v>-94.510300000000001</c:v>
                </c:pt>
                <c:pt idx="28207">
                  <c:v>-94.5197</c:v>
                </c:pt>
                <c:pt idx="28208">
                  <c:v>-94.529399999999995</c:v>
                </c:pt>
                <c:pt idx="28209">
                  <c:v>-94.539400000000001</c:v>
                </c:pt>
                <c:pt idx="28210">
                  <c:v>-94.549499999999995</c:v>
                </c:pt>
                <c:pt idx="28211">
                  <c:v>-94.559799999999996</c:v>
                </c:pt>
                <c:pt idx="28212">
                  <c:v>-94.570099999999996</c:v>
                </c:pt>
                <c:pt idx="28213">
                  <c:v>-94.580500000000001</c:v>
                </c:pt>
                <c:pt idx="28214">
                  <c:v>-94.590900000000005</c:v>
                </c:pt>
                <c:pt idx="28215">
                  <c:v>-94.601200000000006</c:v>
                </c:pt>
                <c:pt idx="28216">
                  <c:v>-94.611500000000007</c:v>
                </c:pt>
                <c:pt idx="28217">
                  <c:v>-94.621499999999997</c:v>
                </c:pt>
                <c:pt idx="28218">
                  <c:v>-75.937299999999993</c:v>
                </c:pt>
                <c:pt idx="28219">
                  <c:v>-30.791499999999999</c:v>
                </c:pt>
                <c:pt idx="28220">
                  <c:v>45.526699999999998</c:v>
                </c:pt>
                <c:pt idx="28221">
                  <c:v>164.768</c:v>
                </c:pt>
                <c:pt idx="28222">
                  <c:v>225.39</c:v>
                </c:pt>
                <c:pt idx="28223">
                  <c:v>225.45099999999999</c:v>
                </c:pt>
                <c:pt idx="28224">
                  <c:v>225.501</c:v>
                </c:pt>
                <c:pt idx="28225">
                  <c:v>225.542</c:v>
                </c:pt>
                <c:pt idx="28226">
                  <c:v>225.57599999999999</c:v>
                </c:pt>
                <c:pt idx="28227">
                  <c:v>225.602</c:v>
                </c:pt>
                <c:pt idx="28228">
                  <c:v>225.62200000000001</c:v>
                </c:pt>
                <c:pt idx="28229">
                  <c:v>225.637</c:v>
                </c:pt>
                <c:pt idx="28230">
                  <c:v>225.64699999999999</c:v>
                </c:pt>
                <c:pt idx="28231">
                  <c:v>225.65299999999999</c:v>
                </c:pt>
                <c:pt idx="28232">
                  <c:v>225.655</c:v>
                </c:pt>
                <c:pt idx="28233">
                  <c:v>225.65299999999999</c:v>
                </c:pt>
                <c:pt idx="28234">
                  <c:v>225.649</c:v>
                </c:pt>
                <c:pt idx="28235">
                  <c:v>225.642</c:v>
                </c:pt>
                <c:pt idx="28236">
                  <c:v>225.63200000000001</c:v>
                </c:pt>
                <c:pt idx="28237">
                  <c:v>225.62100000000001</c:v>
                </c:pt>
                <c:pt idx="28238">
                  <c:v>225.607</c:v>
                </c:pt>
                <c:pt idx="28239">
                  <c:v>225.59200000000001</c:v>
                </c:pt>
                <c:pt idx="28240">
                  <c:v>225.57599999999999</c:v>
                </c:pt>
                <c:pt idx="28241">
                  <c:v>225.55799999999999</c:v>
                </c:pt>
                <c:pt idx="28242">
                  <c:v>225.53899999999999</c:v>
                </c:pt>
                <c:pt idx="28243">
                  <c:v>225.51900000000001</c:v>
                </c:pt>
                <c:pt idx="28244">
                  <c:v>225.49799999999999</c:v>
                </c:pt>
                <c:pt idx="28245">
                  <c:v>225.477</c:v>
                </c:pt>
                <c:pt idx="28246">
                  <c:v>225.45400000000001</c:v>
                </c:pt>
                <c:pt idx="28247">
                  <c:v>225.43199999999999</c:v>
                </c:pt>
                <c:pt idx="28248">
                  <c:v>225.40899999999999</c:v>
                </c:pt>
                <c:pt idx="28249">
                  <c:v>225.38499999999999</c:v>
                </c:pt>
                <c:pt idx="28250">
                  <c:v>225.36199999999999</c:v>
                </c:pt>
                <c:pt idx="28251">
                  <c:v>225.33799999999999</c:v>
                </c:pt>
                <c:pt idx="28252">
                  <c:v>225.31399999999999</c:v>
                </c:pt>
                <c:pt idx="28253">
                  <c:v>225.29</c:v>
                </c:pt>
                <c:pt idx="28254">
                  <c:v>225.26599999999999</c:v>
                </c:pt>
                <c:pt idx="28255">
                  <c:v>225.24199999999999</c:v>
                </c:pt>
                <c:pt idx="28256">
                  <c:v>225.21799999999999</c:v>
                </c:pt>
                <c:pt idx="28257">
                  <c:v>225.19399999999999</c:v>
                </c:pt>
                <c:pt idx="28258">
                  <c:v>224.48699999999999</c:v>
                </c:pt>
                <c:pt idx="28259">
                  <c:v>192.56899999999999</c:v>
                </c:pt>
                <c:pt idx="28260">
                  <c:v>132.31299999999999</c:v>
                </c:pt>
                <c:pt idx="28261">
                  <c:v>45.499600000000001</c:v>
                </c:pt>
                <c:pt idx="28262">
                  <c:v>-67.349299999999999</c:v>
                </c:pt>
                <c:pt idx="28263">
                  <c:v>-94.519900000000007</c:v>
                </c:pt>
                <c:pt idx="28264">
                  <c:v>-94.494399999999999</c:v>
                </c:pt>
                <c:pt idx="28265">
                  <c:v>-94.472800000000007</c:v>
                </c:pt>
                <c:pt idx="28266">
                  <c:v>-94.454599999999999</c:v>
                </c:pt>
                <c:pt idx="28267">
                  <c:v>-94.4392</c:v>
                </c:pt>
                <c:pt idx="28268">
                  <c:v>-94.426199999999994</c:v>
                </c:pt>
                <c:pt idx="28269">
                  <c:v>-94.415400000000005</c:v>
                </c:pt>
                <c:pt idx="28270">
                  <c:v>-94.406499999999994</c:v>
                </c:pt>
                <c:pt idx="28271">
                  <c:v>-94.399100000000004</c:v>
                </c:pt>
                <c:pt idx="28272">
                  <c:v>-94.393100000000004</c:v>
                </c:pt>
                <c:pt idx="28273">
                  <c:v>-94.388400000000004</c:v>
                </c:pt>
                <c:pt idx="28274">
                  <c:v>-94.384799999999998</c:v>
                </c:pt>
                <c:pt idx="28275">
                  <c:v>-94.382099999999994</c:v>
                </c:pt>
                <c:pt idx="28276">
                  <c:v>-94.380300000000005</c:v>
                </c:pt>
                <c:pt idx="28277">
                  <c:v>-94.379300000000001</c:v>
                </c:pt>
                <c:pt idx="28278">
                  <c:v>-94.379099999999994</c:v>
                </c:pt>
                <c:pt idx="28279">
                  <c:v>-94.379499999999993</c:v>
                </c:pt>
                <c:pt idx="28280">
                  <c:v>-94.380600000000001</c:v>
                </c:pt>
                <c:pt idx="28281">
                  <c:v>-94.382300000000001</c:v>
                </c:pt>
                <c:pt idx="28282">
                  <c:v>-94.384500000000003</c:v>
                </c:pt>
                <c:pt idx="28283">
                  <c:v>-94.387299999999996</c:v>
                </c:pt>
                <c:pt idx="28284">
                  <c:v>-94.390699999999995</c:v>
                </c:pt>
                <c:pt idx="28285">
                  <c:v>-94.394499999999994</c:v>
                </c:pt>
                <c:pt idx="28286">
                  <c:v>-94.398799999999994</c:v>
                </c:pt>
                <c:pt idx="28287">
                  <c:v>-94.403499999999994</c:v>
                </c:pt>
                <c:pt idx="28288">
                  <c:v>-94.408699999999996</c:v>
                </c:pt>
                <c:pt idx="28289">
                  <c:v>-94.414299999999997</c:v>
                </c:pt>
                <c:pt idx="28290">
                  <c:v>-94.420299999999997</c:v>
                </c:pt>
                <c:pt idx="28291">
                  <c:v>-94.426699999999997</c:v>
                </c:pt>
                <c:pt idx="28292">
                  <c:v>-94.433400000000006</c:v>
                </c:pt>
                <c:pt idx="28293">
                  <c:v>-94.440399999999997</c:v>
                </c:pt>
                <c:pt idx="28294">
                  <c:v>-94.447699999999998</c:v>
                </c:pt>
                <c:pt idx="28295">
                  <c:v>-94.455299999999994</c:v>
                </c:pt>
                <c:pt idx="28296">
                  <c:v>-94.462999999999994</c:v>
                </c:pt>
                <c:pt idx="28297">
                  <c:v>-86.055999999999997</c:v>
                </c:pt>
                <c:pt idx="28298">
                  <c:v>-51.543500000000002</c:v>
                </c:pt>
                <c:pt idx="28299">
                  <c:v>12.902699999999999</c:v>
                </c:pt>
                <c:pt idx="28300">
                  <c:v>117.01</c:v>
                </c:pt>
                <c:pt idx="28301">
                  <c:v>224.982</c:v>
                </c:pt>
                <c:pt idx="28302">
                  <c:v>225.04599999999999</c:v>
                </c:pt>
                <c:pt idx="28303">
                  <c:v>225.101</c:v>
                </c:pt>
                <c:pt idx="28304">
                  <c:v>225.14599999999999</c:v>
                </c:pt>
                <c:pt idx="28305">
                  <c:v>225.184</c:v>
                </c:pt>
                <c:pt idx="28306">
                  <c:v>225.215</c:v>
                </c:pt>
                <c:pt idx="28307">
                  <c:v>225.24</c:v>
                </c:pt>
                <c:pt idx="28308">
                  <c:v>225.261</c:v>
                </c:pt>
                <c:pt idx="28309">
                  <c:v>225.27699999999999</c:v>
                </c:pt>
                <c:pt idx="28310">
                  <c:v>225.28899999999999</c:v>
                </c:pt>
                <c:pt idx="28311">
                  <c:v>225.297</c:v>
                </c:pt>
                <c:pt idx="28312">
                  <c:v>225.303</c:v>
                </c:pt>
                <c:pt idx="28313">
                  <c:v>225.30500000000001</c:v>
                </c:pt>
                <c:pt idx="28314">
                  <c:v>225.30500000000001</c:v>
                </c:pt>
                <c:pt idx="28315">
                  <c:v>225.303</c:v>
                </c:pt>
                <c:pt idx="28316">
                  <c:v>225.298</c:v>
                </c:pt>
                <c:pt idx="28317">
                  <c:v>225.291</c:v>
                </c:pt>
                <c:pt idx="28318">
                  <c:v>225.28299999999999</c:v>
                </c:pt>
                <c:pt idx="28319">
                  <c:v>225.273</c:v>
                </c:pt>
                <c:pt idx="28320">
                  <c:v>225.262</c:v>
                </c:pt>
                <c:pt idx="28321">
                  <c:v>225.249</c:v>
                </c:pt>
                <c:pt idx="28322">
                  <c:v>225.23400000000001</c:v>
                </c:pt>
                <c:pt idx="28323">
                  <c:v>225.21899999999999</c:v>
                </c:pt>
                <c:pt idx="28324">
                  <c:v>225.203</c:v>
                </c:pt>
                <c:pt idx="28325">
                  <c:v>225.185</c:v>
                </c:pt>
                <c:pt idx="28326">
                  <c:v>225.167</c:v>
                </c:pt>
                <c:pt idx="28327">
                  <c:v>225.148</c:v>
                </c:pt>
                <c:pt idx="28328">
                  <c:v>225.12899999999999</c:v>
                </c:pt>
                <c:pt idx="28329">
                  <c:v>225.108</c:v>
                </c:pt>
                <c:pt idx="28330">
                  <c:v>225.08799999999999</c:v>
                </c:pt>
                <c:pt idx="28331">
                  <c:v>225.066</c:v>
                </c:pt>
                <c:pt idx="28332">
                  <c:v>225.04499999999999</c:v>
                </c:pt>
                <c:pt idx="28333">
                  <c:v>225.023</c:v>
                </c:pt>
                <c:pt idx="28334">
                  <c:v>225.001</c:v>
                </c:pt>
                <c:pt idx="28335">
                  <c:v>224.97900000000001</c:v>
                </c:pt>
                <c:pt idx="28336">
                  <c:v>224.95699999999999</c:v>
                </c:pt>
                <c:pt idx="28337">
                  <c:v>224.934</c:v>
                </c:pt>
                <c:pt idx="28338">
                  <c:v>224.91200000000001</c:v>
                </c:pt>
                <c:pt idx="28339">
                  <c:v>224.89</c:v>
                </c:pt>
                <c:pt idx="28340">
                  <c:v>224.86799999999999</c:v>
                </c:pt>
                <c:pt idx="28341">
                  <c:v>224.846</c:v>
                </c:pt>
                <c:pt idx="28342">
                  <c:v>224.82499999999999</c:v>
                </c:pt>
                <c:pt idx="28343">
                  <c:v>224.804</c:v>
                </c:pt>
                <c:pt idx="28344">
                  <c:v>224.78299999999999</c:v>
                </c:pt>
                <c:pt idx="28345">
                  <c:v>216.66499999999999</c:v>
                </c:pt>
                <c:pt idx="28346">
                  <c:v>174.02600000000001</c:v>
                </c:pt>
                <c:pt idx="28347">
                  <c:v>100.464</c:v>
                </c:pt>
                <c:pt idx="28348">
                  <c:v>-1.7346299999999999</c:v>
                </c:pt>
                <c:pt idx="28349">
                  <c:v>-94.376800000000003</c:v>
                </c:pt>
                <c:pt idx="28350">
                  <c:v>-94.350800000000007</c:v>
                </c:pt>
                <c:pt idx="28351">
                  <c:v>-94.3292</c:v>
                </c:pt>
                <c:pt idx="28352">
                  <c:v>-94.311499999999995</c:v>
                </c:pt>
                <c:pt idx="28353">
                  <c:v>-94.296899999999994</c:v>
                </c:pt>
                <c:pt idx="28354">
                  <c:v>-94.285200000000003</c:v>
                </c:pt>
                <c:pt idx="28355">
                  <c:v>-94.275899999999993</c:v>
                </c:pt>
                <c:pt idx="28356">
                  <c:v>-94.268799999999999</c:v>
                </c:pt>
                <c:pt idx="28357">
                  <c:v>-94.263499999999993</c:v>
                </c:pt>
                <c:pt idx="28358">
                  <c:v>-94.259799999999998</c:v>
                </c:pt>
                <c:pt idx="28359">
                  <c:v>-94.257599999999996</c:v>
                </c:pt>
                <c:pt idx="28360">
                  <c:v>-94.256699999999995</c:v>
                </c:pt>
                <c:pt idx="28361">
                  <c:v>-94.257000000000005</c:v>
                </c:pt>
                <c:pt idx="28362">
                  <c:v>-94.258300000000006</c:v>
                </c:pt>
                <c:pt idx="28363">
                  <c:v>-94.260599999999997</c:v>
                </c:pt>
                <c:pt idx="28364">
                  <c:v>-94.263800000000003</c:v>
                </c:pt>
                <c:pt idx="28365">
                  <c:v>-94.267799999999994</c:v>
                </c:pt>
                <c:pt idx="28366">
                  <c:v>-94.272499999999994</c:v>
                </c:pt>
                <c:pt idx="28367">
                  <c:v>-94.277900000000002</c:v>
                </c:pt>
                <c:pt idx="28368">
                  <c:v>-94.284000000000006</c:v>
                </c:pt>
                <c:pt idx="28369">
                  <c:v>-94.290700000000001</c:v>
                </c:pt>
                <c:pt idx="28370">
                  <c:v>-94.297899999999998</c:v>
                </c:pt>
                <c:pt idx="28371">
                  <c:v>-94.305700000000002</c:v>
                </c:pt>
                <c:pt idx="28372">
                  <c:v>-94.314099999999996</c:v>
                </c:pt>
                <c:pt idx="28373">
                  <c:v>-94.322900000000004</c:v>
                </c:pt>
                <c:pt idx="28374">
                  <c:v>-94.332099999999997</c:v>
                </c:pt>
                <c:pt idx="28375">
                  <c:v>-94.341800000000006</c:v>
                </c:pt>
                <c:pt idx="28376">
                  <c:v>-94.351900000000001</c:v>
                </c:pt>
                <c:pt idx="28377">
                  <c:v>-94.362399999999994</c:v>
                </c:pt>
                <c:pt idx="28378">
                  <c:v>-94.373099999999994</c:v>
                </c:pt>
                <c:pt idx="28379">
                  <c:v>-94.384100000000004</c:v>
                </c:pt>
                <c:pt idx="28380">
                  <c:v>-94.395399999999995</c:v>
                </c:pt>
                <c:pt idx="28381">
                  <c:v>-94.406800000000004</c:v>
                </c:pt>
                <c:pt idx="28382">
                  <c:v>-94.418499999999995</c:v>
                </c:pt>
                <c:pt idx="28383">
                  <c:v>-94.430199999999999</c:v>
                </c:pt>
                <c:pt idx="28384">
                  <c:v>-94.441999999999993</c:v>
                </c:pt>
                <c:pt idx="28385">
                  <c:v>-94.453800000000001</c:v>
                </c:pt>
                <c:pt idx="28386">
                  <c:v>-85.193399999999997</c:v>
                </c:pt>
                <c:pt idx="28387">
                  <c:v>-53.329900000000002</c:v>
                </c:pt>
                <c:pt idx="28388">
                  <c:v>3.8994200000000001</c:v>
                </c:pt>
                <c:pt idx="28389">
                  <c:v>93.904700000000005</c:v>
                </c:pt>
                <c:pt idx="28390">
                  <c:v>224.99600000000001</c:v>
                </c:pt>
                <c:pt idx="28391">
                  <c:v>225.06899999999999</c:v>
                </c:pt>
                <c:pt idx="28392">
                  <c:v>225.131</c:v>
                </c:pt>
                <c:pt idx="28393">
                  <c:v>225.18299999999999</c:v>
                </c:pt>
                <c:pt idx="28394">
                  <c:v>225.227</c:v>
                </c:pt>
                <c:pt idx="28395">
                  <c:v>225.26499999999999</c:v>
                </c:pt>
                <c:pt idx="28396">
                  <c:v>225.29599999999999</c:v>
                </c:pt>
                <c:pt idx="28397">
                  <c:v>225.322</c:v>
                </c:pt>
                <c:pt idx="28398">
                  <c:v>225.34299999999999</c:v>
                </c:pt>
                <c:pt idx="28399">
                  <c:v>225.36</c:v>
                </c:pt>
                <c:pt idx="28400">
                  <c:v>225.37299999999999</c:v>
                </c:pt>
                <c:pt idx="28401">
                  <c:v>225.38300000000001</c:v>
                </c:pt>
                <c:pt idx="28402">
                  <c:v>225.39</c:v>
                </c:pt>
                <c:pt idx="28403">
                  <c:v>225.39400000000001</c:v>
                </c:pt>
                <c:pt idx="28404">
                  <c:v>225.39500000000001</c:v>
                </c:pt>
                <c:pt idx="28405">
                  <c:v>225.39500000000001</c:v>
                </c:pt>
                <c:pt idx="28406">
                  <c:v>225.393</c:v>
                </c:pt>
                <c:pt idx="28407">
                  <c:v>225.38900000000001</c:v>
                </c:pt>
                <c:pt idx="28408">
                  <c:v>225.38300000000001</c:v>
                </c:pt>
                <c:pt idx="28409">
                  <c:v>225.376</c:v>
                </c:pt>
                <c:pt idx="28410">
                  <c:v>225.36799999999999</c:v>
                </c:pt>
                <c:pt idx="28411">
                  <c:v>225.358</c:v>
                </c:pt>
                <c:pt idx="28412">
                  <c:v>225.34800000000001</c:v>
                </c:pt>
                <c:pt idx="28413">
                  <c:v>225.33699999999999</c:v>
                </c:pt>
                <c:pt idx="28414">
                  <c:v>225.32499999999999</c:v>
                </c:pt>
                <c:pt idx="28415">
                  <c:v>225.31200000000001</c:v>
                </c:pt>
                <c:pt idx="28416">
                  <c:v>225.298</c:v>
                </c:pt>
                <c:pt idx="28417">
                  <c:v>225.28399999999999</c:v>
                </c:pt>
                <c:pt idx="28418">
                  <c:v>225.27</c:v>
                </c:pt>
                <c:pt idx="28419">
                  <c:v>225.255</c:v>
                </c:pt>
                <c:pt idx="28420">
                  <c:v>225.24</c:v>
                </c:pt>
                <c:pt idx="28421">
                  <c:v>225.22399999999999</c:v>
                </c:pt>
                <c:pt idx="28422">
                  <c:v>225.208</c:v>
                </c:pt>
                <c:pt idx="28423">
                  <c:v>225.19200000000001</c:v>
                </c:pt>
                <c:pt idx="28424">
                  <c:v>225.17599999999999</c:v>
                </c:pt>
                <c:pt idx="28425">
                  <c:v>194.584</c:v>
                </c:pt>
                <c:pt idx="28426">
                  <c:v>130.84200000000001</c:v>
                </c:pt>
                <c:pt idx="28427">
                  <c:v>36.365099999999998</c:v>
                </c:pt>
                <c:pt idx="28428">
                  <c:v>-87.346900000000005</c:v>
                </c:pt>
                <c:pt idx="28429">
                  <c:v>-94.534499999999994</c:v>
                </c:pt>
                <c:pt idx="28430">
                  <c:v>-94.511899999999997</c:v>
                </c:pt>
                <c:pt idx="28431">
                  <c:v>-94.493099999999998</c:v>
                </c:pt>
                <c:pt idx="28432">
                  <c:v>-94.477400000000003</c:v>
                </c:pt>
                <c:pt idx="28433">
                  <c:v>-94.464399999999998</c:v>
                </c:pt>
                <c:pt idx="28434">
                  <c:v>-94.453699999999998</c:v>
                </c:pt>
                <c:pt idx="28435">
                  <c:v>-94.444999999999993</c:v>
                </c:pt>
                <c:pt idx="28436">
                  <c:v>-94.438000000000002</c:v>
                </c:pt>
                <c:pt idx="28437">
                  <c:v>-94.432500000000005</c:v>
                </c:pt>
                <c:pt idx="28438">
                  <c:v>-94.428200000000004</c:v>
                </c:pt>
                <c:pt idx="28439">
                  <c:v>-94.4251</c:v>
                </c:pt>
                <c:pt idx="28440">
                  <c:v>-94.422899999999998</c:v>
                </c:pt>
                <c:pt idx="28441">
                  <c:v>-94.421599999999998</c:v>
                </c:pt>
                <c:pt idx="28442">
                  <c:v>-94.421099999999996</c:v>
                </c:pt>
                <c:pt idx="28443">
                  <c:v>-94.421300000000002</c:v>
                </c:pt>
                <c:pt idx="28444">
                  <c:v>-94.422200000000004</c:v>
                </c:pt>
                <c:pt idx="28445">
                  <c:v>-94.423599999999993</c:v>
                </c:pt>
                <c:pt idx="28446">
                  <c:v>-94.425600000000003</c:v>
                </c:pt>
                <c:pt idx="28447">
                  <c:v>-94.428200000000004</c:v>
                </c:pt>
                <c:pt idx="28448">
                  <c:v>-94.431299999999993</c:v>
                </c:pt>
                <c:pt idx="28449">
                  <c:v>-94.434899999999999</c:v>
                </c:pt>
                <c:pt idx="28450">
                  <c:v>-94.438999999999993</c:v>
                </c:pt>
                <c:pt idx="28451">
                  <c:v>-94.443600000000004</c:v>
                </c:pt>
                <c:pt idx="28452">
                  <c:v>-94.448700000000002</c:v>
                </c:pt>
                <c:pt idx="28453">
                  <c:v>-94.454300000000003</c:v>
                </c:pt>
                <c:pt idx="28454">
                  <c:v>-94.460300000000004</c:v>
                </c:pt>
                <c:pt idx="28455">
                  <c:v>-94.466899999999995</c:v>
                </c:pt>
                <c:pt idx="28456">
                  <c:v>-94.473799999999997</c:v>
                </c:pt>
                <c:pt idx="28457">
                  <c:v>-94.481200000000001</c:v>
                </c:pt>
                <c:pt idx="28458">
                  <c:v>-94.489000000000004</c:v>
                </c:pt>
                <c:pt idx="28459">
                  <c:v>-94.497200000000007</c:v>
                </c:pt>
                <c:pt idx="28460">
                  <c:v>-94.505799999999994</c:v>
                </c:pt>
                <c:pt idx="28461">
                  <c:v>-94.514700000000005</c:v>
                </c:pt>
                <c:pt idx="28462">
                  <c:v>-94.523899999999998</c:v>
                </c:pt>
                <c:pt idx="28463">
                  <c:v>-94.5334</c:v>
                </c:pt>
                <c:pt idx="28464">
                  <c:v>-94.543199999999999</c:v>
                </c:pt>
                <c:pt idx="28465">
                  <c:v>-94.553100000000001</c:v>
                </c:pt>
                <c:pt idx="28466">
                  <c:v>-94.563199999999995</c:v>
                </c:pt>
                <c:pt idx="28467">
                  <c:v>-94.573300000000003</c:v>
                </c:pt>
                <c:pt idx="28468">
                  <c:v>-94.583500000000001</c:v>
                </c:pt>
                <c:pt idx="28469">
                  <c:v>-94.593800000000002</c:v>
                </c:pt>
                <c:pt idx="28470">
                  <c:v>-94.603899999999996</c:v>
                </c:pt>
                <c:pt idx="28471">
                  <c:v>-94.614000000000004</c:v>
                </c:pt>
                <c:pt idx="28472">
                  <c:v>-88.811999999999998</c:v>
                </c:pt>
                <c:pt idx="28473">
                  <c:v>-56.923699999999997</c:v>
                </c:pt>
                <c:pt idx="28474">
                  <c:v>3.7317999999999998</c:v>
                </c:pt>
                <c:pt idx="28475">
                  <c:v>101.02800000000001</c:v>
                </c:pt>
                <c:pt idx="28476">
                  <c:v>225.352</c:v>
                </c:pt>
                <c:pt idx="28477">
                  <c:v>225.41800000000001</c:v>
                </c:pt>
                <c:pt idx="28478">
                  <c:v>225.47300000000001</c:v>
                </c:pt>
                <c:pt idx="28479">
                  <c:v>225.51900000000001</c:v>
                </c:pt>
                <c:pt idx="28480">
                  <c:v>225.55600000000001</c:v>
                </c:pt>
                <c:pt idx="28481">
                  <c:v>225.58500000000001</c:v>
                </c:pt>
                <c:pt idx="28482">
                  <c:v>225.60900000000001</c:v>
                </c:pt>
                <c:pt idx="28483">
                  <c:v>225.626</c:v>
                </c:pt>
                <c:pt idx="28484">
                  <c:v>225.63800000000001</c:v>
                </c:pt>
                <c:pt idx="28485">
                  <c:v>225.64599999999999</c:v>
                </c:pt>
                <c:pt idx="28486">
                  <c:v>225.65</c:v>
                </c:pt>
                <c:pt idx="28487">
                  <c:v>225.65</c:v>
                </c:pt>
                <c:pt idx="28488">
                  <c:v>225.64699999999999</c:v>
                </c:pt>
                <c:pt idx="28489">
                  <c:v>225.642</c:v>
                </c:pt>
                <c:pt idx="28490">
                  <c:v>225.63300000000001</c:v>
                </c:pt>
                <c:pt idx="28491">
                  <c:v>225.62299999999999</c:v>
                </c:pt>
                <c:pt idx="28492">
                  <c:v>225.61</c:v>
                </c:pt>
                <c:pt idx="28493">
                  <c:v>225.595</c:v>
                </c:pt>
                <c:pt idx="28494">
                  <c:v>225.57900000000001</c:v>
                </c:pt>
                <c:pt idx="28495">
                  <c:v>225.56200000000001</c:v>
                </c:pt>
                <c:pt idx="28496">
                  <c:v>225.54300000000001</c:v>
                </c:pt>
                <c:pt idx="28497">
                  <c:v>225.523</c:v>
                </c:pt>
                <c:pt idx="28498">
                  <c:v>225.50200000000001</c:v>
                </c:pt>
                <c:pt idx="28499">
                  <c:v>225.48099999999999</c:v>
                </c:pt>
                <c:pt idx="28500">
                  <c:v>225.458</c:v>
                </c:pt>
                <c:pt idx="28501">
                  <c:v>225.435</c:v>
                </c:pt>
                <c:pt idx="28502">
                  <c:v>225.41200000000001</c:v>
                </c:pt>
                <c:pt idx="28503">
                  <c:v>225.38800000000001</c:v>
                </c:pt>
                <c:pt idx="28504">
                  <c:v>225.363</c:v>
                </c:pt>
                <c:pt idx="28505">
                  <c:v>225.339</c:v>
                </c:pt>
                <c:pt idx="28506">
                  <c:v>225.31399999999999</c:v>
                </c:pt>
                <c:pt idx="28507">
                  <c:v>225.28899999999999</c:v>
                </c:pt>
                <c:pt idx="28508">
                  <c:v>225.26400000000001</c:v>
                </c:pt>
                <c:pt idx="28509">
                  <c:v>225.239</c:v>
                </c:pt>
                <c:pt idx="28510">
                  <c:v>225.214</c:v>
                </c:pt>
                <c:pt idx="28511">
                  <c:v>225.18899999999999</c:v>
                </c:pt>
                <c:pt idx="28512">
                  <c:v>225.16399999999999</c:v>
                </c:pt>
                <c:pt idx="28513">
                  <c:v>225.13900000000001</c:v>
                </c:pt>
                <c:pt idx="28514">
                  <c:v>208.958</c:v>
                </c:pt>
                <c:pt idx="28515">
                  <c:v>162.94800000000001</c:v>
                </c:pt>
                <c:pt idx="28516">
                  <c:v>89.4709</c:v>
                </c:pt>
                <c:pt idx="28517">
                  <c:v>-10.506600000000001</c:v>
                </c:pt>
                <c:pt idx="28518">
                  <c:v>-94.514700000000005</c:v>
                </c:pt>
                <c:pt idx="28519">
                  <c:v>-94.486999999999995</c:v>
                </c:pt>
                <c:pt idx="28520">
                  <c:v>-94.4636</c:v>
                </c:pt>
                <c:pt idx="28521">
                  <c:v>-94.443700000000007</c:v>
                </c:pt>
                <c:pt idx="28522">
                  <c:v>-94.427000000000007</c:v>
                </c:pt>
                <c:pt idx="28523">
                  <c:v>-94.412899999999993</c:v>
                </c:pt>
                <c:pt idx="28524">
                  <c:v>-94.4011</c:v>
                </c:pt>
                <c:pt idx="28525">
                  <c:v>-94.391300000000001</c:v>
                </c:pt>
                <c:pt idx="28526">
                  <c:v>-94.383300000000006</c:v>
                </c:pt>
                <c:pt idx="28527">
                  <c:v>-94.3767</c:v>
                </c:pt>
                <c:pt idx="28528">
                  <c:v>-94.371499999999997</c:v>
                </c:pt>
                <c:pt idx="28529">
                  <c:v>-94.367500000000007</c:v>
                </c:pt>
                <c:pt idx="28530">
                  <c:v>-94.364599999999996</c:v>
                </c:pt>
                <c:pt idx="28531">
                  <c:v>-94.362499999999997</c:v>
                </c:pt>
                <c:pt idx="28532">
                  <c:v>-94.361400000000003</c:v>
                </c:pt>
                <c:pt idx="28533">
                  <c:v>-94.361000000000004</c:v>
                </c:pt>
                <c:pt idx="28534">
                  <c:v>-94.361400000000003</c:v>
                </c:pt>
                <c:pt idx="28535">
                  <c:v>-94.362399999999994</c:v>
                </c:pt>
                <c:pt idx="28536">
                  <c:v>-94.364099999999993</c:v>
                </c:pt>
                <c:pt idx="28537">
                  <c:v>-94.366299999999995</c:v>
                </c:pt>
                <c:pt idx="28538">
                  <c:v>-94.369200000000006</c:v>
                </c:pt>
                <c:pt idx="28539">
                  <c:v>-94.372500000000002</c:v>
                </c:pt>
                <c:pt idx="28540">
                  <c:v>-94.376400000000004</c:v>
                </c:pt>
                <c:pt idx="28541">
                  <c:v>-94.380799999999994</c:v>
                </c:pt>
                <c:pt idx="28542">
                  <c:v>-94.3857</c:v>
                </c:pt>
                <c:pt idx="28543">
                  <c:v>-94.391000000000005</c:v>
                </c:pt>
                <c:pt idx="28544">
                  <c:v>-94.396799999999999</c:v>
                </c:pt>
                <c:pt idx="28545">
                  <c:v>-94.402900000000002</c:v>
                </c:pt>
                <c:pt idx="28546">
                  <c:v>-94.409499999999994</c:v>
                </c:pt>
                <c:pt idx="28547">
                  <c:v>-94.416399999999996</c:v>
                </c:pt>
                <c:pt idx="28548">
                  <c:v>-94.423599999999993</c:v>
                </c:pt>
                <c:pt idx="28549">
                  <c:v>-94.431100000000001</c:v>
                </c:pt>
                <c:pt idx="28550">
                  <c:v>-94.438900000000004</c:v>
                </c:pt>
                <c:pt idx="28551">
                  <c:v>-94.446799999999996</c:v>
                </c:pt>
                <c:pt idx="28552">
                  <c:v>-79.974699999999999</c:v>
                </c:pt>
                <c:pt idx="28553">
                  <c:v>-39.291400000000003</c:v>
                </c:pt>
                <c:pt idx="28554">
                  <c:v>32.444000000000003</c:v>
                </c:pt>
                <c:pt idx="28555">
                  <c:v>146.88999999999999</c:v>
                </c:pt>
                <c:pt idx="28556">
                  <c:v>224.95699999999999</c:v>
                </c:pt>
                <c:pt idx="28557">
                  <c:v>225.02</c:v>
                </c:pt>
                <c:pt idx="28558">
                  <c:v>225.07300000000001</c:v>
                </c:pt>
                <c:pt idx="28559">
                  <c:v>225.11699999999999</c:v>
                </c:pt>
                <c:pt idx="28560">
                  <c:v>225.154</c:v>
                </c:pt>
                <c:pt idx="28561">
                  <c:v>225.185</c:v>
                </c:pt>
                <c:pt idx="28562">
                  <c:v>225.21100000000001</c:v>
                </c:pt>
                <c:pt idx="28563">
                  <c:v>225.23099999999999</c:v>
                </c:pt>
                <c:pt idx="28564">
                  <c:v>225.24700000000001</c:v>
                </c:pt>
                <c:pt idx="28565">
                  <c:v>225.25899999999999</c:v>
                </c:pt>
                <c:pt idx="28566">
                  <c:v>225.268</c:v>
                </c:pt>
                <c:pt idx="28567">
                  <c:v>225.274</c:v>
                </c:pt>
                <c:pt idx="28568">
                  <c:v>225.27699999999999</c:v>
                </c:pt>
                <c:pt idx="28569">
                  <c:v>225.27699999999999</c:v>
                </c:pt>
                <c:pt idx="28570">
                  <c:v>225.27600000000001</c:v>
                </c:pt>
                <c:pt idx="28571">
                  <c:v>225.27199999999999</c:v>
                </c:pt>
                <c:pt idx="28572">
                  <c:v>225.26599999999999</c:v>
                </c:pt>
                <c:pt idx="28573">
                  <c:v>225.25800000000001</c:v>
                </c:pt>
                <c:pt idx="28574">
                  <c:v>225.249</c:v>
                </c:pt>
                <c:pt idx="28575">
                  <c:v>225.238</c:v>
                </c:pt>
                <c:pt idx="28576">
                  <c:v>225.226</c:v>
                </c:pt>
                <c:pt idx="28577">
                  <c:v>225.21199999999999</c:v>
                </c:pt>
                <c:pt idx="28578">
                  <c:v>225.19800000000001</c:v>
                </c:pt>
                <c:pt idx="28579">
                  <c:v>225.18199999999999</c:v>
                </c:pt>
                <c:pt idx="28580">
                  <c:v>225.166</c:v>
                </c:pt>
                <c:pt idx="28581">
                  <c:v>225.148</c:v>
                </c:pt>
                <c:pt idx="28582">
                  <c:v>225.13</c:v>
                </c:pt>
                <c:pt idx="28583">
                  <c:v>225.11099999999999</c:v>
                </c:pt>
                <c:pt idx="28584">
                  <c:v>225.09200000000001</c:v>
                </c:pt>
                <c:pt idx="28585">
                  <c:v>225.072</c:v>
                </c:pt>
                <c:pt idx="28586">
                  <c:v>225.05099999999999</c:v>
                </c:pt>
                <c:pt idx="28587">
                  <c:v>225.03</c:v>
                </c:pt>
                <c:pt idx="28588">
                  <c:v>225.00899999999999</c:v>
                </c:pt>
                <c:pt idx="28589">
                  <c:v>224.988</c:v>
                </c:pt>
                <c:pt idx="28590">
                  <c:v>224.96700000000001</c:v>
                </c:pt>
                <c:pt idx="28591">
                  <c:v>224.94499999999999</c:v>
                </c:pt>
                <c:pt idx="28592">
                  <c:v>224.92400000000001</c:v>
                </c:pt>
                <c:pt idx="28593">
                  <c:v>224.90199999999999</c:v>
                </c:pt>
                <c:pt idx="28594">
                  <c:v>224.881</c:v>
                </c:pt>
                <c:pt idx="28595">
                  <c:v>224.86</c:v>
                </c:pt>
                <c:pt idx="28596">
                  <c:v>224.839</c:v>
                </c:pt>
                <c:pt idx="28597">
                  <c:v>224.81800000000001</c:v>
                </c:pt>
                <c:pt idx="28598">
                  <c:v>224.798</c:v>
                </c:pt>
                <c:pt idx="28599">
                  <c:v>224.77799999999999</c:v>
                </c:pt>
                <c:pt idx="28600">
                  <c:v>196.55099999999999</c:v>
                </c:pt>
                <c:pt idx="28601">
                  <c:v>135.36099999999999</c:v>
                </c:pt>
                <c:pt idx="28602">
                  <c:v>44.2697</c:v>
                </c:pt>
                <c:pt idx="28603">
                  <c:v>-75.0505</c:v>
                </c:pt>
                <c:pt idx="28604">
                  <c:v>-94.364900000000006</c:v>
                </c:pt>
                <c:pt idx="28605">
                  <c:v>-94.341800000000006</c:v>
                </c:pt>
                <c:pt idx="28606">
                  <c:v>-94.322800000000001</c:v>
                </c:pt>
                <c:pt idx="28607">
                  <c:v>-94.307199999999995</c:v>
                </c:pt>
                <c:pt idx="28608">
                  <c:v>-94.294499999999999</c:v>
                </c:pt>
                <c:pt idx="28609">
                  <c:v>-94.284499999999994</c:v>
                </c:pt>
                <c:pt idx="28610">
                  <c:v>-94.276600000000002</c:v>
                </c:pt>
                <c:pt idx="28611">
                  <c:v>-94.270700000000005</c:v>
                </c:pt>
                <c:pt idx="28612">
                  <c:v>-94.266599999999997</c:v>
                </c:pt>
                <c:pt idx="28613">
                  <c:v>-94.263900000000007</c:v>
                </c:pt>
                <c:pt idx="28614">
                  <c:v>-94.262600000000006</c:v>
                </c:pt>
                <c:pt idx="28615">
                  <c:v>-94.262500000000003</c:v>
                </c:pt>
                <c:pt idx="28616">
                  <c:v>-94.263499999999993</c:v>
                </c:pt>
                <c:pt idx="28617">
                  <c:v>-94.265500000000003</c:v>
                </c:pt>
                <c:pt idx="28618">
                  <c:v>-94.2684</c:v>
                </c:pt>
                <c:pt idx="28619">
                  <c:v>-94.272099999999995</c:v>
                </c:pt>
                <c:pt idx="28620">
                  <c:v>-94.276600000000002</c:v>
                </c:pt>
                <c:pt idx="28621">
                  <c:v>-94.281800000000004</c:v>
                </c:pt>
                <c:pt idx="28622">
                  <c:v>-94.287700000000001</c:v>
                </c:pt>
                <c:pt idx="28623">
                  <c:v>-94.294200000000004</c:v>
                </c:pt>
                <c:pt idx="28624">
                  <c:v>-94.301299999999998</c:v>
                </c:pt>
                <c:pt idx="28625">
                  <c:v>-94.308899999999994</c:v>
                </c:pt>
                <c:pt idx="28626">
                  <c:v>-94.3172</c:v>
                </c:pt>
                <c:pt idx="28627">
                  <c:v>-94.325900000000004</c:v>
                </c:pt>
                <c:pt idx="28628">
                  <c:v>-94.335099999999997</c:v>
                </c:pt>
                <c:pt idx="28629">
                  <c:v>-94.344700000000003</c:v>
                </c:pt>
                <c:pt idx="28630">
                  <c:v>-94.354799999999997</c:v>
                </c:pt>
                <c:pt idx="28631">
                  <c:v>-94.365200000000002</c:v>
                </c:pt>
                <c:pt idx="28632">
                  <c:v>-94.376000000000005</c:v>
                </c:pt>
                <c:pt idx="28633">
                  <c:v>-94.387100000000004</c:v>
                </c:pt>
                <c:pt idx="28634">
                  <c:v>-94.398499999999999</c:v>
                </c:pt>
                <c:pt idx="28635">
                  <c:v>-94.4101</c:v>
                </c:pt>
                <c:pt idx="28636">
                  <c:v>-94.421899999999994</c:v>
                </c:pt>
                <c:pt idx="28637">
                  <c:v>-94.433800000000005</c:v>
                </c:pt>
                <c:pt idx="28638">
                  <c:v>-94.445800000000006</c:v>
                </c:pt>
                <c:pt idx="28639">
                  <c:v>-94.457899999999995</c:v>
                </c:pt>
                <c:pt idx="28640">
                  <c:v>-94.47</c:v>
                </c:pt>
                <c:pt idx="28641">
                  <c:v>-94.481999999999999</c:v>
                </c:pt>
                <c:pt idx="28642">
                  <c:v>-73.694999999999993</c:v>
                </c:pt>
                <c:pt idx="28643">
                  <c:v>-29.5289</c:v>
                </c:pt>
                <c:pt idx="28644">
                  <c:v>42.575400000000002</c:v>
                </c:pt>
                <c:pt idx="28645">
                  <c:v>153.59100000000001</c:v>
                </c:pt>
                <c:pt idx="28646">
                  <c:v>225.084</c:v>
                </c:pt>
                <c:pt idx="28647">
                  <c:v>225.15199999999999</c:v>
                </c:pt>
                <c:pt idx="28648">
                  <c:v>225.209</c:v>
                </c:pt>
                <c:pt idx="28649">
                  <c:v>225.25800000000001</c:v>
                </c:pt>
                <c:pt idx="28650">
                  <c:v>225.298</c:v>
                </c:pt>
                <c:pt idx="28651">
                  <c:v>225.333</c:v>
                </c:pt>
                <c:pt idx="28652">
                  <c:v>225.36099999999999</c:v>
                </c:pt>
                <c:pt idx="28653">
                  <c:v>225.38399999999999</c:v>
                </c:pt>
                <c:pt idx="28654">
                  <c:v>225.40199999999999</c:v>
                </c:pt>
                <c:pt idx="28655">
                  <c:v>225.416</c:v>
                </c:pt>
                <c:pt idx="28656">
                  <c:v>225.42699999999999</c:v>
                </c:pt>
                <c:pt idx="28657">
                  <c:v>225.434</c:v>
                </c:pt>
                <c:pt idx="28658">
                  <c:v>225.43899999999999</c:v>
                </c:pt>
                <c:pt idx="28659">
                  <c:v>225.441</c:v>
                </c:pt>
                <c:pt idx="28660">
                  <c:v>225.44</c:v>
                </c:pt>
                <c:pt idx="28661">
                  <c:v>225.43700000000001</c:v>
                </c:pt>
                <c:pt idx="28662">
                  <c:v>225.43299999999999</c:v>
                </c:pt>
                <c:pt idx="28663">
                  <c:v>225.42699999999999</c:v>
                </c:pt>
                <c:pt idx="28664">
                  <c:v>225.41900000000001</c:v>
                </c:pt>
                <c:pt idx="28665">
                  <c:v>225.41</c:v>
                </c:pt>
                <c:pt idx="28666">
                  <c:v>225.4</c:v>
                </c:pt>
                <c:pt idx="28667">
                  <c:v>225.38900000000001</c:v>
                </c:pt>
                <c:pt idx="28668">
                  <c:v>225.37700000000001</c:v>
                </c:pt>
                <c:pt idx="28669">
                  <c:v>225.364</c:v>
                </c:pt>
                <c:pt idx="28670">
                  <c:v>225.351</c:v>
                </c:pt>
                <c:pt idx="28671">
                  <c:v>225.33600000000001</c:v>
                </c:pt>
                <c:pt idx="28672">
                  <c:v>225.322</c:v>
                </c:pt>
                <c:pt idx="28673">
                  <c:v>225.30600000000001</c:v>
                </c:pt>
                <c:pt idx="28674">
                  <c:v>225.291</c:v>
                </c:pt>
                <c:pt idx="28675">
                  <c:v>225.274</c:v>
                </c:pt>
                <c:pt idx="28676">
                  <c:v>225.25800000000001</c:v>
                </c:pt>
                <c:pt idx="28677">
                  <c:v>225.24199999999999</c:v>
                </c:pt>
                <c:pt idx="28678">
                  <c:v>225.22499999999999</c:v>
                </c:pt>
                <c:pt idx="28679">
                  <c:v>224.78</c:v>
                </c:pt>
                <c:pt idx="28680">
                  <c:v>189.26400000000001</c:v>
                </c:pt>
                <c:pt idx="28681">
                  <c:v>121.608</c:v>
                </c:pt>
                <c:pt idx="28682">
                  <c:v>23.9986</c:v>
                </c:pt>
                <c:pt idx="28683">
                  <c:v>-94.571299999999994</c:v>
                </c:pt>
                <c:pt idx="28684">
                  <c:v>-94.544600000000003</c:v>
                </c:pt>
                <c:pt idx="28685">
                  <c:v>-94.522199999999998</c:v>
                </c:pt>
                <c:pt idx="28686">
                  <c:v>-94.503399999999999</c:v>
                </c:pt>
                <c:pt idx="28687">
                  <c:v>-94.487799999999993</c:v>
                </c:pt>
                <c:pt idx="28688">
                  <c:v>-94.474900000000005</c:v>
                </c:pt>
                <c:pt idx="28689">
                  <c:v>-94.464100000000002</c:v>
                </c:pt>
                <c:pt idx="28690">
                  <c:v>-94.455399999999997</c:v>
                </c:pt>
                <c:pt idx="28691">
                  <c:v>-94.448300000000003</c:v>
                </c:pt>
                <c:pt idx="28692">
                  <c:v>-94.442599999999999</c:v>
                </c:pt>
                <c:pt idx="28693">
                  <c:v>-94.438199999999995</c:v>
                </c:pt>
                <c:pt idx="28694">
                  <c:v>-94.434899999999999</c:v>
                </c:pt>
                <c:pt idx="28695">
                  <c:v>-94.432500000000005</c:v>
                </c:pt>
                <c:pt idx="28696">
                  <c:v>-94.430999999999997</c:v>
                </c:pt>
                <c:pt idx="28697">
                  <c:v>-94.430300000000003</c:v>
                </c:pt>
                <c:pt idx="28698">
                  <c:v>-94.430300000000003</c:v>
                </c:pt>
                <c:pt idx="28699">
                  <c:v>-94.430899999999994</c:v>
                </c:pt>
                <c:pt idx="28700">
                  <c:v>-94.432100000000005</c:v>
                </c:pt>
                <c:pt idx="28701">
                  <c:v>-94.433899999999994</c:v>
                </c:pt>
                <c:pt idx="28702">
                  <c:v>-94.436199999999999</c:v>
                </c:pt>
                <c:pt idx="28703">
                  <c:v>-94.438999999999993</c:v>
                </c:pt>
                <c:pt idx="28704">
                  <c:v>-94.442400000000006</c:v>
                </c:pt>
                <c:pt idx="28705">
                  <c:v>-94.446200000000005</c:v>
                </c:pt>
                <c:pt idx="28706">
                  <c:v>-94.450599999999994</c:v>
                </c:pt>
                <c:pt idx="28707">
                  <c:v>-94.455399999999997</c:v>
                </c:pt>
                <c:pt idx="28708">
                  <c:v>-94.460800000000006</c:v>
                </c:pt>
                <c:pt idx="28709">
                  <c:v>-94.4666</c:v>
                </c:pt>
                <c:pt idx="28710">
                  <c:v>-94.472800000000007</c:v>
                </c:pt>
                <c:pt idx="28711">
                  <c:v>-94.479500000000002</c:v>
                </c:pt>
                <c:pt idx="28712">
                  <c:v>-94.486699999999999</c:v>
                </c:pt>
                <c:pt idx="28713">
                  <c:v>-94.494299999999996</c:v>
                </c:pt>
                <c:pt idx="28714">
                  <c:v>-94.502300000000005</c:v>
                </c:pt>
                <c:pt idx="28715">
                  <c:v>-94.510599999999997</c:v>
                </c:pt>
                <c:pt idx="28716">
                  <c:v>-94.519300000000001</c:v>
                </c:pt>
                <c:pt idx="28717">
                  <c:v>-94.528300000000002</c:v>
                </c:pt>
                <c:pt idx="28718">
                  <c:v>-94.537599999999998</c:v>
                </c:pt>
                <c:pt idx="28719">
                  <c:v>-94.5471</c:v>
                </c:pt>
                <c:pt idx="28720">
                  <c:v>-94.556799999999996</c:v>
                </c:pt>
                <c:pt idx="28721">
                  <c:v>-94.566599999999994</c:v>
                </c:pt>
                <c:pt idx="28722">
                  <c:v>-94.576599999999999</c:v>
                </c:pt>
                <c:pt idx="28723">
                  <c:v>-94.586500000000001</c:v>
                </c:pt>
                <c:pt idx="28724">
                  <c:v>-94.596500000000006</c:v>
                </c:pt>
                <c:pt idx="28725">
                  <c:v>-94.606399999999994</c:v>
                </c:pt>
                <c:pt idx="28726">
                  <c:v>-94.616200000000006</c:v>
                </c:pt>
                <c:pt idx="28727">
                  <c:v>-74.862700000000004</c:v>
                </c:pt>
                <c:pt idx="28728">
                  <c:v>-27.5504</c:v>
                </c:pt>
                <c:pt idx="28729">
                  <c:v>52.603200000000001</c:v>
                </c:pt>
                <c:pt idx="28730">
                  <c:v>178.60400000000001</c:v>
                </c:pt>
                <c:pt idx="28731">
                  <c:v>225.37899999999999</c:v>
                </c:pt>
                <c:pt idx="28732">
                  <c:v>225.44</c:v>
                </c:pt>
                <c:pt idx="28733">
                  <c:v>225.489</c:v>
                </c:pt>
                <c:pt idx="28734">
                  <c:v>225.53</c:v>
                </c:pt>
                <c:pt idx="28735">
                  <c:v>225.56299999999999</c:v>
                </c:pt>
                <c:pt idx="28736">
                  <c:v>225.58799999999999</c:v>
                </c:pt>
                <c:pt idx="28737">
                  <c:v>225.608</c:v>
                </c:pt>
                <c:pt idx="28738">
                  <c:v>225.62299999999999</c:v>
                </c:pt>
                <c:pt idx="28739">
                  <c:v>225.63200000000001</c:v>
                </c:pt>
                <c:pt idx="28740">
                  <c:v>225.63800000000001</c:v>
                </c:pt>
                <c:pt idx="28741">
                  <c:v>225.63900000000001</c:v>
                </c:pt>
                <c:pt idx="28742">
                  <c:v>225.63800000000001</c:v>
                </c:pt>
                <c:pt idx="28743">
                  <c:v>225.63300000000001</c:v>
                </c:pt>
                <c:pt idx="28744">
                  <c:v>225.625</c:v>
                </c:pt>
                <c:pt idx="28745">
                  <c:v>225.61500000000001</c:v>
                </c:pt>
                <c:pt idx="28746">
                  <c:v>225.60300000000001</c:v>
                </c:pt>
                <c:pt idx="28747">
                  <c:v>225.589</c:v>
                </c:pt>
                <c:pt idx="28748">
                  <c:v>225.57300000000001</c:v>
                </c:pt>
                <c:pt idx="28749">
                  <c:v>225.55600000000001</c:v>
                </c:pt>
                <c:pt idx="28750">
                  <c:v>225.53700000000001</c:v>
                </c:pt>
                <c:pt idx="28751">
                  <c:v>225.517</c:v>
                </c:pt>
                <c:pt idx="28752">
                  <c:v>225.49600000000001</c:v>
                </c:pt>
                <c:pt idx="28753">
                  <c:v>225.47399999999999</c:v>
                </c:pt>
                <c:pt idx="28754">
                  <c:v>225.452</c:v>
                </c:pt>
                <c:pt idx="28755">
                  <c:v>225.428</c:v>
                </c:pt>
                <c:pt idx="28756">
                  <c:v>225.405</c:v>
                </c:pt>
                <c:pt idx="28757">
                  <c:v>225.38</c:v>
                </c:pt>
                <c:pt idx="28758">
                  <c:v>225.35499999999999</c:v>
                </c:pt>
                <c:pt idx="28759">
                  <c:v>225.33</c:v>
                </c:pt>
                <c:pt idx="28760">
                  <c:v>225.30500000000001</c:v>
                </c:pt>
                <c:pt idx="28761">
                  <c:v>225.28</c:v>
                </c:pt>
                <c:pt idx="28762">
                  <c:v>225.25399999999999</c:v>
                </c:pt>
                <c:pt idx="28763">
                  <c:v>225.22800000000001</c:v>
                </c:pt>
                <c:pt idx="28764">
                  <c:v>225.203</c:v>
                </c:pt>
                <c:pt idx="28765">
                  <c:v>225.17699999999999</c:v>
                </c:pt>
                <c:pt idx="28766">
                  <c:v>225.15199999999999</c:v>
                </c:pt>
                <c:pt idx="28767">
                  <c:v>225.12700000000001</c:v>
                </c:pt>
                <c:pt idx="28768">
                  <c:v>225.102</c:v>
                </c:pt>
                <c:pt idx="28769">
                  <c:v>224.36600000000001</c:v>
                </c:pt>
                <c:pt idx="28770">
                  <c:v>192.53200000000001</c:v>
                </c:pt>
                <c:pt idx="28771">
                  <c:v>132.62899999999999</c:v>
                </c:pt>
                <c:pt idx="28772">
                  <c:v>46.513300000000001</c:v>
                </c:pt>
                <c:pt idx="28773">
                  <c:v>-65.317599999999999</c:v>
                </c:pt>
                <c:pt idx="28774">
                  <c:v>-94.48</c:v>
                </c:pt>
                <c:pt idx="28775">
                  <c:v>-94.454400000000007</c:v>
                </c:pt>
                <c:pt idx="28776">
                  <c:v>-94.4328</c:v>
                </c:pt>
                <c:pt idx="28777">
                  <c:v>-94.414599999999993</c:v>
                </c:pt>
                <c:pt idx="28778">
                  <c:v>-94.399299999999997</c:v>
                </c:pt>
                <c:pt idx="28779">
                  <c:v>-94.386499999999998</c:v>
                </c:pt>
                <c:pt idx="28780">
                  <c:v>-94.375900000000001</c:v>
                </c:pt>
                <c:pt idx="28781">
                  <c:v>-94.367099999999994</c:v>
                </c:pt>
                <c:pt idx="28782">
                  <c:v>-94.360100000000003</c:v>
                </c:pt>
                <c:pt idx="28783">
                  <c:v>-94.354500000000002</c:v>
                </c:pt>
                <c:pt idx="28784">
                  <c:v>-94.350200000000001</c:v>
                </c:pt>
                <c:pt idx="28785">
                  <c:v>-94.346999999999994</c:v>
                </c:pt>
                <c:pt idx="28786">
                  <c:v>-94.344899999999996</c:v>
                </c:pt>
                <c:pt idx="28787">
                  <c:v>-94.343699999999998</c:v>
                </c:pt>
                <c:pt idx="28788">
                  <c:v>-94.343400000000003</c:v>
                </c:pt>
                <c:pt idx="28789">
                  <c:v>-94.343800000000002</c:v>
                </c:pt>
                <c:pt idx="28790">
                  <c:v>-94.344999999999999</c:v>
                </c:pt>
                <c:pt idx="28791">
                  <c:v>-94.346900000000005</c:v>
                </c:pt>
                <c:pt idx="28792">
                  <c:v>-94.349299999999999</c:v>
                </c:pt>
                <c:pt idx="28793">
                  <c:v>-94.352400000000003</c:v>
                </c:pt>
                <c:pt idx="28794">
                  <c:v>-94.356099999999998</c:v>
                </c:pt>
                <c:pt idx="28795">
                  <c:v>-94.360299999999995</c:v>
                </c:pt>
                <c:pt idx="28796">
                  <c:v>-94.364999999999995</c:v>
                </c:pt>
                <c:pt idx="28797">
                  <c:v>-94.370099999999994</c:v>
                </c:pt>
                <c:pt idx="28798">
                  <c:v>-94.375799999999998</c:v>
                </c:pt>
                <c:pt idx="28799">
                  <c:v>-94.381900000000002</c:v>
                </c:pt>
                <c:pt idx="28800">
                  <c:v>-94.388400000000004</c:v>
                </c:pt>
                <c:pt idx="28801">
                  <c:v>-94.395300000000006</c:v>
                </c:pt>
                <c:pt idx="28802">
                  <c:v>-94.402500000000003</c:v>
                </c:pt>
                <c:pt idx="28803">
                  <c:v>-94.41</c:v>
                </c:pt>
                <c:pt idx="28804">
                  <c:v>-94.417900000000003</c:v>
                </c:pt>
                <c:pt idx="28805">
                  <c:v>-94.425899999999999</c:v>
                </c:pt>
                <c:pt idx="28806">
                  <c:v>-94.434200000000004</c:v>
                </c:pt>
                <c:pt idx="28807">
                  <c:v>-78.423699999999997</c:v>
                </c:pt>
                <c:pt idx="28808">
                  <c:v>-36.441000000000003</c:v>
                </c:pt>
                <c:pt idx="28809">
                  <c:v>36.556399999999996</c:v>
                </c:pt>
                <c:pt idx="28810">
                  <c:v>152.583</c:v>
                </c:pt>
                <c:pt idx="28811">
                  <c:v>224.93199999999999</c:v>
                </c:pt>
                <c:pt idx="28812">
                  <c:v>224.995</c:v>
                </c:pt>
                <c:pt idx="28813">
                  <c:v>225.048</c:v>
                </c:pt>
                <c:pt idx="28814">
                  <c:v>225.09299999999999</c:v>
                </c:pt>
                <c:pt idx="28815">
                  <c:v>225.13</c:v>
                </c:pt>
                <c:pt idx="28816">
                  <c:v>225.161</c:v>
                </c:pt>
                <c:pt idx="28817">
                  <c:v>225.18700000000001</c:v>
                </c:pt>
                <c:pt idx="28818">
                  <c:v>225.208</c:v>
                </c:pt>
                <c:pt idx="28819">
                  <c:v>225.22399999999999</c:v>
                </c:pt>
                <c:pt idx="28820">
                  <c:v>225.23699999999999</c:v>
                </c:pt>
                <c:pt idx="28821">
                  <c:v>225.24600000000001</c:v>
                </c:pt>
                <c:pt idx="28822">
                  <c:v>225.25200000000001</c:v>
                </c:pt>
                <c:pt idx="28823">
                  <c:v>225.255</c:v>
                </c:pt>
                <c:pt idx="28824">
                  <c:v>225.256</c:v>
                </c:pt>
                <c:pt idx="28825">
                  <c:v>225.255</c:v>
                </c:pt>
                <c:pt idx="28826">
                  <c:v>225.251</c:v>
                </c:pt>
                <c:pt idx="28827">
                  <c:v>225.24600000000001</c:v>
                </c:pt>
                <c:pt idx="28828">
                  <c:v>225.238</c:v>
                </c:pt>
                <c:pt idx="28829">
                  <c:v>225.23</c:v>
                </c:pt>
                <c:pt idx="28830">
                  <c:v>225.21899999999999</c:v>
                </c:pt>
                <c:pt idx="28831">
                  <c:v>225.208</c:v>
                </c:pt>
                <c:pt idx="28832">
                  <c:v>225.19499999999999</c:v>
                </c:pt>
                <c:pt idx="28833">
                  <c:v>225.18100000000001</c:v>
                </c:pt>
                <c:pt idx="28834">
                  <c:v>225.166</c:v>
                </c:pt>
                <c:pt idx="28835">
                  <c:v>225.15</c:v>
                </c:pt>
                <c:pt idx="28836">
                  <c:v>225.13300000000001</c:v>
                </c:pt>
                <c:pt idx="28837">
                  <c:v>225.11600000000001</c:v>
                </c:pt>
                <c:pt idx="28838">
                  <c:v>225.09700000000001</c:v>
                </c:pt>
                <c:pt idx="28839">
                  <c:v>225.07900000000001</c:v>
                </c:pt>
                <c:pt idx="28840">
                  <c:v>225.06</c:v>
                </c:pt>
                <c:pt idx="28841">
                  <c:v>225.04</c:v>
                </c:pt>
                <c:pt idx="28842">
                  <c:v>225.02</c:v>
                </c:pt>
                <c:pt idx="28843">
                  <c:v>225</c:v>
                </c:pt>
                <c:pt idx="28844">
                  <c:v>224.97900000000001</c:v>
                </c:pt>
                <c:pt idx="28845">
                  <c:v>224.959</c:v>
                </c:pt>
                <c:pt idx="28846">
                  <c:v>224.93799999999999</c:v>
                </c:pt>
                <c:pt idx="28847">
                  <c:v>224.91800000000001</c:v>
                </c:pt>
                <c:pt idx="28848">
                  <c:v>224.89699999999999</c:v>
                </c:pt>
                <c:pt idx="28849">
                  <c:v>224.87700000000001</c:v>
                </c:pt>
                <c:pt idx="28850">
                  <c:v>224.85599999999999</c:v>
                </c:pt>
                <c:pt idx="28851">
                  <c:v>224.83600000000001</c:v>
                </c:pt>
                <c:pt idx="28852">
                  <c:v>224.81700000000001</c:v>
                </c:pt>
                <c:pt idx="28853">
                  <c:v>224.797</c:v>
                </c:pt>
                <c:pt idx="28854">
                  <c:v>213.595</c:v>
                </c:pt>
                <c:pt idx="28855">
                  <c:v>166.93299999999999</c:v>
                </c:pt>
                <c:pt idx="28856">
                  <c:v>88.436300000000003</c:v>
                </c:pt>
                <c:pt idx="28857">
                  <c:v>-19.505400000000002</c:v>
                </c:pt>
                <c:pt idx="28858">
                  <c:v>-94.382800000000003</c:v>
                </c:pt>
                <c:pt idx="28859">
                  <c:v>-94.357799999999997</c:v>
                </c:pt>
                <c:pt idx="28860">
                  <c:v>-94.337199999999996</c:v>
                </c:pt>
                <c:pt idx="28861">
                  <c:v>-94.3202</c:v>
                </c:pt>
                <c:pt idx="28862">
                  <c:v>-94.306399999999996</c:v>
                </c:pt>
                <c:pt idx="28863">
                  <c:v>-94.295400000000001</c:v>
                </c:pt>
                <c:pt idx="28864">
                  <c:v>-94.286699999999996</c:v>
                </c:pt>
                <c:pt idx="28865">
                  <c:v>-94.280100000000004</c:v>
                </c:pt>
                <c:pt idx="28866">
                  <c:v>-94.275300000000001</c:v>
                </c:pt>
                <c:pt idx="28867">
                  <c:v>-94.272099999999995</c:v>
                </c:pt>
                <c:pt idx="28868">
                  <c:v>-94.270300000000006</c:v>
                </c:pt>
                <c:pt idx="28869">
                  <c:v>-94.269800000000004</c:v>
                </c:pt>
                <c:pt idx="28870">
                  <c:v>-94.270499999999998</c:v>
                </c:pt>
                <c:pt idx="28871">
                  <c:v>-94.272099999999995</c:v>
                </c:pt>
                <c:pt idx="28872">
                  <c:v>-94.274699999999996</c:v>
                </c:pt>
                <c:pt idx="28873">
                  <c:v>-94.278199999999998</c:v>
                </c:pt>
                <c:pt idx="28874">
                  <c:v>-94.282499999999999</c:v>
                </c:pt>
                <c:pt idx="28875">
                  <c:v>-94.287499999999994</c:v>
                </c:pt>
                <c:pt idx="28876">
                  <c:v>-94.293199999999999</c:v>
                </c:pt>
                <c:pt idx="28877">
                  <c:v>-94.299499999999995</c:v>
                </c:pt>
                <c:pt idx="28878">
                  <c:v>-94.306399999999996</c:v>
                </c:pt>
                <c:pt idx="28879">
                  <c:v>-94.313999999999993</c:v>
                </c:pt>
                <c:pt idx="28880">
                  <c:v>-94.322100000000006</c:v>
                </c:pt>
                <c:pt idx="28881">
                  <c:v>-94.330699999999993</c:v>
                </c:pt>
                <c:pt idx="28882">
                  <c:v>-94.339799999999997</c:v>
                </c:pt>
                <c:pt idx="28883">
                  <c:v>-94.349400000000003</c:v>
                </c:pt>
                <c:pt idx="28884">
                  <c:v>-94.359399999999994</c:v>
                </c:pt>
                <c:pt idx="28885">
                  <c:v>-94.369799999999998</c:v>
                </c:pt>
                <c:pt idx="28886">
                  <c:v>-94.380499999999998</c:v>
                </c:pt>
                <c:pt idx="28887">
                  <c:v>-94.391599999999997</c:v>
                </c:pt>
                <c:pt idx="28888">
                  <c:v>-94.403000000000006</c:v>
                </c:pt>
                <c:pt idx="28889">
                  <c:v>-94.414599999999993</c:v>
                </c:pt>
                <c:pt idx="28890">
                  <c:v>-94.426500000000004</c:v>
                </c:pt>
                <c:pt idx="28891">
                  <c:v>-94.438500000000005</c:v>
                </c:pt>
                <c:pt idx="28892">
                  <c:v>-94.450599999999994</c:v>
                </c:pt>
                <c:pt idx="28893">
                  <c:v>-94.462800000000001</c:v>
                </c:pt>
                <c:pt idx="28894">
                  <c:v>-94.474999999999994</c:v>
                </c:pt>
                <c:pt idx="28895">
                  <c:v>-94.487099999999998</c:v>
                </c:pt>
                <c:pt idx="28896">
                  <c:v>-94.499200000000002</c:v>
                </c:pt>
                <c:pt idx="28897">
                  <c:v>-83.981499999999997</c:v>
                </c:pt>
                <c:pt idx="28898">
                  <c:v>-50.791400000000003</c:v>
                </c:pt>
                <c:pt idx="28899">
                  <c:v>7.8754499999999998</c:v>
                </c:pt>
                <c:pt idx="28900">
                  <c:v>99.564599999999999</c:v>
                </c:pt>
                <c:pt idx="28901">
                  <c:v>225.10599999999999</c:v>
                </c:pt>
                <c:pt idx="28902">
                  <c:v>225.178</c:v>
                </c:pt>
                <c:pt idx="28903">
                  <c:v>225.238</c:v>
                </c:pt>
                <c:pt idx="28904">
                  <c:v>225.28899999999999</c:v>
                </c:pt>
                <c:pt idx="28905">
                  <c:v>225.33199999999999</c:v>
                </c:pt>
                <c:pt idx="28906">
                  <c:v>225.36799999999999</c:v>
                </c:pt>
                <c:pt idx="28907">
                  <c:v>225.39699999999999</c:v>
                </c:pt>
                <c:pt idx="28908">
                  <c:v>225.42099999999999</c:v>
                </c:pt>
                <c:pt idx="28909">
                  <c:v>225.44</c:v>
                </c:pt>
                <c:pt idx="28910">
                  <c:v>225.45400000000001</c:v>
                </c:pt>
                <c:pt idx="28911">
                  <c:v>225.465</c:v>
                </c:pt>
                <c:pt idx="28912">
                  <c:v>225.47200000000001</c:v>
                </c:pt>
                <c:pt idx="28913">
                  <c:v>225.477</c:v>
                </c:pt>
                <c:pt idx="28914">
                  <c:v>225.47800000000001</c:v>
                </c:pt>
                <c:pt idx="28915">
                  <c:v>225.477</c:v>
                </c:pt>
                <c:pt idx="28916">
                  <c:v>225.47399999999999</c:v>
                </c:pt>
                <c:pt idx="28917">
                  <c:v>225.46899999999999</c:v>
                </c:pt>
                <c:pt idx="28918">
                  <c:v>225.46299999999999</c:v>
                </c:pt>
                <c:pt idx="28919">
                  <c:v>225.45500000000001</c:v>
                </c:pt>
                <c:pt idx="28920">
                  <c:v>225.44499999999999</c:v>
                </c:pt>
                <c:pt idx="28921">
                  <c:v>225.434</c:v>
                </c:pt>
                <c:pt idx="28922">
                  <c:v>225.423</c:v>
                </c:pt>
                <c:pt idx="28923">
                  <c:v>225.41</c:v>
                </c:pt>
                <c:pt idx="28924">
                  <c:v>225.39599999999999</c:v>
                </c:pt>
                <c:pt idx="28925">
                  <c:v>225.38200000000001</c:v>
                </c:pt>
                <c:pt idx="28926">
                  <c:v>225.36699999999999</c:v>
                </c:pt>
                <c:pt idx="28927">
                  <c:v>225.351</c:v>
                </c:pt>
                <c:pt idx="28928">
                  <c:v>225.33500000000001</c:v>
                </c:pt>
                <c:pt idx="28929">
                  <c:v>225.31899999999999</c:v>
                </c:pt>
                <c:pt idx="28930">
                  <c:v>225.30199999999999</c:v>
                </c:pt>
                <c:pt idx="28931">
                  <c:v>225.285</c:v>
                </c:pt>
                <c:pt idx="28932">
                  <c:v>225.268</c:v>
                </c:pt>
                <c:pt idx="28933">
                  <c:v>225.25</c:v>
                </c:pt>
                <c:pt idx="28934">
                  <c:v>222.279</c:v>
                </c:pt>
                <c:pt idx="28935">
                  <c:v>184.94200000000001</c:v>
                </c:pt>
                <c:pt idx="28936">
                  <c:v>115.996</c:v>
                </c:pt>
                <c:pt idx="28937">
                  <c:v>17.385300000000001</c:v>
                </c:pt>
                <c:pt idx="28938">
                  <c:v>-94.579499999999996</c:v>
                </c:pt>
                <c:pt idx="28939">
                  <c:v>-94.552800000000005</c:v>
                </c:pt>
                <c:pt idx="28940">
                  <c:v>-94.530299999999997</c:v>
                </c:pt>
                <c:pt idx="28941">
                  <c:v>-94.511499999999998</c:v>
                </c:pt>
                <c:pt idx="28942">
                  <c:v>-94.495800000000003</c:v>
                </c:pt>
                <c:pt idx="28943">
                  <c:v>-94.482699999999994</c:v>
                </c:pt>
                <c:pt idx="28944">
                  <c:v>-94.471900000000005</c:v>
                </c:pt>
                <c:pt idx="28945">
                  <c:v>-94.462999999999994</c:v>
                </c:pt>
                <c:pt idx="28946">
                  <c:v>-94.455699999999993</c:v>
                </c:pt>
                <c:pt idx="28947">
                  <c:v>-94.4499</c:v>
                </c:pt>
                <c:pt idx="28948">
                  <c:v>-94.445400000000006</c:v>
                </c:pt>
                <c:pt idx="28949">
                  <c:v>-94.441900000000004</c:v>
                </c:pt>
                <c:pt idx="28950">
                  <c:v>-94.439400000000006</c:v>
                </c:pt>
                <c:pt idx="28951">
                  <c:v>-94.437799999999996</c:v>
                </c:pt>
                <c:pt idx="28952">
                  <c:v>-94.436899999999994</c:v>
                </c:pt>
                <c:pt idx="28953">
                  <c:v>-94.436700000000002</c:v>
                </c:pt>
                <c:pt idx="28954">
                  <c:v>-94.437100000000001</c:v>
                </c:pt>
                <c:pt idx="28955">
                  <c:v>-94.438199999999995</c:v>
                </c:pt>
                <c:pt idx="28956">
                  <c:v>-94.439800000000005</c:v>
                </c:pt>
                <c:pt idx="28957">
                  <c:v>-94.441900000000004</c:v>
                </c:pt>
                <c:pt idx="28958">
                  <c:v>-94.444599999999994</c:v>
                </c:pt>
                <c:pt idx="28959">
                  <c:v>-94.447800000000001</c:v>
                </c:pt>
                <c:pt idx="28960">
                  <c:v>-94.451400000000007</c:v>
                </c:pt>
                <c:pt idx="28961">
                  <c:v>-94.455600000000004</c:v>
                </c:pt>
                <c:pt idx="28962">
                  <c:v>-94.4602</c:v>
                </c:pt>
                <c:pt idx="28963">
                  <c:v>-94.465400000000002</c:v>
                </c:pt>
                <c:pt idx="28964">
                  <c:v>-94.4709</c:v>
                </c:pt>
                <c:pt idx="28965">
                  <c:v>-94.477000000000004</c:v>
                </c:pt>
                <c:pt idx="28966">
                  <c:v>-94.483500000000006</c:v>
                </c:pt>
                <c:pt idx="28967">
                  <c:v>-94.490399999999994</c:v>
                </c:pt>
                <c:pt idx="28968">
                  <c:v>-94.497699999999995</c:v>
                </c:pt>
                <c:pt idx="28969">
                  <c:v>-94.505399999999995</c:v>
                </c:pt>
                <c:pt idx="28970">
                  <c:v>-94.513400000000004</c:v>
                </c:pt>
                <c:pt idx="28971">
                  <c:v>-94.521799999999999</c:v>
                </c:pt>
                <c:pt idx="28972">
                  <c:v>-94.530500000000004</c:v>
                </c:pt>
                <c:pt idx="28973">
                  <c:v>-94.539400000000001</c:v>
                </c:pt>
                <c:pt idx="28974">
                  <c:v>-94.548599999999993</c:v>
                </c:pt>
                <c:pt idx="28975">
                  <c:v>-94.557900000000004</c:v>
                </c:pt>
                <c:pt idx="28976">
                  <c:v>-94.567400000000006</c:v>
                </c:pt>
                <c:pt idx="28977">
                  <c:v>-94.576899999999995</c:v>
                </c:pt>
                <c:pt idx="28978">
                  <c:v>-94.586500000000001</c:v>
                </c:pt>
                <c:pt idx="28979">
                  <c:v>-94.596000000000004</c:v>
                </c:pt>
                <c:pt idx="28980">
                  <c:v>-94.605500000000006</c:v>
                </c:pt>
                <c:pt idx="28981">
                  <c:v>-85.679400000000001</c:v>
                </c:pt>
                <c:pt idx="28982">
                  <c:v>-49.682000000000002</c:v>
                </c:pt>
                <c:pt idx="28983">
                  <c:v>16.886500000000002</c:v>
                </c:pt>
                <c:pt idx="28984">
                  <c:v>123.52</c:v>
                </c:pt>
                <c:pt idx="28985">
                  <c:v>225.333</c:v>
                </c:pt>
                <c:pt idx="28986">
                  <c:v>225.39699999999999</c:v>
                </c:pt>
                <c:pt idx="28987">
                  <c:v>225.45</c:v>
                </c:pt>
                <c:pt idx="28988">
                  <c:v>225.494</c:v>
                </c:pt>
                <c:pt idx="28989">
                  <c:v>225.529</c:v>
                </c:pt>
                <c:pt idx="28990">
                  <c:v>225.55799999999999</c:v>
                </c:pt>
                <c:pt idx="28991">
                  <c:v>225.58</c:v>
                </c:pt>
                <c:pt idx="28992">
                  <c:v>225.596</c:v>
                </c:pt>
                <c:pt idx="28993">
                  <c:v>225.607</c:v>
                </c:pt>
                <c:pt idx="28994">
                  <c:v>225.614</c:v>
                </c:pt>
                <c:pt idx="28995">
                  <c:v>225.61699999999999</c:v>
                </c:pt>
                <c:pt idx="28996">
                  <c:v>225.61699999999999</c:v>
                </c:pt>
                <c:pt idx="28997">
                  <c:v>225.613</c:v>
                </c:pt>
                <c:pt idx="28998">
                  <c:v>225.607</c:v>
                </c:pt>
                <c:pt idx="28999">
                  <c:v>225.59800000000001</c:v>
                </c:pt>
                <c:pt idx="29000">
                  <c:v>225.58699999999999</c:v>
                </c:pt>
                <c:pt idx="29001">
                  <c:v>225.57400000000001</c:v>
                </c:pt>
                <c:pt idx="29002">
                  <c:v>225.559</c:v>
                </c:pt>
                <c:pt idx="29003">
                  <c:v>225.542</c:v>
                </c:pt>
                <c:pt idx="29004">
                  <c:v>225.524</c:v>
                </c:pt>
                <c:pt idx="29005">
                  <c:v>225.505</c:v>
                </c:pt>
                <c:pt idx="29006">
                  <c:v>225.48400000000001</c:v>
                </c:pt>
                <c:pt idx="29007">
                  <c:v>225.46299999999999</c:v>
                </c:pt>
                <c:pt idx="29008">
                  <c:v>225.44</c:v>
                </c:pt>
                <c:pt idx="29009">
                  <c:v>225.417</c:v>
                </c:pt>
                <c:pt idx="29010">
                  <c:v>225.393</c:v>
                </c:pt>
                <c:pt idx="29011">
                  <c:v>225.369</c:v>
                </c:pt>
                <c:pt idx="29012">
                  <c:v>225.345</c:v>
                </c:pt>
                <c:pt idx="29013">
                  <c:v>225.32</c:v>
                </c:pt>
                <c:pt idx="29014">
                  <c:v>225.29400000000001</c:v>
                </c:pt>
                <c:pt idx="29015">
                  <c:v>225.26900000000001</c:v>
                </c:pt>
                <c:pt idx="29016">
                  <c:v>225.24299999999999</c:v>
                </c:pt>
                <c:pt idx="29017">
                  <c:v>225.21700000000001</c:v>
                </c:pt>
                <c:pt idx="29018">
                  <c:v>225.19200000000001</c:v>
                </c:pt>
                <c:pt idx="29019">
                  <c:v>225.166</c:v>
                </c:pt>
                <c:pt idx="29020">
                  <c:v>225.14099999999999</c:v>
                </c:pt>
                <c:pt idx="29021">
                  <c:v>225.11500000000001</c:v>
                </c:pt>
                <c:pt idx="29022">
                  <c:v>225.09</c:v>
                </c:pt>
                <c:pt idx="29023">
                  <c:v>225.065</c:v>
                </c:pt>
                <c:pt idx="29024">
                  <c:v>225.041</c:v>
                </c:pt>
                <c:pt idx="29025">
                  <c:v>204.054</c:v>
                </c:pt>
                <c:pt idx="29026">
                  <c:v>153.75800000000001</c:v>
                </c:pt>
                <c:pt idx="29027">
                  <c:v>76.469300000000004</c:v>
                </c:pt>
                <c:pt idx="29028">
                  <c:v>-27.0078</c:v>
                </c:pt>
                <c:pt idx="29029">
                  <c:v>-94.471400000000003</c:v>
                </c:pt>
                <c:pt idx="29030">
                  <c:v>-94.444599999999994</c:v>
                </c:pt>
                <c:pt idx="29031">
                  <c:v>-94.421999999999997</c:v>
                </c:pt>
                <c:pt idx="29032">
                  <c:v>-94.403000000000006</c:v>
                </c:pt>
                <c:pt idx="29033">
                  <c:v>-94.387100000000004</c:v>
                </c:pt>
                <c:pt idx="29034">
                  <c:v>-94.373900000000006</c:v>
                </c:pt>
                <c:pt idx="29035">
                  <c:v>-94.362899999999996</c:v>
                </c:pt>
                <c:pt idx="29036">
                  <c:v>-94.353899999999996</c:v>
                </c:pt>
                <c:pt idx="29037">
                  <c:v>-94.346699999999998</c:v>
                </c:pt>
                <c:pt idx="29038">
                  <c:v>-94.341099999999997</c:v>
                </c:pt>
                <c:pt idx="29039">
                  <c:v>-94.336699999999993</c:v>
                </c:pt>
                <c:pt idx="29040">
                  <c:v>-94.333600000000004</c:v>
                </c:pt>
                <c:pt idx="29041">
                  <c:v>-94.331599999999995</c:v>
                </c:pt>
                <c:pt idx="29042">
                  <c:v>-94.330500000000001</c:v>
                </c:pt>
                <c:pt idx="29043">
                  <c:v>-94.330299999999994</c:v>
                </c:pt>
                <c:pt idx="29044">
                  <c:v>-94.331000000000003</c:v>
                </c:pt>
                <c:pt idx="29045">
                  <c:v>-94.332300000000004</c:v>
                </c:pt>
                <c:pt idx="29046">
                  <c:v>-94.334400000000002</c:v>
                </c:pt>
                <c:pt idx="29047">
                  <c:v>-94.337000000000003</c:v>
                </c:pt>
                <c:pt idx="29048">
                  <c:v>-94.340299999999999</c:v>
                </c:pt>
                <c:pt idx="29049">
                  <c:v>-94.344200000000001</c:v>
                </c:pt>
                <c:pt idx="29050">
                  <c:v>-94.348500000000001</c:v>
                </c:pt>
                <c:pt idx="29051">
                  <c:v>-94.353399999999993</c:v>
                </c:pt>
                <c:pt idx="29052">
                  <c:v>-94.358800000000002</c:v>
                </c:pt>
                <c:pt idx="29053">
                  <c:v>-94.364599999999996</c:v>
                </c:pt>
                <c:pt idx="29054">
                  <c:v>-94.370800000000003</c:v>
                </c:pt>
                <c:pt idx="29055">
                  <c:v>-94.377499999999998</c:v>
                </c:pt>
                <c:pt idx="29056">
                  <c:v>-94.384500000000003</c:v>
                </c:pt>
                <c:pt idx="29057">
                  <c:v>-94.391800000000003</c:v>
                </c:pt>
                <c:pt idx="29058">
                  <c:v>-94.3994</c:v>
                </c:pt>
                <c:pt idx="29059">
                  <c:v>-94.407300000000006</c:v>
                </c:pt>
                <c:pt idx="29060">
                  <c:v>-94.415499999999994</c:v>
                </c:pt>
                <c:pt idx="29061">
                  <c:v>-94.4238</c:v>
                </c:pt>
                <c:pt idx="29062">
                  <c:v>-77.956199999999995</c:v>
                </c:pt>
                <c:pt idx="29063">
                  <c:v>-35.845799999999997</c:v>
                </c:pt>
                <c:pt idx="29064">
                  <c:v>36.944000000000003</c:v>
                </c:pt>
                <c:pt idx="29065">
                  <c:v>152.37100000000001</c:v>
                </c:pt>
                <c:pt idx="29066">
                  <c:v>224.90799999999999</c:v>
                </c:pt>
                <c:pt idx="29067">
                  <c:v>224.971</c:v>
                </c:pt>
                <c:pt idx="29068">
                  <c:v>225.024</c:v>
                </c:pt>
                <c:pt idx="29069">
                  <c:v>225.06899999999999</c:v>
                </c:pt>
                <c:pt idx="29070">
                  <c:v>225.107</c:v>
                </c:pt>
                <c:pt idx="29071">
                  <c:v>225.13800000000001</c:v>
                </c:pt>
                <c:pt idx="29072">
                  <c:v>225.16399999999999</c:v>
                </c:pt>
                <c:pt idx="29073">
                  <c:v>225.185</c:v>
                </c:pt>
                <c:pt idx="29074">
                  <c:v>225.20099999999999</c:v>
                </c:pt>
                <c:pt idx="29075">
                  <c:v>225.214</c:v>
                </c:pt>
                <c:pt idx="29076">
                  <c:v>225.22399999999999</c:v>
                </c:pt>
                <c:pt idx="29077">
                  <c:v>225.23</c:v>
                </c:pt>
                <c:pt idx="29078">
                  <c:v>225.23400000000001</c:v>
                </c:pt>
                <c:pt idx="29079">
                  <c:v>225.23500000000001</c:v>
                </c:pt>
                <c:pt idx="29080">
                  <c:v>225.23400000000001</c:v>
                </c:pt>
                <c:pt idx="29081">
                  <c:v>225.23099999999999</c:v>
                </c:pt>
                <c:pt idx="29082">
                  <c:v>225.226</c:v>
                </c:pt>
                <c:pt idx="29083">
                  <c:v>225.22</c:v>
                </c:pt>
                <c:pt idx="29084">
                  <c:v>225.21199999999999</c:v>
                </c:pt>
                <c:pt idx="29085">
                  <c:v>225.202</c:v>
                </c:pt>
                <c:pt idx="29086">
                  <c:v>225.191</c:v>
                </c:pt>
                <c:pt idx="29087">
                  <c:v>225.179</c:v>
                </c:pt>
                <c:pt idx="29088">
                  <c:v>225.166</c:v>
                </c:pt>
                <c:pt idx="29089">
                  <c:v>225.15199999999999</c:v>
                </c:pt>
                <c:pt idx="29090">
                  <c:v>225.137</c:v>
                </c:pt>
                <c:pt idx="29091">
                  <c:v>225.12100000000001</c:v>
                </c:pt>
                <c:pt idx="29092">
                  <c:v>225.10499999999999</c:v>
                </c:pt>
                <c:pt idx="29093">
                  <c:v>225.08799999999999</c:v>
                </c:pt>
                <c:pt idx="29094">
                  <c:v>225.07</c:v>
                </c:pt>
                <c:pt idx="29095">
                  <c:v>225.05199999999999</c:v>
                </c:pt>
                <c:pt idx="29096">
                  <c:v>225.03299999999999</c:v>
                </c:pt>
                <c:pt idx="29097">
                  <c:v>225.01400000000001</c:v>
                </c:pt>
                <c:pt idx="29098">
                  <c:v>224.995</c:v>
                </c:pt>
                <c:pt idx="29099">
                  <c:v>224.976</c:v>
                </c:pt>
                <c:pt idx="29100">
                  <c:v>224.95599999999999</c:v>
                </c:pt>
                <c:pt idx="29101">
                  <c:v>224.93700000000001</c:v>
                </c:pt>
                <c:pt idx="29102">
                  <c:v>224.917</c:v>
                </c:pt>
                <c:pt idx="29103">
                  <c:v>224.898</c:v>
                </c:pt>
                <c:pt idx="29104">
                  <c:v>224.87899999999999</c:v>
                </c:pt>
                <c:pt idx="29105">
                  <c:v>224.86</c:v>
                </c:pt>
                <c:pt idx="29106">
                  <c:v>224.84100000000001</c:v>
                </c:pt>
                <c:pt idx="29107">
                  <c:v>224.822</c:v>
                </c:pt>
                <c:pt idx="29108">
                  <c:v>224.804</c:v>
                </c:pt>
                <c:pt idx="29109">
                  <c:v>192.95599999999999</c:v>
                </c:pt>
                <c:pt idx="29110">
                  <c:v>127.523</c:v>
                </c:pt>
                <c:pt idx="29111">
                  <c:v>31.627800000000001</c:v>
                </c:pt>
                <c:pt idx="29112">
                  <c:v>-92.860799999999998</c:v>
                </c:pt>
                <c:pt idx="29113">
                  <c:v>-94.376400000000004</c:v>
                </c:pt>
                <c:pt idx="29114">
                  <c:v>-94.354399999999998</c:v>
                </c:pt>
                <c:pt idx="29115">
                  <c:v>-94.336399999999998</c:v>
                </c:pt>
                <c:pt idx="29116">
                  <c:v>-94.321700000000007</c:v>
                </c:pt>
                <c:pt idx="29117">
                  <c:v>-94.309899999999999</c:v>
                </c:pt>
                <c:pt idx="29118">
                  <c:v>-94.300600000000003</c:v>
                </c:pt>
                <c:pt idx="29119">
                  <c:v>-94.293400000000005</c:v>
                </c:pt>
                <c:pt idx="29120">
                  <c:v>-94.2881</c:v>
                </c:pt>
                <c:pt idx="29121">
                  <c:v>-94.284499999999994</c:v>
                </c:pt>
                <c:pt idx="29122">
                  <c:v>-94.282300000000006</c:v>
                </c:pt>
                <c:pt idx="29123">
                  <c:v>-94.281499999999994</c:v>
                </c:pt>
                <c:pt idx="29124">
                  <c:v>-94.281800000000004</c:v>
                </c:pt>
                <c:pt idx="29125">
                  <c:v>-94.283100000000005</c:v>
                </c:pt>
                <c:pt idx="29126">
                  <c:v>-94.285399999999996</c:v>
                </c:pt>
                <c:pt idx="29127">
                  <c:v>-94.288499999999999</c:v>
                </c:pt>
                <c:pt idx="29128">
                  <c:v>-94.292500000000004</c:v>
                </c:pt>
                <c:pt idx="29129">
                  <c:v>-94.2971</c:v>
                </c:pt>
                <c:pt idx="29130">
                  <c:v>-94.302499999999995</c:v>
                </c:pt>
                <c:pt idx="29131">
                  <c:v>-94.308499999999995</c:v>
                </c:pt>
                <c:pt idx="29132">
                  <c:v>-94.315100000000001</c:v>
                </c:pt>
                <c:pt idx="29133">
                  <c:v>-94.322299999999998</c:v>
                </c:pt>
                <c:pt idx="29134">
                  <c:v>-94.33</c:v>
                </c:pt>
                <c:pt idx="29135">
                  <c:v>-94.338300000000004</c:v>
                </c:pt>
                <c:pt idx="29136">
                  <c:v>-94.346999999999994</c:v>
                </c:pt>
                <c:pt idx="29137">
                  <c:v>-94.356300000000005</c:v>
                </c:pt>
                <c:pt idx="29138">
                  <c:v>-94.365899999999996</c:v>
                </c:pt>
                <c:pt idx="29139">
                  <c:v>-94.376000000000005</c:v>
                </c:pt>
                <c:pt idx="29140">
                  <c:v>-94.386399999999995</c:v>
                </c:pt>
                <c:pt idx="29141">
                  <c:v>-94.397199999999998</c:v>
                </c:pt>
                <c:pt idx="29142">
                  <c:v>-94.408299999999997</c:v>
                </c:pt>
                <c:pt idx="29143">
                  <c:v>-94.419700000000006</c:v>
                </c:pt>
                <c:pt idx="29144">
                  <c:v>-94.431299999999993</c:v>
                </c:pt>
                <c:pt idx="29145">
                  <c:v>-94.443100000000001</c:v>
                </c:pt>
                <c:pt idx="29146">
                  <c:v>-94.454999999999998</c:v>
                </c:pt>
                <c:pt idx="29147">
                  <c:v>-94.466999999999999</c:v>
                </c:pt>
                <c:pt idx="29148">
                  <c:v>-94.479100000000003</c:v>
                </c:pt>
                <c:pt idx="29149">
                  <c:v>-94.491299999999995</c:v>
                </c:pt>
                <c:pt idx="29150">
                  <c:v>-94.503299999999996</c:v>
                </c:pt>
                <c:pt idx="29151">
                  <c:v>-94.515299999999996</c:v>
                </c:pt>
                <c:pt idx="29152">
                  <c:v>-92.289500000000004</c:v>
                </c:pt>
                <c:pt idx="29153">
                  <c:v>-67.669700000000006</c:v>
                </c:pt>
                <c:pt idx="29154">
                  <c:v>-19.139500000000002</c:v>
                </c:pt>
                <c:pt idx="29155">
                  <c:v>58.532600000000002</c:v>
                </c:pt>
                <c:pt idx="29156">
                  <c:v>177.53100000000001</c:v>
                </c:pt>
                <c:pt idx="29157">
                  <c:v>225.19499999999999</c:v>
                </c:pt>
                <c:pt idx="29158">
                  <c:v>225.25899999999999</c:v>
                </c:pt>
                <c:pt idx="29159">
                  <c:v>225.31299999999999</c:v>
                </c:pt>
                <c:pt idx="29160">
                  <c:v>225.35900000000001</c:v>
                </c:pt>
                <c:pt idx="29161">
                  <c:v>225.39699999999999</c:v>
                </c:pt>
                <c:pt idx="29162">
                  <c:v>225.428</c:v>
                </c:pt>
                <c:pt idx="29163">
                  <c:v>225.453</c:v>
                </c:pt>
                <c:pt idx="29164">
                  <c:v>225.47300000000001</c:v>
                </c:pt>
                <c:pt idx="29165">
                  <c:v>225.488</c:v>
                </c:pt>
                <c:pt idx="29166">
                  <c:v>225.499</c:v>
                </c:pt>
                <c:pt idx="29167">
                  <c:v>225.50700000000001</c:v>
                </c:pt>
                <c:pt idx="29168">
                  <c:v>225.511</c:v>
                </c:pt>
                <c:pt idx="29169">
                  <c:v>225.51300000000001</c:v>
                </c:pt>
                <c:pt idx="29170">
                  <c:v>225.512</c:v>
                </c:pt>
                <c:pt idx="29171">
                  <c:v>225.50899999999999</c:v>
                </c:pt>
                <c:pt idx="29172">
                  <c:v>225.50399999999999</c:v>
                </c:pt>
                <c:pt idx="29173">
                  <c:v>225.49700000000001</c:v>
                </c:pt>
                <c:pt idx="29174">
                  <c:v>225.488</c:v>
                </c:pt>
                <c:pt idx="29175">
                  <c:v>225.47800000000001</c:v>
                </c:pt>
                <c:pt idx="29176">
                  <c:v>225.46700000000001</c:v>
                </c:pt>
                <c:pt idx="29177">
                  <c:v>225.45400000000001</c:v>
                </c:pt>
                <c:pt idx="29178">
                  <c:v>225.441</c:v>
                </c:pt>
                <c:pt idx="29179">
                  <c:v>225.42699999999999</c:v>
                </c:pt>
                <c:pt idx="29180">
                  <c:v>225.41200000000001</c:v>
                </c:pt>
                <c:pt idx="29181">
                  <c:v>225.39599999999999</c:v>
                </c:pt>
                <c:pt idx="29182">
                  <c:v>225.38</c:v>
                </c:pt>
                <c:pt idx="29183">
                  <c:v>225.364</c:v>
                </c:pt>
                <c:pt idx="29184">
                  <c:v>225.34700000000001</c:v>
                </c:pt>
                <c:pt idx="29185">
                  <c:v>225.32900000000001</c:v>
                </c:pt>
                <c:pt idx="29186">
                  <c:v>225.31200000000001</c:v>
                </c:pt>
                <c:pt idx="29187">
                  <c:v>225.29400000000001</c:v>
                </c:pt>
                <c:pt idx="29188">
                  <c:v>225.27600000000001</c:v>
                </c:pt>
                <c:pt idx="29189">
                  <c:v>223.96700000000001</c:v>
                </c:pt>
                <c:pt idx="29190">
                  <c:v>188.721</c:v>
                </c:pt>
                <c:pt idx="29191">
                  <c:v>122.262</c:v>
                </c:pt>
                <c:pt idx="29192">
                  <c:v>26.510200000000001</c:v>
                </c:pt>
                <c:pt idx="29193">
                  <c:v>-94.590500000000006</c:v>
                </c:pt>
                <c:pt idx="29194">
                  <c:v>-94.563299999999998</c:v>
                </c:pt>
                <c:pt idx="29195">
                  <c:v>-94.540400000000005</c:v>
                </c:pt>
                <c:pt idx="29196">
                  <c:v>-94.521199999999993</c:v>
                </c:pt>
                <c:pt idx="29197">
                  <c:v>-94.505099999999999</c:v>
                </c:pt>
                <c:pt idx="29198">
                  <c:v>-94.491699999999994</c:v>
                </c:pt>
                <c:pt idx="29199">
                  <c:v>-94.480599999999995</c:v>
                </c:pt>
                <c:pt idx="29200">
                  <c:v>-94.471400000000003</c:v>
                </c:pt>
                <c:pt idx="29201">
                  <c:v>-94.463800000000006</c:v>
                </c:pt>
                <c:pt idx="29202">
                  <c:v>-94.457700000000003</c:v>
                </c:pt>
                <c:pt idx="29203">
                  <c:v>-94.4529</c:v>
                </c:pt>
                <c:pt idx="29204">
                  <c:v>-94.449100000000001</c:v>
                </c:pt>
                <c:pt idx="29205">
                  <c:v>-94.446299999999994</c:v>
                </c:pt>
                <c:pt idx="29206">
                  <c:v>-94.444400000000002</c:v>
                </c:pt>
                <c:pt idx="29207">
                  <c:v>-94.443200000000004</c:v>
                </c:pt>
                <c:pt idx="29208">
                  <c:v>-94.442700000000002</c:v>
                </c:pt>
                <c:pt idx="29209">
                  <c:v>-94.442800000000005</c:v>
                </c:pt>
                <c:pt idx="29210">
                  <c:v>-94.4435</c:v>
                </c:pt>
                <c:pt idx="29211">
                  <c:v>-94.444800000000001</c:v>
                </c:pt>
                <c:pt idx="29212">
                  <c:v>-94.4465</c:v>
                </c:pt>
                <c:pt idx="29213">
                  <c:v>-94.448800000000006</c:v>
                </c:pt>
                <c:pt idx="29214">
                  <c:v>-94.451599999999999</c:v>
                </c:pt>
                <c:pt idx="29215">
                  <c:v>-94.454899999999995</c:v>
                </c:pt>
                <c:pt idx="29216">
                  <c:v>-94.458600000000004</c:v>
                </c:pt>
                <c:pt idx="29217">
                  <c:v>-94.462800000000001</c:v>
                </c:pt>
                <c:pt idx="29218">
                  <c:v>-94.467500000000001</c:v>
                </c:pt>
                <c:pt idx="29219">
                  <c:v>-94.4726</c:v>
                </c:pt>
                <c:pt idx="29220">
                  <c:v>-94.478200000000001</c:v>
                </c:pt>
                <c:pt idx="29221">
                  <c:v>-94.484200000000001</c:v>
                </c:pt>
                <c:pt idx="29222">
                  <c:v>-94.490600000000001</c:v>
                </c:pt>
                <c:pt idx="29223">
                  <c:v>-94.497399999999999</c:v>
                </c:pt>
                <c:pt idx="29224">
                  <c:v>-94.504599999999996</c:v>
                </c:pt>
                <c:pt idx="29225">
                  <c:v>-94.512200000000007</c:v>
                </c:pt>
                <c:pt idx="29226">
                  <c:v>-94.520099999999999</c:v>
                </c:pt>
                <c:pt idx="29227">
                  <c:v>-94.528300000000002</c:v>
                </c:pt>
                <c:pt idx="29228">
                  <c:v>-94.536799999999999</c:v>
                </c:pt>
                <c:pt idx="29229">
                  <c:v>-94.545500000000004</c:v>
                </c:pt>
                <c:pt idx="29230">
                  <c:v>-94.554400000000001</c:v>
                </c:pt>
                <c:pt idx="29231">
                  <c:v>-94.563400000000001</c:v>
                </c:pt>
                <c:pt idx="29232">
                  <c:v>-94.572599999999994</c:v>
                </c:pt>
                <c:pt idx="29233">
                  <c:v>-94.581699999999998</c:v>
                </c:pt>
                <c:pt idx="29234">
                  <c:v>-94.590900000000005</c:v>
                </c:pt>
                <c:pt idx="29235">
                  <c:v>-94.6</c:v>
                </c:pt>
                <c:pt idx="29236">
                  <c:v>-69.881600000000006</c:v>
                </c:pt>
                <c:pt idx="29237">
                  <c:v>-16.438800000000001</c:v>
                </c:pt>
                <c:pt idx="29238">
                  <c:v>72.303700000000006</c:v>
                </c:pt>
                <c:pt idx="29239">
                  <c:v>212.1</c:v>
                </c:pt>
                <c:pt idx="29240">
                  <c:v>225.346</c:v>
                </c:pt>
                <c:pt idx="29241">
                  <c:v>225.40299999999999</c:v>
                </c:pt>
                <c:pt idx="29242">
                  <c:v>225.45</c:v>
                </c:pt>
                <c:pt idx="29243">
                  <c:v>225.488</c:v>
                </c:pt>
                <c:pt idx="29244">
                  <c:v>225.51900000000001</c:v>
                </c:pt>
                <c:pt idx="29245">
                  <c:v>225.54400000000001</c:v>
                </c:pt>
                <c:pt idx="29246">
                  <c:v>225.56299999999999</c:v>
                </c:pt>
                <c:pt idx="29247">
                  <c:v>225.57599999999999</c:v>
                </c:pt>
                <c:pt idx="29248">
                  <c:v>225.58500000000001</c:v>
                </c:pt>
                <c:pt idx="29249">
                  <c:v>225.59</c:v>
                </c:pt>
                <c:pt idx="29250">
                  <c:v>225.59200000000001</c:v>
                </c:pt>
                <c:pt idx="29251">
                  <c:v>225.59</c:v>
                </c:pt>
                <c:pt idx="29252">
                  <c:v>225.58500000000001</c:v>
                </c:pt>
                <c:pt idx="29253">
                  <c:v>225.577</c:v>
                </c:pt>
                <c:pt idx="29254">
                  <c:v>225.56800000000001</c:v>
                </c:pt>
                <c:pt idx="29255">
                  <c:v>225.55600000000001</c:v>
                </c:pt>
                <c:pt idx="29256">
                  <c:v>225.542</c:v>
                </c:pt>
                <c:pt idx="29257">
                  <c:v>225.52600000000001</c:v>
                </c:pt>
                <c:pt idx="29258">
                  <c:v>225.50899999999999</c:v>
                </c:pt>
                <c:pt idx="29259">
                  <c:v>225.49100000000001</c:v>
                </c:pt>
                <c:pt idx="29260">
                  <c:v>225.471</c:v>
                </c:pt>
                <c:pt idx="29261">
                  <c:v>225.45</c:v>
                </c:pt>
                <c:pt idx="29262">
                  <c:v>225.429</c:v>
                </c:pt>
                <c:pt idx="29263">
                  <c:v>225.40600000000001</c:v>
                </c:pt>
                <c:pt idx="29264">
                  <c:v>225.38300000000001</c:v>
                </c:pt>
                <c:pt idx="29265">
                  <c:v>225.35900000000001</c:v>
                </c:pt>
                <c:pt idx="29266">
                  <c:v>225.33500000000001</c:v>
                </c:pt>
                <c:pt idx="29267">
                  <c:v>225.31100000000001</c:v>
                </c:pt>
                <c:pt idx="29268">
                  <c:v>225.286</c:v>
                </c:pt>
                <c:pt idx="29269">
                  <c:v>225.26</c:v>
                </c:pt>
                <c:pt idx="29270">
                  <c:v>225.23500000000001</c:v>
                </c:pt>
                <c:pt idx="29271">
                  <c:v>225.21</c:v>
                </c:pt>
                <c:pt idx="29272">
                  <c:v>225.184</c:v>
                </c:pt>
                <c:pt idx="29273">
                  <c:v>225.15899999999999</c:v>
                </c:pt>
                <c:pt idx="29274">
                  <c:v>225.13300000000001</c:v>
                </c:pt>
                <c:pt idx="29275">
                  <c:v>225.108</c:v>
                </c:pt>
                <c:pt idx="29276">
                  <c:v>225.083</c:v>
                </c:pt>
                <c:pt idx="29277">
                  <c:v>225.05799999999999</c:v>
                </c:pt>
                <c:pt idx="29278">
                  <c:v>225.03299999999999</c:v>
                </c:pt>
                <c:pt idx="29279">
                  <c:v>225.00899999999999</c:v>
                </c:pt>
                <c:pt idx="29280">
                  <c:v>211.893</c:v>
                </c:pt>
                <c:pt idx="29281">
                  <c:v>168.505</c:v>
                </c:pt>
                <c:pt idx="29282">
                  <c:v>97.530900000000003</c:v>
                </c:pt>
                <c:pt idx="29283">
                  <c:v>0.193938</c:v>
                </c:pt>
                <c:pt idx="29284">
                  <c:v>-94.463099999999997</c:v>
                </c:pt>
                <c:pt idx="29285">
                  <c:v>-94.435500000000005</c:v>
                </c:pt>
                <c:pt idx="29286">
                  <c:v>-94.412199999999999</c:v>
                </c:pt>
                <c:pt idx="29287">
                  <c:v>-94.392700000000005</c:v>
                </c:pt>
                <c:pt idx="29288">
                  <c:v>-94.376300000000001</c:v>
                </c:pt>
                <c:pt idx="29289">
                  <c:v>-94.362700000000004</c:v>
                </c:pt>
                <c:pt idx="29290">
                  <c:v>-94.351500000000001</c:v>
                </c:pt>
                <c:pt idx="29291">
                  <c:v>-94.342299999999994</c:v>
                </c:pt>
                <c:pt idx="29292">
                  <c:v>-94.334900000000005</c:v>
                </c:pt>
                <c:pt idx="29293">
                  <c:v>-94.329099999999997</c:v>
                </c:pt>
                <c:pt idx="29294">
                  <c:v>-94.324700000000007</c:v>
                </c:pt>
                <c:pt idx="29295">
                  <c:v>-94.3215</c:v>
                </c:pt>
                <c:pt idx="29296">
                  <c:v>-94.319400000000002</c:v>
                </c:pt>
                <c:pt idx="29297">
                  <c:v>-94.318299999999994</c:v>
                </c:pt>
                <c:pt idx="29298">
                  <c:v>-94.318100000000001</c:v>
                </c:pt>
                <c:pt idx="29299">
                  <c:v>-94.318799999999996</c:v>
                </c:pt>
                <c:pt idx="29300">
                  <c:v>-94.320099999999996</c:v>
                </c:pt>
                <c:pt idx="29301">
                  <c:v>-94.322199999999995</c:v>
                </c:pt>
                <c:pt idx="29302">
                  <c:v>-94.3249</c:v>
                </c:pt>
                <c:pt idx="29303">
                  <c:v>-94.328299999999999</c:v>
                </c:pt>
                <c:pt idx="29304">
                  <c:v>-94.3322</c:v>
                </c:pt>
                <c:pt idx="29305">
                  <c:v>-94.336600000000004</c:v>
                </c:pt>
                <c:pt idx="29306">
                  <c:v>-94.3416</c:v>
                </c:pt>
                <c:pt idx="29307">
                  <c:v>-94.347099999999998</c:v>
                </c:pt>
                <c:pt idx="29308">
                  <c:v>-94.352999999999994</c:v>
                </c:pt>
                <c:pt idx="29309">
                  <c:v>-94.359300000000005</c:v>
                </c:pt>
                <c:pt idx="29310">
                  <c:v>-94.366100000000003</c:v>
                </c:pt>
                <c:pt idx="29311">
                  <c:v>-94.373199999999997</c:v>
                </c:pt>
                <c:pt idx="29312">
                  <c:v>-94.380700000000004</c:v>
                </c:pt>
                <c:pt idx="29313">
                  <c:v>-94.388499999999993</c:v>
                </c:pt>
                <c:pt idx="29314">
                  <c:v>-94.396500000000003</c:v>
                </c:pt>
                <c:pt idx="29315">
                  <c:v>-94.404799999999994</c:v>
                </c:pt>
                <c:pt idx="29316">
                  <c:v>-94.413300000000007</c:v>
                </c:pt>
                <c:pt idx="29317">
                  <c:v>-79.119699999999995</c:v>
                </c:pt>
                <c:pt idx="29318">
                  <c:v>-38.618299999999998</c:v>
                </c:pt>
                <c:pt idx="29319">
                  <c:v>31.825299999999999</c:v>
                </c:pt>
                <c:pt idx="29320">
                  <c:v>143.52199999999999</c:v>
                </c:pt>
                <c:pt idx="29321">
                  <c:v>224.88200000000001</c:v>
                </c:pt>
                <c:pt idx="29322">
                  <c:v>224.946</c:v>
                </c:pt>
                <c:pt idx="29323">
                  <c:v>225.001</c:v>
                </c:pt>
                <c:pt idx="29324">
                  <c:v>225.04599999999999</c:v>
                </c:pt>
                <c:pt idx="29325">
                  <c:v>225.08500000000001</c:v>
                </c:pt>
                <c:pt idx="29326">
                  <c:v>225.11699999999999</c:v>
                </c:pt>
                <c:pt idx="29327">
                  <c:v>225.14400000000001</c:v>
                </c:pt>
                <c:pt idx="29328">
                  <c:v>225.16499999999999</c:v>
                </c:pt>
                <c:pt idx="29329">
                  <c:v>225.18299999999999</c:v>
                </c:pt>
                <c:pt idx="29330">
                  <c:v>225.197</c:v>
                </c:pt>
                <c:pt idx="29331">
                  <c:v>225.20699999999999</c:v>
                </c:pt>
                <c:pt idx="29332">
                  <c:v>225.214</c:v>
                </c:pt>
                <c:pt idx="29333">
                  <c:v>225.21899999999999</c:v>
                </c:pt>
                <c:pt idx="29334">
                  <c:v>225.221</c:v>
                </c:pt>
                <c:pt idx="29335">
                  <c:v>225.221</c:v>
                </c:pt>
                <c:pt idx="29336">
                  <c:v>225.21899999999999</c:v>
                </c:pt>
                <c:pt idx="29337">
                  <c:v>225.215</c:v>
                </c:pt>
                <c:pt idx="29338">
                  <c:v>225.209</c:v>
                </c:pt>
                <c:pt idx="29339">
                  <c:v>225.202</c:v>
                </c:pt>
                <c:pt idx="29340">
                  <c:v>225.19300000000001</c:v>
                </c:pt>
                <c:pt idx="29341">
                  <c:v>225.18299999999999</c:v>
                </c:pt>
                <c:pt idx="29342">
                  <c:v>225.172</c:v>
                </c:pt>
                <c:pt idx="29343">
                  <c:v>225.16</c:v>
                </c:pt>
                <c:pt idx="29344">
                  <c:v>225.14699999999999</c:v>
                </c:pt>
                <c:pt idx="29345">
                  <c:v>225.13300000000001</c:v>
                </c:pt>
                <c:pt idx="29346">
                  <c:v>225.11799999999999</c:v>
                </c:pt>
                <c:pt idx="29347">
                  <c:v>225.10300000000001</c:v>
                </c:pt>
                <c:pt idx="29348">
                  <c:v>225.08699999999999</c:v>
                </c:pt>
                <c:pt idx="29349">
                  <c:v>225.07</c:v>
                </c:pt>
                <c:pt idx="29350">
                  <c:v>225.053</c:v>
                </c:pt>
                <c:pt idx="29351">
                  <c:v>225.036</c:v>
                </c:pt>
                <c:pt idx="29352">
                  <c:v>225.018</c:v>
                </c:pt>
                <c:pt idx="29353">
                  <c:v>225</c:v>
                </c:pt>
                <c:pt idx="29354">
                  <c:v>224.982</c:v>
                </c:pt>
                <c:pt idx="29355">
                  <c:v>224.964</c:v>
                </c:pt>
                <c:pt idx="29356">
                  <c:v>224.946</c:v>
                </c:pt>
                <c:pt idx="29357">
                  <c:v>224.92699999999999</c:v>
                </c:pt>
                <c:pt idx="29358">
                  <c:v>224.90899999999999</c:v>
                </c:pt>
                <c:pt idx="29359">
                  <c:v>224.89099999999999</c:v>
                </c:pt>
                <c:pt idx="29360">
                  <c:v>224.87299999999999</c:v>
                </c:pt>
                <c:pt idx="29361">
                  <c:v>224.85599999999999</c:v>
                </c:pt>
                <c:pt idx="29362">
                  <c:v>224.83799999999999</c:v>
                </c:pt>
                <c:pt idx="29363">
                  <c:v>207.74</c:v>
                </c:pt>
                <c:pt idx="29364">
                  <c:v>154.88900000000001</c:v>
                </c:pt>
                <c:pt idx="29365">
                  <c:v>69.804400000000001</c:v>
                </c:pt>
                <c:pt idx="29366">
                  <c:v>-45.1616</c:v>
                </c:pt>
                <c:pt idx="29367">
                  <c:v>-94.399600000000007</c:v>
                </c:pt>
                <c:pt idx="29368">
                  <c:v>-94.376099999999994</c:v>
                </c:pt>
                <c:pt idx="29369">
                  <c:v>-94.356700000000004</c:v>
                </c:pt>
                <c:pt idx="29370">
                  <c:v>-94.340800000000002</c:v>
                </c:pt>
                <c:pt idx="29371">
                  <c:v>-94.3279</c:v>
                </c:pt>
                <c:pt idx="29372">
                  <c:v>-94.317700000000002</c:v>
                </c:pt>
                <c:pt idx="29373">
                  <c:v>-94.309700000000007</c:v>
                </c:pt>
                <c:pt idx="29374">
                  <c:v>-94.303600000000003</c:v>
                </c:pt>
                <c:pt idx="29375">
                  <c:v>-94.299300000000002</c:v>
                </c:pt>
                <c:pt idx="29376">
                  <c:v>-94.296499999999995</c:v>
                </c:pt>
                <c:pt idx="29377">
                  <c:v>-94.295000000000002</c:v>
                </c:pt>
                <c:pt idx="29378">
                  <c:v>-94.294700000000006</c:v>
                </c:pt>
                <c:pt idx="29379">
                  <c:v>-94.295500000000004</c:v>
                </c:pt>
                <c:pt idx="29380">
                  <c:v>-94.297200000000004</c:v>
                </c:pt>
                <c:pt idx="29381">
                  <c:v>-94.299899999999994</c:v>
                </c:pt>
                <c:pt idx="29382">
                  <c:v>-94.303299999999993</c:v>
                </c:pt>
                <c:pt idx="29383">
                  <c:v>-94.307400000000001</c:v>
                </c:pt>
                <c:pt idx="29384">
                  <c:v>-94.312299999999993</c:v>
                </c:pt>
                <c:pt idx="29385">
                  <c:v>-94.317800000000005</c:v>
                </c:pt>
                <c:pt idx="29386">
                  <c:v>-94.323899999999995</c:v>
                </c:pt>
                <c:pt idx="29387">
                  <c:v>-94.330600000000004</c:v>
                </c:pt>
                <c:pt idx="29388">
                  <c:v>-94.337800000000001</c:v>
                </c:pt>
                <c:pt idx="29389">
                  <c:v>-94.345600000000005</c:v>
                </c:pt>
                <c:pt idx="29390">
                  <c:v>-94.353899999999996</c:v>
                </c:pt>
                <c:pt idx="29391">
                  <c:v>-94.362700000000004</c:v>
                </c:pt>
                <c:pt idx="29392">
                  <c:v>-94.372</c:v>
                </c:pt>
                <c:pt idx="29393">
                  <c:v>-94.381699999999995</c:v>
                </c:pt>
                <c:pt idx="29394">
                  <c:v>-94.3917</c:v>
                </c:pt>
                <c:pt idx="29395">
                  <c:v>-94.402199999999993</c:v>
                </c:pt>
                <c:pt idx="29396">
                  <c:v>-94.412999999999997</c:v>
                </c:pt>
                <c:pt idx="29397">
                  <c:v>-94.424099999999996</c:v>
                </c:pt>
                <c:pt idx="29398">
                  <c:v>-94.435500000000005</c:v>
                </c:pt>
                <c:pt idx="29399">
                  <c:v>-94.447100000000006</c:v>
                </c:pt>
                <c:pt idx="29400">
                  <c:v>-94.4589</c:v>
                </c:pt>
                <c:pt idx="29401">
                  <c:v>-94.4709</c:v>
                </c:pt>
                <c:pt idx="29402">
                  <c:v>-94.482900000000001</c:v>
                </c:pt>
                <c:pt idx="29403">
                  <c:v>-94.495000000000005</c:v>
                </c:pt>
                <c:pt idx="29404">
                  <c:v>-94.507099999999994</c:v>
                </c:pt>
                <c:pt idx="29405">
                  <c:v>-94.519099999999995</c:v>
                </c:pt>
                <c:pt idx="29406">
                  <c:v>-94.531000000000006</c:v>
                </c:pt>
                <c:pt idx="29407">
                  <c:v>-94.5428</c:v>
                </c:pt>
                <c:pt idx="29408">
                  <c:v>-76.086200000000005</c:v>
                </c:pt>
                <c:pt idx="29409">
                  <c:v>-34.2697</c:v>
                </c:pt>
                <c:pt idx="29410">
                  <c:v>34.903199999999998</c:v>
                </c:pt>
                <c:pt idx="29411">
                  <c:v>141.36000000000001</c:v>
                </c:pt>
                <c:pt idx="29412">
                  <c:v>225.21799999999999</c:v>
                </c:pt>
                <c:pt idx="29413">
                  <c:v>225.285</c:v>
                </c:pt>
                <c:pt idx="29414">
                  <c:v>225.34100000000001</c:v>
                </c:pt>
                <c:pt idx="29415">
                  <c:v>225.38800000000001</c:v>
                </c:pt>
                <c:pt idx="29416">
                  <c:v>225.42699999999999</c:v>
                </c:pt>
                <c:pt idx="29417">
                  <c:v>225.458</c:v>
                </c:pt>
                <c:pt idx="29418">
                  <c:v>225.48400000000001</c:v>
                </c:pt>
                <c:pt idx="29419">
                  <c:v>225.505</c:v>
                </c:pt>
                <c:pt idx="29420">
                  <c:v>225.52</c:v>
                </c:pt>
                <c:pt idx="29421">
                  <c:v>225.53200000000001</c:v>
                </c:pt>
                <c:pt idx="29422">
                  <c:v>225.53899999999999</c:v>
                </c:pt>
                <c:pt idx="29423">
                  <c:v>225.54400000000001</c:v>
                </c:pt>
                <c:pt idx="29424">
                  <c:v>225.54499999999999</c:v>
                </c:pt>
                <c:pt idx="29425">
                  <c:v>225.54400000000001</c:v>
                </c:pt>
                <c:pt idx="29426">
                  <c:v>225.54</c:v>
                </c:pt>
                <c:pt idx="29427">
                  <c:v>225.53399999999999</c:v>
                </c:pt>
                <c:pt idx="29428">
                  <c:v>225.52699999999999</c:v>
                </c:pt>
                <c:pt idx="29429">
                  <c:v>225.518</c:v>
                </c:pt>
                <c:pt idx="29430">
                  <c:v>225.50700000000001</c:v>
                </c:pt>
                <c:pt idx="29431">
                  <c:v>225.495</c:v>
                </c:pt>
                <c:pt idx="29432">
                  <c:v>225.482</c:v>
                </c:pt>
                <c:pt idx="29433">
                  <c:v>225.46899999999999</c:v>
                </c:pt>
                <c:pt idx="29434">
                  <c:v>225.45400000000001</c:v>
                </c:pt>
                <c:pt idx="29435">
                  <c:v>225.43799999999999</c:v>
                </c:pt>
                <c:pt idx="29436">
                  <c:v>225.422</c:v>
                </c:pt>
                <c:pt idx="29437">
                  <c:v>225.405</c:v>
                </c:pt>
                <c:pt idx="29438">
                  <c:v>225.38800000000001</c:v>
                </c:pt>
                <c:pt idx="29439">
                  <c:v>225.37</c:v>
                </c:pt>
                <c:pt idx="29440">
                  <c:v>225.352</c:v>
                </c:pt>
                <c:pt idx="29441">
                  <c:v>225.334</c:v>
                </c:pt>
                <c:pt idx="29442">
                  <c:v>225.316</c:v>
                </c:pt>
                <c:pt idx="29443">
                  <c:v>225.297</c:v>
                </c:pt>
                <c:pt idx="29444">
                  <c:v>225.27799999999999</c:v>
                </c:pt>
                <c:pt idx="29445">
                  <c:v>195.71700000000001</c:v>
                </c:pt>
                <c:pt idx="29446">
                  <c:v>134.929</c:v>
                </c:pt>
                <c:pt idx="29447">
                  <c:v>44.894799999999996</c:v>
                </c:pt>
                <c:pt idx="29448">
                  <c:v>-73.430000000000007</c:v>
                </c:pt>
                <c:pt idx="29449">
                  <c:v>-94.573899999999995</c:v>
                </c:pt>
                <c:pt idx="29450">
                  <c:v>-94.549899999999994</c:v>
                </c:pt>
                <c:pt idx="29451">
                  <c:v>-94.529600000000002</c:v>
                </c:pt>
                <c:pt idx="29452">
                  <c:v>-94.512600000000006</c:v>
                </c:pt>
                <c:pt idx="29453">
                  <c:v>-94.498400000000004</c:v>
                </c:pt>
                <c:pt idx="29454">
                  <c:v>-94.486400000000003</c:v>
                </c:pt>
                <c:pt idx="29455">
                  <c:v>-94.476399999999998</c:v>
                </c:pt>
                <c:pt idx="29456">
                  <c:v>-94.468199999999996</c:v>
                </c:pt>
                <c:pt idx="29457">
                  <c:v>-94.461500000000001</c:v>
                </c:pt>
                <c:pt idx="29458">
                  <c:v>-94.456000000000003</c:v>
                </c:pt>
                <c:pt idx="29459">
                  <c:v>-94.451599999999999</c:v>
                </c:pt>
                <c:pt idx="29460">
                  <c:v>-94.448300000000003</c:v>
                </c:pt>
                <c:pt idx="29461">
                  <c:v>-94.445800000000006</c:v>
                </c:pt>
                <c:pt idx="29462">
                  <c:v>-94.444000000000003</c:v>
                </c:pt>
                <c:pt idx="29463">
                  <c:v>-94.442999999999998</c:v>
                </c:pt>
                <c:pt idx="29464">
                  <c:v>-94.442599999999999</c:v>
                </c:pt>
                <c:pt idx="29465">
                  <c:v>-94.442800000000005</c:v>
                </c:pt>
                <c:pt idx="29466">
                  <c:v>-94.443600000000004</c:v>
                </c:pt>
                <c:pt idx="29467">
                  <c:v>-94.444900000000004</c:v>
                </c:pt>
                <c:pt idx="29468">
                  <c:v>-94.446799999999996</c:v>
                </c:pt>
                <c:pt idx="29469">
                  <c:v>-94.449100000000001</c:v>
                </c:pt>
                <c:pt idx="29470">
                  <c:v>-94.451999999999998</c:v>
                </c:pt>
                <c:pt idx="29471">
                  <c:v>-94.455299999999994</c:v>
                </c:pt>
                <c:pt idx="29472">
                  <c:v>-94.459100000000007</c:v>
                </c:pt>
                <c:pt idx="29473">
                  <c:v>-94.463399999999993</c:v>
                </c:pt>
                <c:pt idx="29474">
                  <c:v>-94.468199999999996</c:v>
                </c:pt>
                <c:pt idx="29475">
                  <c:v>-94.473399999999998</c:v>
                </c:pt>
                <c:pt idx="29476">
                  <c:v>-94.479100000000003</c:v>
                </c:pt>
                <c:pt idx="29477">
                  <c:v>-94.485200000000006</c:v>
                </c:pt>
                <c:pt idx="29478">
                  <c:v>-94.491699999999994</c:v>
                </c:pt>
                <c:pt idx="29479">
                  <c:v>-94.498599999999996</c:v>
                </c:pt>
                <c:pt idx="29480">
                  <c:v>-94.505899999999997</c:v>
                </c:pt>
                <c:pt idx="29481">
                  <c:v>-94.513599999999997</c:v>
                </c:pt>
                <c:pt idx="29482">
                  <c:v>-94.521500000000003</c:v>
                </c:pt>
                <c:pt idx="29483">
                  <c:v>-94.529700000000005</c:v>
                </c:pt>
                <c:pt idx="29484">
                  <c:v>-94.538200000000003</c:v>
                </c:pt>
                <c:pt idx="29485">
                  <c:v>-94.546899999999994</c:v>
                </c:pt>
                <c:pt idx="29486">
                  <c:v>-94.555700000000002</c:v>
                </c:pt>
                <c:pt idx="29487">
                  <c:v>-94.564599999999999</c:v>
                </c:pt>
                <c:pt idx="29488">
                  <c:v>-94.573599999999999</c:v>
                </c:pt>
                <c:pt idx="29489">
                  <c:v>-94.582599999999999</c:v>
                </c:pt>
                <c:pt idx="29490">
                  <c:v>-81.292500000000004</c:v>
                </c:pt>
                <c:pt idx="29491">
                  <c:v>-40.220500000000001</c:v>
                </c:pt>
                <c:pt idx="29492">
                  <c:v>33.138599999999997</c:v>
                </c:pt>
                <c:pt idx="29493">
                  <c:v>150.24199999999999</c:v>
                </c:pt>
                <c:pt idx="29494">
                  <c:v>225.28399999999999</c:v>
                </c:pt>
                <c:pt idx="29495">
                  <c:v>225.346</c:v>
                </c:pt>
                <c:pt idx="29496">
                  <c:v>225.398</c:v>
                </c:pt>
                <c:pt idx="29497">
                  <c:v>225.441</c:v>
                </c:pt>
                <c:pt idx="29498">
                  <c:v>225.47499999999999</c:v>
                </c:pt>
                <c:pt idx="29499">
                  <c:v>225.50299999999999</c:v>
                </c:pt>
                <c:pt idx="29500">
                  <c:v>225.52500000000001</c:v>
                </c:pt>
                <c:pt idx="29501">
                  <c:v>225.541</c:v>
                </c:pt>
                <c:pt idx="29502">
                  <c:v>225.553</c:v>
                </c:pt>
                <c:pt idx="29503">
                  <c:v>225.56</c:v>
                </c:pt>
                <c:pt idx="29504">
                  <c:v>225.56399999999999</c:v>
                </c:pt>
                <c:pt idx="29505">
                  <c:v>225.56399999999999</c:v>
                </c:pt>
                <c:pt idx="29506">
                  <c:v>225.56200000000001</c:v>
                </c:pt>
                <c:pt idx="29507">
                  <c:v>225.55600000000001</c:v>
                </c:pt>
                <c:pt idx="29508">
                  <c:v>225.548</c:v>
                </c:pt>
                <c:pt idx="29509">
                  <c:v>225.53800000000001</c:v>
                </c:pt>
                <c:pt idx="29510">
                  <c:v>225.52600000000001</c:v>
                </c:pt>
                <c:pt idx="29511">
                  <c:v>225.512</c:v>
                </c:pt>
                <c:pt idx="29512">
                  <c:v>225.49600000000001</c:v>
                </c:pt>
                <c:pt idx="29513">
                  <c:v>225.47900000000001</c:v>
                </c:pt>
                <c:pt idx="29514">
                  <c:v>225.46100000000001</c:v>
                </c:pt>
                <c:pt idx="29515">
                  <c:v>225.441</c:v>
                </c:pt>
                <c:pt idx="29516">
                  <c:v>225.42099999999999</c:v>
                </c:pt>
                <c:pt idx="29517">
                  <c:v>225.399</c:v>
                </c:pt>
                <c:pt idx="29518">
                  <c:v>225.37700000000001</c:v>
                </c:pt>
                <c:pt idx="29519">
                  <c:v>225.35400000000001</c:v>
                </c:pt>
                <c:pt idx="29520">
                  <c:v>225.33099999999999</c:v>
                </c:pt>
                <c:pt idx="29521">
                  <c:v>225.30699999999999</c:v>
                </c:pt>
                <c:pt idx="29522">
                  <c:v>225.28200000000001</c:v>
                </c:pt>
                <c:pt idx="29523">
                  <c:v>225.25700000000001</c:v>
                </c:pt>
                <c:pt idx="29524">
                  <c:v>225.232</c:v>
                </c:pt>
                <c:pt idx="29525">
                  <c:v>225.20699999999999</c:v>
                </c:pt>
                <c:pt idx="29526">
                  <c:v>225.18199999999999</c:v>
                </c:pt>
                <c:pt idx="29527">
                  <c:v>225.15600000000001</c:v>
                </c:pt>
                <c:pt idx="29528">
                  <c:v>225.131</c:v>
                </c:pt>
                <c:pt idx="29529">
                  <c:v>225.10499999999999</c:v>
                </c:pt>
                <c:pt idx="29530">
                  <c:v>225.08</c:v>
                </c:pt>
                <c:pt idx="29531">
                  <c:v>225.05500000000001</c:v>
                </c:pt>
                <c:pt idx="29532">
                  <c:v>225.03</c:v>
                </c:pt>
                <c:pt idx="29533">
                  <c:v>225.005</c:v>
                </c:pt>
                <c:pt idx="29534">
                  <c:v>224.98099999999999</c:v>
                </c:pt>
                <c:pt idx="29535">
                  <c:v>216.685</c:v>
                </c:pt>
                <c:pt idx="29536">
                  <c:v>177.476</c:v>
                </c:pt>
                <c:pt idx="29537">
                  <c:v>110.30200000000001</c:v>
                </c:pt>
                <c:pt idx="29538">
                  <c:v>16.700900000000001</c:v>
                </c:pt>
                <c:pt idx="29539">
                  <c:v>-94.453500000000005</c:v>
                </c:pt>
                <c:pt idx="29540">
                  <c:v>-94.425200000000004</c:v>
                </c:pt>
                <c:pt idx="29541">
                  <c:v>-94.401399999999995</c:v>
                </c:pt>
                <c:pt idx="29542">
                  <c:v>-94.381399999999999</c:v>
                </c:pt>
                <c:pt idx="29543">
                  <c:v>-94.364599999999996</c:v>
                </c:pt>
                <c:pt idx="29544">
                  <c:v>-94.3506</c:v>
                </c:pt>
                <c:pt idx="29545">
                  <c:v>-94.339100000000002</c:v>
                </c:pt>
                <c:pt idx="29546">
                  <c:v>-94.329700000000003</c:v>
                </c:pt>
                <c:pt idx="29547">
                  <c:v>-94.322100000000006</c:v>
                </c:pt>
                <c:pt idx="29548">
                  <c:v>-94.316199999999995</c:v>
                </c:pt>
                <c:pt idx="29549">
                  <c:v>-94.311700000000002</c:v>
                </c:pt>
                <c:pt idx="29550">
                  <c:v>-94.308400000000006</c:v>
                </c:pt>
                <c:pt idx="29551">
                  <c:v>-94.306299999999993</c:v>
                </c:pt>
                <c:pt idx="29552">
                  <c:v>-94.305300000000003</c:v>
                </c:pt>
                <c:pt idx="29553">
                  <c:v>-94.305099999999996</c:v>
                </c:pt>
                <c:pt idx="29554">
                  <c:v>-94.305800000000005</c:v>
                </c:pt>
                <c:pt idx="29555">
                  <c:v>-94.307299999999998</c:v>
                </c:pt>
                <c:pt idx="29556">
                  <c:v>-94.3095</c:v>
                </c:pt>
                <c:pt idx="29557">
                  <c:v>-94.312399999999997</c:v>
                </c:pt>
                <c:pt idx="29558">
                  <c:v>-94.315899999999999</c:v>
                </c:pt>
                <c:pt idx="29559">
                  <c:v>-94.32</c:v>
                </c:pt>
                <c:pt idx="29560">
                  <c:v>-94.324600000000004</c:v>
                </c:pt>
                <c:pt idx="29561">
                  <c:v>-94.329800000000006</c:v>
                </c:pt>
                <c:pt idx="29562">
                  <c:v>-94.335499999999996</c:v>
                </c:pt>
                <c:pt idx="29563">
                  <c:v>-94.3416</c:v>
                </c:pt>
                <c:pt idx="29564">
                  <c:v>-94.348200000000006</c:v>
                </c:pt>
                <c:pt idx="29565">
                  <c:v>-94.355199999999996</c:v>
                </c:pt>
                <c:pt idx="29566">
                  <c:v>-94.3626</c:v>
                </c:pt>
                <c:pt idx="29567">
                  <c:v>-94.3703</c:v>
                </c:pt>
                <c:pt idx="29568">
                  <c:v>-94.378399999999999</c:v>
                </c:pt>
                <c:pt idx="29569">
                  <c:v>-94.386700000000005</c:v>
                </c:pt>
                <c:pt idx="29570">
                  <c:v>-94.395300000000006</c:v>
                </c:pt>
                <c:pt idx="29571">
                  <c:v>-94.403999999999996</c:v>
                </c:pt>
                <c:pt idx="29572">
                  <c:v>-81.670599999999993</c:v>
                </c:pt>
                <c:pt idx="29573">
                  <c:v>-44.2697</c:v>
                </c:pt>
                <c:pt idx="29574">
                  <c:v>21.985199999999999</c:v>
                </c:pt>
                <c:pt idx="29575">
                  <c:v>127.282</c:v>
                </c:pt>
                <c:pt idx="29576">
                  <c:v>224.85900000000001</c:v>
                </c:pt>
                <c:pt idx="29577">
                  <c:v>224.92500000000001</c:v>
                </c:pt>
                <c:pt idx="29578">
                  <c:v>224.98099999999999</c:v>
                </c:pt>
                <c:pt idx="29579">
                  <c:v>225.02799999999999</c:v>
                </c:pt>
                <c:pt idx="29580">
                  <c:v>225.06800000000001</c:v>
                </c:pt>
                <c:pt idx="29581">
                  <c:v>225.101</c:v>
                </c:pt>
                <c:pt idx="29582">
                  <c:v>225.12899999999999</c:v>
                </c:pt>
                <c:pt idx="29583">
                  <c:v>225.15199999999999</c:v>
                </c:pt>
                <c:pt idx="29584">
                  <c:v>225.17099999999999</c:v>
                </c:pt>
                <c:pt idx="29585">
                  <c:v>225.18600000000001</c:v>
                </c:pt>
                <c:pt idx="29586">
                  <c:v>225.19800000000001</c:v>
                </c:pt>
                <c:pt idx="29587">
                  <c:v>225.20599999999999</c:v>
                </c:pt>
                <c:pt idx="29588">
                  <c:v>225.21199999999999</c:v>
                </c:pt>
                <c:pt idx="29589">
                  <c:v>225.215</c:v>
                </c:pt>
                <c:pt idx="29590">
                  <c:v>225.21600000000001</c:v>
                </c:pt>
                <c:pt idx="29591">
                  <c:v>225.215</c:v>
                </c:pt>
                <c:pt idx="29592">
                  <c:v>225.21199999999999</c:v>
                </c:pt>
                <c:pt idx="29593">
                  <c:v>225.208</c:v>
                </c:pt>
                <c:pt idx="29594">
                  <c:v>225.202</c:v>
                </c:pt>
                <c:pt idx="29595">
                  <c:v>225.19399999999999</c:v>
                </c:pt>
                <c:pt idx="29596">
                  <c:v>225.185</c:v>
                </c:pt>
                <c:pt idx="29597">
                  <c:v>225.17599999999999</c:v>
                </c:pt>
                <c:pt idx="29598">
                  <c:v>225.16499999999999</c:v>
                </c:pt>
                <c:pt idx="29599">
                  <c:v>225.15299999999999</c:v>
                </c:pt>
                <c:pt idx="29600">
                  <c:v>225.14</c:v>
                </c:pt>
                <c:pt idx="29601">
                  <c:v>225.126</c:v>
                </c:pt>
                <c:pt idx="29602">
                  <c:v>225.11199999999999</c:v>
                </c:pt>
                <c:pt idx="29603">
                  <c:v>225.09700000000001</c:v>
                </c:pt>
                <c:pt idx="29604">
                  <c:v>225.08099999999999</c:v>
                </c:pt>
                <c:pt idx="29605">
                  <c:v>225.065</c:v>
                </c:pt>
                <c:pt idx="29606">
                  <c:v>225.04900000000001</c:v>
                </c:pt>
                <c:pt idx="29607">
                  <c:v>225.03200000000001</c:v>
                </c:pt>
                <c:pt idx="29608">
                  <c:v>225.01499999999999</c:v>
                </c:pt>
                <c:pt idx="29609">
                  <c:v>224.99799999999999</c:v>
                </c:pt>
                <c:pt idx="29610">
                  <c:v>224.98099999999999</c:v>
                </c:pt>
                <c:pt idx="29611">
                  <c:v>224.964</c:v>
                </c:pt>
                <c:pt idx="29612">
                  <c:v>224.946</c:v>
                </c:pt>
                <c:pt idx="29613">
                  <c:v>224.929</c:v>
                </c:pt>
                <c:pt idx="29614">
                  <c:v>224.911</c:v>
                </c:pt>
                <c:pt idx="29615">
                  <c:v>224.89400000000001</c:v>
                </c:pt>
                <c:pt idx="29616">
                  <c:v>224.87700000000001</c:v>
                </c:pt>
                <c:pt idx="29617">
                  <c:v>221.97800000000001</c:v>
                </c:pt>
                <c:pt idx="29618">
                  <c:v>181.79900000000001</c:v>
                </c:pt>
                <c:pt idx="29619">
                  <c:v>108.202</c:v>
                </c:pt>
                <c:pt idx="29620">
                  <c:v>4.1114300000000004</c:v>
                </c:pt>
                <c:pt idx="29621">
                  <c:v>-94.424000000000007</c:v>
                </c:pt>
                <c:pt idx="29622">
                  <c:v>-94.398700000000005</c:v>
                </c:pt>
                <c:pt idx="29623">
                  <c:v>-94.377700000000004</c:v>
                </c:pt>
                <c:pt idx="29624">
                  <c:v>-94.360500000000002</c:v>
                </c:pt>
                <c:pt idx="29625">
                  <c:v>-94.346500000000006</c:v>
                </c:pt>
                <c:pt idx="29626">
                  <c:v>-94.3352</c:v>
                </c:pt>
                <c:pt idx="29627">
                  <c:v>-94.326300000000003</c:v>
                </c:pt>
                <c:pt idx="29628">
                  <c:v>-94.319400000000002</c:v>
                </c:pt>
                <c:pt idx="29629">
                  <c:v>-94.314300000000003</c:v>
                </c:pt>
                <c:pt idx="29630">
                  <c:v>-94.3108</c:v>
                </c:pt>
                <c:pt idx="29631">
                  <c:v>-94.308700000000002</c:v>
                </c:pt>
                <c:pt idx="29632">
                  <c:v>-94.3078</c:v>
                </c:pt>
                <c:pt idx="29633">
                  <c:v>-94.308099999999996</c:v>
                </c:pt>
                <c:pt idx="29634">
                  <c:v>-94.309200000000004</c:v>
                </c:pt>
                <c:pt idx="29635">
                  <c:v>-94.311300000000003</c:v>
                </c:pt>
                <c:pt idx="29636">
                  <c:v>-94.314300000000003</c:v>
                </c:pt>
                <c:pt idx="29637">
                  <c:v>-94.317899999999995</c:v>
                </c:pt>
                <c:pt idx="29638">
                  <c:v>-94.322299999999998</c:v>
                </c:pt>
                <c:pt idx="29639">
                  <c:v>-94.327299999999994</c:v>
                </c:pt>
                <c:pt idx="29640">
                  <c:v>-94.332999999999998</c:v>
                </c:pt>
                <c:pt idx="29641">
                  <c:v>-94.339200000000005</c:v>
                </c:pt>
                <c:pt idx="29642">
                  <c:v>-94.346100000000007</c:v>
                </c:pt>
                <c:pt idx="29643">
                  <c:v>-94.353399999999993</c:v>
                </c:pt>
                <c:pt idx="29644">
                  <c:v>-94.3613</c:v>
                </c:pt>
                <c:pt idx="29645">
                  <c:v>-94.369699999999995</c:v>
                </c:pt>
                <c:pt idx="29646">
                  <c:v>-94.378500000000003</c:v>
                </c:pt>
                <c:pt idx="29647">
                  <c:v>-94.387799999999999</c:v>
                </c:pt>
                <c:pt idx="29648">
                  <c:v>-94.397499999999994</c:v>
                </c:pt>
                <c:pt idx="29649">
                  <c:v>-94.407600000000002</c:v>
                </c:pt>
                <c:pt idx="29650">
                  <c:v>-94.418099999999995</c:v>
                </c:pt>
                <c:pt idx="29651">
                  <c:v>-94.428899999999999</c:v>
                </c:pt>
                <c:pt idx="29652">
                  <c:v>-94.44</c:v>
                </c:pt>
                <c:pt idx="29653">
                  <c:v>-94.451400000000007</c:v>
                </c:pt>
                <c:pt idx="29654">
                  <c:v>-94.462999999999994</c:v>
                </c:pt>
                <c:pt idx="29655">
                  <c:v>-94.474699999999999</c:v>
                </c:pt>
                <c:pt idx="29656">
                  <c:v>-94.486599999999996</c:v>
                </c:pt>
                <c:pt idx="29657">
                  <c:v>-94.498599999999996</c:v>
                </c:pt>
                <c:pt idx="29658">
                  <c:v>-94.510599999999997</c:v>
                </c:pt>
                <c:pt idx="29659">
                  <c:v>-94.522599999999997</c:v>
                </c:pt>
                <c:pt idx="29660">
                  <c:v>-94.534599999999998</c:v>
                </c:pt>
                <c:pt idx="29661">
                  <c:v>-94.546400000000006</c:v>
                </c:pt>
                <c:pt idx="29662">
                  <c:v>-94.558099999999996</c:v>
                </c:pt>
                <c:pt idx="29663">
                  <c:v>-79.062299999999993</c:v>
                </c:pt>
                <c:pt idx="29664">
                  <c:v>-40.152000000000001</c:v>
                </c:pt>
                <c:pt idx="29665">
                  <c:v>25.7</c:v>
                </c:pt>
                <c:pt idx="29666">
                  <c:v>127.538</c:v>
                </c:pt>
                <c:pt idx="29667">
                  <c:v>225.24799999999999</c:v>
                </c:pt>
                <c:pt idx="29668">
                  <c:v>225.315</c:v>
                </c:pt>
                <c:pt idx="29669">
                  <c:v>225.37200000000001</c:v>
                </c:pt>
                <c:pt idx="29670">
                  <c:v>225.41900000000001</c:v>
                </c:pt>
                <c:pt idx="29671">
                  <c:v>225.458</c:v>
                </c:pt>
                <c:pt idx="29672">
                  <c:v>225.49</c:v>
                </c:pt>
                <c:pt idx="29673">
                  <c:v>225.51499999999999</c:v>
                </c:pt>
                <c:pt idx="29674">
                  <c:v>225.536</c:v>
                </c:pt>
                <c:pt idx="29675">
                  <c:v>225.55099999999999</c:v>
                </c:pt>
                <c:pt idx="29676">
                  <c:v>225.56200000000001</c:v>
                </c:pt>
                <c:pt idx="29677">
                  <c:v>225.56899999999999</c:v>
                </c:pt>
                <c:pt idx="29678">
                  <c:v>225.57300000000001</c:v>
                </c:pt>
                <c:pt idx="29679">
                  <c:v>225.57400000000001</c:v>
                </c:pt>
                <c:pt idx="29680">
                  <c:v>225.572</c:v>
                </c:pt>
                <c:pt idx="29681">
                  <c:v>225.56700000000001</c:v>
                </c:pt>
                <c:pt idx="29682">
                  <c:v>225.56100000000001</c:v>
                </c:pt>
                <c:pt idx="29683">
                  <c:v>225.553</c:v>
                </c:pt>
                <c:pt idx="29684">
                  <c:v>225.54300000000001</c:v>
                </c:pt>
                <c:pt idx="29685">
                  <c:v>225.53100000000001</c:v>
                </c:pt>
                <c:pt idx="29686">
                  <c:v>225.518</c:v>
                </c:pt>
                <c:pt idx="29687">
                  <c:v>225.505</c:v>
                </c:pt>
                <c:pt idx="29688">
                  <c:v>225.49</c:v>
                </c:pt>
                <c:pt idx="29689">
                  <c:v>225.47399999999999</c:v>
                </c:pt>
                <c:pt idx="29690">
                  <c:v>225.45699999999999</c:v>
                </c:pt>
                <c:pt idx="29691">
                  <c:v>225.44</c:v>
                </c:pt>
                <c:pt idx="29692">
                  <c:v>225.422</c:v>
                </c:pt>
                <c:pt idx="29693">
                  <c:v>225.404</c:v>
                </c:pt>
                <c:pt idx="29694">
                  <c:v>225.38499999999999</c:v>
                </c:pt>
                <c:pt idx="29695">
                  <c:v>225.36600000000001</c:v>
                </c:pt>
                <c:pt idx="29696">
                  <c:v>225.34700000000001</c:v>
                </c:pt>
                <c:pt idx="29697">
                  <c:v>225.327</c:v>
                </c:pt>
                <c:pt idx="29698">
                  <c:v>225.30699999999999</c:v>
                </c:pt>
                <c:pt idx="29699">
                  <c:v>225.28700000000001</c:v>
                </c:pt>
                <c:pt idx="29700">
                  <c:v>204.19300000000001</c:v>
                </c:pt>
                <c:pt idx="29701">
                  <c:v>151.452</c:v>
                </c:pt>
                <c:pt idx="29702">
                  <c:v>69.186499999999995</c:v>
                </c:pt>
                <c:pt idx="29703">
                  <c:v>-41.552599999999998</c:v>
                </c:pt>
                <c:pt idx="29704">
                  <c:v>-94.580399999999997</c:v>
                </c:pt>
                <c:pt idx="29705">
                  <c:v>-94.554900000000004</c:v>
                </c:pt>
                <c:pt idx="29706">
                  <c:v>-94.533299999999997</c:v>
                </c:pt>
                <c:pt idx="29707">
                  <c:v>-94.515100000000004</c:v>
                </c:pt>
                <c:pt idx="29708">
                  <c:v>-94.499799999999993</c:v>
                </c:pt>
                <c:pt idx="29709">
                  <c:v>-94.486900000000006</c:v>
                </c:pt>
                <c:pt idx="29710">
                  <c:v>-94.476200000000006</c:v>
                </c:pt>
                <c:pt idx="29711">
                  <c:v>-94.467200000000005</c:v>
                </c:pt>
                <c:pt idx="29712">
                  <c:v>-94.459800000000001</c:v>
                </c:pt>
                <c:pt idx="29713">
                  <c:v>-94.453699999999998</c:v>
                </c:pt>
                <c:pt idx="29714">
                  <c:v>-94.448899999999995</c:v>
                </c:pt>
                <c:pt idx="29715">
                  <c:v>-94.444999999999993</c:v>
                </c:pt>
                <c:pt idx="29716">
                  <c:v>-94.442099999999996</c:v>
                </c:pt>
                <c:pt idx="29717">
                  <c:v>-94.44</c:v>
                </c:pt>
                <c:pt idx="29718">
                  <c:v>-94.438699999999997</c:v>
                </c:pt>
                <c:pt idx="29719">
                  <c:v>-94.438000000000002</c:v>
                </c:pt>
                <c:pt idx="29720">
                  <c:v>-94.437899999999999</c:v>
                </c:pt>
                <c:pt idx="29721">
                  <c:v>-94.438500000000005</c:v>
                </c:pt>
                <c:pt idx="29722">
                  <c:v>-94.439499999999995</c:v>
                </c:pt>
                <c:pt idx="29723">
                  <c:v>-94.441199999999995</c:v>
                </c:pt>
                <c:pt idx="29724">
                  <c:v>-94.443299999999994</c:v>
                </c:pt>
                <c:pt idx="29725">
                  <c:v>-94.445999999999998</c:v>
                </c:pt>
                <c:pt idx="29726">
                  <c:v>-94.449100000000001</c:v>
                </c:pt>
                <c:pt idx="29727">
                  <c:v>-94.452799999999996</c:v>
                </c:pt>
                <c:pt idx="29728">
                  <c:v>-94.456900000000005</c:v>
                </c:pt>
                <c:pt idx="29729">
                  <c:v>-94.461500000000001</c:v>
                </c:pt>
                <c:pt idx="29730">
                  <c:v>-94.4666</c:v>
                </c:pt>
                <c:pt idx="29731">
                  <c:v>-94.472099999999998</c:v>
                </c:pt>
                <c:pt idx="29732">
                  <c:v>-94.478099999999998</c:v>
                </c:pt>
                <c:pt idx="29733">
                  <c:v>-94.484499999999997</c:v>
                </c:pt>
                <c:pt idx="29734">
                  <c:v>-94.491299999999995</c:v>
                </c:pt>
                <c:pt idx="29735">
                  <c:v>-94.498400000000004</c:v>
                </c:pt>
                <c:pt idx="29736">
                  <c:v>-94.506</c:v>
                </c:pt>
                <c:pt idx="29737">
                  <c:v>-94.513800000000003</c:v>
                </c:pt>
                <c:pt idx="29738">
                  <c:v>-94.521900000000002</c:v>
                </c:pt>
                <c:pt idx="29739">
                  <c:v>-94.530299999999997</c:v>
                </c:pt>
                <c:pt idx="29740">
                  <c:v>-94.538899999999998</c:v>
                </c:pt>
                <c:pt idx="29741">
                  <c:v>-94.547700000000006</c:v>
                </c:pt>
                <c:pt idx="29742">
                  <c:v>-94.5565</c:v>
                </c:pt>
                <c:pt idx="29743">
                  <c:v>-94.565399999999997</c:v>
                </c:pt>
                <c:pt idx="29744">
                  <c:v>-93.645399999999995</c:v>
                </c:pt>
                <c:pt idx="29745">
                  <c:v>-65.787800000000004</c:v>
                </c:pt>
                <c:pt idx="29746">
                  <c:v>-8.5541099999999997</c:v>
                </c:pt>
                <c:pt idx="29747">
                  <c:v>85.561599999999999</c:v>
                </c:pt>
                <c:pt idx="29748">
                  <c:v>225.22300000000001</c:v>
                </c:pt>
                <c:pt idx="29749">
                  <c:v>225.291</c:v>
                </c:pt>
                <c:pt idx="29750">
                  <c:v>225.34700000000001</c:v>
                </c:pt>
                <c:pt idx="29751">
                  <c:v>225.39400000000001</c:v>
                </c:pt>
                <c:pt idx="29752">
                  <c:v>225.43299999999999</c:v>
                </c:pt>
                <c:pt idx="29753">
                  <c:v>225.464</c:v>
                </c:pt>
                <c:pt idx="29754">
                  <c:v>225.489</c:v>
                </c:pt>
                <c:pt idx="29755">
                  <c:v>225.50800000000001</c:v>
                </c:pt>
                <c:pt idx="29756">
                  <c:v>225.523</c:v>
                </c:pt>
                <c:pt idx="29757">
                  <c:v>225.53299999999999</c:v>
                </c:pt>
                <c:pt idx="29758">
                  <c:v>225.53899999999999</c:v>
                </c:pt>
                <c:pt idx="29759">
                  <c:v>225.542</c:v>
                </c:pt>
                <c:pt idx="29760">
                  <c:v>225.541</c:v>
                </c:pt>
                <c:pt idx="29761">
                  <c:v>225.53800000000001</c:v>
                </c:pt>
                <c:pt idx="29762">
                  <c:v>225.53100000000001</c:v>
                </c:pt>
                <c:pt idx="29763">
                  <c:v>225.523</c:v>
                </c:pt>
                <c:pt idx="29764">
                  <c:v>225.512</c:v>
                </c:pt>
                <c:pt idx="29765">
                  <c:v>225.5</c:v>
                </c:pt>
                <c:pt idx="29766">
                  <c:v>225.48500000000001</c:v>
                </c:pt>
                <c:pt idx="29767">
                  <c:v>225.47</c:v>
                </c:pt>
                <c:pt idx="29768">
                  <c:v>225.452</c:v>
                </c:pt>
                <c:pt idx="29769">
                  <c:v>225.434</c:v>
                </c:pt>
                <c:pt idx="29770">
                  <c:v>225.41399999999999</c:v>
                </c:pt>
                <c:pt idx="29771">
                  <c:v>225.393</c:v>
                </c:pt>
                <c:pt idx="29772">
                  <c:v>225.37100000000001</c:v>
                </c:pt>
                <c:pt idx="29773">
                  <c:v>225.34899999999999</c:v>
                </c:pt>
                <c:pt idx="29774">
                  <c:v>225.32499999999999</c:v>
                </c:pt>
                <c:pt idx="29775">
                  <c:v>225.30199999999999</c:v>
                </c:pt>
                <c:pt idx="29776">
                  <c:v>225.27699999999999</c:v>
                </c:pt>
                <c:pt idx="29777">
                  <c:v>225.25200000000001</c:v>
                </c:pt>
                <c:pt idx="29778">
                  <c:v>225.227</c:v>
                </c:pt>
                <c:pt idx="29779">
                  <c:v>225.202</c:v>
                </c:pt>
                <c:pt idx="29780">
                  <c:v>225.17599999999999</c:v>
                </c:pt>
                <c:pt idx="29781">
                  <c:v>225.15</c:v>
                </c:pt>
                <c:pt idx="29782">
                  <c:v>225.125</c:v>
                </c:pt>
                <c:pt idx="29783">
                  <c:v>225.09899999999999</c:v>
                </c:pt>
                <c:pt idx="29784">
                  <c:v>225.07300000000001</c:v>
                </c:pt>
                <c:pt idx="29785">
                  <c:v>225.047</c:v>
                </c:pt>
                <c:pt idx="29786">
                  <c:v>225.02199999999999</c:v>
                </c:pt>
                <c:pt idx="29787">
                  <c:v>224.99600000000001</c:v>
                </c:pt>
                <c:pt idx="29788">
                  <c:v>224.971</c:v>
                </c:pt>
                <c:pt idx="29789">
                  <c:v>224.947</c:v>
                </c:pt>
                <c:pt idx="29790">
                  <c:v>219.608</c:v>
                </c:pt>
                <c:pt idx="29791">
                  <c:v>182.86699999999999</c:v>
                </c:pt>
                <c:pt idx="29792">
                  <c:v>117.861</c:v>
                </c:pt>
                <c:pt idx="29793">
                  <c:v>26.359200000000001</c:v>
                </c:pt>
                <c:pt idx="29794">
                  <c:v>-90.450400000000002</c:v>
                </c:pt>
                <c:pt idx="29795">
                  <c:v>-94.412300000000002</c:v>
                </c:pt>
                <c:pt idx="29796">
                  <c:v>-94.388199999999998</c:v>
                </c:pt>
                <c:pt idx="29797">
                  <c:v>-94.367900000000006</c:v>
                </c:pt>
                <c:pt idx="29798">
                  <c:v>-94.350999999999999</c:v>
                </c:pt>
                <c:pt idx="29799">
                  <c:v>-94.3369</c:v>
                </c:pt>
                <c:pt idx="29800">
                  <c:v>-94.325299999999999</c:v>
                </c:pt>
                <c:pt idx="29801">
                  <c:v>-94.315799999999996</c:v>
                </c:pt>
                <c:pt idx="29802">
                  <c:v>-94.308300000000003</c:v>
                </c:pt>
                <c:pt idx="29803">
                  <c:v>-94.302400000000006</c:v>
                </c:pt>
                <c:pt idx="29804">
                  <c:v>-94.298000000000002</c:v>
                </c:pt>
                <c:pt idx="29805">
                  <c:v>-94.294799999999995</c:v>
                </c:pt>
                <c:pt idx="29806">
                  <c:v>-94.292900000000003</c:v>
                </c:pt>
                <c:pt idx="29807">
                  <c:v>-94.292000000000002</c:v>
                </c:pt>
                <c:pt idx="29808">
                  <c:v>-94.292000000000002</c:v>
                </c:pt>
                <c:pt idx="29809">
                  <c:v>-94.292900000000003</c:v>
                </c:pt>
                <c:pt idx="29810">
                  <c:v>-94.294600000000003</c:v>
                </c:pt>
                <c:pt idx="29811">
                  <c:v>-94.2971</c:v>
                </c:pt>
                <c:pt idx="29812">
                  <c:v>-94.300299999999993</c:v>
                </c:pt>
                <c:pt idx="29813">
                  <c:v>-94.304000000000002</c:v>
                </c:pt>
                <c:pt idx="29814">
                  <c:v>-94.308499999999995</c:v>
                </c:pt>
                <c:pt idx="29815">
                  <c:v>-94.313400000000001</c:v>
                </c:pt>
                <c:pt idx="29816">
                  <c:v>-94.319000000000003</c:v>
                </c:pt>
                <c:pt idx="29817">
                  <c:v>-94.325000000000003</c:v>
                </c:pt>
                <c:pt idx="29818">
                  <c:v>-94.331500000000005</c:v>
                </c:pt>
                <c:pt idx="29819">
                  <c:v>-94.338499999999996</c:v>
                </c:pt>
                <c:pt idx="29820">
                  <c:v>-94.3459</c:v>
                </c:pt>
                <c:pt idx="29821">
                  <c:v>-94.353700000000003</c:v>
                </c:pt>
                <c:pt idx="29822">
                  <c:v>-94.361800000000002</c:v>
                </c:pt>
                <c:pt idx="29823">
                  <c:v>-94.3703</c:v>
                </c:pt>
                <c:pt idx="29824">
                  <c:v>-94.379099999999994</c:v>
                </c:pt>
                <c:pt idx="29825">
                  <c:v>-94.388099999999994</c:v>
                </c:pt>
                <c:pt idx="29826">
                  <c:v>-94.397300000000001</c:v>
                </c:pt>
                <c:pt idx="29827">
                  <c:v>-86.316199999999995</c:v>
                </c:pt>
                <c:pt idx="29828">
                  <c:v>-54.250500000000002</c:v>
                </c:pt>
                <c:pt idx="29829">
                  <c:v>5.0972499999999998</c:v>
                </c:pt>
                <c:pt idx="29830">
                  <c:v>100.15900000000001</c:v>
                </c:pt>
                <c:pt idx="29831">
                  <c:v>224.839</c:v>
                </c:pt>
                <c:pt idx="29832">
                  <c:v>224.90799999999999</c:v>
                </c:pt>
                <c:pt idx="29833">
                  <c:v>224.96700000000001</c:v>
                </c:pt>
                <c:pt idx="29834">
                  <c:v>225.017</c:v>
                </c:pt>
                <c:pt idx="29835">
                  <c:v>225.059</c:v>
                </c:pt>
                <c:pt idx="29836">
                  <c:v>225.095</c:v>
                </c:pt>
                <c:pt idx="29837">
                  <c:v>225.125</c:v>
                </c:pt>
                <c:pt idx="29838">
                  <c:v>225.149</c:v>
                </c:pt>
                <c:pt idx="29839">
                  <c:v>225.17</c:v>
                </c:pt>
                <c:pt idx="29840">
                  <c:v>225.18600000000001</c:v>
                </c:pt>
                <c:pt idx="29841">
                  <c:v>225.19900000000001</c:v>
                </c:pt>
                <c:pt idx="29842">
                  <c:v>225.209</c:v>
                </c:pt>
                <c:pt idx="29843">
                  <c:v>225.21600000000001</c:v>
                </c:pt>
                <c:pt idx="29844">
                  <c:v>225.221</c:v>
                </c:pt>
                <c:pt idx="29845">
                  <c:v>225.22300000000001</c:v>
                </c:pt>
                <c:pt idx="29846">
                  <c:v>225.22300000000001</c:v>
                </c:pt>
                <c:pt idx="29847">
                  <c:v>225.221</c:v>
                </c:pt>
                <c:pt idx="29848">
                  <c:v>225.21799999999999</c:v>
                </c:pt>
                <c:pt idx="29849">
                  <c:v>225.21199999999999</c:v>
                </c:pt>
                <c:pt idx="29850">
                  <c:v>225.20599999999999</c:v>
                </c:pt>
                <c:pt idx="29851">
                  <c:v>225.19800000000001</c:v>
                </c:pt>
                <c:pt idx="29852">
                  <c:v>225.18899999999999</c:v>
                </c:pt>
                <c:pt idx="29853">
                  <c:v>225.178</c:v>
                </c:pt>
                <c:pt idx="29854">
                  <c:v>225.167</c:v>
                </c:pt>
                <c:pt idx="29855">
                  <c:v>225.155</c:v>
                </c:pt>
                <c:pt idx="29856">
                  <c:v>225.142</c:v>
                </c:pt>
                <c:pt idx="29857">
                  <c:v>225.12799999999999</c:v>
                </c:pt>
                <c:pt idx="29858">
                  <c:v>225.114</c:v>
                </c:pt>
                <c:pt idx="29859">
                  <c:v>225.09899999999999</c:v>
                </c:pt>
                <c:pt idx="29860">
                  <c:v>225.084</c:v>
                </c:pt>
                <c:pt idx="29861">
                  <c:v>225.06800000000001</c:v>
                </c:pt>
                <c:pt idx="29862">
                  <c:v>225.05199999999999</c:v>
                </c:pt>
                <c:pt idx="29863">
                  <c:v>225.035</c:v>
                </c:pt>
                <c:pt idx="29864">
                  <c:v>225.018</c:v>
                </c:pt>
                <c:pt idx="29865">
                  <c:v>225.00200000000001</c:v>
                </c:pt>
                <c:pt idx="29866">
                  <c:v>224.98500000000001</c:v>
                </c:pt>
                <c:pt idx="29867">
                  <c:v>224.96799999999999</c:v>
                </c:pt>
                <c:pt idx="29868">
                  <c:v>224.95099999999999</c:v>
                </c:pt>
                <c:pt idx="29869">
                  <c:v>224.934</c:v>
                </c:pt>
                <c:pt idx="29870">
                  <c:v>224.917</c:v>
                </c:pt>
                <c:pt idx="29871">
                  <c:v>224.9</c:v>
                </c:pt>
                <c:pt idx="29872">
                  <c:v>198.53800000000001</c:v>
                </c:pt>
                <c:pt idx="29873">
                  <c:v>137.00899999999999</c:v>
                </c:pt>
                <c:pt idx="29874">
                  <c:v>43.587200000000003</c:v>
                </c:pt>
                <c:pt idx="29875">
                  <c:v>-79.534999999999997</c:v>
                </c:pt>
                <c:pt idx="29876">
                  <c:v>-94.421300000000002</c:v>
                </c:pt>
                <c:pt idx="29877">
                  <c:v>-94.399000000000001</c:v>
                </c:pt>
                <c:pt idx="29878">
                  <c:v>-94.380700000000004</c:v>
                </c:pt>
                <c:pt idx="29879">
                  <c:v>-94.365600000000001</c:v>
                </c:pt>
                <c:pt idx="29880">
                  <c:v>-94.353499999999997</c:v>
                </c:pt>
                <c:pt idx="29881">
                  <c:v>-94.343800000000002</c:v>
                </c:pt>
                <c:pt idx="29882">
                  <c:v>-94.336200000000005</c:v>
                </c:pt>
                <c:pt idx="29883">
                  <c:v>-94.330500000000001</c:v>
                </c:pt>
                <c:pt idx="29884">
                  <c:v>-94.326400000000007</c:v>
                </c:pt>
                <c:pt idx="29885">
                  <c:v>-94.323700000000002</c:v>
                </c:pt>
                <c:pt idx="29886">
                  <c:v>-94.322299999999998</c:v>
                </c:pt>
                <c:pt idx="29887">
                  <c:v>-94.322000000000003</c:v>
                </c:pt>
                <c:pt idx="29888">
                  <c:v>-94.322699999999998</c:v>
                </c:pt>
                <c:pt idx="29889">
                  <c:v>-94.324299999999994</c:v>
                </c:pt>
                <c:pt idx="29890">
                  <c:v>-94.326700000000002</c:v>
                </c:pt>
                <c:pt idx="29891">
                  <c:v>-94.329899999999995</c:v>
                </c:pt>
                <c:pt idx="29892">
                  <c:v>-94.333799999999997</c:v>
                </c:pt>
                <c:pt idx="29893">
                  <c:v>-94.338300000000004</c:v>
                </c:pt>
                <c:pt idx="29894">
                  <c:v>-94.343500000000006</c:v>
                </c:pt>
                <c:pt idx="29895">
                  <c:v>-94.349299999999999</c:v>
                </c:pt>
                <c:pt idx="29896">
                  <c:v>-94.355599999999995</c:v>
                </c:pt>
                <c:pt idx="29897">
                  <c:v>-94.362499999999997</c:v>
                </c:pt>
                <c:pt idx="29898">
                  <c:v>-94.369900000000001</c:v>
                </c:pt>
                <c:pt idx="29899">
                  <c:v>-94.377799999999993</c:v>
                </c:pt>
                <c:pt idx="29900">
                  <c:v>-94.386200000000002</c:v>
                </c:pt>
                <c:pt idx="29901">
                  <c:v>-94.395099999999999</c:v>
                </c:pt>
                <c:pt idx="29902">
                  <c:v>-94.404399999999995</c:v>
                </c:pt>
                <c:pt idx="29903">
                  <c:v>-94.414199999999994</c:v>
                </c:pt>
                <c:pt idx="29904">
                  <c:v>-94.424300000000002</c:v>
                </c:pt>
                <c:pt idx="29905">
                  <c:v>-94.434799999999996</c:v>
                </c:pt>
                <c:pt idx="29906">
                  <c:v>-94.445599999999999</c:v>
                </c:pt>
                <c:pt idx="29907">
                  <c:v>-94.456699999999998</c:v>
                </c:pt>
                <c:pt idx="29908">
                  <c:v>-94.468100000000007</c:v>
                </c:pt>
                <c:pt idx="29909">
                  <c:v>-94.479699999999994</c:v>
                </c:pt>
                <c:pt idx="29910">
                  <c:v>-94.491399999999999</c:v>
                </c:pt>
                <c:pt idx="29911">
                  <c:v>-94.503299999999996</c:v>
                </c:pt>
                <c:pt idx="29912">
                  <c:v>-94.515199999999993</c:v>
                </c:pt>
                <c:pt idx="29913">
                  <c:v>-94.527199999999993</c:v>
                </c:pt>
                <c:pt idx="29914">
                  <c:v>-94.539100000000005</c:v>
                </c:pt>
                <c:pt idx="29915">
                  <c:v>-94.550899999999999</c:v>
                </c:pt>
                <c:pt idx="29916">
                  <c:v>-94.562700000000007</c:v>
                </c:pt>
                <c:pt idx="29917">
                  <c:v>-94.574200000000005</c:v>
                </c:pt>
                <c:pt idx="29918">
                  <c:v>-78.688000000000002</c:v>
                </c:pt>
                <c:pt idx="29919">
                  <c:v>-39.029299999999999</c:v>
                </c:pt>
                <c:pt idx="29920">
                  <c:v>28.0397</c:v>
                </c:pt>
                <c:pt idx="29921">
                  <c:v>131.82900000000001</c:v>
                </c:pt>
                <c:pt idx="29922">
                  <c:v>225.285</c:v>
                </c:pt>
                <c:pt idx="29923">
                  <c:v>225.352</c:v>
                </c:pt>
                <c:pt idx="29924">
                  <c:v>225.40700000000001</c:v>
                </c:pt>
                <c:pt idx="29925">
                  <c:v>225.453</c:v>
                </c:pt>
                <c:pt idx="29926">
                  <c:v>225.49100000000001</c:v>
                </c:pt>
                <c:pt idx="29927">
                  <c:v>225.52199999999999</c:v>
                </c:pt>
                <c:pt idx="29928">
                  <c:v>225.54599999999999</c:v>
                </c:pt>
                <c:pt idx="29929">
                  <c:v>225.565</c:v>
                </c:pt>
                <c:pt idx="29930">
                  <c:v>225.58</c:v>
                </c:pt>
                <c:pt idx="29931">
                  <c:v>225.589</c:v>
                </c:pt>
                <c:pt idx="29932">
                  <c:v>225.595</c:v>
                </c:pt>
                <c:pt idx="29933">
                  <c:v>225.59800000000001</c:v>
                </c:pt>
                <c:pt idx="29934">
                  <c:v>225.59700000000001</c:v>
                </c:pt>
                <c:pt idx="29935">
                  <c:v>225.59399999999999</c:v>
                </c:pt>
                <c:pt idx="29936">
                  <c:v>225.58799999999999</c:v>
                </c:pt>
                <c:pt idx="29937">
                  <c:v>225.58</c:v>
                </c:pt>
                <c:pt idx="29938">
                  <c:v>225.57</c:v>
                </c:pt>
                <c:pt idx="29939">
                  <c:v>225.559</c:v>
                </c:pt>
                <c:pt idx="29940">
                  <c:v>225.54599999999999</c:v>
                </c:pt>
                <c:pt idx="29941">
                  <c:v>225.53200000000001</c:v>
                </c:pt>
                <c:pt idx="29942">
                  <c:v>225.517</c:v>
                </c:pt>
                <c:pt idx="29943">
                  <c:v>225.5</c:v>
                </c:pt>
                <c:pt idx="29944">
                  <c:v>225.483</c:v>
                </c:pt>
                <c:pt idx="29945">
                  <c:v>225.465</c:v>
                </c:pt>
                <c:pt idx="29946">
                  <c:v>225.447</c:v>
                </c:pt>
                <c:pt idx="29947">
                  <c:v>225.428</c:v>
                </c:pt>
                <c:pt idx="29948">
                  <c:v>225.40799999999999</c:v>
                </c:pt>
                <c:pt idx="29949">
                  <c:v>225.38800000000001</c:v>
                </c:pt>
                <c:pt idx="29950">
                  <c:v>225.36799999999999</c:v>
                </c:pt>
                <c:pt idx="29951">
                  <c:v>225.34800000000001</c:v>
                </c:pt>
                <c:pt idx="29952">
                  <c:v>225.327</c:v>
                </c:pt>
                <c:pt idx="29953">
                  <c:v>225.30699999999999</c:v>
                </c:pt>
                <c:pt idx="29954">
                  <c:v>225.286</c:v>
                </c:pt>
                <c:pt idx="29955">
                  <c:v>213.852</c:v>
                </c:pt>
                <c:pt idx="29956">
                  <c:v>170.32599999999999</c:v>
                </c:pt>
                <c:pt idx="29957">
                  <c:v>97.0655</c:v>
                </c:pt>
                <c:pt idx="29958">
                  <c:v>-4.6209800000000003</c:v>
                </c:pt>
                <c:pt idx="29959">
                  <c:v>-94.584100000000007</c:v>
                </c:pt>
                <c:pt idx="29960">
                  <c:v>-94.557000000000002</c:v>
                </c:pt>
                <c:pt idx="29961">
                  <c:v>-94.534199999999998</c:v>
                </c:pt>
                <c:pt idx="29962">
                  <c:v>-94.514899999999997</c:v>
                </c:pt>
                <c:pt idx="29963">
                  <c:v>-94.498599999999996</c:v>
                </c:pt>
                <c:pt idx="29964">
                  <c:v>-94.484899999999996</c:v>
                </c:pt>
                <c:pt idx="29965">
                  <c:v>-94.473399999999998</c:v>
                </c:pt>
                <c:pt idx="29966">
                  <c:v>-94.463800000000006</c:v>
                </c:pt>
                <c:pt idx="29967">
                  <c:v>-94.4559</c:v>
                </c:pt>
                <c:pt idx="29968">
                  <c:v>-94.449399999999997</c:v>
                </c:pt>
                <c:pt idx="29969">
                  <c:v>-94.444100000000006</c:v>
                </c:pt>
                <c:pt idx="29970">
                  <c:v>-94.439899999999994</c:v>
                </c:pt>
                <c:pt idx="29971">
                  <c:v>-94.436700000000002</c:v>
                </c:pt>
                <c:pt idx="29972">
                  <c:v>-94.434399999999997</c:v>
                </c:pt>
                <c:pt idx="29973">
                  <c:v>-94.4328</c:v>
                </c:pt>
                <c:pt idx="29974">
                  <c:v>-94.431899999999999</c:v>
                </c:pt>
                <c:pt idx="29975">
                  <c:v>-94.431700000000006</c:v>
                </c:pt>
                <c:pt idx="29976">
                  <c:v>-94.432100000000005</c:v>
                </c:pt>
                <c:pt idx="29977">
                  <c:v>-94.433099999999996</c:v>
                </c:pt>
                <c:pt idx="29978">
                  <c:v>-94.434600000000003</c:v>
                </c:pt>
                <c:pt idx="29979">
                  <c:v>-94.436700000000002</c:v>
                </c:pt>
                <c:pt idx="29980">
                  <c:v>-94.439300000000003</c:v>
                </c:pt>
                <c:pt idx="29981">
                  <c:v>-94.442400000000006</c:v>
                </c:pt>
                <c:pt idx="29982">
                  <c:v>-94.445999999999998</c:v>
                </c:pt>
                <c:pt idx="29983">
                  <c:v>-94.450100000000006</c:v>
                </c:pt>
                <c:pt idx="29984">
                  <c:v>-94.454700000000003</c:v>
                </c:pt>
                <c:pt idx="29985">
                  <c:v>-94.459699999999998</c:v>
                </c:pt>
                <c:pt idx="29986">
                  <c:v>-94.465199999999996</c:v>
                </c:pt>
                <c:pt idx="29987">
                  <c:v>-94.471199999999996</c:v>
                </c:pt>
                <c:pt idx="29988">
                  <c:v>-94.477599999999995</c:v>
                </c:pt>
                <c:pt idx="29989">
                  <c:v>-94.484300000000005</c:v>
                </c:pt>
                <c:pt idx="29990">
                  <c:v>-94.491500000000002</c:v>
                </c:pt>
                <c:pt idx="29991">
                  <c:v>-94.498999999999995</c:v>
                </c:pt>
                <c:pt idx="29992">
                  <c:v>-94.506799999999998</c:v>
                </c:pt>
                <c:pt idx="29993">
                  <c:v>-94.514899999999997</c:v>
                </c:pt>
                <c:pt idx="29994">
                  <c:v>-94.523300000000006</c:v>
                </c:pt>
                <c:pt idx="29995">
                  <c:v>-94.531899999999993</c:v>
                </c:pt>
                <c:pt idx="29996">
                  <c:v>-94.540599999999998</c:v>
                </c:pt>
                <c:pt idx="29997">
                  <c:v>-94.549400000000006</c:v>
                </c:pt>
                <c:pt idx="29998">
                  <c:v>-94.558300000000003</c:v>
                </c:pt>
                <c:pt idx="29999">
                  <c:v>-79.503799999999998</c:v>
                </c:pt>
                <c:pt idx="30000">
                  <c:v>-36.5214</c:v>
                </c:pt>
                <c:pt idx="30001">
                  <c:v>39.361199999999997</c:v>
                </c:pt>
                <c:pt idx="30002">
                  <c:v>160.477</c:v>
                </c:pt>
                <c:pt idx="30003">
                  <c:v>225.23</c:v>
                </c:pt>
                <c:pt idx="30004">
                  <c:v>225.292</c:v>
                </c:pt>
                <c:pt idx="30005">
                  <c:v>225.34399999999999</c:v>
                </c:pt>
                <c:pt idx="30006">
                  <c:v>225.386</c:v>
                </c:pt>
                <c:pt idx="30007">
                  <c:v>225.42099999999999</c:v>
                </c:pt>
                <c:pt idx="30008">
                  <c:v>225.44900000000001</c:v>
                </c:pt>
                <c:pt idx="30009">
                  <c:v>225.47200000000001</c:v>
                </c:pt>
                <c:pt idx="30010">
                  <c:v>225.489</c:v>
                </c:pt>
                <c:pt idx="30011">
                  <c:v>225.501</c:v>
                </c:pt>
                <c:pt idx="30012">
                  <c:v>225.50899999999999</c:v>
                </c:pt>
                <c:pt idx="30013">
                  <c:v>225.51400000000001</c:v>
                </c:pt>
                <c:pt idx="30014">
                  <c:v>225.51499999999999</c:v>
                </c:pt>
                <c:pt idx="30015">
                  <c:v>225.51300000000001</c:v>
                </c:pt>
                <c:pt idx="30016">
                  <c:v>225.50800000000001</c:v>
                </c:pt>
                <c:pt idx="30017">
                  <c:v>225.501</c:v>
                </c:pt>
                <c:pt idx="30018">
                  <c:v>225.49199999999999</c:v>
                </c:pt>
                <c:pt idx="30019">
                  <c:v>225.48</c:v>
                </c:pt>
                <c:pt idx="30020">
                  <c:v>225.46700000000001</c:v>
                </c:pt>
                <c:pt idx="30021">
                  <c:v>225.452</c:v>
                </c:pt>
                <c:pt idx="30022">
                  <c:v>225.43600000000001</c:v>
                </c:pt>
                <c:pt idx="30023">
                  <c:v>225.41800000000001</c:v>
                </c:pt>
                <c:pt idx="30024">
                  <c:v>225.399</c:v>
                </c:pt>
                <c:pt idx="30025">
                  <c:v>225.37799999999999</c:v>
                </c:pt>
                <c:pt idx="30026">
                  <c:v>225.357</c:v>
                </c:pt>
                <c:pt idx="30027">
                  <c:v>225.33500000000001</c:v>
                </c:pt>
                <c:pt idx="30028">
                  <c:v>225.31200000000001</c:v>
                </c:pt>
                <c:pt idx="30029">
                  <c:v>225.28899999999999</c:v>
                </c:pt>
                <c:pt idx="30030">
                  <c:v>225.26499999999999</c:v>
                </c:pt>
                <c:pt idx="30031">
                  <c:v>225.24</c:v>
                </c:pt>
                <c:pt idx="30032">
                  <c:v>225.215</c:v>
                </c:pt>
                <c:pt idx="30033">
                  <c:v>225.19</c:v>
                </c:pt>
                <c:pt idx="30034">
                  <c:v>225.16399999999999</c:v>
                </c:pt>
                <c:pt idx="30035">
                  <c:v>225.13900000000001</c:v>
                </c:pt>
                <c:pt idx="30036">
                  <c:v>225.113</c:v>
                </c:pt>
                <c:pt idx="30037">
                  <c:v>225.08699999999999</c:v>
                </c:pt>
                <c:pt idx="30038">
                  <c:v>225.06200000000001</c:v>
                </c:pt>
                <c:pt idx="30039">
                  <c:v>225.036</c:v>
                </c:pt>
                <c:pt idx="30040">
                  <c:v>225.01</c:v>
                </c:pt>
                <c:pt idx="30041">
                  <c:v>224.98500000000001</c:v>
                </c:pt>
                <c:pt idx="30042">
                  <c:v>224.96</c:v>
                </c:pt>
                <c:pt idx="30043">
                  <c:v>224.935</c:v>
                </c:pt>
                <c:pt idx="30044">
                  <c:v>224.911</c:v>
                </c:pt>
                <c:pt idx="30045">
                  <c:v>220.13399999999999</c:v>
                </c:pt>
                <c:pt idx="30046">
                  <c:v>183.541</c:v>
                </c:pt>
                <c:pt idx="30047">
                  <c:v>118.369</c:v>
                </c:pt>
                <c:pt idx="30048">
                  <c:v>26.498899999999999</c:v>
                </c:pt>
                <c:pt idx="30049">
                  <c:v>-90.872799999999998</c:v>
                </c:pt>
                <c:pt idx="30050">
                  <c:v>-94.398200000000003</c:v>
                </c:pt>
                <c:pt idx="30051">
                  <c:v>-94.374300000000005</c:v>
                </c:pt>
                <c:pt idx="30052">
                  <c:v>-94.354200000000006</c:v>
                </c:pt>
                <c:pt idx="30053">
                  <c:v>-94.337500000000006</c:v>
                </c:pt>
                <c:pt idx="30054">
                  <c:v>-94.323700000000002</c:v>
                </c:pt>
                <c:pt idx="30055">
                  <c:v>-94.312299999999993</c:v>
                </c:pt>
                <c:pt idx="30056">
                  <c:v>-94.303200000000004</c:v>
                </c:pt>
                <c:pt idx="30057">
                  <c:v>-94.295900000000003</c:v>
                </c:pt>
                <c:pt idx="30058">
                  <c:v>-94.290400000000005</c:v>
                </c:pt>
                <c:pt idx="30059">
                  <c:v>-94.286299999999997</c:v>
                </c:pt>
                <c:pt idx="30060">
                  <c:v>-94.283500000000004</c:v>
                </c:pt>
                <c:pt idx="30061">
                  <c:v>-94.281899999999993</c:v>
                </c:pt>
                <c:pt idx="30062">
                  <c:v>-94.281400000000005</c:v>
                </c:pt>
                <c:pt idx="30063">
                  <c:v>-94.281899999999993</c:v>
                </c:pt>
                <c:pt idx="30064">
                  <c:v>-94.283199999999994</c:v>
                </c:pt>
                <c:pt idx="30065">
                  <c:v>-94.285399999999996</c:v>
                </c:pt>
                <c:pt idx="30066">
                  <c:v>-94.288300000000007</c:v>
                </c:pt>
                <c:pt idx="30067">
                  <c:v>-94.291899999999998</c:v>
                </c:pt>
                <c:pt idx="30068">
                  <c:v>-94.296199999999999</c:v>
                </c:pt>
                <c:pt idx="30069">
                  <c:v>-94.301100000000005</c:v>
                </c:pt>
                <c:pt idx="30070">
                  <c:v>-94.306600000000003</c:v>
                </c:pt>
                <c:pt idx="30071">
                  <c:v>-94.312700000000007</c:v>
                </c:pt>
                <c:pt idx="30072">
                  <c:v>-94.319199999999995</c:v>
                </c:pt>
                <c:pt idx="30073">
                  <c:v>-94.3262</c:v>
                </c:pt>
                <c:pt idx="30074">
                  <c:v>-94.333699999999993</c:v>
                </c:pt>
                <c:pt idx="30075">
                  <c:v>-94.341700000000003</c:v>
                </c:pt>
                <c:pt idx="30076">
                  <c:v>-94.35</c:v>
                </c:pt>
                <c:pt idx="30077">
                  <c:v>-94.358599999999996</c:v>
                </c:pt>
                <c:pt idx="30078">
                  <c:v>-94.367599999999996</c:v>
                </c:pt>
                <c:pt idx="30079">
                  <c:v>-94.376900000000006</c:v>
                </c:pt>
                <c:pt idx="30080">
                  <c:v>-94.386399999999995</c:v>
                </c:pt>
                <c:pt idx="30081">
                  <c:v>-94.396000000000001</c:v>
                </c:pt>
                <c:pt idx="30082">
                  <c:v>-93.698400000000007</c:v>
                </c:pt>
                <c:pt idx="30083">
                  <c:v>-69.731999999999999</c:v>
                </c:pt>
                <c:pt idx="30084">
                  <c:v>-20.464400000000001</c:v>
                </c:pt>
                <c:pt idx="30085">
                  <c:v>60.1783</c:v>
                </c:pt>
                <c:pt idx="30086">
                  <c:v>186.19300000000001</c:v>
                </c:pt>
                <c:pt idx="30087">
                  <c:v>224.89400000000001</c:v>
                </c:pt>
                <c:pt idx="30088">
                  <c:v>224.95699999999999</c:v>
                </c:pt>
                <c:pt idx="30089">
                  <c:v>225.011</c:v>
                </c:pt>
                <c:pt idx="30090">
                  <c:v>225.05699999999999</c:v>
                </c:pt>
                <c:pt idx="30091">
                  <c:v>225.096</c:v>
                </c:pt>
                <c:pt idx="30092">
                  <c:v>225.12799999999999</c:v>
                </c:pt>
                <c:pt idx="30093">
                  <c:v>225.155</c:v>
                </c:pt>
                <c:pt idx="30094">
                  <c:v>225.178</c:v>
                </c:pt>
                <c:pt idx="30095">
                  <c:v>225.196</c:v>
                </c:pt>
                <c:pt idx="30096">
                  <c:v>225.21</c:v>
                </c:pt>
                <c:pt idx="30097">
                  <c:v>225.221</c:v>
                </c:pt>
                <c:pt idx="30098">
                  <c:v>225.23</c:v>
                </c:pt>
                <c:pt idx="30099">
                  <c:v>225.23500000000001</c:v>
                </c:pt>
                <c:pt idx="30100">
                  <c:v>225.238</c:v>
                </c:pt>
                <c:pt idx="30101">
                  <c:v>225.239</c:v>
                </c:pt>
                <c:pt idx="30102">
                  <c:v>225.238</c:v>
                </c:pt>
                <c:pt idx="30103">
                  <c:v>225.23500000000001</c:v>
                </c:pt>
                <c:pt idx="30104">
                  <c:v>225.23099999999999</c:v>
                </c:pt>
                <c:pt idx="30105">
                  <c:v>225.22499999999999</c:v>
                </c:pt>
                <c:pt idx="30106">
                  <c:v>225.21700000000001</c:v>
                </c:pt>
                <c:pt idx="30107">
                  <c:v>225.209</c:v>
                </c:pt>
                <c:pt idx="30108">
                  <c:v>225.19900000000001</c:v>
                </c:pt>
                <c:pt idx="30109">
                  <c:v>225.18799999999999</c:v>
                </c:pt>
                <c:pt idx="30110">
                  <c:v>225.17699999999999</c:v>
                </c:pt>
                <c:pt idx="30111">
                  <c:v>225.16399999999999</c:v>
                </c:pt>
                <c:pt idx="30112">
                  <c:v>225.15100000000001</c:v>
                </c:pt>
                <c:pt idx="30113">
                  <c:v>225.137</c:v>
                </c:pt>
                <c:pt idx="30114">
                  <c:v>225.12299999999999</c:v>
                </c:pt>
                <c:pt idx="30115">
                  <c:v>225.108</c:v>
                </c:pt>
                <c:pt idx="30116">
                  <c:v>225.09299999999999</c:v>
                </c:pt>
                <c:pt idx="30117">
                  <c:v>225.077</c:v>
                </c:pt>
                <c:pt idx="30118">
                  <c:v>225.06100000000001</c:v>
                </c:pt>
                <c:pt idx="30119">
                  <c:v>225.04499999999999</c:v>
                </c:pt>
                <c:pt idx="30120">
                  <c:v>225.02799999999999</c:v>
                </c:pt>
                <c:pt idx="30121">
                  <c:v>225.012</c:v>
                </c:pt>
                <c:pt idx="30122">
                  <c:v>224.995</c:v>
                </c:pt>
                <c:pt idx="30123">
                  <c:v>224.97900000000001</c:v>
                </c:pt>
                <c:pt idx="30124">
                  <c:v>224.96199999999999</c:v>
                </c:pt>
                <c:pt idx="30125">
                  <c:v>224.946</c:v>
                </c:pt>
                <c:pt idx="30126">
                  <c:v>215.14400000000001</c:v>
                </c:pt>
                <c:pt idx="30127">
                  <c:v>168.46899999999999</c:v>
                </c:pt>
                <c:pt idx="30128">
                  <c:v>88.485399999999998</c:v>
                </c:pt>
                <c:pt idx="30129">
                  <c:v>-22.1904</c:v>
                </c:pt>
                <c:pt idx="30130">
                  <c:v>-94.449700000000007</c:v>
                </c:pt>
                <c:pt idx="30131">
                  <c:v>-94.425399999999996</c:v>
                </c:pt>
                <c:pt idx="30132">
                  <c:v>-94.405199999999994</c:v>
                </c:pt>
                <c:pt idx="30133">
                  <c:v>-94.388599999999997</c:v>
                </c:pt>
                <c:pt idx="30134">
                  <c:v>-94.375100000000003</c:v>
                </c:pt>
                <c:pt idx="30135">
                  <c:v>-94.364199999999997</c:v>
                </c:pt>
                <c:pt idx="30136">
                  <c:v>-94.355500000000006</c:v>
                </c:pt>
                <c:pt idx="30137">
                  <c:v>-94.348799999999997</c:v>
                </c:pt>
                <c:pt idx="30138">
                  <c:v>-94.343900000000005</c:v>
                </c:pt>
                <c:pt idx="30139">
                  <c:v>-94.340400000000002</c:v>
                </c:pt>
                <c:pt idx="30140">
                  <c:v>-94.338200000000001</c:v>
                </c:pt>
                <c:pt idx="30141">
                  <c:v>-94.337199999999996</c:v>
                </c:pt>
                <c:pt idx="30142">
                  <c:v>-94.337299999999999</c:v>
                </c:pt>
                <c:pt idx="30143">
                  <c:v>-94.338300000000004</c:v>
                </c:pt>
                <c:pt idx="30144">
                  <c:v>-94.340100000000007</c:v>
                </c:pt>
                <c:pt idx="30145">
                  <c:v>-94.342699999999994</c:v>
                </c:pt>
                <c:pt idx="30146">
                  <c:v>-94.346000000000004</c:v>
                </c:pt>
                <c:pt idx="30147">
                  <c:v>-94.35</c:v>
                </c:pt>
                <c:pt idx="30148">
                  <c:v>-94.354600000000005</c:v>
                </c:pt>
                <c:pt idx="30149">
                  <c:v>-94.359899999999996</c:v>
                </c:pt>
                <c:pt idx="30150">
                  <c:v>-94.365700000000004</c:v>
                </c:pt>
                <c:pt idx="30151">
                  <c:v>-94.372100000000003</c:v>
                </c:pt>
                <c:pt idx="30152">
                  <c:v>-94.379000000000005</c:v>
                </c:pt>
                <c:pt idx="30153">
                  <c:v>-94.386399999999995</c:v>
                </c:pt>
                <c:pt idx="30154">
                  <c:v>-94.394300000000001</c:v>
                </c:pt>
                <c:pt idx="30155">
                  <c:v>-94.402699999999996</c:v>
                </c:pt>
                <c:pt idx="30156">
                  <c:v>-94.411500000000004</c:v>
                </c:pt>
                <c:pt idx="30157">
                  <c:v>-94.4208</c:v>
                </c:pt>
                <c:pt idx="30158">
                  <c:v>-94.430499999999995</c:v>
                </c:pt>
                <c:pt idx="30159">
                  <c:v>-94.4405</c:v>
                </c:pt>
                <c:pt idx="30160">
                  <c:v>-94.450900000000004</c:v>
                </c:pt>
                <c:pt idx="30161">
                  <c:v>-94.461600000000004</c:v>
                </c:pt>
                <c:pt idx="30162">
                  <c:v>-94.4726</c:v>
                </c:pt>
                <c:pt idx="30163">
                  <c:v>-94.483800000000002</c:v>
                </c:pt>
                <c:pt idx="30164">
                  <c:v>-94.495199999999997</c:v>
                </c:pt>
                <c:pt idx="30165">
                  <c:v>-94.506799999999998</c:v>
                </c:pt>
                <c:pt idx="30166">
                  <c:v>-94.518500000000003</c:v>
                </c:pt>
                <c:pt idx="30167">
                  <c:v>-94.530199999999994</c:v>
                </c:pt>
                <c:pt idx="30168">
                  <c:v>-94.541899999999998</c:v>
                </c:pt>
                <c:pt idx="30169">
                  <c:v>-94.5535</c:v>
                </c:pt>
                <c:pt idx="30170">
                  <c:v>-94.565100000000001</c:v>
                </c:pt>
                <c:pt idx="30171">
                  <c:v>-94.576499999999996</c:v>
                </c:pt>
                <c:pt idx="30172">
                  <c:v>-94.587699999999998</c:v>
                </c:pt>
                <c:pt idx="30173">
                  <c:v>-76.018699999999995</c:v>
                </c:pt>
                <c:pt idx="30174">
                  <c:v>-33.049700000000001</c:v>
                </c:pt>
                <c:pt idx="30175">
                  <c:v>38.491799999999998</c:v>
                </c:pt>
                <c:pt idx="30176">
                  <c:v>149.03399999999999</c:v>
                </c:pt>
                <c:pt idx="30177">
                  <c:v>225.31800000000001</c:v>
                </c:pt>
                <c:pt idx="30178">
                  <c:v>225.38200000000001</c:v>
                </c:pt>
                <c:pt idx="30179">
                  <c:v>225.435</c:v>
                </c:pt>
                <c:pt idx="30180">
                  <c:v>225.48</c:v>
                </c:pt>
                <c:pt idx="30181">
                  <c:v>225.51599999999999</c:v>
                </c:pt>
                <c:pt idx="30182">
                  <c:v>225.54499999999999</c:v>
                </c:pt>
                <c:pt idx="30183">
                  <c:v>225.56700000000001</c:v>
                </c:pt>
                <c:pt idx="30184">
                  <c:v>225.58500000000001</c:v>
                </c:pt>
                <c:pt idx="30185">
                  <c:v>225.59700000000001</c:v>
                </c:pt>
                <c:pt idx="30186">
                  <c:v>225.60499999999999</c:v>
                </c:pt>
                <c:pt idx="30187">
                  <c:v>225.61</c:v>
                </c:pt>
                <c:pt idx="30188">
                  <c:v>225.61099999999999</c:v>
                </c:pt>
                <c:pt idx="30189">
                  <c:v>225.60900000000001</c:v>
                </c:pt>
                <c:pt idx="30190">
                  <c:v>225.60400000000001</c:v>
                </c:pt>
                <c:pt idx="30191">
                  <c:v>225.59700000000001</c:v>
                </c:pt>
                <c:pt idx="30192">
                  <c:v>225.58799999999999</c:v>
                </c:pt>
                <c:pt idx="30193">
                  <c:v>225.577</c:v>
                </c:pt>
                <c:pt idx="30194">
                  <c:v>225.565</c:v>
                </c:pt>
                <c:pt idx="30195">
                  <c:v>225.55099999999999</c:v>
                </c:pt>
                <c:pt idx="30196">
                  <c:v>225.536</c:v>
                </c:pt>
                <c:pt idx="30197">
                  <c:v>225.52</c:v>
                </c:pt>
                <c:pt idx="30198">
                  <c:v>225.50200000000001</c:v>
                </c:pt>
                <c:pt idx="30199">
                  <c:v>225.48400000000001</c:v>
                </c:pt>
                <c:pt idx="30200">
                  <c:v>225.465</c:v>
                </c:pt>
                <c:pt idx="30201">
                  <c:v>225.446</c:v>
                </c:pt>
                <c:pt idx="30202">
                  <c:v>225.42599999999999</c:v>
                </c:pt>
                <c:pt idx="30203">
                  <c:v>225.40600000000001</c:v>
                </c:pt>
                <c:pt idx="30204">
                  <c:v>225.38499999999999</c:v>
                </c:pt>
                <c:pt idx="30205">
                  <c:v>225.364</c:v>
                </c:pt>
                <c:pt idx="30206">
                  <c:v>225.34299999999999</c:v>
                </c:pt>
                <c:pt idx="30207">
                  <c:v>225.322</c:v>
                </c:pt>
                <c:pt idx="30208">
                  <c:v>225.30099999999999</c:v>
                </c:pt>
                <c:pt idx="30209">
                  <c:v>225.279</c:v>
                </c:pt>
                <c:pt idx="30210">
                  <c:v>225.25800000000001</c:v>
                </c:pt>
                <c:pt idx="30211">
                  <c:v>192.82499999999999</c:v>
                </c:pt>
                <c:pt idx="30212">
                  <c:v>130.52199999999999</c:v>
                </c:pt>
                <c:pt idx="30213">
                  <c:v>40.195399999999999</c:v>
                </c:pt>
                <c:pt idx="30214">
                  <c:v>-77.447199999999995</c:v>
                </c:pt>
                <c:pt idx="30215">
                  <c:v>-94.559899999999999</c:v>
                </c:pt>
                <c:pt idx="30216">
                  <c:v>-94.535300000000007</c:v>
                </c:pt>
                <c:pt idx="30217">
                  <c:v>-94.514499999999998</c:v>
                </c:pt>
                <c:pt idx="30218">
                  <c:v>-94.497</c:v>
                </c:pt>
                <c:pt idx="30219">
                  <c:v>-94.482299999999995</c:v>
                </c:pt>
                <c:pt idx="30220">
                  <c:v>-94.47</c:v>
                </c:pt>
                <c:pt idx="30221">
                  <c:v>-94.459699999999998</c:v>
                </c:pt>
                <c:pt idx="30222">
                  <c:v>-94.4512</c:v>
                </c:pt>
                <c:pt idx="30223">
                  <c:v>-94.444199999999995</c:v>
                </c:pt>
                <c:pt idx="30224">
                  <c:v>-94.438500000000005</c:v>
                </c:pt>
                <c:pt idx="30225">
                  <c:v>-94.433999999999997</c:v>
                </c:pt>
                <c:pt idx="30226">
                  <c:v>-94.430499999999995</c:v>
                </c:pt>
                <c:pt idx="30227">
                  <c:v>-94.427999999999997</c:v>
                </c:pt>
                <c:pt idx="30228">
                  <c:v>-94.426199999999994</c:v>
                </c:pt>
                <c:pt idx="30229">
                  <c:v>-94.425200000000004</c:v>
                </c:pt>
                <c:pt idx="30230">
                  <c:v>-94.424899999999994</c:v>
                </c:pt>
                <c:pt idx="30231">
                  <c:v>-94.425299999999993</c:v>
                </c:pt>
                <c:pt idx="30232">
                  <c:v>-94.426199999999994</c:v>
                </c:pt>
                <c:pt idx="30233">
                  <c:v>-94.427700000000002</c:v>
                </c:pt>
                <c:pt idx="30234">
                  <c:v>-94.4298</c:v>
                </c:pt>
                <c:pt idx="30235">
                  <c:v>-94.432400000000001</c:v>
                </c:pt>
                <c:pt idx="30236">
                  <c:v>-94.435500000000005</c:v>
                </c:pt>
                <c:pt idx="30237">
                  <c:v>-94.439099999999996</c:v>
                </c:pt>
                <c:pt idx="30238">
                  <c:v>-94.443100000000001</c:v>
                </c:pt>
                <c:pt idx="30239">
                  <c:v>-94.447699999999998</c:v>
                </c:pt>
                <c:pt idx="30240">
                  <c:v>-94.452699999999993</c:v>
                </c:pt>
                <c:pt idx="30241">
                  <c:v>-94.458200000000005</c:v>
                </c:pt>
                <c:pt idx="30242">
                  <c:v>-94.464100000000002</c:v>
                </c:pt>
                <c:pt idx="30243">
                  <c:v>-94.470399999999998</c:v>
                </c:pt>
                <c:pt idx="30244">
                  <c:v>-94.477099999999993</c:v>
                </c:pt>
                <c:pt idx="30245">
                  <c:v>-94.484099999999998</c:v>
                </c:pt>
                <c:pt idx="30246">
                  <c:v>-94.491500000000002</c:v>
                </c:pt>
                <c:pt idx="30247">
                  <c:v>-94.499200000000002</c:v>
                </c:pt>
                <c:pt idx="30248">
                  <c:v>-94.507099999999994</c:v>
                </c:pt>
                <c:pt idx="30249">
                  <c:v>-94.515299999999996</c:v>
                </c:pt>
                <c:pt idx="30250">
                  <c:v>-94.523600000000002</c:v>
                </c:pt>
                <c:pt idx="30251">
                  <c:v>-94.5321</c:v>
                </c:pt>
                <c:pt idx="30252">
                  <c:v>-94.540700000000001</c:v>
                </c:pt>
                <c:pt idx="30253">
                  <c:v>-92.866200000000006</c:v>
                </c:pt>
                <c:pt idx="30254">
                  <c:v>-64.349599999999995</c:v>
                </c:pt>
                <c:pt idx="30255">
                  <c:v>-6.32714</c:v>
                </c:pt>
                <c:pt idx="30256">
                  <c:v>89.047499999999999</c:v>
                </c:pt>
                <c:pt idx="30257">
                  <c:v>225.16300000000001</c:v>
                </c:pt>
                <c:pt idx="30258">
                  <c:v>225.23</c:v>
                </c:pt>
                <c:pt idx="30259">
                  <c:v>225.286</c:v>
                </c:pt>
                <c:pt idx="30260">
                  <c:v>225.33199999999999</c:v>
                </c:pt>
                <c:pt idx="30261">
                  <c:v>225.37</c:v>
                </c:pt>
                <c:pt idx="30262">
                  <c:v>225.40199999999999</c:v>
                </c:pt>
                <c:pt idx="30263">
                  <c:v>225.42699999999999</c:v>
                </c:pt>
                <c:pt idx="30264">
                  <c:v>225.446</c:v>
                </c:pt>
                <c:pt idx="30265">
                  <c:v>225.46100000000001</c:v>
                </c:pt>
                <c:pt idx="30266">
                  <c:v>225.471</c:v>
                </c:pt>
                <c:pt idx="30267">
                  <c:v>225.477</c:v>
                </c:pt>
                <c:pt idx="30268">
                  <c:v>225.48</c:v>
                </c:pt>
                <c:pt idx="30269">
                  <c:v>225.48</c:v>
                </c:pt>
                <c:pt idx="30270">
                  <c:v>225.477</c:v>
                </c:pt>
                <c:pt idx="30271">
                  <c:v>225.47200000000001</c:v>
                </c:pt>
                <c:pt idx="30272">
                  <c:v>225.464</c:v>
                </c:pt>
                <c:pt idx="30273">
                  <c:v>225.45400000000001</c:v>
                </c:pt>
                <c:pt idx="30274">
                  <c:v>225.44200000000001</c:v>
                </c:pt>
                <c:pt idx="30275">
                  <c:v>225.428</c:v>
                </c:pt>
                <c:pt idx="30276">
                  <c:v>225.41300000000001</c:v>
                </c:pt>
                <c:pt idx="30277">
                  <c:v>225.39599999999999</c:v>
                </c:pt>
                <c:pt idx="30278">
                  <c:v>225.37799999999999</c:v>
                </c:pt>
                <c:pt idx="30279">
                  <c:v>225.35900000000001</c:v>
                </c:pt>
                <c:pt idx="30280">
                  <c:v>225.33799999999999</c:v>
                </c:pt>
                <c:pt idx="30281">
                  <c:v>225.31700000000001</c:v>
                </c:pt>
                <c:pt idx="30282">
                  <c:v>225.29499999999999</c:v>
                </c:pt>
                <c:pt idx="30283">
                  <c:v>225.27199999999999</c:v>
                </c:pt>
                <c:pt idx="30284">
                  <c:v>225.249</c:v>
                </c:pt>
                <c:pt idx="30285">
                  <c:v>225.22499999999999</c:v>
                </c:pt>
                <c:pt idx="30286">
                  <c:v>225.20099999999999</c:v>
                </c:pt>
                <c:pt idx="30287">
                  <c:v>225.17599999999999</c:v>
                </c:pt>
                <c:pt idx="30288">
                  <c:v>225.15100000000001</c:v>
                </c:pt>
                <c:pt idx="30289">
                  <c:v>225.126</c:v>
                </c:pt>
                <c:pt idx="30290">
                  <c:v>225.101</c:v>
                </c:pt>
                <c:pt idx="30291">
                  <c:v>225.07499999999999</c:v>
                </c:pt>
                <c:pt idx="30292">
                  <c:v>225.05</c:v>
                </c:pt>
                <c:pt idx="30293">
                  <c:v>225.02500000000001</c:v>
                </c:pt>
                <c:pt idx="30294">
                  <c:v>224.999</c:v>
                </c:pt>
                <c:pt idx="30295">
                  <c:v>224.97399999999999</c:v>
                </c:pt>
                <c:pt idx="30296">
                  <c:v>224.95</c:v>
                </c:pt>
                <c:pt idx="30297">
                  <c:v>224.92500000000001</c:v>
                </c:pt>
                <c:pt idx="30298">
                  <c:v>224.90100000000001</c:v>
                </c:pt>
                <c:pt idx="30299">
                  <c:v>224.87700000000001</c:v>
                </c:pt>
                <c:pt idx="30300">
                  <c:v>217.596</c:v>
                </c:pt>
                <c:pt idx="30301">
                  <c:v>178.221</c:v>
                </c:pt>
                <c:pt idx="30302">
                  <c:v>109.98099999999999</c:v>
                </c:pt>
                <c:pt idx="30303">
                  <c:v>14.705500000000001</c:v>
                </c:pt>
                <c:pt idx="30304">
                  <c:v>-94.412199999999999</c:v>
                </c:pt>
                <c:pt idx="30305">
                  <c:v>-94.384500000000003</c:v>
                </c:pt>
                <c:pt idx="30306">
                  <c:v>-94.361400000000003</c:v>
                </c:pt>
                <c:pt idx="30307">
                  <c:v>-94.342100000000002</c:v>
                </c:pt>
                <c:pt idx="30308">
                  <c:v>-94.325999999999993</c:v>
                </c:pt>
                <c:pt idx="30309">
                  <c:v>-94.312899999999999</c:v>
                </c:pt>
                <c:pt idx="30310">
                  <c:v>-94.302199999999999</c:v>
                </c:pt>
                <c:pt idx="30311">
                  <c:v>-94.293599999999998</c:v>
                </c:pt>
                <c:pt idx="30312">
                  <c:v>-94.287000000000006</c:v>
                </c:pt>
                <c:pt idx="30313">
                  <c:v>-94.281999999999996</c:v>
                </c:pt>
                <c:pt idx="30314">
                  <c:v>-94.278499999999994</c:v>
                </c:pt>
                <c:pt idx="30315">
                  <c:v>-94.276300000000006</c:v>
                </c:pt>
                <c:pt idx="30316">
                  <c:v>-94.275300000000001</c:v>
                </c:pt>
                <c:pt idx="30317">
                  <c:v>-94.275300000000001</c:v>
                </c:pt>
                <c:pt idx="30318">
                  <c:v>-94.276300000000006</c:v>
                </c:pt>
                <c:pt idx="30319">
                  <c:v>-94.278199999999998</c:v>
                </c:pt>
                <c:pt idx="30320">
                  <c:v>-94.280900000000003</c:v>
                </c:pt>
                <c:pt idx="30321">
                  <c:v>-94.284300000000002</c:v>
                </c:pt>
                <c:pt idx="30322">
                  <c:v>-94.288399999999996</c:v>
                </c:pt>
                <c:pt idx="30323">
                  <c:v>-94.293199999999999</c:v>
                </c:pt>
                <c:pt idx="30324">
                  <c:v>-94.298599999999993</c:v>
                </c:pt>
                <c:pt idx="30325">
                  <c:v>-94.304500000000004</c:v>
                </c:pt>
                <c:pt idx="30326">
                  <c:v>-94.311000000000007</c:v>
                </c:pt>
                <c:pt idx="30327">
                  <c:v>-94.317899999999995</c:v>
                </c:pt>
                <c:pt idx="30328">
                  <c:v>-94.325400000000002</c:v>
                </c:pt>
                <c:pt idx="30329">
                  <c:v>-94.333299999999994</c:v>
                </c:pt>
                <c:pt idx="30330">
                  <c:v>-94.3416</c:v>
                </c:pt>
                <c:pt idx="30331">
                  <c:v>-94.350200000000001</c:v>
                </c:pt>
                <c:pt idx="30332">
                  <c:v>-94.359200000000001</c:v>
                </c:pt>
                <c:pt idx="30333">
                  <c:v>-94.368499999999997</c:v>
                </c:pt>
                <c:pt idx="30334">
                  <c:v>-94.378100000000003</c:v>
                </c:pt>
                <c:pt idx="30335">
                  <c:v>-94.387799999999999</c:v>
                </c:pt>
                <c:pt idx="30336">
                  <c:v>-94.397800000000004</c:v>
                </c:pt>
                <c:pt idx="30337">
                  <c:v>-94.407899999999998</c:v>
                </c:pt>
                <c:pt idx="30338">
                  <c:v>-80.131299999999996</c:v>
                </c:pt>
                <c:pt idx="30339">
                  <c:v>-41.8005</c:v>
                </c:pt>
                <c:pt idx="30340">
                  <c:v>24.729800000000001</c:v>
                </c:pt>
                <c:pt idx="30341">
                  <c:v>129.54599999999999</c:v>
                </c:pt>
                <c:pt idx="30342">
                  <c:v>224.88300000000001</c:v>
                </c:pt>
                <c:pt idx="30343">
                  <c:v>224.95099999999999</c:v>
                </c:pt>
                <c:pt idx="30344">
                  <c:v>225.00800000000001</c:v>
                </c:pt>
                <c:pt idx="30345">
                  <c:v>225.05699999999999</c:v>
                </c:pt>
                <c:pt idx="30346">
                  <c:v>225.09899999999999</c:v>
                </c:pt>
                <c:pt idx="30347">
                  <c:v>225.13399999999999</c:v>
                </c:pt>
                <c:pt idx="30348">
                  <c:v>225.16300000000001</c:v>
                </c:pt>
                <c:pt idx="30349">
                  <c:v>225.18799999999999</c:v>
                </c:pt>
                <c:pt idx="30350">
                  <c:v>225.208</c:v>
                </c:pt>
                <c:pt idx="30351">
                  <c:v>225.22399999999999</c:v>
                </c:pt>
                <c:pt idx="30352">
                  <c:v>225.23599999999999</c:v>
                </c:pt>
                <c:pt idx="30353">
                  <c:v>225.24600000000001</c:v>
                </c:pt>
                <c:pt idx="30354">
                  <c:v>225.25200000000001</c:v>
                </c:pt>
                <c:pt idx="30355">
                  <c:v>225.256</c:v>
                </c:pt>
                <c:pt idx="30356">
                  <c:v>225.25800000000001</c:v>
                </c:pt>
                <c:pt idx="30357">
                  <c:v>225.25800000000001</c:v>
                </c:pt>
                <c:pt idx="30358">
                  <c:v>225.256</c:v>
                </c:pt>
                <c:pt idx="30359">
                  <c:v>225.25200000000001</c:v>
                </c:pt>
                <c:pt idx="30360">
                  <c:v>225.24600000000001</c:v>
                </c:pt>
                <c:pt idx="30361">
                  <c:v>225.24</c:v>
                </c:pt>
                <c:pt idx="30362">
                  <c:v>225.232</c:v>
                </c:pt>
                <c:pt idx="30363">
                  <c:v>225.22200000000001</c:v>
                </c:pt>
                <c:pt idx="30364">
                  <c:v>225.21199999999999</c:v>
                </c:pt>
                <c:pt idx="30365">
                  <c:v>225.20099999999999</c:v>
                </c:pt>
                <c:pt idx="30366">
                  <c:v>225.18899999999999</c:v>
                </c:pt>
                <c:pt idx="30367">
                  <c:v>225.17599999999999</c:v>
                </c:pt>
                <c:pt idx="30368">
                  <c:v>225.16300000000001</c:v>
                </c:pt>
                <c:pt idx="30369">
                  <c:v>225.149</c:v>
                </c:pt>
                <c:pt idx="30370">
                  <c:v>225.13499999999999</c:v>
                </c:pt>
                <c:pt idx="30371">
                  <c:v>225.12</c:v>
                </c:pt>
                <c:pt idx="30372">
                  <c:v>225.10400000000001</c:v>
                </c:pt>
                <c:pt idx="30373">
                  <c:v>225.089</c:v>
                </c:pt>
                <c:pt idx="30374">
                  <c:v>225.07300000000001</c:v>
                </c:pt>
                <c:pt idx="30375">
                  <c:v>225.05699999999999</c:v>
                </c:pt>
                <c:pt idx="30376">
                  <c:v>225.041</c:v>
                </c:pt>
                <c:pt idx="30377">
                  <c:v>225.02500000000001</c:v>
                </c:pt>
                <c:pt idx="30378">
                  <c:v>225.00899999999999</c:v>
                </c:pt>
                <c:pt idx="30379">
                  <c:v>224.99299999999999</c:v>
                </c:pt>
                <c:pt idx="30380">
                  <c:v>224.977</c:v>
                </c:pt>
                <c:pt idx="30381">
                  <c:v>196.55500000000001</c:v>
                </c:pt>
                <c:pt idx="30382">
                  <c:v>133.273</c:v>
                </c:pt>
                <c:pt idx="30383">
                  <c:v>38.2224</c:v>
                </c:pt>
                <c:pt idx="30384">
                  <c:v>-86.509900000000002</c:v>
                </c:pt>
                <c:pt idx="30385">
                  <c:v>-94.452799999999996</c:v>
                </c:pt>
                <c:pt idx="30386">
                  <c:v>-94.430800000000005</c:v>
                </c:pt>
                <c:pt idx="30387">
                  <c:v>-94.412700000000001</c:v>
                </c:pt>
                <c:pt idx="30388">
                  <c:v>-94.397800000000004</c:v>
                </c:pt>
                <c:pt idx="30389">
                  <c:v>-94.3857</c:v>
                </c:pt>
                <c:pt idx="30390">
                  <c:v>-94.376000000000005</c:v>
                </c:pt>
                <c:pt idx="30391">
                  <c:v>-94.368300000000005</c:v>
                </c:pt>
                <c:pt idx="30392">
                  <c:v>-94.362499999999997</c:v>
                </c:pt>
                <c:pt idx="30393">
                  <c:v>-94.358199999999997</c:v>
                </c:pt>
                <c:pt idx="30394">
                  <c:v>-94.3553</c:v>
                </c:pt>
                <c:pt idx="30395">
                  <c:v>-94.353700000000003</c:v>
                </c:pt>
                <c:pt idx="30396">
                  <c:v>-94.352999999999994</c:v>
                </c:pt>
                <c:pt idx="30397">
                  <c:v>-94.353399999999993</c:v>
                </c:pt>
                <c:pt idx="30398">
                  <c:v>-94.354600000000005</c:v>
                </c:pt>
                <c:pt idx="30399">
                  <c:v>-94.356499999999997</c:v>
                </c:pt>
                <c:pt idx="30400">
                  <c:v>-94.359200000000001</c:v>
                </c:pt>
                <c:pt idx="30401">
                  <c:v>-94.3626</c:v>
                </c:pt>
                <c:pt idx="30402">
                  <c:v>-94.366600000000005</c:v>
                </c:pt>
                <c:pt idx="30403">
                  <c:v>-94.371200000000002</c:v>
                </c:pt>
                <c:pt idx="30404">
                  <c:v>-94.376300000000001</c:v>
                </c:pt>
                <c:pt idx="30405">
                  <c:v>-94.382000000000005</c:v>
                </c:pt>
                <c:pt idx="30406">
                  <c:v>-94.388199999999998</c:v>
                </c:pt>
                <c:pt idx="30407">
                  <c:v>-94.394999999999996</c:v>
                </c:pt>
                <c:pt idx="30408">
                  <c:v>-94.402199999999993</c:v>
                </c:pt>
                <c:pt idx="30409">
                  <c:v>-94.409899999999993</c:v>
                </c:pt>
                <c:pt idx="30410">
                  <c:v>-94.418000000000006</c:v>
                </c:pt>
                <c:pt idx="30411">
                  <c:v>-94.426599999999993</c:v>
                </c:pt>
                <c:pt idx="30412">
                  <c:v>-94.435599999999994</c:v>
                </c:pt>
                <c:pt idx="30413">
                  <c:v>-94.444999999999993</c:v>
                </c:pt>
                <c:pt idx="30414">
                  <c:v>-94.454700000000003</c:v>
                </c:pt>
                <c:pt idx="30415">
                  <c:v>-94.464799999999997</c:v>
                </c:pt>
                <c:pt idx="30416">
                  <c:v>-94.475200000000001</c:v>
                </c:pt>
                <c:pt idx="30417">
                  <c:v>-94.485799999999998</c:v>
                </c:pt>
                <c:pt idx="30418">
                  <c:v>-94.496700000000004</c:v>
                </c:pt>
                <c:pt idx="30419">
                  <c:v>-94.507800000000003</c:v>
                </c:pt>
                <c:pt idx="30420">
                  <c:v>-94.519000000000005</c:v>
                </c:pt>
                <c:pt idx="30421">
                  <c:v>-94.530299999999997</c:v>
                </c:pt>
                <c:pt idx="30422">
                  <c:v>-94.541600000000003</c:v>
                </c:pt>
                <c:pt idx="30423">
                  <c:v>-94.552999999999997</c:v>
                </c:pt>
                <c:pt idx="30424">
                  <c:v>-94.564300000000003</c:v>
                </c:pt>
                <c:pt idx="30425">
                  <c:v>-94.575500000000005</c:v>
                </c:pt>
                <c:pt idx="30426">
                  <c:v>-94.586500000000001</c:v>
                </c:pt>
                <c:pt idx="30427">
                  <c:v>-94.597399999999993</c:v>
                </c:pt>
                <c:pt idx="30428">
                  <c:v>-71.361900000000006</c:v>
                </c:pt>
                <c:pt idx="30429">
                  <c:v>-22.942</c:v>
                </c:pt>
                <c:pt idx="30430">
                  <c:v>55.747100000000003</c:v>
                </c:pt>
                <c:pt idx="30431">
                  <c:v>177.041</c:v>
                </c:pt>
                <c:pt idx="30432">
                  <c:v>225.346</c:v>
                </c:pt>
                <c:pt idx="30433">
                  <c:v>225.40700000000001</c:v>
                </c:pt>
                <c:pt idx="30434">
                  <c:v>225.458</c:v>
                </c:pt>
                <c:pt idx="30435">
                  <c:v>225.5</c:v>
                </c:pt>
                <c:pt idx="30436">
                  <c:v>225.53399999999999</c:v>
                </c:pt>
                <c:pt idx="30437">
                  <c:v>225.56200000000001</c:v>
                </c:pt>
                <c:pt idx="30438">
                  <c:v>225.583</c:v>
                </c:pt>
                <c:pt idx="30439">
                  <c:v>225.59899999999999</c:v>
                </c:pt>
                <c:pt idx="30440">
                  <c:v>225.61</c:v>
                </c:pt>
                <c:pt idx="30441">
                  <c:v>225.61699999999999</c:v>
                </c:pt>
                <c:pt idx="30442">
                  <c:v>225.62</c:v>
                </c:pt>
                <c:pt idx="30443">
                  <c:v>225.62</c:v>
                </c:pt>
                <c:pt idx="30444">
                  <c:v>225.61699999999999</c:v>
                </c:pt>
                <c:pt idx="30445">
                  <c:v>225.61099999999999</c:v>
                </c:pt>
                <c:pt idx="30446">
                  <c:v>225.60300000000001</c:v>
                </c:pt>
                <c:pt idx="30447">
                  <c:v>225.59299999999999</c:v>
                </c:pt>
                <c:pt idx="30448">
                  <c:v>225.58099999999999</c:v>
                </c:pt>
                <c:pt idx="30449">
                  <c:v>225.56800000000001</c:v>
                </c:pt>
                <c:pt idx="30450">
                  <c:v>225.553</c:v>
                </c:pt>
                <c:pt idx="30451">
                  <c:v>225.53700000000001</c:v>
                </c:pt>
                <c:pt idx="30452">
                  <c:v>225.52</c:v>
                </c:pt>
                <c:pt idx="30453">
                  <c:v>225.50200000000001</c:v>
                </c:pt>
                <c:pt idx="30454">
                  <c:v>225.483</c:v>
                </c:pt>
                <c:pt idx="30455">
                  <c:v>225.464</c:v>
                </c:pt>
                <c:pt idx="30456">
                  <c:v>225.44399999999999</c:v>
                </c:pt>
                <c:pt idx="30457">
                  <c:v>225.423</c:v>
                </c:pt>
                <c:pt idx="30458">
                  <c:v>225.40299999999999</c:v>
                </c:pt>
                <c:pt idx="30459">
                  <c:v>225.381</c:v>
                </c:pt>
                <c:pt idx="30460">
                  <c:v>225.36</c:v>
                </c:pt>
                <c:pt idx="30461">
                  <c:v>225.339</c:v>
                </c:pt>
                <c:pt idx="30462">
                  <c:v>225.31700000000001</c:v>
                </c:pt>
                <c:pt idx="30463">
                  <c:v>225.29499999999999</c:v>
                </c:pt>
                <c:pt idx="30464">
                  <c:v>225.273</c:v>
                </c:pt>
                <c:pt idx="30465">
                  <c:v>225.251</c:v>
                </c:pt>
                <c:pt idx="30466">
                  <c:v>204.71600000000001</c:v>
                </c:pt>
                <c:pt idx="30467">
                  <c:v>153.30699999999999</c:v>
                </c:pt>
                <c:pt idx="30468">
                  <c:v>73.1858</c:v>
                </c:pt>
                <c:pt idx="30469">
                  <c:v>-34.673900000000003</c:v>
                </c:pt>
                <c:pt idx="30470">
                  <c:v>-94.563500000000005</c:v>
                </c:pt>
                <c:pt idx="30471">
                  <c:v>-94.537400000000005</c:v>
                </c:pt>
                <c:pt idx="30472">
                  <c:v>-94.515299999999996</c:v>
                </c:pt>
                <c:pt idx="30473">
                  <c:v>-94.496700000000004</c:v>
                </c:pt>
                <c:pt idx="30474">
                  <c:v>-94.480999999999995</c:v>
                </c:pt>
                <c:pt idx="30475">
                  <c:v>-94.467799999999997</c:v>
                </c:pt>
                <c:pt idx="30476">
                  <c:v>-94.456800000000001</c:v>
                </c:pt>
                <c:pt idx="30477">
                  <c:v>-94.447699999999998</c:v>
                </c:pt>
                <c:pt idx="30478">
                  <c:v>-94.440100000000001</c:v>
                </c:pt>
                <c:pt idx="30479">
                  <c:v>-94.433999999999997</c:v>
                </c:pt>
                <c:pt idx="30480">
                  <c:v>-94.429100000000005</c:v>
                </c:pt>
                <c:pt idx="30481">
                  <c:v>-94.425299999999993</c:v>
                </c:pt>
                <c:pt idx="30482">
                  <c:v>-94.422399999999996</c:v>
                </c:pt>
                <c:pt idx="30483">
                  <c:v>-94.420400000000001</c:v>
                </c:pt>
                <c:pt idx="30484">
                  <c:v>-94.4191</c:v>
                </c:pt>
                <c:pt idx="30485">
                  <c:v>-94.418599999999998</c:v>
                </c:pt>
                <c:pt idx="30486">
                  <c:v>-94.418700000000001</c:v>
                </c:pt>
                <c:pt idx="30487">
                  <c:v>-94.419399999999996</c:v>
                </c:pt>
                <c:pt idx="30488">
                  <c:v>-94.420599999999993</c:v>
                </c:pt>
                <c:pt idx="30489">
                  <c:v>-94.422499999999999</c:v>
                </c:pt>
                <c:pt idx="30490">
                  <c:v>-94.424800000000005</c:v>
                </c:pt>
                <c:pt idx="30491">
                  <c:v>-94.427599999999998</c:v>
                </c:pt>
                <c:pt idx="30492">
                  <c:v>-94.430999999999997</c:v>
                </c:pt>
                <c:pt idx="30493">
                  <c:v>-94.434799999999996</c:v>
                </c:pt>
                <c:pt idx="30494">
                  <c:v>-94.439099999999996</c:v>
                </c:pt>
                <c:pt idx="30495">
                  <c:v>-94.443799999999996</c:v>
                </c:pt>
                <c:pt idx="30496">
                  <c:v>-94.448999999999998</c:v>
                </c:pt>
                <c:pt idx="30497">
                  <c:v>-94.454599999999999</c:v>
                </c:pt>
                <c:pt idx="30498">
                  <c:v>-94.460599999999999</c:v>
                </c:pt>
                <c:pt idx="30499">
                  <c:v>-94.466999999999999</c:v>
                </c:pt>
                <c:pt idx="30500">
                  <c:v>-94.473799999999997</c:v>
                </c:pt>
                <c:pt idx="30501">
                  <c:v>-94.480800000000002</c:v>
                </c:pt>
                <c:pt idx="30502">
                  <c:v>-94.488200000000006</c:v>
                </c:pt>
                <c:pt idx="30503">
                  <c:v>-94.495900000000006</c:v>
                </c:pt>
                <c:pt idx="30504">
                  <c:v>-94.503799999999998</c:v>
                </c:pt>
                <c:pt idx="30505">
                  <c:v>-94.511899999999997</c:v>
                </c:pt>
                <c:pt idx="30506">
                  <c:v>-94.520099999999999</c:v>
                </c:pt>
                <c:pt idx="30507">
                  <c:v>-94.528400000000005</c:v>
                </c:pt>
                <c:pt idx="30508">
                  <c:v>-79.475200000000001</c:v>
                </c:pt>
                <c:pt idx="30509">
                  <c:v>-36.694699999999997</c:v>
                </c:pt>
                <c:pt idx="30510">
                  <c:v>38.864899999999999</c:v>
                </c:pt>
                <c:pt idx="30511">
                  <c:v>159.61600000000001</c:v>
                </c:pt>
                <c:pt idx="30512">
                  <c:v>225.155</c:v>
                </c:pt>
                <c:pt idx="30513">
                  <c:v>225.21600000000001</c:v>
                </c:pt>
                <c:pt idx="30514">
                  <c:v>225.267</c:v>
                </c:pt>
                <c:pt idx="30515">
                  <c:v>225.31</c:v>
                </c:pt>
                <c:pt idx="30516">
                  <c:v>225.345</c:v>
                </c:pt>
                <c:pt idx="30517">
                  <c:v>225.37299999999999</c:v>
                </c:pt>
                <c:pt idx="30518">
                  <c:v>225.39599999999999</c:v>
                </c:pt>
                <c:pt idx="30519">
                  <c:v>225.41300000000001</c:v>
                </c:pt>
                <c:pt idx="30520">
                  <c:v>225.42599999999999</c:v>
                </c:pt>
                <c:pt idx="30521">
                  <c:v>225.435</c:v>
                </c:pt>
                <c:pt idx="30522">
                  <c:v>225.44</c:v>
                </c:pt>
                <c:pt idx="30523">
                  <c:v>225.44200000000001</c:v>
                </c:pt>
                <c:pt idx="30524">
                  <c:v>225.441</c:v>
                </c:pt>
                <c:pt idx="30525">
                  <c:v>225.43799999999999</c:v>
                </c:pt>
                <c:pt idx="30526">
                  <c:v>225.43100000000001</c:v>
                </c:pt>
                <c:pt idx="30527">
                  <c:v>225.423</c:v>
                </c:pt>
                <c:pt idx="30528">
                  <c:v>225.41300000000001</c:v>
                </c:pt>
                <c:pt idx="30529">
                  <c:v>225.40100000000001</c:v>
                </c:pt>
                <c:pt idx="30530">
                  <c:v>225.387</c:v>
                </c:pt>
                <c:pt idx="30531">
                  <c:v>225.37200000000001</c:v>
                </c:pt>
                <c:pt idx="30532">
                  <c:v>225.35599999999999</c:v>
                </c:pt>
                <c:pt idx="30533">
                  <c:v>225.33799999999999</c:v>
                </c:pt>
                <c:pt idx="30534">
                  <c:v>225.31899999999999</c:v>
                </c:pt>
                <c:pt idx="30535">
                  <c:v>225.29900000000001</c:v>
                </c:pt>
                <c:pt idx="30536">
                  <c:v>225.27799999999999</c:v>
                </c:pt>
                <c:pt idx="30537">
                  <c:v>225.25700000000001</c:v>
                </c:pt>
                <c:pt idx="30538">
                  <c:v>225.23500000000001</c:v>
                </c:pt>
                <c:pt idx="30539">
                  <c:v>225.21199999999999</c:v>
                </c:pt>
                <c:pt idx="30540">
                  <c:v>225.18899999999999</c:v>
                </c:pt>
                <c:pt idx="30541">
                  <c:v>225.16499999999999</c:v>
                </c:pt>
                <c:pt idx="30542">
                  <c:v>225.14099999999999</c:v>
                </c:pt>
                <c:pt idx="30543">
                  <c:v>225.11699999999999</c:v>
                </c:pt>
                <c:pt idx="30544">
                  <c:v>225.09200000000001</c:v>
                </c:pt>
                <c:pt idx="30545">
                  <c:v>225.06800000000001</c:v>
                </c:pt>
                <c:pt idx="30546">
                  <c:v>225.04300000000001</c:v>
                </c:pt>
                <c:pt idx="30547">
                  <c:v>225.01900000000001</c:v>
                </c:pt>
                <c:pt idx="30548">
                  <c:v>224.995</c:v>
                </c:pt>
                <c:pt idx="30549">
                  <c:v>224.97</c:v>
                </c:pt>
                <c:pt idx="30550">
                  <c:v>224.946</c:v>
                </c:pt>
                <c:pt idx="30551">
                  <c:v>224.922</c:v>
                </c:pt>
                <c:pt idx="30552">
                  <c:v>224.899</c:v>
                </c:pt>
                <c:pt idx="30553">
                  <c:v>224.876</c:v>
                </c:pt>
                <c:pt idx="30554">
                  <c:v>224.85300000000001</c:v>
                </c:pt>
                <c:pt idx="30555">
                  <c:v>210.53700000000001</c:v>
                </c:pt>
                <c:pt idx="30556">
                  <c:v>164.226</c:v>
                </c:pt>
                <c:pt idx="30557">
                  <c:v>88.980500000000006</c:v>
                </c:pt>
                <c:pt idx="30558">
                  <c:v>-13.617800000000001</c:v>
                </c:pt>
                <c:pt idx="30559">
                  <c:v>-94.399699999999996</c:v>
                </c:pt>
                <c:pt idx="30560">
                  <c:v>-94.373400000000004</c:v>
                </c:pt>
                <c:pt idx="30561">
                  <c:v>-94.351500000000001</c:v>
                </c:pt>
                <c:pt idx="30562">
                  <c:v>-94.333200000000005</c:v>
                </c:pt>
                <c:pt idx="30563">
                  <c:v>-94.318100000000001</c:v>
                </c:pt>
                <c:pt idx="30564">
                  <c:v>-94.305800000000005</c:v>
                </c:pt>
                <c:pt idx="30565">
                  <c:v>-94.295900000000003</c:v>
                </c:pt>
                <c:pt idx="30566">
                  <c:v>-94.287999999999997</c:v>
                </c:pt>
                <c:pt idx="30567">
                  <c:v>-94.281999999999996</c:v>
                </c:pt>
                <c:pt idx="30568">
                  <c:v>-94.277600000000007</c:v>
                </c:pt>
                <c:pt idx="30569">
                  <c:v>-94.274600000000007</c:v>
                </c:pt>
                <c:pt idx="30570">
                  <c:v>-94.272900000000007</c:v>
                </c:pt>
                <c:pt idx="30571">
                  <c:v>-94.272300000000001</c:v>
                </c:pt>
                <c:pt idx="30572">
                  <c:v>-94.2727</c:v>
                </c:pt>
                <c:pt idx="30573">
                  <c:v>-94.274100000000004</c:v>
                </c:pt>
                <c:pt idx="30574">
                  <c:v>-94.276300000000006</c:v>
                </c:pt>
                <c:pt idx="30575">
                  <c:v>-94.279399999999995</c:v>
                </c:pt>
                <c:pt idx="30576">
                  <c:v>-94.283100000000005</c:v>
                </c:pt>
                <c:pt idx="30577">
                  <c:v>-94.287499999999994</c:v>
                </c:pt>
                <c:pt idx="30578">
                  <c:v>-94.292599999999993</c:v>
                </c:pt>
                <c:pt idx="30579">
                  <c:v>-94.298199999999994</c:v>
                </c:pt>
                <c:pt idx="30580">
                  <c:v>-94.304400000000001</c:v>
                </c:pt>
                <c:pt idx="30581">
                  <c:v>-94.311199999999999</c:v>
                </c:pt>
                <c:pt idx="30582">
                  <c:v>-94.318399999999997</c:v>
                </c:pt>
                <c:pt idx="30583">
                  <c:v>-94.3262</c:v>
                </c:pt>
                <c:pt idx="30584">
                  <c:v>-94.334299999999999</c:v>
                </c:pt>
                <c:pt idx="30585">
                  <c:v>-94.3429</c:v>
                </c:pt>
                <c:pt idx="30586">
                  <c:v>-94.351799999999997</c:v>
                </c:pt>
                <c:pt idx="30587">
                  <c:v>-94.361099999999993</c:v>
                </c:pt>
                <c:pt idx="30588">
                  <c:v>-94.370699999999999</c:v>
                </c:pt>
                <c:pt idx="30589">
                  <c:v>-94.380499999999998</c:v>
                </c:pt>
                <c:pt idx="30590">
                  <c:v>-94.390600000000006</c:v>
                </c:pt>
                <c:pt idx="30591">
                  <c:v>-94.400800000000004</c:v>
                </c:pt>
                <c:pt idx="30592">
                  <c:v>-94.411199999999994</c:v>
                </c:pt>
                <c:pt idx="30593">
                  <c:v>-90.073800000000006</c:v>
                </c:pt>
                <c:pt idx="30594">
                  <c:v>-62.537599999999998</c:v>
                </c:pt>
                <c:pt idx="30595">
                  <c:v>-9.3806999999999992</c:v>
                </c:pt>
                <c:pt idx="30596">
                  <c:v>76.192300000000003</c:v>
                </c:pt>
                <c:pt idx="30597">
                  <c:v>209.364</c:v>
                </c:pt>
                <c:pt idx="30598">
                  <c:v>224.946</c:v>
                </c:pt>
                <c:pt idx="30599">
                  <c:v>225.00800000000001</c:v>
                </c:pt>
                <c:pt idx="30600">
                  <c:v>225.06100000000001</c:v>
                </c:pt>
                <c:pt idx="30601">
                  <c:v>225.10599999999999</c:v>
                </c:pt>
                <c:pt idx="30602">
                  <c:v>225.14400000000001</c:v>
                </c:pt>
                <c:pt idx="30603">
                  <c:v>225.17500000000001</c:v>
                </c:pt>
                <c:pt idx="30604">
                  <c:v>225.202</c:v>
                </c:pt>
                <c:pt idx="30605">
                  <c:v>225.22399999999999</c:v>
                </c:pt>
                <c:pt idx="30606">
                  <c:v>225.24100000000001</c:v>
                </c:pt>
                <c:pt idx="30607">
                  <c:v>225.255</c:v>
                </c:pt>
                <c:pt idx="30608">
                  <c:v>225.26599999999999</c:v>
                </c:pt>
                <c:pt idx="30609">
                  <c:v>225.274</c:v>
                </c:pt>
                <c:pt idx="30610">
                  <c:v>225.279</c:v>
                </c:pt>
                <c:pt idx="30611">
                  <c:v>225.28100000000001</c:v>
                </c:pt>
                <c:pt idx="30612">
                  <c:v>225.28200000000001</c:v>
                </c:pt>
                <c:pt idx="30613">
                  <c:v>225.28100000000001</c:v>
                </c:pt>
                <c:pt idx="30614">
                  <c:v>225.27699999999999</c:v>
                </c:pt>
                <c:pt idx="30615">
                  <c:v>225.273</c:v>
                </c:pt>
                <c:pt idx="30616">
                  <c:v>225.267</c:v>
                </c:pt>
                <c:pt idx="30617">
                  <c:v>225.25899999999999</c:v>
                </c:pt>
                <c:pt idx="30618">
                  <c:v>225.251</c:v>
                </c:pt>
                <c:pt idx="30619">
                  <c:v>225.24100000000001</c:v>
                </c:pt>
                <c:pt idx="30620">
                  <c:v>225.23</c:v>
                </c:pt>
                <c:pt idx="30621">
                  <c:v>225.21899999999999</c:v>
                </c:pt>
                <c:pt idx="30622">
                  <c:v>225.20699999999999</c:v>
                </c:pt>
                <c:pt idx="30623">
                  <c:v>225.19399999999999</c:v>
                </c:pt>
                <c:pt idx="30624">
                  <c:v>225.18</c:v>
                </c:pt>
                <c:pt idx="30625">
                  <c:v>225.167</c:v>
                </c:pt>
                <c:pt idx="30626">
                  <c:v>225.15199999999999</c:v>
                </c:pt>
                <c:pt idx="30627">
                  <c:v>225.137</c:v>
                </c:pt>
                <c:pt idx="30628">
                  <c:v>225.12200000000001</c:v>
                </c:pt>
                <c:pt idx="30629">
                  <c:v>225.107</c:v>
                </c:pt>
                <c:pt idx="30630">
                  <c:v>225.09100000000001</c:v>
                </c:pt>
                <c:pt idx="30631">
                  <c:v>225.07599999999999</c:v>
                </c:pt>
                <c:pt idx="30632">
                  <c:v>225.06</c:v>
                </c:pt>
                <c:pt idx="30633">
                  <c:v>225.04400000000001</c:v>
                </c:pt>
                <c:pt idx="30634">
                  <c:v>225.02799999999999</c:v>
                </c:pt>
                <c:pt idx="30635">
                  <c:v>216.99299999999999</c:v>
                </c:pt>
                <c:pt idx="30636">
                  <c:v>172.32300000000001</c:v>
                </c:pt>
                <c:pt idx="30637">
                  <c:v>94.413600000000002</c:v>
                </c:pt>
                <c:pt idx="30638">
                  <c:v>-14.219900000000001</c:v>
                </c:pt>
                <c:pt idx="30639">
                  <c:v>-94.486099999999993</c:v>
                </c:pt>
                <c:pt idx="30640">
                  <c:v>-94.461500000000001</c:v>
                </c:pt>
                <c:pt idx="30641">
                  <c:v>-94.441000000000003</c:v>
                </c:pt>
                <c:pt idx="30642">
                  <c:v>-94.424099999999996</c:v>
                </c:pt>
                <c:pt idx="30643">
                  <c:v>-94.410300000000007</c:v>
                </c:pt>
                <c:pt idx="30644">
                  <c:v>-94.399000000000001</c:v>
                </c:pt>
                <c:pt idx="30645">
                  <c:v>-94.39</c:v>
                </c:pt>
                <c:pt idx="30646">
                  <c:v>-94.382800000000003</c:v>
                </c:pt>
                <c:pt idx="30647">
                  <c:v>-94.377399999999994</c:v>
                </c:pt>
                <c:pt idx="30648">
                  <c:v>-94.373400000000004</c:v>
                </c:pt>
                <c:pt idx="30649">
                  <c:v>-94.370699999999999</c:v>
                </c:pt>
                <c:pt idx="30650">
                  <c:v>-94.369100000000003</c:v>
                </c:pt>
                <c:pt idx="30651">
                  <c:v>-94.368499999999997</c:v>
                </c:pt>
                <c:pt idx="30652">
                  <c:v>-94.368700000000004</c:v>
                </c:pt>
                <c:pt idx="30653">
                  <c:v>-94.369799999999998</c:v>
                </c:pt>
                <c:pt idx="30654">
                  <c:v>-94.371600000000001</c:v>
                </c:pt>
                <c:pt idx="30655">
                  <c:v>-94.374099999999999</c:v>
                </c:pt>
                <c:pt idx="30656">
                  <c:v>-94.377200000000002</c:v>
                </c:pt>
                <c:pt idx="30657">
                  <c:v>-94.381</c:v>
                </c:pt>
                <c:pt idx="30658">
                  <c:v>-94.385300000000001</c:v>
                </c:pt>
                <c:pt idx="30659">
                  <c:v>-94.390100000000004</c:v>
                </c:pt>
                <c:pt idx="30660">
                  <c:v>-94.395499999999998</c:v>
                </c:pt>
                <c:pt idx="30661">
                  <c:v>-94.401399999999995</c:v>
                </c:pt>
                <c:pt idx="30662">
                  <c:v>-94.407799999999995</c:v>
                </c:pt>
                <c:pt idx="30663">
                  <c:v>-94.414699999999996</c:v>
                </c:pt>
                <c:pt idx="30664">
                  <c:v>-94.421999999999997</c:v>
                </c:pt>
                <c:pt idx="30665">
                  <c:v>-94.4298</c:v>
                </c:pt>
                <c:pt idx="30666">
                  <c:v>-94.438100000000006</c:v>
                </c:pt>
                <c:pt idx="30667">
                  <c:v>-94.446799999999996</c:v>
                </c:pt>
                <c:pt idx="30668">
                  <c:v>-94.4559</c:v>
                </c:pt>
                <c:pt idx="30669">
                  <c:v>-94.465299999999999</c:v>
                </c:pt>
                <c:pt idx="30670">
                  <c:v>-94.475099999999998</c:v>
                </c:pt>
                <c:pt idx="30671">
                  <c:v>-94.485299999999995</c:v>
                </c:pt>
                <c:pt idx="30672">
                  <c:v>-94.495599999999996</c:v>
                </c:pt>
                <c:pt idx="30673">
                  <c:v>-94.506200000000007</c:v>
                </c:pt>
                <c:pt idx="30674">
                  <c:v>-94.517099999999999</c:v>
                </c:pt>
                <c:pt idx="30675">
                  <c:v>-94.528000000000006</c:v>
                </c:pt>
                <c:pt idx="30676">
                  <c:v>-94.539100000000005</c:v>
                </c:pt>
                <c:pt idx="30677">
                  <c:v>-94.550200000000004</c:v>
                </c:pt>
                <c:pt idx="30678">
                  <c:v>-94.561300000000003</c:v>
                </c:pt>
                <c:pt idx="30679">
                  <c:v>-94.572299999999998</c:v>
                </c:pt>
                <c:pt idx="30680">
                  <c:v>-94.583299999999994</c:v>
                </c:pt>
                <c:pt idx="30681">
                  <c:v>-94.594099999999997</c:v>
                </c:pt>
                <c:pt idx="30682">
                  <c:v>-89.144199999999998</c:v>
                </c:pt>
                <c:pt idx="30683">
                  <c:v>-59.145200000000003</c:v>
                </c:pt>
                <c:pt idx="30684">
                  <c:v>-2.3404500000000001</c:v>
                </c:pt>
                <c:pt idx="30685">
                  <c:v>88.158900000000003</c:v>
                </c:pt>
                <c:pt idx="30686">
                  <c:v>225.309</c:v>
                </c:pt>
                <c:pt idx="30687">
                  <c:v>225.37700000000001</c:v>
                </c:pt>
                <c:pt idx="30688">
                  <c:v>225.434</c:v>
                </c:pt>
                <c:pt idx="30689">
                  <c:v>225.48099999999999</c:v>
                </c:pt>
                <c:pt idx="30690">
                  <c:v>225.52</c:v>
                </c:pt>
                <c:pt idx="30691">
                  <c:v>225.55099999999999</c:v>
                </c:pt>
                <c:pt idx="30692">
                  <c:v>225.57599999999999</c:v>
                </c:pt>
                <c:pt idx="30693">
                  <c:v>225.595</c:v>
                </c:pt>
                <c:pt idx="30694">
                  <c:v>225.60900000000001</c:v>
                </c:pt>
                <c:pt idx="30695">
                  <c:v>225.61799999999999</c:v>
                </c:pt>
                <c:pt idx="30696">
                  <c:v>225.62299999999999</c:v>
                </c:pt>
                <c:pt idx="30697">
                  <c:v>225.625</c:v>
                </c:pt>
                <c:pt idx="30698">
                  <c:v>225.624</c:v>
                </c:pt>
                <c:pt idx="30699">
                  <c:v>225.619</c:v>
                </c:pt>
                <c:pt idx="30700">
                  <c:v>225.613</c:v>
                </c:pt>
                <c:pt idx="30701">
                  <c:v>225.60400000000001</c:v>
                </c:pt>
                <c:pt idx="30702">
                  <c:v>225.59299999999999</c:v>
                </c:pt>
                <c:pt idx="30703">
                  <c:v>225.58</c:v>
                </c:pt>
                <c:pt idx="30704">
                  <c:v>225.566</c:v>
                </c:pt>
                <c:pt idx="30705">
                  <c:v>225.55099999999999</c:v>
                </c:pt>
                <c:pt idx="30706">
                  <c:v>225.53399999999999</c:v>
                </c:pt>
                <c:pt idx="30707">
                  <c:v>225.517</c:v>
                </c:pt>
                <c:pt idx="30708">
                  <c:v>225.49799999999999</c:v>
                </c:pt>
                <c:pt idx="30709">
                  <c:v>225.47900000000001</c:v>
                </c:pt>
                <c:pt idx="30710">
                  <c:v>225.459</c:v>
                </c:pt>
                <c:pt idx="30711">
                  <c:v>225.43799999999999</c:v>
                </c:pt>
                <c:pt idx="30712">
                  <c:v>225.417</c:v>
                </c:pt>
                <c:pt idx="30713">
                  <c:v>225.39599999999999</c:v>
                </c:pt>
                <c:pt idx="30714">
                  <c:v>225.374</c:v>
                </c:pt>
                <c:pt idx="30715">
                  <c:v>225.352</c:v>
                </c:pt>
                <c:pt idx="30716">
                  <c:v>225.33</c:v>
                </c:pt>
                <c:pt idx="30717">
                  <c:v>225.30799999999999</c:v>
                </c:pt>
                <c:pt idx="30718">
                  <c:v>225.286</c:v>
                </c:pt>
                <c:pt idx="30719">
                  <c:v>225.26400000000001</c:v>
                </c:pt>
                <c:pt idx="30720">
                  <c:v>225.24100000000001</c:v>
                </c:pt>
                <c:pt idx="30721">
                  <c:v>217.76400000000001</c:v>
                </c:pt>
                <c:pt idx="30722">
                  <c:v>178.53800000000001</c:v>
                </c:pt>
                <c:pt idx="30723">
                  <c:v>110.14700000000001</c:v>
                </c:pt>
                <c:pt idx="30724">
                  <c:v>14.0693</c:v>
                </c:pt>
                <c:pt idx="30725">
                  <c:v>-94.565600000000003</c:v>
                </c:pt>
                <c:pt idx="30726">
                  <c:v>-94.537599999999998</c:v>
                </c:pt>
                <c:pt idx="30727">
                  <c:v>-94.513800000000003</c:v>
                </c:pt>
                <c:pt idx="30728">
                  <c:v>-94.493700000000004</c:v>
                </c:pt>
                <c:pt idx="30729">
                  <c:v>-94.476799999999997</c:v>
                </c:pt>
                <c:pt idx="30730">
                  <c:v>-94.462500000000006</c:v>
                </c:pt>
                <c:pt idx="30731">
                  <c:v>-94.450500000000005</c:v>
                </c:pt>
                <c:pt idx="30732">
                  <c:v>-94.4405</c:v>
                </c:pt>
                <c:pt idx="30733">
                  <c:v>-94.432100000000005</c:v>
                </c:pt>
                <c:pt idx="30734">
                  <c:v>-94.425299999999993</c:v>
                </c:pt>
                <c:pt idx="30735">
                  <c:v>-94.419799999999995</c:v>
                </c:pt>
                <c:pt idx="30736">
                  <c:v>-94.415400000000005</c:v>
                </c:pt>
                <c:pt idx="30737">
                  <c:v>-94.412000000000006</c:v>
                </c:pt>
                <c:pt idx="30738">
                  <c:v>-94.409599999999998</c:v>
                </c:pt>
                <c:pt idx="30739">
                  <c:v>-94.407899999999998</c:v>
                </c:pt>
                <c:pt idx="30740">
                  <c:v>-94.406999999999996</c:v>
                </c:pt>
                <c:pt idx="30741">
                  <c:v>-94.406800000000004</c:v>
                </c:pt>
                <c:pt idx="30742">
                  <c:v>-94.407200000000003</c:v>
                </c:pt>
                <c:pt idx="30743">
                  <c:v>-94.408199999999994</c:v>
                </c:pt>
                <c:pt idx="30744">
                  <c:v>-94.409800000000004</c:v>
                </c:pt>
                <c:pt idx="30745">
                  <c:v>-94.411900000000003</c:v>
                </c:pt>
                <c:pt idx="30746">
                  <c:v>-94.414599999999993</c:v>
                </c:pt>
                <c:pt idx="30747">
                  <c:v>-94.417699999999996</c:v>
                </c:pt>
                <c:pt idx="30748">
                  <c:v>-94.421400000000006</c:v>
                </c:pt>
                <c:pt idx="30749">
                  <c:v>-94.4255</c:v>
                </c:pt>
                <c:pt idx="30750">
                  <c:v>-94.430199999999999</c:v>
                </c:pt>
                <c:pt idx="30751">
                  <c:v>-94.435199999999995</c:v>
                </c:pt>
                <c:pt idx="30752">
                  <c:v>-94.440799999999996</c:v>
                </c:pt>
                <c:pt idx="30753">
                  <c:v>-94.446700000000007</c:v>
                </c:pt>
                <c:pt idx="30754">
                  <c:v>-94.453000000000003</c:v>
                </c:pt>
                <c:pt idx="30755">
                  <c:v>-94.459699999999998</c:v>
                </c:pt>
                <c:pt idx="30756">
                  <c:v>-94.466700000000003</c:v>
                </c:pt>
                <c:pt idx="30757">
                  <c:v>-94.474100000000007</c:v>
                </c:pt>
                <c:pt idx="30758">
                  <c:v>-94.481700000000004</c:v>
                </c:pt>
                <c:pt idx="30759">
                  <c:v>-94.489500000000007</c:v>
                </c:pt>
                <c:pt idx="30760">
                  <c:v>-94.497600000000006</c:v>
                </c:pt>
                <c:pt idx="30761">
                  <c:v>-94.505799999999994</c:v>
                </c:pt>
                <c:pt idx="30762">
                  <c:v>-93.320899999999995</c:v>
                </c:pt>
                <c:pt idx="30763">
                  <c:v>-65.750600000000006</c:v>
                </c:pt>
                <c:pt idx="30764">
                  <c:v>-9.1862700000000004</c:v>
                </c:pt>
                <c:pt idx="30765">
                  <c:v>84.004499999999993</c:v>
                </c:pt>
                <c:pt idx="30766">
                  <c:v>225.07599999999999</c:v>
                </c:pt>
                <c:pt idx="30767">
                  <c:v>225.143</c:v>
                </c:pt>
                <c:pt idx="30768">
                  <c:v>225.2</c:v>
                </c:pt>
                <c:pt idx="30769">
                  <c:v>225.24700000000001</c:v>
                </c:pt>
                <c:pt idx="30770">
                  <c:v>225.286</c:v>
                </c:pt>
                <c:pt idx="30771">
                  <c:v>225.31800000000001</c:v>
                </c:pt>
                <c:pt idx="30772">
                  <c:v>225.34399999999999</c:v>
                </c:pt>
                <c:pt idx="30773">
                  <c:v>225.36500000000001</c:v>
                </c:pt>
                <c:pt idx="30774">
                  <c:v>225.381</c:v>
                </c:pt>
                <c:pt idx="30775">
                  <c:v>225.392</c:v>
                </c:pt>
                <c:pt idx="30776">
                  <c:v>225.4</c:v>
                </c:pt>
                <c:pt idx="30777">
                  <c:v>225.405</c:v>
                </c:pt>
                <c:pt idx="30778">
                  <c:v>225.40600000000001</c:v>
                </c:pt>
                <c:pt idx="30779">
                  <c:v>225.405</c:v>
                </c:pt>
                <c:pt idx="30780">
                  <c:v>225.40100000000001</c:v>
                </c:pt>
                <c:pt idx="30781">
                  <c:v>225.39500000000001</c:v>
                </c:pt>
                <c:pt idx="30782">
                  <c:v>225.387</c:v>
                </c:pt>
                <c:pt idx="30783">
                  <c:v>225.37700000000001</c:v>
                </c:pt>
                <c:pt idx="30784">
                  <c:v>225.36500000000001</c:v>
                </c:pt>
                <c:pt idx="30785">
                  <c:v>225.352</c:v>
                </c:pt>
                <c:pt idx="30786">
                  <c:v>225.33799999999999</c:v>
                </c:pt>
                <c:pt idx="30787">
                  <c:v>225.322</c:v>
                </c:pt>
                <c:pt idx="30788">
                  <c:v>225.304</c:v>
                </c:pt>
                <c:pt idx="30789">
                  <c:v>225.286</c:v>
                </c:pt>
                <c:pt idx="30790">
                  <c:v>225.267</c:v>
                </c:pt>
                <c:pt idx="30791">
                  <c:v>225.24700000000001</c:v>
                </c:pt>
                <c:pt idx="30792">
                  <c:v>225.226</c:v>
                </c:pt>
                <c:pt idx="30793">
                  <c:v>225.20500000000001</c:v>
                </c:pt>
                <c:pt idx="30794">
                  <c:v>225.18299999999999</c:v>
                </c:pt>
                <c:pt idx="30795">
                  <c:v>225.16</c:v>
                </c:pt>
                <c:pt idx="30796">
                  <c:v>225.13800000000001</c:v>
                </c:pt>
                <c:pt idx="30797">
                  <c:v>225.114</c:v>
                </c:pt>
                <c:pt idx="30798">
                  <c:v>225.09100000000001</c:v>
                </c:pt>
                <c:pt idx="30799">
                  <c:v>225.06700000000001</c:v>
                </c:pt>
                <c:pt idx="30800">
                  <c:v>225.04400000000001</c:v>
                </c:pt>
                <c:pt idx="30801">
                  <c:v>225.02</c:v>
                </c:pt>
                <c:pt idx="30802">
                  <c:v>224.99600000000001</c:v>
                </c:pt>
                <c:pt idx="30803">
                  <c:v>224.97200000000001</c:v>
                </c:pt>
                <c:pt idx="30804">
                  <c:v>224.94900000000001</c:v>
                </c:pt>
                <c:pt idx="30805">
                  <c:v>224.92500000000001</c:v>
                </c:pt>
                <c:pt idx="30806">
                  <c:v>224.90199999999999</c:v>
                </c:pt>
                <c:pt idx="30807">
                  <c:v>224.87899999999999</c:v>
                </c:pt>
                <c:pt idx="30808">
                  <c:v>224.857</c:v>
                </c:pt>
                <c:pt idx="30809">
                  <c:v>224.83500000000001</c:v>
                </c:pt>
                <c:pt idx="30810">
                  <c:v>199.345</c:v>
                </c:pt>
                <c:pt idx="30811">
                  <c:v>142.55099999999999</c:v>
                </c:pt>
                <c:pt idx="30812">
                  <c:v>57.225900000000003</c:v>
                </c:pt>
                <c:pt idx="30813">
                  <c:v>-55.374400000000001</c:v>
                </c:pt>
                <c:pt idx="30814">
                  <c:v>-94.386499999999998</c:v>
                </c:pt>
                <c:pt idx="30815">
                  <c:v>-94.361800000000002</c:v>
                </c:pt>
                <c:pt idx="30816">
                  <c:v>-94.341300000000004</c:v>
                </c:pt>
                <c:pt idx="30817">
                  <c:v>-94.324200000000005</c:v>
                </c:pt>
                <c:pt idx="30818">
                  <c:v>-94.310199999999995</c:v>
                </c:pt>
                <c:pt idx="30819">
                  <c:v>-94.298900000000003</c:v>
                </c:pt>
                <c:pt idx="30820">
                  <c:v>-94.2898</c:v>
                </c:pt>
                <c:pt idx="30821">
                  <c:v>-94.282700000000006</c:v>
                </c:pt>
                <c:pt idx="30822">
                  <c:v>-94.277299999999997</c:v>
                </c:pt>
                <c:pt idx="30823">
                  <c:v>-94.273499999999999</c:v>
                </c:pt>
                <c:pt idx="30824">
                  <c:v>-94.271100000000004</c:v>
                </c:pt>
                <c:pt idx="30825">
                  <c:v>-94.269900000000007</c:v>
                </c:pt>
                <c:pt idx="30826">
                  <c:v>-94.269800000000004</c:v>
                </c:pt>
                <c:pt idx="30827">
                  <c:v>-94.270700000000005</c:v>
                </c:pt>
                <c:pt idx="30828">
                  <c:v>-94.272499999999994</c:v>
                </c:pt>
                <c:pt idx="30829">
                  <c:v>-94.275099999999995</c:v>
                </c:pt>
                <c:pt idx="30830">
                  <c:v>-94.278599999999997</c:v>
                </c:pt>
                <c:pt idx="30831">
                  <c:v>-94.282700000000006</c:v>
                </c:pt>
                <c:pt idx="30832">
                  <c:v>-94.287499999999994</c:v>
                </c:pt>
                <c:pt idx="30833">
                  <c:v>-94.293000000000006</c:v>
                </c:pt>
                <c:pt idx="30834">
                  <c:v>-94.299000000000007</c:v>
                </c:pt>
                <c:pt idx="30835">
                  <c:v>-94.305599999999998</c:v>
                </c:pt>
                <c:pt idx="30836">
                  <c:v>-94.312700000000007</c:v>
                </c:pt>
                <c:pt idx="30837">
                  <c:v>-94.320400000000006</c:v>
                </c:pt>
                <c:pt idx="30838">
                  <c:v>-94.328500000000005</c:v>
                </c:pt>
                <c:pt idx="30839">
                  <c:v>-94.337000000000003</c:v>
                </c:pt>
                <c:pt idx="30840">
                  <c:v>-94.3459</c:v>
                </c:pt>
                <c:pt idx="30841">
                  <c:v>-94.355199999999996</c:v>
                </c:pt>
                <c:pt idx="30842">
                  <c:v>-94.364900000000006</c:v>
                </c:pt>
                <c:pt idx="30843">
                  <c:v>-94.374799999999993</c:v>
                </c:pt>
                <c:pt idx="30844">
                  <c:v>-94.385000000000005</c:v>
                </c:pt>
                <c:pt idx="30845">
                  <c:v>-94.395399999999995</c:v>
                </c:pt>
                <c:pt idx="30846">
                  <c:v>-94.406000000000006</c:v>
                </c:pt>
                <c:pt idx="30847">
                  <c:v>-94.416700000000006</c:v>
                </c:pt>
                <c:pt idx="30848">
                  <c:v>-94.427499999999995</c:v>
                </c:pt>
                <c:pt idx="30849">
                  <c:v>-76.616500000000002</c:v>
                </c:pt>
                <c:pt idx="30850">
                  <c:v>-34.722900000000003</c:v>
                </c:pt>
                <c:pt idx="30851">
                  <c:v>35.8108</c:v>
                </c:pt>
                <c:pt idx="30852">
                  <c:v>145.93899999999999</c:v>
                </c:pt>
                <c:pt idx="30853">
                  <c:v>224.941</c:v>
                </c:pt>
                <c:pt idx="30854">
                  <c:v>225.00899999999999</c:v>
                </c:pt>
                <c:pt idx="30855">
                  <c:v>225.066</c:v>
                </c:pt>
                <c:pt idx="30856">
                  <c:v>225.11500000000001</c:v>
                </c:pt>
                <c:pt idx="30857">
                  <c:v>225.15700000000001</c:v>
                </c:pt>
                <c:pt idx="30858">
                  <c:v>225.191</c:v>
                </c:pt>
                <c:pt idx="30859">
                  <c:v>225.221</c:v>
                </c:pt>
                <c:pt idx="30860">
                  <c:v>225.245</c:v>
                </c:pt>
                <c:pt idx="30861">
                  <c:v>225.26400000000001</c:v>
                </c:pt>
                <c:pt idx="30862">
                  <c:v>225.28</c:v>
                </c:pt>
                <c:pt idx="30863">
                  <c:v>225.292</c:v>
                </c:pt>
                <c:pt idx="30864">
                  <c:v>225.30099999999999</c:v>
                </c:pt>
                <c:pt idx="30865">
                  <c:v>225.30799999999999</c:v>
                </c:pt>
                <c:pt idx="30866">
                  <c:v>225.31100000000001</c:v>
                </c:pt>
                <c:pt idx="30867">
                  <c:v>225.31299999999999</c:v>
                </c:pt>
                <c:pt idx="30868">
                  <c:v>225.31200000000001</c:v>
                </c:pt>
                <c:pt idx="30869">
                  <c:v>225.31</c:v>
                </c:pt>
                <c:pt idx="30870">
                  <c:v>225.30600000000001</c:v>
                </c:pt>
                <c:pt idx="30871">
                  <c:v>225.30099999999999</c:v>
                </c:pt>
                <c:pt idx="30872">
                  <c:v>225.29400000000001</c:v>
                </c:pt>
                <c:pt idx="30873">
                  <c:v>225.286</c:v>
                </c:pt>
                <c:pt idx="30874">
                  <c:v>225.27600000000001</c:v>
                </c:pt>
                <c:pt idx="30875">
                  <c:v>225.26599999999999</c:v>
                </c:pt>
                <c:pt idx="30876">
                  <c:v>225.255</c:v>
                </c:pt>
                <c:pt idx="30877">
                  <c:v>225.24299999999999</c:v>
                </c:pt>
                <c:pt idx="30878">
                  <c:v>225.23099999999999</c:v>
                </c:pt>
                <c:pt idx="30879">
                  <c:v>225.21700000000001</c:v>
                </c:pt>
                <c:pt idx="30880">
                  <c:v>225.20400000000001</c:v>
                </c:pt>
                <c:pt idx="30881">
                  <c:v>225.18899999999999</c:v>
                </c:pt>
                <c:pt idx="30882">
                  <c:v>225.17500000000001</c:v>
                </c:pt>
                <c:pt idx="30883">
                  <c:v>225.16</c:v>
                </c:pt>
                <c:pt idx="30884">
                  <c:v>225.14400000000001</c:v>
                </c:pt>
                <c:pt idx="30885">
                  <c:v>225.12899999999999</c:v>
                </c:pt>
                <c:pt idx="30886">
                  <c:v>225.113</c:v>
                </c:pt>
                <c:pt idx="30887">
                  <c:v>225.09700000000001</c:v>
                </c:pt>
                <c:pt idx="30888">
                  <c:v>225.08099999999999</c:v>
                </c:pt>
                <c:pt idx="30889">
                  <c:v>225.065</c:v>
                </c:pt>
                <c:pt idx="30890">
                  <c:v>201.965</c:v>
                </c:pt>
                <c:pt idx="30891">
                  <c:v>143.845</c:v>
                </c:pt>
                <c:pt idx="30892">
                  <c:v>53.686900000000001</c:v>
                </c:pt>
                <c:pt idx="30893">
                  <c:v>-66.492599999999996</c:v>
                </c:pt>
                <c:pt idx="30894">
                  <c:v>-94.4923</c:v>
                </c:pt>
                <c:pt idx="30895">
                  <c:v>-94.469300000000004</c:v>
                </c:pt>
                <c:pt idx="30896">
                  <c:v>-94.450100000000006</c:v>
                </c:pt>
                <c:pt idx="30897">
                  <c:v>-94.434299999999993</c:v>
                </c:pt>
                <c:pt idx="30898">
                  <c:v>-94.421300000000002</c:v>
                </c:pt>
                <c:pt idx="30899">
                  <c:v>-94.410700000000006</c:v>
                </c:pt>
                <c:pt idx="30900">
                  <c:v>-94.402100000000004</c:v>
                </c:pt>
                <c:pt idx="30901">
                  <c:v>-94.395399999999995</c:v>
                </c:pt>
                <c:pt idx="30902">
                  <c:v>-94.390299999999996</c:v>
                </c:pt>
                <c:pt idx="30903">
                  <c:v>-94.386499999999998</c:v>
                </c:pt>
                <c:pt idx="30904">
                  <c:v>-94.383799999999994</c:v>
                </c:pt>
                <c:pt idx="30905">
                  <c:v>-94.382300000000001</c:v>
                </c:pt>
                <c:pt idx="30906">
                  <c:v>-94.381699999999995</c:v>
                </c:pt>
                <c:pt idx="30907">
                  <c:v>-94.381900000000002</c:v>
                </c:pt>
                <c:pt idx="30908">
                  <c:v>-94.382900000000006</c:v>
                </c:pt>
                <c:pt idx="30909">
                  <c:v>-94.384500000000003</c:v>
                </c:pt>
                <c:pt idx="30910">
                  <c:v>-94.386899999999997</c:v>
                </c:pt>
                <c:pt idx="30911">
                  <c:v>-94.389799999999994</c:v>
                </c:pt>
                <c:pt idx="30912">
                  <c:v>-94.3934</c:v>
                </c:pt>
                <c:pt idx="30913">
                  <c:v>-94.397499999999994</c:v>
                </c:pt>
                <c:pt idx="30914">
                  <c:v>-94.402100000000004</c:v>
                </c:pt>
                <c:pt idx="30915">
                  <c:v>-94.407300000000006</c:v>
                </c:pt>
                <c:pt idx="30916">
                  <c:v>-94.412899999999993</c:v>
                </c:pt>
                <c:pt idx="30917">
                  <c:v>-94.4191</c:v>
                </c:pt>
                <c:pt idx="30918">
                  <c:v>-94.425799999999995</c:v>
                </c:pt>
                <c:pt idx="30919">
                  <c:v>-94.432900000000004</c:v>
                </c:pt>
                <c:pt idx="30920">
                  <c:v>-94.4405</c:v>
                </c:pt>
                <c:pt idx="30921">
                  <c:v>-94.448499999999996</c:v>
                </c:pt>
                <c:pt idx="30922">
                  <c:v>-94.456999999999994</c:v>
                </c:pt>
                <c:pt idx="30923">
                  <c:v>-94.465800000000002</c:v>
                </c:pt>
                <c:pt idx="30924">
                  <c:v>-94.475099999999998</c:v>
                </c:pt>
                <c:pt idx="30925">
                  <c:v>-94.4846</c:v>
                </c:pt>
                <c:pt idx="30926">
                  <c:v>-94.494500000000002</c:v>
                </c:pt>
                <c:pt idx="30927">
                  <c:v>-94.5047</c:v>
                </c:pt>
                <c:pt idx="30928">
                  <c:v>-94.515100000000004</c:v>
                </c:pt>
                <c:pt idx="30929">
                  <c:v>-94.525700000000001</c:v>
                </c:pt>
                <c:pt idx="30930">
                  <c:v>-94.5364</c:v>
                </c:pt>
                <c:pt idx="30931">
                  <c:v>-94.547300000000007</c:v>
                </c:pt>
                <c:pt idx="30932">
                  <c:v>-94.558199999999999</c:v>
                </c:pt>
                <c:pt idx="30933">
                  <c:v>-94.569100000000006</c:v>
                </c:pt>
                <c:pt idx="30934">
                  <c:v>-94.579899999999995</c:v>
                </c:pt>
                <c:pt idx="30935">
                  <c:v>-94.590699999999998</c:v>
                </c:pt>
                <c:pt idx="30936">
                  <c:v>-94.601200000000006</c:v>
                </c:pt>
                <c:pt idx="30937">
                  <c:v>-81.068600000000004</c:v>
                </c:pt>
                <c:pt idx="30938">
                  <c:v>-42.066400000000002</c:v>
                </c:pt>
                <c:pt idx="30939">
                  <c:v>26.0884</c:v>
                </c:pt>
                <c:pt idx="30940">
                  <c:v>133.02799999999999</c:v>
                </c:pt>
                <c:pt idx="30941">
                  <c:v>225.339</c:v>
                </c:pt>
                <c:pt idx="30942">
                  <c:v>225.40299999999999</c:v>
                </c:pt>
                <c:pt idx="30943">
                  <c:v>225.45699999999999</c:v>
                </c:pt>
                <c:pt idx="30944">
                  <c:v>225.501</c:v>
                </c:pt>
                <c:pt idx="30945">
                  <c:v>225.53800000000001</c:v>
                </c:pt>
                <c:pt idx="30946">
                  <c:v>225.56700000000001</c:v>
                </c:pt>
                <c:pt idx="30947">
                  <c:v>225.589</c:v>
                </c:pt>
                <c:pt idx="30948">
                  <c:v>225.607</c:v>
                </c:pt>
                <c:pt idx="30949">
                  <c:v>225.619</c:v>
                </c:pt>
                <c:pt idx="30950">
                  <c:v>225.62700000000001</c:v>
                </c:pt>
                <c:pt idx="30951">
                  <c:v>225.631</c:v>
                </c:pt>
                <c:pt idx="30952">
                  <c:v>225.631</c:v>
                </c:pt>
                <c:pt idx="30953">
                  <c:v>225.62899999999999</c:v>
                </c:pt>
                <c:pt idx="30954">
                  <c:v>225.624</c:v>
                </c:pt>
                <c:pt idx="30955">
                  <c:v>225.61600000000001</c:v>
                </c:pt>
                <c:pt idx="30956">
                  <c:v>225.60599999999999</c:v>
                </c:pt>
                <c:pt idx="30957">
                  <c:v>225.59399999999999</c:v>
                </c:pt>
                <c:pt idx="30958">
                  <c:v>225.58099999999999</c:v>
                </c:pt>
                <c:pt idx="30959">
                  <c:v>225.566</c:v>
                </c:pt>
                <c:pt idx="30960">
                  <c:v>225.55</c:v>
                </c:pt>
                <c:pt idx="30961">
                  <c:v>225.53200000000001</c:v>
                </c:pt>
                <c:pt idx="30962">
                  <c:v>225.51400000000001</c:v>
                </c:pt>
                <c:pt idx="30963">
                  <c:v>225.494</c:v>
                </c:pt>
                <c:pt idx="30964">
                  <c:v>225.47399999999999</c:v>
                </c:pt>
                <c:pt idx="30965">
                  <c:v>225.453</c:v>
                </c:pt>
                <c:pt idx="30966">
                  <c:v>225.43199999999999</c:v>
                </c:pt>
                <c:pt idx="30967">
                  <c:v>225.41</c:v>
                </c:pt>
                <c:pt idx="30968">
                  <c:v>225.387</c:v>
                </c:pt>
                <c:pt idx="30969">
                  <c:v>225.36500000000001</c:v>
                </c:pt>
                <c:pt idx="30970">
                  <c:v>225.34200000000001</c:v>
                </c:pt>
                <c:pt idx="30971">
                  <c:v>225.31899999999999</c:v>
                </c:pt>
                <c:pt idx="30972">
                  <c:v>225.29599999999999</c:v>
                </c:pt>
                <c:pt idx="30973">
                  <c:v>225.27199999999999</c:v>
                </c:pt>
                <c:pt idx="30974">
                  <c:v>225.249</c:v>
                </c:pt>
                <c:pt idx="30975">
                  <c:v>225.226</c:v>
                </c:pt>
                <c:pt idx="30976">
                  <c:v>225.203</c:v>
                </c:pt>
                <c:pt idx="30977">
                  <c:v>199.90799999999999</c:v>
                </c:pt>
                <c:pt idx="30978">
                  <c:v>144.631</c:v>
                </c:pt>
                <c:pt idx="30979">
                  <c:v>61.469000000000001</c:v>
                </c:pt>
                <c:pt idx="30980">
                  <c:v>-48.772599999999997</c:v>
                </c:pt>
                <c:pt idx="30981">
                  <c:v>-94.537899999999993</c:v>
                </c:pt>
                <c:pt idx="30982">
                  <c:v>-94.511799999999994</c:v>
                </c:pt>
                <c:pt idx="30983">
                  <c:v>-94.489800000000002</c:v>
                </c:pt>
                <c:pt idx="30984">
                  <c:v>-94.471100000000007</c:v>
                </c:pt>
                <c:pt idx="30985">
                  <c:v>-94.455299999999994</c:v>
                </c:pt>
                <c:pt idx="30986">
                  <c:v>-94.442099999999996</c:v>
                </c:pt>
                <c:pt idx="30987">
                  <c:v>-94.430999999999997</c:v>
                </c:pt>
                <c:pt idx="30988">
                  <c:v>-94.421800000000005</c:v>
                </c:pt>
                <c:pt idx="30989">
                  <c:v>-94.414199999999994</c:v>
                </c:pt>
                <c:pt idx="30990">
                  <c:v>-94.408000000000001</c:v>
                </c:pt>
                <c:pt idx="30991">
                  <c:v>-94.403000000000006</c:v>
                </c:pt>
                <c:pt idx="30992">
                  <c:v>-94.399199999999993</c:v>
                </c:pt>
                <c:pt idx="30993">
                  <c:v>-94.396299999999997</c:v>
                </c:pt>
                <c:pt idx="30994">
                  <c:v>-94.394300000000001</c:v>
                </c:pt>
                <c:pt idx="30995">
                  <c:v>-94.393100000000004</c:v>
                </c:pt>
                <c:pt idx="30996">
                  <c:v>-94.392700000000005</c:v>
                </c:pt>
                <c:pt idx="30997">
                  <c:v>-94.392899999999997</c:v>
                </c:pt>
                <c:pt idx="30998">
                  <c:v>-94.393799999999999</c:v>
                </c:pt>
                <c:pt idx="30999">
                  <c:v>-94.395300000000006</c:v>
                </c:pt>
                <c:pt idx="31000">
                  <c:v>-94.397300000000001</c:v>
                </c:pt>
                <c:pt idx="31001">
                  <c:v>-94.399900000000002</c:v>
                </c:pt>
                <c:pt idx="31002">
                  <c:v>-94.403099999999995</c:v>
                </c:pt>
                <c:pt idx="31003">
                  <c:v>-94.406700000000001</c:v>
                </c:pt>
                <c:pt idx="31004">
                  <c:v>-94.410799999999995</c:v>
                </c:pt>
                <c:pt idx="31005">
                  <c:v>-94.415499999999994</c:v>
                </c:pt>
                <c:pt idx="31006">
                  <c:v>-94.420599999999993</c:v>
                </c:pt>
                <c:pt idx="31007">
                  <c:v>-94.426100000000005</c:v>
                </c:pt>
                <c:pt idx="31008">
                  <c:v>-94.432000000000002</c:v>
                </c:pt>
                <c:pt idx="31009">
                  <c:v>-94.438400000000001</c:v>
                </c:pt>
                <c:pt idx="31010">
                  <c:v>-94.4452</c:v>
                </c:pt>
                <c:pt idx="31011">
                  <c:v>-94.452200000000005</c:v>
                </c:pt>
                <c:pt idx="31012">
                  <c:v>-94.459699999999998</c:v>
                </c:pt>
                <c:pt idx="31013">
                  <c:v>-94.467299999999994</c:v>
                </c:pt>
                <c:pt idx="31014">
                  <c:v>-94.475300000000004</c:v>
                </c:pt>
                <c:pt idx="31015">
                  <c:v>-94.483400000000003</c:v>
                </c:pt>
                <c:pt idx="31016">
                  <c:v>-94.491699999999994</c:v>
                </c:pt>
                <c:pt idx="31017">
                  <c:v>-83.823099999999997</c:v>
                </c:pt>
                <c:pt idx="31018">
                  <c:v>-46.3491</c:v>
                </c:pt>
                <c:pt idx="31019">
                  <c:v>22.153600000000001</c:v>
                </c:pt>
                <c:pt idx="31020">
                  <c:v>132.32</c:v>
                </c:pt>
                <c:pt idx="31021">
                  <c:v>225.06</c:v>
                </c:pt>
                <c:pt idx="31022">
                  <c:v>225.124</c:v>
                </c:pt>
                <c:pt idx="31023">
                  <c:v>225.178</c:v>
                </c:pt>
                <c:pt idx="31024">
                  <c:v>225.22300000000001</c:v>
                </c:pt>
                <c:pt idx="31025">
                  <c:v>225.261</c:v>
                </c:pt>
                <c:pt idx="31026">
                  <c:v>225.292</c:v>
                </c:pt>
                <c:pt idx="31027">
                  <c:v>225.31700000000001</c:v>
                </c:pt>
                <c:pt idx="31028">
                  <c:v>225.33699999999999</c:v>
                </c:pt>
                <c:pt idx="31029">
                  <c:v>225.352</c:v>
                </c:pt>
                <c:pt idx="31030">
                  <c:v>225.363</c:v>
                </c:pt>
                <c:pt idx="31031">
                  <c:v>225.37100000000001</c:v>
                </c:pt>
                <c:pt idx="31032">
                  <c:v>225.375</c:v>
                </c:pt>
                <c:pt idx="31033">
                  <c:v>225.37700000000001</c:v>
                </c:pt>
                <c:pt idx="31034">
                  <c:v>225.376</c:v>
                </c:pt>
                <c:pt idx="31035">
                  <c:v>225.37200000000001</c:v>
                </c:pt>
                <c:pt idx="31036">
                  <c:v>225.36699999999999</c:v>
                </c:pt>
                <c:pt idx="31037">
                  <c:v>225.35900000000001</c:v>
                </c:pt>
                <c:pt idx="31038">
                  <c:v>225.34899999999999</c:v>
                </c:pt>
                <c:pt idx="31039">
                  <c:v>225.33799999999999</c:v>
                </c:pt>
                <c:pt idx="31040">
                  <c:v>225.32499999999999</c:v>
                </c:pt>
                <c:pt idx="31041">
                  <c:v>225.31100000000001</c:v>
                </c:pt>
                <c:pt idx="31042">
                  <c:v>225.29499999999999</c:v>
                </c:pt>
                <c:pt idx="31043">
                  <c:v>225.279</c:v>
                </c:pt>
                <c:pt idx="31044">
                  <c:v>225.261</c:v>
                </c:pt>
                <c:pt idx="31045">
                  <c:v>225.24199999999999</c:v>
                </c:pt>
                <c:pt idx="31046">
                  <c:v>225.22300000000001</c:v>
                </c:pt>
                <c:pt idx="31047">
                  <c:v>225.202</c:v>
                </c:pt>
                <c:pt idx="31048">
                  <c:v>225.18100000000001</c:v>
                </c:pt>
                <c:pt idx="31049">
                  <c:v>225.16</c:v>
                </c:pt>
                <c:pt idx="31050">
                  <c:v>225.13800000000001</c:v>
                </c:pt>
                <c:pt idx="31051">
                  <c:v>225.11500000000001</c:v>
                </c:pt>
                <c:pt idx="31052">
                  <c:v>225.09200000000001</c:v>
                </c:pt>
                <c:pt idx="31053">
                  <c:v>225.06899999999999</c:v>
                </c:pt>
                <c:pt idx="31054">
                  <c:v>225.04599999999999</c:v>
                </c:pt>
                <c:pt idx="31055">
                  <c:v>225.02199999999999</c:v>
                </c:pt>
                <c:pt idx="31056">
                  <c:v>224.999</c:v>
                </c:pt>
                <c:pt idx="31057">
                  <c:v>224.97499999999999</c:v>
                </c:pt>
                <c:pt idx="31058">
                  <c:v>224.952</c:v>
                </c:pt>
                <c:pt idx="31059">
                  <c:v>224.929</c:v>
                </c:pt>
                <c:pt idx="31060">
                  <c:v>224.90600000000001</c:v>
                </c:pt>
                <c:pt idx="31061">
                  <c:v>224.88300000000001</c:v>
                </c:pt>
                <c:pt idx="31062">
                  <c:v>224.86099999999999</c:v>
                </c:pt>
                <c:pt idx="31063">
                  <c:v>224.83799999999999</c:v>
                </c:pt>
                <c:pt idx="31064">
                  <c:v>221.65799999999999</c:v>
                </c:pt>
                <c:pt idx="31065">
                  <c:v>184.262</c:v>
                </c:pt>
                <c:pt idx="31066">
                  <c:v>116.291</c:v>
                </c:pt>
                <c:pt idx="31067">
                  <c:v>20.153099999999998</c:v>
                </c:pt>
                <c:pt idx="31068">
                  <c:v>-94.400199999999998</c:v>
                </c:pt>
                <c:pt idx="31069">
                  <c:v>-94.372900000000001</c:v>
                </c:pt>
                <c:pt idx="31070">
                  <c:v>-94.350099999999998</c:v>
                </c:pt>
                <c:pt idx="31071">
                  <c:v>-94.331100000000006</c:v>
                </c:pt>
                <c:pt idx="31072">
                  <c:v>-94.3155</c:v>
                </c:pt>
                <c:pt idx="31073">
                  <c:v>-94.302700000000002</c:v>
                </c:pt>
                <c:pt idx="31074">
                  <c:v>-94.292400000000001</c:v>
                </c:pt>
                <c:pt idx="31075">
                  <c:v>-94.284300000000002</c:v>
                </c:pt>
                <c:pt idx="31076">
                  <c:v>-94.278099999999995</c:v>
                </c:pt>
                <c:pt idx="31077">
                  <c:v>-94.273499999999999</c:v>
                </c:pt>
                <c:pt idx="31078">
                  <c:v>-94.270399999999995</c:v>
                </c:pt>
                <c:pt idx="31079">
                  <c:v>-94.268699999999995</c:v>
                </c:pt>
                <c:pt idx="31080">
                  <c:v>-94.268100000000004</c:v>
                </c:pt>
                <c:pt idx="31081">
                  <c:v>-94.268600000000006</c:v>
                </c:pt>
                <c:pt idx="31082">
                  <c:v>-94.27</c:v>
                </c:pt>
                <c:pt idx="31083">
                  <c:v>-94.272300000000001</c:v>
                </c:pt>
                <c:pt idx="31084">
                  <c:v>-94.275499999999994</c:v>
                </c:pt>
                <c:pt idx="31085">
                  <c:v>-94.279399999999995</c:v>
                </c:pt>
                <c:pt idx="31086">
                  <c:v>-94.284000000000006</c:v>
                </c:pt>
                <c:pt idx="31087">
                  <c:v>-94.289299999999997</c:v>
                </c:pt>
                <c:pt idx="31088">
                  <c:v>-94.295199999999994</c:v>
                </c:pt>
                <c:pt idx="31089">
                  <c:v>-94.301699999999997</c:v>
                </c:pt>
                <c:pt idx="31090">
                  <c:v>-94.308700000000002</c:v>
                </c:pt>
                <c:pt idx="31091">
                  <c:v>-94.316299999999998</c:v>
                </c:pt>
                <c:pt idx="31092">
                  <c:v>-94.324399999999997</c:v>
                </c:pt>
                <c:pt idx="31093">
                  <c:v>-94.332899999999995</c:v>
                </c:pt>
                <c:pt idx="31094">
                  <c:v>-94.341899999999995</c:v>
                </c:pt>
                <c:pt idx="31095">
                  <c:v>-94.351299999999995</c:v>
                </c:pt>
                <c:pt idx="31096">
                  <c:v>-94.361000000000004</c:v>
                </c:pt>
                <c:pt idx="31097">
                  <c:v>-94.371099999999998</c:v>
                </c:pt>
                <c:pt idx="31098">
                  <c:v>-94.381500000000003</c:v>
                </c:pt>
                <c:pt idx="31099">
                  <c:v>-94.392099999999999</c:v>
                </c:pt>
                <c:pt idx="31100">
                  <c:v>-94.403000000000006</c:v>
                </c:pt>
                <c:pt idx="31101">
                  <c:v>-94.414000000000001</c:v>
                </c:pt>
                <c:pt idx="31102">
                  <c:v>-94.4251</c:v>
                </c:pt>
                <c:pt idx="31103">
                  <c:v>-94.436400000000006</c:v>
                </c:pt>
                <c:pt idx="31104">
                  <c:v>-86.609300000000005</c:v>
                </c:pt>
                <c:pt idx="31105">
                  <c:v>-55.548699999999997</c:v>
                </c:pt>
                <c:pt idx="31106">
                  <c:v>1.5440700000000001</c:v>
                </c:pt>
                <c:pt idx="31107">
                  <c:v>92.199299999999994</c:v>
                </c:pt>
                <c:pt idx="31108">
                  <c:v>224.94900000000001</c:v>
                </c:pt>
                <c:pt idx="31109">
                  <c:v>225.02199999999999</c:v>
                </c:pt>
                <c:pt idx="31110">
                  <c:v>225.083</c:v>
                </c:pt>
                <c:pt idx="31111">
                  <c:v>225.13499999999999</c:v>
                </c:pt>
                <c:pt idx="31112">
                  <c:v>225.18</c:v>
                </c:pt>
                <c:pt idx="31113">
                  <c:v>225.21700000000001</c:v>
                </c:pt>
                <c:pt idx="31114">
                  <c:v>225.249</c:v>
                </c:pt>
                <c:pt idx="31115">
                  <c:v>225.27500000000001</c:v>
                </c:pt>
                <c:pt idx="31116">
                  <c:v>225.29599999999999</c:v>
                </c:pt>
                <c:pt idx="31117">
                  <c:v>225.31299999999999</c:v>
                </c:pt>
                <c:pt idx="31118">
                  <c:v>225.32599999999999</c:v>
                </c:pt>
                <c:pt idx="31119">
                  <c:v>225.33600000000001</c:v>
                </c:pt>
                <c:pt idx="31120">
                  <c:v>225.34299999999999</c:v>
                </c:pt>
                <c:pt idx="31121">
                  <c:v>225.34800000000001</c:v>
                </c:pt>
                <c:pt idx="31122">
                  <c:v>225.35</c:v>
                </c:pt>
                <c:pt idx="31123">
                  <c:v>225.35</c:v>
                </c:pt>
                <c:pt idx="31124">
                  <c:v>225.34800000000001</c:v>
                </c:pt>
                <c:pt idx="31125">
                  <c:v>225.34399999999999</c:v>
                </c:pt>
                <c:pt idx="31126">
                  <c:v>225.33799999999999</c:v>
                </c:pt>
                <c:pt idx="31127">
                  <c:v>225.33099999999999</c:v>
                </c:pt>
                <c:pt idx="31128">
                  <c:v>225.32300000000001</c:v>
                </c:pt>
                <c:pt idx="31129">
                  <c:v>225.31299999999999</c:v>
                </c:pt>
                <c:pt idx="31130">
                  <c:v>225.303</c:v>
                </c:pt>
                <c:pt idx="31131">
                  <c:v>225.292</c:v>
                </c:pt>
                <c:pt idx="31132">
                  <c:v>225.279</c:v>
                </c:pt>
                <c:pt idx="31133">
                  <c:v>225.26599999999999</c:v>
                </c:pt>
                <c:pt idx="31134">
                  <c:v>225.25299999999999</c:v>
                </c:pt>
                <c:pt idx="31135">
                  <c:v>225.238</c:v>
                </c:pt>
                <c:pt idx="31136">
                  <c:v>225.22399999999999</c:v>
                </c:pt>
                <c:pt idx="31137">
                  <c:v>225.208</c:v>
                </c:pt>
                <c:pt idx="31138">
                  <c:v>225.19300000000001</c:v>
                </c:pt>
                <c:pt idx="31139">
                  <c:v>225.17699999999999</c:v>
                </c:pt>
                <c:pt idx="31140">
                  <c:v>225.161</c:v>
                </c:pt>
                <c:pt idx="31141">
                  <c:v>225.14500000000001</c:v>
                </c:pt>
                <c:pt idx="31142">
                  <c:v>225.12799999999999</c:v>
                </c:pt>
                <c:pt idx="31143">
                  <c:v>225.11199999999999</c:v>
                </c:pt>
                <c:pt idx="31144">
                  <c:v>225.095</c:v>
                </c:pt>
                <c:pt idx="31145">
                  <c:v>188.67599999999999</c:v>
                </c:pt>
                <c:pt idx="31146">
                  <c:v>119.128</c:v>
                </c:pt>
                <c:pt idx="31147">
                  <c:v>19.069299999999998</c:v>
                </c:pt>
                <c:pt idx="31148">
                  <c:v>-94.524299999999997</c:v>
                </c:pt>
                <c:pt idx="31149">
                  <c:v>-94.498099999999994</c:v>
                </c:pt>
                <c:pt idx="31150">
                  <c:v>-94.476200000000006</c:v>
                </c:pt>
                <c:pt idx="31151">
                  <c:v>-94.457999999999998</c:v>
                </c:pt>
                <c:pt idx="31152">
                  <c:v>-94.442899999999995</c:v>
                </c:pt>
                <c:pt idx="31153">
                  <c:v>-94.430499999999995</c:v>
                </c:pt>
                <c:pt idx="31154">
                  <c:v>-94.420400000000001</c:v>
                </c:pt>
                <c:pt idx="31155">
                  <c:v>-94.412199999999999</c:v>
                </c:pt>
                <c:pt idx="31156">
                  <c:v>-94.405799999999999</c:v>
                </c:pt>
                <c:pt idx="31157">
                  <c:v>-94.400800000000004</c:v>
                </c:pt>
                <c:pt idx="31158">
                  <c:v>-94.397199999999998</c:v>
                </c:pt>
                <c:pt idx="31159">
                  <c:v>-94.394599999999997</c:v>
                </c:pt>
                <c:pt idx="31160">
                  <c:v>-94.393100000000004</c:v>
                </c:pt>
                <c:pt idx="31161">
                  <c:v>-94.392499999999998</c:v>
                </c:pt>
                <c:pt idx="31162">
                  <c:v>-94.392700000000005</c:v>
                </c:pt>
                <c:pt idx="31163">
                  <c:v>-94.393600000000006</c:v>
                </c:pt>
                <c:pt idx="31164">
                  <c:v>-94.395200000000003</c:v>
                </c:pt>
                <c:pt idx="31165">
                  <c:v>-94.397400000000005</c:v>
                </c:pt>
                <c:pt idx="31166">
                  <c:v>-94.400199999999998</c:v>
                </c:pt>
                <c:pt idx="31167">
                  <c:v>-94.403599999999997</c:v>
                </c:pt>
                <c:pt idx="31168">
                  <c:v>-94.407600000000002</c:v>
                </c:pt>
                <c:pt idx="31169">
                  <c:v>-94.412099999999995</c:v>
                </c:pt>
                <c:pt idx="31170">
                  <c:v>-94.417100000000005</c:v>
                </c:pt>
                <c:pt idx="31171">
                  <c:v>-94.422600000000003</c:v>
                </c:pt>
                <c:pt idx="31172">
                  <c:v>-94.428600000000003</c:v>
                </c:pt>
                <c:pt idx="31173">
                  <c:v>-94.435100000000006</c:v>
                </c:pt>
                <c:pt idx="31174">
                  <c:v>-94.442099999999996</c:v>
                </c:pt>
                <c:pt idx="31175">
                  <c:v>-94.4495</c:v>
                </c:pt>
                <c:pt idx="31176">
                  <c:v>-94.457400000000007</c:v>
                </c:pt>
                <c:pt idx="31177">
                  <c:v>-94.465699999999998</c:v>
                </c:pt>
                <c:pt idx="31178">
                  <c:v>-94.474400000000003</c:v>
                </c:pt>
                <c:pt idx="31179">
                  <c:v>-94.483500000000006</c:v>
                </c:pt>
                <c:pt idx="31180">
                  <c:v>-94.492999999999995</c:v>
                </c:pt>
                <c:pt idx="31181">
                  <c:v>-94.502700000000004</c:v>
                </c:pt>
                <c:pt idx="31182">
                  <c:v>-94.512699999999995</c:v>
                </c:pt>
                <c:pt idx="31183">
                  <c:v>-94.522999999999996</c:v>
                </c:pt>
                <c:pt idx="31184">
                  <c:v>-94.5334</c:v>
                </c:pt>
                <c:pt idx="31185">
                  <c:v>-94.543999999999997</c:v>
                </c:pt>
                <c:pt idx="31186">
                  <c:v>-94.554699999999997</c:v>
                </c:pt>
                <c:pt idx="31187">
                  <c:v>-94.5655</c:v>
                </c:pt>
                <c:pt idx="31188">
                  <c:v>-94.5762</c:v>
                </c:pt>
                <c:pt idx="31189">
                  <c:v>-94.5869</c:v>
                </c:pt>
                <c:pt idx="31190">
                  <c:v>-94.597499999999997</c:v>
                </c:pt>
                <c:pt idx="31191">
                  <c:v>-94.607900000000001</c:v>
                </c:pt>
                <c:pt idx="31192">
                  <c:v>-70.701999999999998</c:v>
                </c:pt>
                <c:pt idx="31193">
                  <c:v>-20.024000000000001</c:v>
                </c:pt>
                <c:pt idx="31194">
                  <c:v>63.1036</c:v>
                </c:pt>
                <c:pt idx="31195">
                  <c:v>192.40100000000001</c:v>
                </c:pt>
                <c:pt idx="31196">
                  <c:v>225.37100000000001</c:v>
                </c:pt>
                <c:pt idx="31197">
                  <c:v>225.43100000000001</c:v>
                </c:pt>
                <c:pt idx="31198">
                  <c:v>225.48</c:v>
                </c:pt>
                <c:pt idx="31199">
                  <c:v>225.52099999999999</c:v>
                </c:pt>
                <c:pt idx="31200">
                  <c:v>225.554</c:v>
                </c:pt>
                <c:pt idx="31201">
                  <c:v>225.58</c:v>
                </c:pt>
                <c:pt idx="31202">
                  <c:v>225.6</c:v>
                </c:pt>
                <c:pt idx="31203">
                  <c:v>225.61500000000001</c:v>
                </c:pt>
                <c:pt idx="31204">
                  <c:v>225.625</c:v>
                </c:pt>
                <c:pt idx="31205">
                  <c:v>225.631</c:v>
                </c:pt>
                <c:pt idx="31206">
                  <c:v>225.63300000000001</c:v>
                </c:pt>
                <c:pt idx="31207">
                  <c:v>225.63200000000001</c:v>
                </c:pt>
                <c:pt idx="31208">
                  <c:v>225.62700000000001</c:v>
                </c:pt>
                <c:pt idx="31209">
                  <c:v>225.62100000000001</c:v>
                </c:pt>
                <c:pt idx="31210">
                  <c:v>225.61099999999999</c:v>
                </c:pt>
                <c:pt idx="31211">
                  <c:v>225.6</c:v>
                </c:pt>
                <c:pt idx="31212">
                  <c:v>225.58699999999999</c:v>
                </c:pt>
                <c:pt idx="31213">
                  <c:v>225.572</c:v>
                </c:pt>
                <c:pt idx="31214">
                  <c:v>225.55600000000001</c:v>
                </c:pt>
                <c:pt idx="31215">
                  <c:v>225.53800000000001</c:v>
                </c:pt>
                <c:pt idx="31216">
                  <c:v>225.51900000000001</c:v>
                </c:pt>
                <c:pt idx="31217">
                  <c:v>225.5</c:v>
                </c:pt>
                <c:pt idx="31218">
                  <c:v>225.47900000000001</c:v>
                </c:pt>
                <c:pt idx="31219">
                  <c:v>225.458</c:v>
                </c:pt>
                <c:pt idx="31220">
                  <c:v>225.43600000000001</c:v>
                </c:pt>
                <c:pt idx="31221">
                  <c:v>225.41300000000001</c:v>
                </c:pt>
                <c:pt idx="31222">
                  <c:v>225.39</c:v>
                </c:pt>
                <c:pt idx="31223">
                  <c:v>225.36699999999999</c:v>
                </c:pt>
                <c:pt idx="31224">
                  <c:v>225.34399999999999</c:v>
                </c:pt>
                <c:pt idx="31225">
                  <c:v>225.32</c:v>
                </c:pt>
                <c:pt idx="31226">
                  <c:v>225.29599999999999</c:v>
                </c:pt>
                <c:pt idx="31227">
                  <c:v>225.27199999999999</c:v>
                </c:pt>
                <c:pt idx="31228">
                  <c:v>225.24799999999999</c:v>
                </c:pt>
                <c:pt idx="31229">
                  <c:v>225.22399999999999</c:v>
                </c:pt>
                <c:pt idx="31230">
                  <c:v>225.20099999999999</c:v>
                </c:pt>
                <c:pt idx="31231">
                  <c:v>225.17699999999999</c:v>
                </c:pt>
                <c:pt idx="31232">
                  <c:v>214.114</c:v>
                </c:pt>
                <c:pt idx="31233">
                  <c:v>171.84800000000001</c:v>
                </c:pt>
                <c:pt idx="31234">
                  <c:v>100.961</c:v>
                </c:pt>
                <c:pt idx="31235">
                  <c:v>2.7951100000000002</c:v>
                </c:pt>
                <c:pt idx="31236">
                  <c:v>-94.534300000000002</c:v>
                </c:pt>
                <c:pt idx="31237">
                  <c:v>-94.506299999999996</c:v>
                </c:pt>
                <c:pt idx="31238">
                  <c:v>-94.482600000000005</c:v>
                </c:pt>
                <c:pt idx="31239">
                  <c:v>-94.462599999999995</c:v>
                </c:pt>
                <c:pt idx="31240">
                  <c:v>-94.445700000000002</c:v>
                </c:pt>
                <c:pt idx="31241">
                  <c:v>-94.4315</c:v>
                </c:pt>
                <c:pt idx="31242">
                  <c:v>-94.419600000000003</c:v>
                </c:pt>
                <c:pt idx="31243">
                  <c:v>-94.409700000000001</c:v>
                </c:pt>
                <c:pt idx="31244">
                  <c:v>-94.401499999999999</c:v>
                </c:pt>
                <c:pt idx="31245">
                  <c:v>-94.394900000000007</c:v>
                </c:pt>
                <c:pt idx="31246">
                  <c:v>-94.389600000000002</c:v>
                </c:pt>
                <c:pt idx="31247">
                  <c:v>-94.385400000000004</c:v>
                </c:pt>
                <c:pt idx="31248">
                  <c:v>-94.382300000000001</c:v>
                </c:pt>
                <c:pt idx="31249">
                  <c:v>-94.380200000000002</c:v>
                </c:pt>
                <c:pt idx="31250">
                  <c:v>-94.378900000000002</c:v>
                </c:pt>
                <c:pt idx="31251">
                  <c:v>-94.378399999999999</c:v>
                </c:pt>
                <c:pt idx="31252">
                  <c:v>-94.378600000000006</c:v>
                </c:pt>
                <c:pt idx="31253">
                  <c:v>-94.379499999999993</c:v>
                </c:pt>
                <c:pt idx="31254">
                  <c:v>-94.381100000000004</c:v>
                </c:pt>
                <c:pt idx="31255">
                  <c:v>-94.383200000000002</c:v>
                </c:pt>
                <c:pt idx="31256">
                  <c:v>-94.385900000000007</c:v>
                </c:pt>
                <c:pt idx="31257">
                  <c:v>-94.389099999999999</c:v>
                </c:pt>
                <c:pt idx="31258">
                  <c:v>-94.392899999999997</c:v>
                </c:pt>
                <c:pt idx="31259">
                  <c:v>-94.397199999999998</c:v>
                </c:pt>
                <c:pt idx="31260">
                  <c:v>-94.402000000000001</c:v>
                </c:pt>
                <c:pt idx="31261">
                  <c:v>-94.407300000000006</c:v>
                </c:pt>
                <c:pt idx="31262">
                  <c:v>-94.412999999999997</c:v>
                </c:pt>
                <c:pt idx="31263">
                  <c:v>-94.4191</c:v>
                </c:pt>
                <c:pt idx="31264">
                  <c:v>-94.425700000000006</c:v>
                </c:pt>
                <c:pt idx="31265">
                  <c:v>-94.432599999999994</c:v>
                </c:pt>
                <c:pt idx="31266">
                  <c:v>-94.439899999999994</c:v>
                </c:pt>
                <c:pt idx="31267">
                  <c:v>-94.447500000000005</c:v>
                </c:pt>
                <c:pt idx="31268">
                  <c:v>-94.455399999999997</c:v>
                </c:pt>
                <c:pt idx="31269">
                  <c:v>-94.463499999999996</c:v>
                </c:pt>
                <c:pt idx="31270">
                  <c:v>-94.471800000000002</c:v>
                </c:pt>
                <c:pt idx="31271">
                  <c:v>-94.4803</c:v>
                </c:pt>
                <c:pt idx="31272">
                  <c:v>-76.41</c:v>
                </c:pt>
                <c:pt idx="31273">
                  <c:v>-31.147600000000001</c:v>
                </c:pt>
                <c:pt idx="31274">
                  <c:v>46.861899999999999</c:v>
                </c:pt>
                <c:pt idx="31275">
                  <c:v>170.887</c:v>
                </c:pt>
                <c:pt idx="31276">
                  <c:v>225.048</c:v>
                </c:pt>
                <c:pt idx="31277">
                  <c:v>225.11</c:v>
                </c:pt>
                <c:pt idx="31278">
                  <c:v>225.161</c:v>
                </c:pt>
                <c:pt idx="31279">
                  <c:v>225.20500000000001</c:v>
                </c:pt>
                <c:pt idx="31280">
                  <c:v>225.24100000000001</c:v>
                </c:pt>
                <c:pt idx="31281">
                  <c:v>225.27</c:v>
                </c:pt>
                <c:pt idx="31282">
                  <c:v>225.29400000000001</c:v>
                </c:pt>
                <c:pt idx="31283">
                  <c:v>225.31299999999999</c:v>
                </c:pt>
                <c:pt idx="31284">
                  <c:v>225.328</c:v>
                </c:pt>
                <c:pt idx="31285">
                  <c:v>225.339</c:v>
                </c:pt>
                <c:pt idx="31286">
                  <c:v>225.346</c:v>
                </c:pt>
                <c:pt idx="31287">
                  <c:v>225.35</c:v>
                </c:pt>
                <c:pt idx="31288">
                  <c:v>225.351</c:v>
                </c:pt>
                <c:pt idx="31289">
                  <c:v>225.35</c:v>
                </c:pt>
                <c:pt idx="31290">
                  <c:v>225.346</c:v>
                </c:pt>
                <c:pt idx="31291">
                  <c:v>225.34100000000001</c:v>
                </c:pt>
                <c:pt idx="31292">
                  <c:v>225.333</c:v>
                </c:pt>
                <c:pt idx="31293">
                  <c:v>225.32300000000001</c:v>
                </c:pt>
                <c:pt idx="31294">
                  <c:v>225.31200000000001</c:v>
                </c:pt>
                <c:pt idx="31295">
                  <c:v>225.29900000000001</c:v>
                </c:pt>
                <c:pt idx="31296">
                  <c:v>225.285</c:v>
                </c:pt>
                <c:pt idx="31297">
                  <c:v>225.27</c:v>
                </c:pt>
                <c:pt idx="31298">
                  <c:v>225.25299999999999</c:v>
                </c:pt>
                <c:pt idx="31299">
                  <c:v>225.23500000000001</c:v>
                </c:pt>
                <c:pt idx="31300">
                  <c:v>225.21700000000001</c:v>
                </c:pt>
                <c:pt idx="31301">
                  <c:v>225.19800000000001</c:v>
                </c:pt>
                <c:pt idx="31302">
                  <c:v>225.178</c:v>
                </c:pt>
                <c:pt idx="31303">
                  <c:v>225.15700000000001</c:v>
                </c:pt>
                <c:pt idx="31304">
                  <c:v>225.136</c:v>
                </c:pt>
                <c:pt idx="31305">
                  <c:v>225.114</c:v>
                </c:pt>
                <c:pt idx="31306">
                  <c:v>225.09200000000001</c:v>
                </c:pt>
                <c:pt idx="31307">
                  <c:v>225.07</c:v>
                </c:pt>
                <c:pt idx="31308">
                  <c:v>225.047</c:v>
                </c:pt>
                <c:pt idx="31309">
                  <c:v>225.02500000000001</c:v>
                </c:pt>
                <c:pt idx="31310">
                  <c:v>225.00200000000001</c:v>
                </c:pt>
                <c:pt idx="31311">
                  <c:v>224.97900000000001</c:v>
                </c:pt>
                <c:pt idx="31312">
                  <c:v>224.95599999999999</c:v>
                </c:pt>
                <c:pt idx="31313">
                  <c:v>224.93299999999999</c:v>
                </c:pt>
                <c:pt idx="31314">
                  <c:v>224.911</c:v>
                </c:pt>
                <c:pt idx="31315">
                  <c:v>224.88900000000001</c:v>
                </c:pt>
                <c:pt idx="31316">
                  <c:v>224.86699999999999</c:v>
                </c:pt>
                <c:pt idx="31317">
                  <c:v>224.845</c:v>
                </c:pt>
                <c:pt idx="31318">
                  <c:v>224.82300000000001</c:v>
                </c:pt>
                <c:pt idx="31319">
                  <c:v>207.82400000000001</c:v>
                </c:pt>
                <c:pt idx="31320">
                  <c:v>157.339</c:v>
                </c:pt>
                <c:pt idx="31321">
                  <c:v>76.614400000000003</c:v>
                </c:pt>
                <c:pt idx="31322">
                  <c:v>-32.491100000000003</c:v>
                </c:pt>
                <c:pt idx="31323">
                  <c:v>-94.387299999999996</c:v>
                </c:pt>
                <c:pt idx="31324">
                  <c:v>-94.362099999999998</c:v>
                </c:pt>
                <c:pt idx="31325">
                  <c:v>-94.341099999999997</c:v>
                </c:pt>
                <c:pt idx="31326">
                  <c:v>-94.323800000000006</c:v>
                </c:pt>
                <c:pt idx="31327">
                  <c:v>-94.309600000000003</c:v>
                </c:pt>
                <c:pt idx="31328">
                  <c:v>-94.298100000000005</c:v>
                </c:pt>
                <c:pt idx="31329">
                  <c:v>-94.288899999999998</c:v>
                </c:pt>
                <c:pt idx="31330">
                  <c:v>-94.281800000000004</c:v>
                </c:pt>
                <c:pt idx="31331">
                  <c:v>-94.276499999999999</c:v>
                </c:pt>
                <c:pt idx="31332">
                  <c:v>-94.272800000000004</c:v>
                </c:pt>
                <c:pt idx="31333">
                  <c:v>-94.270499999999998</c:v>
                </c:pt>
                <c:pt idx="31334">
                  <c:v>-94.269400000000005</c:v>
                </c:pt>
                <c:pt idx="31335">
                  <c:v>-94.269499999999994</c:v>
                </c:pt>
                <c:pt idx="31336">
                  <c:v>-94.270600000000002</c:v>
                </c:pt>
                <c:pt idx="31337">
                  <c:v>-94.2727</c:v>
                </c:pt>
                <c:pt idx="31338">
                  <c:v>-94.275599999999997</c:v>
                </c:pt>
                <c:pt idx="31339">
                  <c:v>-94.279300000000006</c:v>
                </c:pt>
                <c:pt idx="31340">
                  <c:v>-94.283699999999996</c:v>
                </c:pt>
                <c:pt idx="31341">
                  <c:v>-94.288899999999998</c:v>
                </c:pt>
                <c:pt idx="31342">
                  <c:v>-94.294700000000006</c:v>
                </c:pt>
                <c:pt idx="31343">
                  <c:v>-94.301100000000005</c:v>
                </c:pt>
                <c:pt idx="31344">
                  <c:v>-94.308099999999996</c:v>
                </c:pt>
                <c:pt idx="31345">
                  <c:v>-94.315600000000003</c:v>
                </c:pt>
                <c:pt idx="31346">
                  <c:v>-94.323700000000002</c:v>
                </c:pt>
                <c:pt idx="31347">
                  <c:v>-94.332300000000004</c:v>
                </c:pt>
                <c:pt idx="31348">
                  <c:v>-94.341300000000004</c:v>
                </c:pt>
                <c:pt idx="31349">
                  <c:v>-94.350700000000003</c:v>
                </c:pt>
                <c:pt idx="31350">
                  <c:v>-94.360500000000002</c:v>
                </c:pt>
                <c:pt idx="31351">
                  <c:v>-94.370699999999999</c:v>
                </c:pt>
                <c:pt idx="31352">
                  <c:v>-94.381200000000007</c:v>
                </c:pt>
                <c:pt idx="31353">
                  <c:v>-94.391999999999996</c:v>
                </c:pt>
                <c:pt idx="31354">
                  <c:v>-94.403000000000006</c:v>
                </c:pt>
                <c:pt idx="31355">
                  <c:v>-94.414299999999997</c:v>
                </c:pt>
                <c:pt idx="31356">
                  <c:v>-94.425600000000003</c:v>
                </c:pt>
                <c:pt idx="31357">
                  <c:v>-94.437100000000001</c:v>
                </c:pt>
                <c:pt idx="31358">
                  <c:v>-94.448599999999999</c:v>
                </c:pt>
                <c:pt idx="31359">
                  <c:v>-94.4602</c:v>
                </c:pt>
                <c:pt idx="31360">
                  <c:v>-73.777699999999996</c:v>
                </c:pt>
                <c:pt idx="31361">
                  <c:v>-28.981300000000001</c:v>
                </c:pt>
                <c:pt idx="31362">
                  <c:v>44.788499999999999</c:v>
                </c:pt>
                <c:pt idx="31363">
                  <c:v>159.148</c:v>
                </c:pt>
                <c:pt idx="31364">
                  <c:v>225.029</c:v>
                </c:pt>
                <c:pt idx="31365">
                  <c:v>225.096</c:v>
                </c:pt>
                <c:pt idx="31366">
                  <c:v>225.15299999999999</c:v>
                </c:pt>
                <c:pt idx="31367">
                  <c:v>225.202</c:v>
                </c:pt>
                <c:pt idx="31368">
                  <c:v>225.24199999999999</c:v>
                </c:pt>
                <c:pt idx="31369">
                  <c:v>225.27600000000001</c:v>
                </c:pt>
                <c:pt idx="31370">
                  <c:v>225.304</c:v>
                </c:pt>
                <c:pt idx="31371">
                  <c:v>225.327</c:v>
                </c:pt>
                <c:pt idx="31372">
                  <c:v>225.346</c:v>
                </c:pt>
                <c:pt idx="31373">
                  <c:v>225.36</c:v>
                </c:pt>
                <c:pt idx="31374">
                  <c:v>225.37100000000001</c:v>
                </c:pt>
                <c:pt idx="31375">
                  <c:v>225.37899999999999</c:v>
                </c:pt>
                <c:pt idx="31376">
                  <c:v>225.38399999999999</c:v>
                </c:pt>
                <c:pt idx="31377">
                  <c:v>225.386</c:v>
                </c:pt>
                <c:pt idx="31378">
                  <c:v>225.386</c:v>
                </c:pt>
                <c:pt idx="31379">
                  <c:v>225.38399999999999</c:v>
                </c:pt>
                <c:pt idx="31380">
                  <c:v>225.38</c:v>
                </c:pt>
                <c:pt idx="31381">
                  <c:v>225.374</c:v>
                </c:pt>
                <c:pt idx="31382">
                  <c:v>225.36699999999999</c:v>
                </c:pt>
                <c:pt idx="31383">
                  <c:v>225.35900000000001</c:v>
                </c:pt>
                <c:pt idx="31384">
                  <c:v>225.34899999999999</c:v>
                </c:pt>
                <c:pt idx="31385">
                  <c:v>225.33799999999999</c:v>
                </c:pt>
                <c:pt idx="31386">
                  <c:v>225.327</c:v>
                </c:pt>
                <c:pt idx="31387">
                  <c:v>225.31399999999999</c:v>
                </c:pt>
                <c:pt idx="31388">
                  <c:v>225.30099999999999</c:v>
                </c:pt>
                <c:pt idx="31389">
                  <c:v>225.28700000000001</c:v>
                </c:pt>
                <c:pt idx="31390">
                  <c:v>225.27199999999999</c:v>
                </c:pt>
                <c:pt idx="31391">
                  <c:v>225.25700000000001</c:v>
                </c:pt>
                <c:pt idx="31392">
                  <c:v>225.24199999999999</c:v>
                </c:pt>
                <c:pt idx="31393">
                  <c:v>225.226</c:v>
                </c:pt>
                <c:pt idx="31394">
                  <c:v>225.21</c:v>
                </c:pt>
                <c:pt idx="31395">
                  <c:v>225.19300000000001</c:v>
                </c:pt>
                <c:pt idx="31396">
                  <c:v>225.17699999999999</c:v>
                </c:pt>
                <c:pt idx="31397">
                  <c:v>225.16</c:v>
                </c:pt>
                <c:pt idx="31398">
                  <c:v>225.143</c:v>
                </c:pt>
                <c:pt idx="31399">
                  <c:v>215.18700000000001</c:v>
                </c:pt>
                <c:pt idx="31400">
                  <c:v>169.81100000000001</c:v>
                </c:pt>
                <c:pt idx="31401">
                  <c:v>92.018199999999993</c:v>
                </c:pt>
                <c:pt idx="31402">
                  <c:v>-16.079499999999999</c:v>
                </c:pt>
                <c:pt idx="31403">
                  <c:v>-94.531199999999998</c:v>
                </c:pt>
                <c:pt idx="31404">
                  <c:v>-94.506</c:v>
                </c:pt>
                <c:pt idx="31405">
                  <c:v>-94.484999999999999</c:v>
                </c:pt>
                <c:pt idx="31406">
                  <c:v>-94.467500000000001</c:v>
                </c:pt>
                <c:pt idx="31407">
                  <c:v>-94.4529</c:v>
                </c:pt>
                <c:pt idx="31408">
                  <c:v>-94.441000000000003</c:v>
                </c:pt>
                <c:pt idx="31409">
                  <c:v>-94.431200000000004</c:v>
                </c:pt>
                <c:pt idx="31410">
                  <c:v>-94.423299999999998</c:v>
                </c:pt>
                <c:pt idx="31411">
                  <c:v>-94.417100000000005</c:v>
                </c:pt>
                <c:pt idx="31412">
                  <c:v>-94.412300000000002</c:v>
                </c:pt>
                <c:pt idx="31413">
                  <c:v>-94.408699999999996</c:v>
                </c:pt>
                <c:pt idx="31414">
                  <c:v>-94.406199999999998</c:v>
                </c:pt>
                <c:pt idx="31415">
                  <c:v>-94.404700000000005</c:v>
                </c:pt>
                <c:pt idx="31416">
                  <c:v>-94.403999999999996</c:v>
                </c:pt>
                <c:pt idx="31417">
                  <c:v>-94.4041</c:v>
                </c:pt>
                <c:pt idx="31418">
                  <c:v>-94.405000000000001</c:v>
                </c:pt>
                <c:pt idx="31419">
                  <c:v>-94.406499999999994</c:v>
                </c:pt>
                <c:pt idx="31420">
                  <c:v>-94.408600000000007</c:v>
                </c:pt>
                <c:pt idx="31421">
                  <c:v>-94.411299999999997</c:v>
                </c:pt>
                <c:pt idx="31422">
                  <c:v>-94.414500000000004</c:v>
                </c:pt>
                <c:pt idx="31423">
                  <c:v>-94.418300000000002</c:v>
                </c:pt>
                <c:pt idx="31424">
                  <c:v>-94.422700000000006</c:v>
                </c:pt>
                <c:pt idx="31425">
                  <c:v>-94.427499999999995</c:v>
                </c:pt>
                <c:pt idx="31426">
                  <c:v>-94.432900000000004</c:v>
                </c:pt>
                <c:pt idx="31427">
                  <c:v>-94.438699999999997</c:v>
                </c:pt>
                <c:pt idx="31428">
                  <c:v>-94.444999999999993</c:v>
                </c:pt>
                <c:pt idx="31429">
                  <c:v>-94.451800000000006</c:v>
                </c:pt>
                <c:pt idx="31430">
                  <c:v>-94.459000000000003</c:v>
                </c:pt>
                <c:pt idx="31431">
                  <c:v>-94.466700000000003</c:v>
                </c:pt>
                <c:pt idx="31432">
                  <c:v>-94.474800000000002</c:v>
                </c:pt>
                <c:pt idx="31433">
                  <c:v>-94.4833</c:v>
                </c:pt>
                <c:pt idx="31434">
                  <c:v>-94.492099999999994</c:v>
                </c:pt>
                <c:pt idx="31435">
                  <c:v>-94.501300000000001</c:v>
                </c:pt>
                <c:pt idx="31436">
                  <c:v>-94.510800000000003</c:v>
                </c:pt>
                <c:pt idx="31437">
                  <c:v>-94.520600000000002</c:v>
                </c:pt>
                <c:pt idx="31438">
                  <c:v>-94.530500000000004</c:v>
                </c:pt>
                <c:pt idx="31439">
                  <c:v>-94.540700000000001</c:v>
                </c:pt>
                <c:pt idx="31440">
                  <c:v>-94.550899999999999</c:v>
                </c:pt>
                <c:pt idx="31441">
                  <c:v>-94.561300000000003</c:v>
                </c:pt>
                <c:pt idx="31442">
                  <c:v>-94.571700000000007</c:v>
                </c:pt>
                <c:pt idx="31443">
                  <c:v>-94.582099999999997</c:v>
                </c:pt>
                <c:pt idx="31444">
                  <c:v>-94.592399999999998</c:v>
                </c:pt>
                <c:pt idx="31445">
                  <c:v>-94.602500000000006</c:v>
                </c:pt>
                <c:pt idx="31446">
                  <c:v>-84.525400000000005</c:v>
                </c:pt>
                <c:pt idx="31447">
                  <c:v>-48.250799999999998</c:v>
                </c:pt>
                <c:pt idx="31448">
                  <c:v>17.610099999999999</c:v>
                </c:pt>
                <c:pt idx="31449">
                  <c:v>122.236</c:v>
                </c:pt>
                <c:pt idx="31450">
                  <c:v>225.333</c:v>
                </c:pt>
                <c:pt idx="31451">
                  <c:v>225.398</c:v>
                </c:pt>
                <c:pt idx="31452">
                  <c:v>225.452</c:v>
                </c:pt>
                <c:pt idx="31453">
                  <c:v>225.49600000000001</c:v>
                </c:pt>
                <c:pt idx="31454">
                  <c:v>225.53200000000001</c:v>
                </c:pt>
                <c:pt idx="31455">
                  <c:v>225.56100000000001</c:v>
                </c:pt>
                <c:pt idx="31456">
                  <c:v>225.584</c:v>
                </c:pt>
                <c:pt idx="31457">
                  <c:v>225.601</c:v>
                </c:pt>
                <c:pt idx="31458">
                  <c:v>225.61199999999999</c:v>
                </c:pt>
                <c:pt idx="31459">
                  <c:v>225.62</c:v>
                </c:pt>
                <c:pt idx="31460">
                  <c:v>225.624</c:v>
                </c:pt>
                <c:pt idx="31461">
                  <c:v>225.624</c:v>
                </c:pt>
                <c:pt idx="31462">
                  <c:v>225.62</c:v>
                </c:pt>
                <c:pt idx="31463">
                  <c:v>225.61500000000001</c:v>
                </c:pt>
                <c:pt idx="31464">
                  <c:v>225.60599999999999</c:v>
                </c:pt>
                <c:pt idx="31465">
                  <c:v>225.596</c:v>
                </c:pt>
                <c:pt idx="31466">
                  <c:v>225.583</c:v>
                </c:pt>
                <c:pt idx="31467">
                  <c:v>225.56899999999999</c:v>
                </c:pt>
                <c:pt idx="31468">
                  <c:v>225.553</c:v>
                </c:pt>
                <c:pt idx="31469">
                  <c:v>225.536</c:v>
                </c:pt>
                <c:pt idx="31470">
                  <c:v>225.517</c:v>
                </c:pt>
                <c:pt idx="31471">
                  <c:v>225.49700000000001</c:v>
                </c:pt>
                <c:pt idx="31472">
                  <c:v>225.477</c:v>
                </c:pt>
                <c:pt idx="31473">
                  <c:v>225.45599999999999</c:v>
                </c:pt>
                <c:pt idx="31474">
                  <c:v>225.434</c:v>
                </c:pt>
                <c:pt idx="31475">
                  <c:v>225.411</c:v>
                </c:pt>
                <c:pt idx="31476">
                  <c:v>225.38800000000001</c:v>
                </c:pt>
                <c:pt idx="31477">
                  <c:v>225.36500000000001</c:v>
                </c:pt>
                <c:pt idx="31478">
                  <c:v>225.34100000000001</c:v>
                </c:pt>
                <c:pt idx="31479">
                  <c:v>225.31700000000001</c:v>
                </c:pt>
                <c:pt idx="31480">
                  <c:v>225.29300000000001</c:v>
                </c:pt>
                <c:pt idx="31481">
                  <c:v>225.26900000000001</c:v>
                </c:pt>
                <c:pt idx="31482">
                  <c:v>225.244</c:v>
                </c:pt>
                <c:pt idx="31483">
                  <c:v>225.22</c:v>
                </c:pt>
                <c:pt idx="31484">
                  <c:v>225.196</c:v>
                </c:pt>
                <c:pt idx="31485">
                  <c:v>225.172</c:v>
                </c:pt>
                <c:pt idx="31486">
                  <c:v>225.148</c:v>
                </c:pt>
                <c:pt idx="31487">
                  <c:v>225.124</c:v>
                </c:pt>
                <c:pt idx="31488">
                  <c:v>194.71700000000001</c:v>
                </c:pt>
                <c:pt idx="31489">
                  <c:v>135.17500000000001</c:v>
                </c:pt>
                <c:pt idx="31490">
                  <c:v>48.528300000000002</c:v>
                </c:pt>
                <c:pt idx="31491">
                  <c:v>-64.576599999999999</c:v>
                </c:pt>
                <c:pt idx="31492">
                  <c:v>-94.5017</c:v>
                </c:pt>
                <c:pt idx="31493">
                  <c:v>-94.476299999999995</c:v>
                </c:pt>
                <c:pt idx="31494">
                  <c:v>-94.454800000000006</c:v>
                </c:pt>
                <c:pt idx="31495">
                  <c:v>-94.436700000000002</c:v>
                </c:pt>
                <c:pt idx="31496">
                  <c:v>-94.421499999999995</c:v>
                </c:pt>
                <c:pt idx="31497">
                  <c:v>-94.408799999999999</c:v>
                </c:pt>
                <c:pt idx="31498">
                  <c:v>-94.398300000000006</c:v>
                </c:pt>
                <c:pt idx="31499">
                  <c:v>-94.389600000000002</c:v>
                </c:pt>
                <c:pt idx="31500">
                  <c:v>-94.382599999999996</c:v>
                </c:pt>
                <c:pt idx="31501">
                  <c:v>-94.376999999999995</c:v>
                </c:pt>
                <c:pt idx="31502">
                  <c:v>-94.372699999999995</c:v>
                </c:pt>
                <c:pt idx="31503">
                  <c:v>-94.369500000000002</c:v>
                </c:pt>
                <c:pt idx="31504">
                  <c:v>-94.367400000000004</c:v>
                </c:pt>
                <c:pt idx="31505">
                  <c:v>-94.366100000000003</c:v>
                </c:pt>
                <c:pt idx="31506">
                  <c:v>-94.365600000000001</c:v>
                </c:pt>
                <c:pt idx="31507">
                  <c:v>-94.365899999999996</c:v>
                </c:pt>
                <c:pt idx="31508">
                  <c:v>-94.367000000000004</c:v>
                </c:pt>
                <c:pt idx="31509">
                  <c:v>-94.368600000000001</c:v>
                </c:pt>
                <c:pt idx="31510">
                  <c:v>-94.370900000000006</c:v>
                </c:pt>
                <c:pt idx="31511">
                  <c:v>-94.373800000000003</c:v>
                </c:pt>
                <c:pt idx="31512">
                  <c:v>-94.377200000000002</c:v>
                </c:pt>
                <c:pt idx="31513">
                  <c:v>-94.381200000000007</c:v>
                </c:pt>
                <c:pt idx="31514">
                  <c:v>-94.3857</c:v>
                </c:pt>
                <c:pt idx="31515">
                  <c:v>-94.390600000000006</c:v>
                </c:pt>
                <c:pt idx="31516">
                  <c:v>-94.396000000000001</c:v>
                </c:pt>
                <c:pt idx="31517">
                  <c:v>-94.401899999999998</c:v>
                </c:pt>
                <c:pt idx="31518">
                  <c:v>-94.408199999999994</c:v>
                </c:pt>
                <c:pt idx="31519">
                  <c:v>-94.414900000000003</c:v>
                </c:pt>
                <c:pt idx="31520">
                  <c:v>-94.421899999999994</c:v>
                </c:pt>
                <c:pt idx="31521">
                  <c:v>-94.429299999999998</c:v>
                </c:pt>
                <c:pt idx="31522">
                  <c:v>-94.436899999999994</c:v>
                </c:pt>
                <c:pt idx="31523">
                  <c:v>-94.444900000000004</c:v>
                </c:pt>
                <c:pt idx="31524">
                  <c:v>-94.453000000000003</c:v>
                </c:pt>
                <c:pt idx="31525">
                  <c:v>-94.461299999999994</c:v>
                </c:pt>
                <c:pt idx="31526">
                  <c:v>-94.469800000000006</c:v>
                </c:pt>
                <c:pt idx="31527">
                  <c:v>-71.051900000000003</c:v>
                </c:pt>
                <c:pt idx="31528">
                  <c:v>-20.1386</c:v>
                </c:pt>
                <c:pt idx="31529">
                  <c:v>64.824799999999996</c:v>
                </c:pt>
                <c:pt idx="31530">
                  <c:v>199.178</c:v>
                </c:pt>
                <c:pt idx="31531">
                  <c:v>225.03200000000001</c:v>
                </c:pt>
                <c:pt idx="31532">
                  <c:v>225.09100000000001</c:v>
                </c:pt>
                <c:pt idx="31533">
                  <c:v>225.14099999999999</c:v>
                </c:pt>
                <c:pt idx="31534">
                  <c:v>225.18299999999999</c:v>
                </c:pt>
                <c:pt idx="31535">
                  <c:v>225.21799999999999</c:v>
                </c:pt>
                <c:pt idx="31536">
                  <c:v>225.24600000000001</c:v>
                </c:pt>
                <c:pt idx="31537">
                  <c:v>225.26900000000001</c:v>
                </c:pt>
                <c:pt idx="31538">
                  <c:v>225.28700000000001</c:v>
                </c:pt>
                <c:pt idx="31539">
                  <c:v>225.30099999999999</c:v>
                </c:pt>
                <c:pt idx="31540">
                  <c:v>225.31200000000001</c:v>
                </c:pt>
                <c:pt idx="31541">
                  <c:v>225.31899999999999</c:v>
                </c:pt>
                <c:pt idx="31542">
                  <c:v>225.322</c:v>
                </c:pt>
                <c:pt idx="31543">
                  <c:v>225.32300000000001</c:v>
                </c:pt>
                <c:pt idx="31544">
                  <c:v>225.322</c:v>
                </c:pt>
                <c:pt idx="31545">
                  <c:v>225.31800000000001</c:v>
                </c:pt>
                <c:pt idx="31546">
                  <c:v>225.31200000000001</c:v>
                </c:pt>
                <c:pt idx="31547">
                  <c:v>225.30500000000001</c:v>
                </c:pt>
                <c:pt idx="31548">
                  <c:v>225.29499999999999</c:v>
                </c:pt>
                <c:pt idx="31549">
                  <c:v>225.28399999999999</c:v>
                </c:pt>
                <c:pt idx="31550">
                  <c:v>225.27199999999999</c:v>
                </c:pt>
                <c:pt idx="31551">
                  <c:v>225.25800000000001</c:v>
                </c:pt>
                <c:pt idx="31552">
                  <c:v>225.24299999999999</c:v>
                </c:pt>
                <c:pt idx="31553">
                  <c:v>225.227</c:v>
                </c:pt>
                <c:pt idx="31554">
                  <c:v>225.21</c:v>
                </c:pt>
                <c:pt idx="31555">
                  <c:v>225.19200000000001</c:v>
                </c:pt>
                <c:pt idx="31556">
                  <c:v>225.17400000000001</c:v>
                </c:pt>
                <c:pt idx="31557">
                  <c:v>225.154</c:v>
                </c:pt>
                <c:pt idx="31558">
                  <c:v>225.13399999999999</c:v>
                </c:pt>
                <c:pt idx="31559">
                  <c:v>225.114</c:v>
                </c:pt>
                <c:pt idx="31560">
                  <c:v>225.09299999999999</c:v>
                </c:pt>
                <c:pt idx="31561">
                  <c:v>225.072</c:v>
                </c:pt>
                <c:pt idx="31562">
                  <c:v>225.05</c:v>
                </c:pt>
                <c:pt idx="31563">
                  <c:v>225.02799999999999</c:v>
                </c:pt>
                <c:pt idx="31564">
                  <c:v>225.006</c:v>
                </c:pt>
                <c:pt idx="31565">
                  <c:v>224.98400000000001</c:v>
                </c:pt>
                <c:pt idx="31566">
                  <c:v>224.96199999999999</c:v>
                </c:pt>
                <c:pt idx="31567">
                  <c:v>224.94</c:v>
                </c:pt>
                <c:pt idx="31568">
                  <c:v>224.91900000000001</c:v>
                </c:pt>
                <c:pt idx="31569">
                  <c:v>224.89699999999999</c:v>
                </c:pt>
                <c:pt idx="31570">
                  <c:v>224.876</c:v>
                </c:pt>
                <c:pt idx="31571">
                  <c:v>224.85400000000001</c:v>
                </c:pt>
                <c:pt idx="31572">
                  <c:v>224.834</c:v>
                </c:pt>
                <c:pt idx="31573">
                  <c:v>224.81299999999999</c:v>
                </c:pt>
                <c:pt idx="31574">
                  <c:v>193.31200000000001</c:v>
                </c:pt>
                <c:pt idx="31575">
                  <c:v>129.524</c:v>
                </c:pt>
                <c:pt idx="31576">
                  <c:v>36.352600000000002</c:v>
                </c:pt>
                <c:pt idx="31577">
                  <c:v>-84.676400000000001</c:v>
                </c:pt>
                <c:pt idx="31578">
                  <c:v>-94.376800000000003</c:v>
                </c:pt>
                <c:pt idx="31579">
                  <c:v>-94.353899999999996</c:v>
                </c:pt>
                <c:pt idx="31580">
                  <c:v>-94.334900000000005</c:v>
                </c:pt>
                <c:pt idx="31581">
                  <c:v>-94.319299999999998</c:v>
                </c:pt>
                <c:pt idx="31582">
                  <c:v>-94.306600000000003</c:v>
                </c:pt>
                <c:pt idx="31583">
                  <c:v>-94.296499999999995</c:v>
                </c:pt>
                <c:pt idx="31584">
                  <c:v>-94.288600000000002</c:v>
                </c:pt>
                <c:pt idx="31585">
                  <c:v>-94.282499999999999</c:v>
                </c:pt>
                <c:pt idx="31586">
                  <c:v>-94.278199999999998</c:v>
                </c:pt>
                <c:pt idx="31587">
                  <c:v>-94.275400000000005</c:v>
                </c:pt>
                <c:pt idx="31588">
                  <c:v>-94.274000000000001</c:v>
                </c:pt>
                <c:pt idx="31589">
                  <c:v>-94.273700000000005</c:v>
                </c:pt>
                <c:pt idx="31590">
                  <c:v>-94.274500000000003</c:v>
                </c:pt>
                <c:pt idx="31591">
                  <c:v>-94.276300000000006</c:v>
                </c:pt>
                <c:pt idx="31592">
                  <c:v>-94.278899999999993</c:v>
                </c:pt>
                <c:pt idx="31593">
                  <c:v>-94.282399999999996</c:v>
                </c:pt>
                <c:pt idx="31594">
                  <c:v>-94.286600000000007</c:v>
                </c:pt>
                <c:pt idx="31595">
                  <c:v>-94.291499999999999</c:v>
                </c:pt>
                <c:pt idx="31596">
                  <c:v>-94.2971</c:v>
                </c:pt>
                <c:pt idx="31597">
                  <c:v>-94.303399999999996</c:v>
                </c:pt>
                <c:pt idx="31598">
                  <c:v>-94.310199999999995</c:v>
                </c:pt>
                <c:pt idx="31599">
                  <c:v>-94.317499999999995</c:v>
                </c:pt>
                <c:pt idx="31600">
                  <c:v>-94.325400000000002</c:v>
                </c:pt>
                <c:pt idx="31601">
                  <c:v>-94.333799999999997</c:v>
                </c:pt>
                <c:pt idx="31602">
                  <c:v>-94.342699999999994</c:v>
                </c:pt>
                <c:pt idx="31603">
                  <c:v>-94.352000000000004</c:v>
                </c:pt>
                <c:pt idx="31604">
                  <c:v>-94.361699999999999</c:v>
                </c:pt>
                <c:pt idx="31605">
                  <c:v>-94.371700000000004</c:v>
                </c:pt>
                <c:pt idx="31606">
                  <c:v>-94.382099999999994</c:v>
                </c:pt>
                <c:pt idx="31607">
                  <c:v>-94.392799999999994</c:v>
                </c:pt>
                <c:pt idx="31608">
                  <c:v>-94.403800000000004</c:v>
                </c:pt>
                <c:pt idx="31609">
                  <c:v>-94.415000000000006</c:v>
                </c:pt>
                <c:pt idx="31610">
                  <c:v>-94.426299999999998</c:v>
                </c:pt>
                <c:pt idx="31611">
                  <c:v>-94.437799999999996</c:v>
                </c:pt>
                <c:pt idx="31612">
                  <c:v>-94.449399999999997</c:v>
                </c:pt>
                <c:pt idx="31613">
                  <c:v>-94.460999999999999</c:v>
                </c:pt>
                <c:pt idx="31614">
                  <c:v>-94.4726</c:v>
                </c:pt>
                <c:pt idx="31615">
                  <c:v>-84.053899999999999</c:v>
                </c:pt>
                <c:pt idx="31616">
                  <c:v>-50.356499999999997</c:v>
                </c:pt>
                <c:pt idx="31617">
                  <c:v>9.6650700000000001</c:v>
                </c:pt>
                <c:pt idx="31618">
                  <c:v>104.04900000000001</c:v>
                </c:pt>
                <c:pt idx="31619">
                  <c:v>225.041</c:v>
                </c:pt>
                <c:pt idx="31620">
                  <c:v>225.11199999999999</c:v>
                </c:pt>
                <c:pt idx="31621">
                  <c:v>225.173</c:v>
                </c:pt>
                <c:pt idx="31622">
                  <c:v>225.22399999999999</c:v>
                </c:pt>
                <c:pt idx="31623">
                  <c:v>225.26599999999999</c:v>
                </c:pt>
                <c:pt idx="31624">
                  <c:v>225.30199999999999</c:v>
                </c:pt>
                <c:pt idx="31625">
                  <c:v>225.33199999999999</c:v>
                </c:pt>
                <c:pt idx="31626">
                  <c:v>225.357</c:v>
                </c:pt>
                <c:pt idx="31627">
                  <c:v>225.376</c:v>
                </c:pt>
                <c:pt idx="31628">
                  <c:v>225.392</c:v>
                </c:pt>
                <c:pt idx="31629">
                  <c:v>225.40299999999999</c:v>
                </c:pt>
                <c:pt idx="31630">
                  <c:v>225.411</c:v>
                </c:pt>
                <c:pt idx="31631">
                  <c:v>225.417</c:v>
                </c:pt>
                <c:pt idx="31632">
                  <c:v>225.41900000000001</c:v>
                </c:pt>
                <c:pt idx="31633">
                  <c:v>225.41900000000001</c:v>
                </c:pt>
                <c:pt idx="31634">
                  <c:v>225.417</c:v>
                </c:pt>
                <c:pt idx="31635">
                  <c:v>225.41300000000001</c:v>
                </c:pt>
                <c:pt idx="31636">
                  <c:v>225.40799999999999</c:v>
                </c:pt>
                <c:pt idx="31637">
                  <c:v>225.4</c:v>
                </c:pt>
                <c:pt idx="31638">
                  <c:v>225.392</c:v>
                </c:pt>
                <c:pt idx="31639">
                  <c:v>225.38200000000001</c:v>
                </c:pt>
                <c:pt idx="31640">
                  <c:v>225.37100000000001</c:v>
                </c:pt>
                <c:pt idx="31641">
                  <c:v>225.35900000000001</c:v>
                </c:pt>
                <c:pt idx="31642">
                  <c:v>225.346</c:v>
                </c:pt>
                <c:pt idx="31643">
                  <c:v>225.33199999999999</c:v>
                </c:pt>
                <c:pt idx="31644">
                  <c:v>225.31800000000001</c:v>
                </c:pt>
                <c:pt idx="31645">
                  <c:v>225.303</c:v>
                </c:pt>
                <c:pt idx="31646">
                  <c:v>225.28800000000001</c:v>
                </c:pt>
                <c:pt idx="31647">
                  <c:v>225.27199999999999</c:v>
                </c:pt>
                <c:pt idx="31648">
                  <c:v>225.256</c:v>
                </c:pt>
                <c:pt idx="31649">
                  <c:v>225.239</c:v>
                </c:pt>
                <c:pt idx="31650">
                  <c:v>225.22300000000001</c:v>
                </c:pt>
                <c:pt idx="31651">
                  <c:v>225.20599999999999</c:v>
                </c:pt>
                <c:pt idx="31652">
                  <c:v>225.18899999999999</c:v>
                </c:pt>
                <c:pt idx="31653">
                  <c:v>225.17099999999999</c:v>
                </c:pt>
                <c:pt idx="31654">
                  <c:v>208.13200000000001</c:v>
                </c:pt>
                <c:pt idx="31655">
                  <c:v>156.71600000000001</c:v>
                </c:pt>
                <c:pt idx="31656">
                  <c:v>73.652500000000003</c:v>
                </c:pt>
                <c:pt idx="31657">
                  <c:v>-39.283499999999997</c:v>
                </c:pt>
                <c:pt idx="31658">
                  <c:v>-94.538600000000002</c:v>
                </c:pt>
                <c:pt idx="31659">
                  <c:v>-94.514099999999999</c:v>
                </c:pt>
                <c:pt idx="31660">
                  <c:v>-94.493600000000001</c:v>
                </c:pt>
                <c:pt idx="31661">
                  <c:v>-94.476600000000005</c:v>
                </c:pt>
                <c:pt idx="31662">
                  <c:v>-94.462400000000002</c:v>
                </c:pt>
                <c:pt idx="31663">
                  <c:v>-94.450699999999998</c:v>
                </c:pt>
                <c:pt idx="31664">
                  <c:v>-94.441199999999995</c:v>
                </c:pt>
                <c:pt idx="31665">
                  <c:v>-94.433400000000006</c:v>
                </c:pt>
                <c:pt idx="31666">
                  <c:v>-94.427300000000002</c:v>
                </c:pt>
                <c:pt idx="31667">
                  <c:v>-94.422499999999999</c:v>
                </c:pt>
                <c:pt idx="31668">
                  <c:v>-94.418999999999997</c:v>
                </c:pt>
                <c:pt idx="31669">
                  <c:v>-94.416399999999996</c:v>
                </c:pt>
                <c:pt idx="31670">
                  <c:v>-94.414900000000003</c:v>
                </c:pt>
                <c:pt idx="31671">
                  <c:v>-94.414100000000005</c:v>
                </c:pt>
                <c:pt idx="31672">
                  <c:v>-94.414100000000005</c:v>
                </c:pt>
                <c:pt idx="31673">
                  <c:v>-94.4148</c:v>
                </c:pt>
                <c:pt idx="31674">
                  <c:v>-94.4161</c:v>
                </c:pt>
                <c:pt idx="31675">
                  <c:v>-94.418000000000006</c:v>
                </c:pt>
                <c:pt idx="31676">
                  <c:v>-94.420500000000004</c:v>
                </c:pt>
                <c:pt idx="31677">
                  <c:v>-94.423500000000004</c:v>
                </c:pt>
                <c:pt idx="31678">
                  <c:v>-94.427099999999996</c:v>
                </c:pt>
                <c:pt idx="31679">
                  <c:v>-94.431100000000001</c:v>
                </c:pt>
                <c:pt idx="31680">
                  <c:v>-94.435699999999997</c:v>
                </c:pt>
                <c:pt idx="31681">
                  <c:v>-94.440700000000007</c:v>
                </c:pt>
                <c:pt idx="31682">
                  <c:v>-94.446200000000005</c:v>
                </c:pt>
                <c:pt idx="31683">
                  <c:v>-94.452200000000005</c:v>
                </c:pt>
                <c:pt idx="31684">
                  <c:v>-94.458600000000004</c:v>
                </c:pt>
                <c:pt idx="31685">
                  <c:v>-94.465500000000006</c:v>
                </c:pt>
                <c:pt idx="31686">
                  <c:v>-94.472700000000003</c:v>
                </c:pt>
                <c:pt idx="31687">
                  <c:v>-94.480400000000003</c:v>
                </c:pt>
                <c:pt idx="31688">
                  <c:v>-94.488500000000002</c:v>
                </c:pt>
                <c:pt idx="31689">
                  <c:v>-94.496899999999997</c:v>
                </c:pt>
                <c:pt idx="31690">
                  <c:v>-94.505700000000004</c:v>
                </c:pt>
                <c:pt idx="31691">
                  <c:v>-94.514799999999994</c:v>
                </c:pt>
                <c:pt idx="31692">
                  <c:v>-94.524100000000004</c:v>
                </c:pt>
                <c:pt idx="31693">
                  <c:v>-94.533600000000007</c:v>
                </c:pt>
                <c:pt idx="31694">
                  <c:v>-94.543300000000002</c:v>
                </c:pt>
                <c:pt idx="31695">
                  <c:v>-94.553200000000004</c:v>
                </c:pt>
                <c:pt idx="31696">
                  <c:v>-94.563100000000006</c:v>
                </c:pt>
                <c:pt idx="31697">
                  <c:v>-94.573099999999997</c:v>
                </c:pt>
                <c:pt idx="31698">
                  <c:v>-94.582999999999998</c:v>
                </c:pt>
                <c:pt idx="31699">
                  <c:v>-94.5929</c:v>
                </c:pt>
                <c:pt idx="31700">
                  <c:v>-94.602699999999999</c:v>
                </c:pt>
                <c:pt idx="31701">
                  <c:v>-71.341899999999995</c:v>
                </c:pt>
                <c:pt idx="31702">
                  <c:v>-20.4527</c:v>
                </c:pt>
                <c:pt idx="31703">
                  <c:v>63.965499999999999</c:v>
                </c:pt>
                <c:pt idx="31704">
                  <c:v>196.17599999999999</c:v>
                </c:pt>
                <c:pt idx="31705">
                  <c:v>225.35400000000001</c:v>
                </c:pt>
                <c:pt idx="31706">
                  <c:v>225.41200000000001</c:v>
                </c:pt>
                <c:pt idx="31707">
                  <c:v>225.46100000000001</c:v>
                </c:pt>
                <c:pt idx="31708">
                  <c:v>225.501</c:v>
                </c:pt>
                <c:pt idx="31709">
                  <c:v>225.53299999999999</c:v>
                </c:pt>
                <c:pt idx="31710">
                  <c:v>225.559</c:v>
                </c:pt>
                <c:pt idx="31711">
                  <c:v>225.578</c:v>
                </c:pt>
                <c:pt idx="31712">
                  <c:v>225.59299999999999</c:v>
                </c:pt>
                <c:pt idx="31713">
                  <c:v>225.602</c:v>
                </c:pt>
                <c:pt idx="31714">
                  <c:v>225.608</c:v>
                </c:pt>
                <c:pt idx="31715">
                  <c:v>225.61</c:v>
                </c:pt>
                <c:pt idx="31716">
                  <c:v>225.608</c:v>
                </c:pt>
                <c:pt idx="31717">
                  <c:v>225.60400000000001</c:v>
                </c:pt>
                <c:pt idx="31718">
                  <c:v>225.59700000000001</c:v>
                </c:pt>
                <c:pt idx="31719">
                  <c:v>225.58699999999999</c:v>
                </c:pt>
                <c:pt idx="31720">
                  <c:v>225.57599999999999</c:v>
                </c:pt>
                <c:pt idx="31721">
                  <c:v>225.56200000000001</c:v>
                </c:pt>
                <c:pt idx="31722">
                  <c:v>225.547</c:v>
                </c:pt>
                <c:pt idx="31723">
                  <c:v>225.53100000000001</c:v>
                </c:pt>
                <c:pt idx="31724">
                  <c:v>225.51300000000001</c:v>
                </c:pt>
                <c:pt idx="31725">
                  <c:v>225.494</c:v>
                </c:pt>
                <c:pt idx="31726">
                  <c:v>225.47399999999999</c:v>
                </c:pt>
                <c:pt idx="31727">
                  <c:v>225.453</c:v>
                </c:pt>
                <c:pt idx="31728">
                  <c:v>225.43100000000001</c:v>
                </c:pt>
                <c:pt idx="31729">
                  <c:v>225.40899999999999</c:v>
                </c:pt>
                <c:pt idx="31730">
                  <c:v>225.386</c:v>
                </c:pt>
                <c:pt idx="31731">
                  <c:v>225.363</c:v>
                </c:pt>
                <c:pt idx="31732">
                  <c:v>225.339</c:v>
                </c:pt>
                <c:pt idx="31733">
                  <c:v>225.315</c:v>
                </c:pt>
                <c:pt idx="31734">
                  <c:v>225.291</c:v>
                </c:pt>
                <c:pt idx="31735">
                  <c:v>225.267</c:v>
                </c:pt>
                <c:pt idx="31736">
                  <c:v>225.24299999999999</c:v>
                </c:pt>
                <c:pt idx="31737">
                  <c:v>225.21799999999999</c:v>
                </c:pt>
                <c:pt idx="31738">
                  <c:v>225.19399999999999</c:v>
                </c:pt>
                <c:pt idx="31739">
                  <c:v>225.17</c:v>
                </c:pt>
                <c:pt idx="31740">
                  <c:v>225.14599999999999</c:v>
                </c:pt>
                <c:pt idx="31741">
                  <c:v>225.12200000000001</c:v>
                </c:pt>
                <c:pt idx="31742">
                  <c:v>225.09800000000001</c:v>
                </c:pt>
                <c:pt idx="31743">
                  <c:v>204.86199999999999</c:v>
                </c:pt>
                <c:pt idx="31744">
                  <c:v>154.37</c:v>
                </c:pt>
                <c:pt idx="31745">
                  <c:v>76.022499999999994</c:v>
                </c:pt>
                <c:pt idx="31746">
                  <c:v>-29.1814</c:v>
                </c:pt>
                <c:pt idx="31747">
                  <c:v>-94.497100000000003</c:v>
                </c:pt>
                <c:pt idx="31748">
                  <c:v>-94.470500000000001</c:v>
                </c:pt>
                <c:pt idx="31749">
                  <c:v>-94.447999999999993</c:v>
                </c:pt>
                <c:pt idx="31750">
                  <c:v>-94.429199999999994</c:v>
                </c:pt>
                <c:pt idx="31751">
                  <c:v>-94.413300000000007</c:v>
                </c:pt>
                <c:pt idx="31752">
                  <c:v>-94.400099999999995</c:v>
                </c:pt>
                <c:pt idx="31753">
                  <c:v>-94.389099999999999</c:v>
                </c:pt>
                <c:pt idx="31754">
                  <c:v>-94.380099999999999</c:v>
                </c:pt>
                <c:pt idx="31755">
                  <c:v>-94.372799999999998</c:v>
                </c:pt>
                <c:pt idx="31756">
                  <c:v>-94.367000000000004</c:v>
                </c:pt>
                <c:pt idx="31757">
                  <c:v>-94.362499999999997</c:v>
                </c:pt>
                <c:pt idx="31758">
                  <c:v>-94.359200000000001</c:v>
                </c:pt>
                <c:pt idx="31759">
                  <c:v>-94.356899999999996</c:v>
                </c:pt>
                <c:pt idx="31760">
                  <c:v>-94.355500000000006</c:v>
                </c:pt>
                <c:pt idx="31761">
                  <c:v>-94.355000000000004</c:v>
                </c:pt>
                <c:pt idx="31762">
                  <c:v>-94.3553</c:v>
                </c:pt>
                <c:pt idx="31763">
                  <c:v>-94.356200000000001</c:v>
                </c:pt>
                <c:pt idx="31764">
                  <c:v>-94.357799999999997</c:v>
                </c:pt>
                <c:pt idx="31765">
                  <c:v>-94.360100000000003</c:v>
                </c:pt>
                <c:pt idx="31766">
                  <c:v>-94.362899999999996</c:v>
                </c:pt>
                <c:pt idx="31767">
                  <c:v>-94.366299999999995</c:v>
                </c:pt>
                <c:pt idx="31768">
                  <c:v>-94.370199999999997</c:v>
                </c:pt>
                <c:pt idx="31769">
                  <c:v>-94.374600000000001</c:v>
                </c:pt>
                <c:pt idx="31770">
                  <c:v>-94.379499999999993</c:v>
                </c:pt>
                <c:pt idx="31771">
                  <c:v>-94.384900000000002</c:v>
                </c:pt>
                <c:pt idx="31772">
                  <c:v>-94.390699999999995</c:v>
                </c:pt>
                <c:pt idx="31773">
                  <c:v>-94.396900000000002</c:v>
                </c:pt>
                <c:pt idx="31774">
                  <c:v>-94.403499999999994</c:v>
                </c:pt>
                <c:pt idx="31775">
                  <c:v>-94.410499999999999</c:v>
                </c:pt>
                <c:pt idx="31776">
                  <c:v>-94.4178</c:v>
                </c:pt>
                <c:pt idx="31777">
                  <c:v>-94.425399999999996</c:v>
                </c:pt>
                <c:pt idx="31778">
                  <c:v>-94.433300000000003</c:v>
                </c:pt>
                <c:pt idx="31779">
                  <c:v>-94.441400000000002</c:v>
                </c:pt>
                <c:pt idx="31780">
                  <c:v>-94.449700000000007</c:v>
                </c:pt>
                <c:pt idx="31781">
                  <c:v>-91.600099999999998</c:v>
                </c:pt>
                <c:pt idx="31782">
                  <c:v>-63.479199999999999</c:v>
                </c:pt>
                <c:pt idx="31783">
                  <c:v>-7.3263100000000003</c:v>
                </c:pt>
                <c:pt idx="31784">
                  <c:v>84.528700000000001</c:v>
                </c:pt>
                <c:pt idx="31785">
                  <c:v>224.946</c:v>
                </c:pt>
                <c:pt idx="31786">
                  <c:v>225.01400000000001</c:v>
                </c:pt>
                <c:pt idx="31787">
                  <c:v>225.071</c:v>
                </c:pt>
                <c:pt idx="31788">
                  <c:v>225.119</c:v>
                </c:pt>
                <c:pt idx="31789">
                  <c:v>225.16</c:v>
                </c:pt>
                <c:pt idx="31790">
                  <c:v>225.19300000000001</c:v>
                </c:pt>
                <c:pt idx="31791">
                  <c:v>225.221</c:v>
                </c:pt>
                <c:pt idx="31792">
                  <c:v>225.24299999999999</c:v>
                </c:pt>
                <c:pt idx="31793">
                  <c:v>225.261</c:v>
                </c:pt>
                <c:pt idx="31794">
                  <c:v>225.274</c:v>
                </c:pt>
                <c:pt idx="31795">
                  <c:v>225.28399999999999</c:v>
                </c:pt>
                <c:pt idx="31796">
                  <c:v>225.291</c:v>
                </c:pt>
                <c:pt idx="31797">
                  <c:v>225.29499999999999</c:v>
                </c:pt>
                <c:pt idx="31798">
                  <c:v>225.29599999999999</c:v>
                </c:pt>
                <c:pt idx="31799">
                  <c:v>225.29499999999999</c:v>
                </c:pt>
                <c:pt idx="31800">
                  <c:v>225.291</c:v>
                </c:pt>
                <c:pt idx="31801">
                  <c:v>225.286</c:v>
                </c:pt>
                <c:pt idx="31802">
                  <c:v>225.279</c:v>
                </c:pt>
                <c:pt idx="31803">
                  <c:v>225.27</c:v>
                </c:pt>
                <c:pt idx="31804">
                  <c:v>225.25899999999999</c:v>
                </c:pt>
                <c:pt idx="31805">
                  <c:v>225.24700000000001</c:v>
                </c:pt>
                <c:pt idx="31806">
                  <c:v>225.23400000000001</c:v>
                </c:pt>
                <c:pt idx="31807">
                  <c:v>225.22</c:v>
                </c:pt>
                <c:pt idx="31808">
                  <c:v>225.20500000000001</c:v>
                </c:pt>
                <c:pt idx="31809">
                  <c:v>225.18799999999999</c:v>
                </c:pt>
                <c:pt idx="31810">
                  <c:v>225.17099999999999</c:v>
                </c:pt>
                <c:pt idx="31811">
                  <c:v>225.154</c:v>
                </c:pt>
                <c:pt idx="31812">
                  <c:v>225.13499999999999</c:v>
                </c:pt>
                <c:pt idx="31813">
                  <c:v>225.11600000000001</c:v>
                </c:pt>
                <c:pt idx="31814">
                  <c:v>225.09700000000001</c:v>
                </c:pt>
                <c:pt idx="31815">
                  <c:v>225.077</c:v>
                </c:pt>
                <c:pt idx="31816">
                  <c:v>225.05699999999999</c:v>
                </c:pt>
                <c:pt idx="31817">
                  <c:v>225.036</c:v>
                </c:pt>
                <c:pt idx="31818">
                  <c:v>225.01599999999999</c:v>
                </c:pt>
                <c:pt idx="31819">
                  <c:v>224.995</c:v>
                </c:pt>
                <c:pt idx="31820">
                  <c:v>224.97399999999999</c:v>
                </c:pt>
                <c:pt idx="31821">
                  <c:v>224.953</c:v>
                </c:pt>
                <c:pt idx="31822">
                  <c:v>224.93299999999999</c:v>
                </c:pt>
                <c:pt idx="31823">
                  <c:v>224.91200000000001</c:v>
                </c:pt>
                <c:pt idx="31824">
                  <c:v>224.892</c:v>
                </c:pt>
                <c:pt idx="31825">
                  <c:v>224.87100000000001</c:v>
                </c:pt>
                <c:pt idx="31826">
                  <c:v>224.852</c:v>
                </c:pt>
                <c:pt idx="31827">
                  <c:v>224.83199999999999</c:v>
                </c:pt>
                <c:pt idx="31828">
                  <c:v>211.05699999999999</c:v>
                </c:pt>
                <c:pt idx="31829">
                  <c:v>162.36199999999999</c:v>
                </c:pt>
                <c:pt idx="31830">
                  <c:v>82.232399999999998</c:v>
                </c:pt>
                <c:pt idx="31831">
                  <c:v>-27.104800000000001</c:v>
                </c:pt>
                <c:pt idx="31832">
                  <c:v>-94.395499999999998</c:v>
                </c:pt>
                <c:pt idx="31833">
                  <c:v>-94.370699999999999</c:v>
                </c:pt>
                <c:pt idx="31834">
                  <c:v>-94.350099999999998</c:v>
                </c:pt>
                <c:pt idx="31835">
                  <c:v>-94.333200000000005</c:v>
                </c:pt>
                <c:pt idx="31836">
                  <c:v>-94.319400000000002</c:v>
                </c:pt>
                <c:pt idx="31837">
                  <c:v>-94.308300000000003</c:v>
                </c:pt>
                <c:pt idx="31838">
                  <c:v>-94.299499999999995</c:v>
                </c:pt>
                <c:pt idx="31839">
                  <c:v>-94.292699999999996</c:v>
                </c:pt>
                <c:pt idx="31840">
                  <c:v>-94.287700000000001</c:v>
                </c:pt>
                <c:pt idx="31841">
                  <c:v>-94.284300000000002</c:v>
                </c:pt>
                <c:pt idx="31842">
                  <c:v>-94.282300000000006</c:v>
                </c:pt>
                <c:pt idx="31843">
                  <c:v>-94.281499999999994</c:v>
                </c:pt>
                <c:pt idx="31844">
                  <c:v>-94.281800000000004</c:v>
                </c:pt>
                <c:pt idx="31845">
                  <c:v>-94.283100000000005</c:v>
                </c:pt>
                <c:pt idx="31846">
                  <c:v>-94.285399999999996</c:v>
                </c:pt>
                <c:pt idx="31847">
                  <c:v>-94.288399999999996</c:v>
                </c:pt>
                <c:pt idx="31848">
                  <c:v>-94.292199999999994</c:v>
                </c:pt>
                <c:pt idx="31849">
                  <c:v>-94.296800000000005</c:v>
                </c:pt>
                <c:pt idx="31850">
                  <c:v>-94.302000000000007</c:v>
                </c:pt>
                <c:pt idx="31851">
                  <c:v>-94.3078</c:v>
                </c:pt>
                <c:pt idx="31852">
                  <c:v>-94.3142</c:v>
                </c:pt>
                <c:pt idx="31853">
                  <c:v>-94.321299999999994</c:v>
                </c:pt>
                <c:pt idx="31854">
                  <c:v>-94.328800000000001</c:v>
                </c:pt>
                <c:pt idx="31855">
                  <c:v>-94.336799999999997</c:v>
                </c:pt>
                <c:pt idx="31856">
                  <c:v>-94.345399999999998</c:v>
                </c:pt>
                <c:pt idx="31857">
                  <c:v>-94.354399999999998</c:v>
                </c:pt>
                <c:pt idx="31858">
                  <c:v>-94.363799999999998</c:v>
                </c:pt>
                <c:pt idx="31859">
                  <c:v>-94.373699999999999</c:v>
                </c:pt>
                <c:pt idx="31860">
                  <c:v>-94.383899999999997</c:v>
                </c:pt>
                <c:pt idx="31861">
                  <c:v>-94.394400000000005</c:v>
                </c:pt>
                <c:pt idx="31862">
                  <c:v>-94.405199999999994</c:v>
                </c:pt>
                <c:pt idx="31863">
                  <c:v>-94.416300000000007</c:v>
                </c:pt>
                <c:pt idx="31864">
                  <c:v>-94.427599999999998</c:v>
                </c:pt>
                <c:pt idx="31865">
                  <c:v>-94.439099999999996</c:v>
                </c:pt>
                <c:pt idx="31866">
                  <c:v>-94.450699999999998</c:v>
                </c:pt>
                <c:pt idx="31867">
                  <c:v>-94.462299999999999</c:v>
                </c:pt>
                <c:pt idx="31868">
                  <c:v>-94.474000000000004</c:v>
                </c:pt>
                <c:pt idx="31869">
                  <c:v>-94.485699999999994</c:v>
                </c:pt>
                <c:pt idx="31870">
                  <c:v>-92.517600000000002</c:v>
                </c:pt>
                <c:pt idx="31871">
                  <c:v>-67.676400000000001</c:v>
                </c:pt>
                <c:pt idx="31872">
                  <c:v>-18.274699999999999</c:v>
                </c:pt>
                <c:pt idx="31873">
                  <c:v>61.255600000000001</c:v>
                </c:pt>
                <c:pt idx="31874">
                  <c:v>183.851</c:v>
                </c:pt>
                <c:pt idx="31875">
                  <c:v>225.125</c:v>
                </c:pt>
                <c:pt idx="31876">
                  <c:v>225.18899999999999</c:v>
                </c:pt>
                <c:pt idx="31877">
                  <c:v>225.244</c:v>
                </c:pt>
                <c:pt idx="31878">
                  <c:v>225.29</c:v>
                </c:pt>
                <c:pt idx="31879">
                  <c:v>225.328</c:v>
                </c:pt>
                <c:pt idx="31880">
                  <c:v>225.36</c:v>
                </c:pt>
                <c:pt idx="31881">
                  <c:v>225.386</c:v>
                </c:pt>
                <c:pt idx="31882">
                  <c:v>225.40700000000001</c:v>
                </c:pt>
                <c:pt idx="31883">
                  <c:v>225.423</c:v>
                </c:pt>
                <c:pt idx="31884">
                  <c:v>225.435</c:v>
                </c:pt>
                <c:pt idx="31885">
                  <c:v>225.44399999999999</c:v>
                </c:pt>
                <c:pt idx="31886">
                  <c:v>225.45</c:v>
                </c:pt>
                <c:pt idx="31887">
                  <c:v>225.453</c:v>
                </c:pt>
                <c:pt idx="31888">
                  <c:v>225.453</c:v>
                </c:pt>
                <c:pt idx="31889">
                  <c:v>225.45099999999999</c:v>
                </c:pt>
                <c:pt idx="31890">
                  <c:v>225.447</c:v>
                </c:pt>
                <c:pt idx="31891">
                  <c:v>225.441</c:v>
                </c:pt>
                <c:pt idx="31892">
                  <c:v>225.434</c:v>
                </c:pt>
                <c:pt idx="31893">
                  <c:v>225.42500000000001</c:v>
                </c:pt>
                <c:pt idx="31894">
                  <c:v>225.41499999999999</c:v>
                </c:pt>
                <c:pt idx="31895">
                  <c:v>225.404</c:v>
                </c:pt>
                <c:pt idx="31896">
                  <c:v>225.392</c:v>
                </c:pt>
                <c:pt idx="31897">
                  <c:v>225.37799999999999</c:v>
                </c:pt>
                <c:pt idx="31898">
                  <c:v>225.36500000000001</c:v>
                </c:pt>
                <c:pt idx="31899">
                  <c:v>225.35</c:v>
                </c:pt>
                <c:pt idx="31900">
                  <c:v>225.33500000000001</c:v>
                </c:pt>
                <c:pt idx="31901">
                  <c:v>225.31899999999999</c:v>
                </c:pt>
                <c:pt idx="31902">
                  <c:v>225.303</c:v>
                </c:pt>
                <c:pt idx="31903">
                  <c:v>225.286</c:v>
                </c:pt>
                <c:pt idx="31904">
                  <c:v>225.27</c:v>
                </c:pt>
                <c:pt idx="31905">
                  <c:v>225.25299999999999</c:v>
                </c:pt>
                <c:pt idx="31906">
                  <c:v>225.23500000000001</c:v>
                </c:pt>
                <c:pt idx="31907">
                  <c:v>225.21799999999999</c:v>
                </c:pt>
                <c:pt idx="31908">
                  <c:v>225.2</c:v>
                </c:pt>
                <c:pt idx="31909">
                  <c:v>205.16499999999999</c:v>
                </c:pt>
                <c:pt idx="31910">
                  <c:v>151.48099999999999</c:v>
                </c:pt>
                <c:pt idx="31911">
                  <c:v>66.708200000000005</c:v>
                </c:pt>
                <c:pt idx="31912">
                  <c:v>-47.574300000000001</c:v>
                </c:pt>
                <c:pt idx="31913">
                  <c:v>-94.548500000000004</c:v>
                </c:pt>
                <c:pt idx="31914">
                  <c:v>-94.524100000000004</c:v>
                </c:pt>
                <c:pt idx="31915">
                  <c:v>-94.503699999999995</c:v>
                </c:pt>
                <c:pt idx="31916">
                  <c:v>-94.486599999999996</c:v>
                </c:pt>
                <c:pt idx="31917">
                  <c:v>-94.472300000000004</c:v>
                </c:pt>
                <c:pt idx="31918">
                  <c:v>-94.460499999999996</c:v>
                </c:pt>
                <c:pt idx="31919">
                  <c:v>-94.450800000000001</c:v>
                </c:pt>
                <c:pt idx="31920">
                  <c:v>-94.442899999999995</c:v>
                </c:pt>
                <c:pt idx="31921">
                  <c:v>-94.436499999999995</c:v>
                </c:pt>
                <c:pt idx="31922">
                  <c:v>-94.4315</c:v>
                </c:pt>
                <c:pt idx="31923">
                  <c:v>-94.427599999999998</c:v>
                </c:pt>
                <c:pt idx="31924">
                  <c:v>-94.424800000000005</c:v>
                </c:pt>
                <c:pt idx="31925">
                  <c:v>-94.422899999999998</c:v>
                </c:pt>
                <c:pt idx="31926">
                  <c:v>-94.421800000000005</c:v>
                </c:pt>
                <c:pt idx="31927">
                  <c:v>-94.421400000000006</c:v>
                </c:pt>
                <c:pt idx="31928">
                  <c:v>-94.421700000000001</c:v>
                </c:pt>
                <c:pt idx="31929">
                  <c:v>-94.422600000000003</c:v>
                </c:pt>
                <c:pt idx="31930">
                  <c:v>-94.424099999999996</c:v>
                </c:pt>
                <c:pt idx="31931">
                  <c:v>-94.426100000000005</c:v>
                </c:pt>
                <c:pt idx="31932">
                  <c:v>-94.428700000000006</c:v>
                </c:pt>
                <c:pt idx="31933">
                  <c:v>-94.431799999999996</c:v>
                </c:pt>
                <c:pt idx="31934">
                  <c:v>-94.435400000000001</c:v>
                </c:pt>
                <c:pt idx="31935">
                  <c:v>-94.439499999999995</c:v>
                </c:pt>
                <c:pt idx="31936">
                  <c:v>-94.444100000000006</c:v>
                </c:pt>
                <c:pt idx="31937">
                  <c:v>-94.449200000000005</c:v>
                </c:pt>
                <c:pt idx="31938">
                  <c:v>-94.454800000000006</c:v>
                </c:pt>
                <c:pt idx="31939">
                  <c:v>-94.460800000000006</c:v>
                </c:pt>
                <c:pt idx="31940">
                  <c:v>-94.467299999999994</c:v>
                </c:pt>
                <c:pt idx="31941">
                  <c:v>-94.474199999999996</c:v>
                </c:pt>
                <c:pt idx="31942">
                  <c:v>-94.481499999999997</c:v>
                </c:pt>
                <c:pt idx="31943">
                  <c:v>-94.489199999999997</c:v>
                </c:pt>
                <c:pt idx="31944">
                  <c:v>-94.497299999999996</c:v>
                </c:pt>
                <c:pt idx="31945">
                  <c:v>-94.505700000000004</c:v>
                </c:pt>
                <c:pt idx="31946">
                  <c:v>-94.514499999999998</c:v>
                </c:pt>
                <c:pt idx="31947">
                  <c:v>-94.523499999999999</c:v>
                </c:pt>
                <c:pt idx="31948">
                  <c:v>-94.532700000000006</c:v>
                </c:pt>
                <c:pt idx="31949">
                  <c:v>-94.542199999999994</c:v>
                </c:pt>
                <c:pt idx="31950">
                  <c:v>-94.5518</c:v>
                </c:pt>
                <c:pt idx="31951">
                  <c:v>-94.561400000000006</c:v>
                </c:pt>
                <c:pt idx="31952">
                  <c:v>-94.571200000000005</c:v>
                </c:pt>
                <c:pt idx="31953">
                  <c:v>-94.5809</c:v>
                </c:pt>
                <c:pt idx="31954">
                  <c:v>-94.590500000000006</c:v>
                </c:pt>
                <c:pt idx="31955">
                  <c:v>-84.468199999999996</c:v>
                </c:pt>
                <c:pt idx="31956">
                  <c:v>-47.473500000000001</c:v>
                </c:pt>
                <c:pt idx="31957">
                  <c:v>20.0425</c:v>
                </c:pt>
                <c:pt idx="31958">
                  <c:v>127.822</c:v>
                </c:pt>
                <c:pt idx="31959">
                  <c:v>225.30199999999999</c:v>
                </c:pt>
                <c:pt idx="31960">
                  <c:v>225.36699999999999</c:v>
                </c:pt>
                <c:pt idx="31961">
                  <c:v>225.42</c:v>
                </c:pt>
                <c:pt idx="31962">
                  <c:v>225.464</c:v>
                </c:pt>
                <c:pt idx="31963">
                  <c:v>225.5</c:v>
                </c:pt>
                <c:pt idx="31964">
                  <c:v>225.529</c:v>
                </c:pt>
                <c:pt idx="31965">
                  <c:v>225.55199999999999</c:v>
                </c:pt>
                <c:pt idx="31966">
                  <c:v>225.56899999999999</c:v>
                </c:pt>
                <c:pt idx="31967">
                  <c:v>225.58099999999999</c:v>
                </c:pt>
                <c:pt idx="31968">
                  <c:v>225.589</c:v>
                </c:pt>
                <c:pt idx="31969">
                  <c:v>225.59299999999999</c:v>
                </c:pt>
                <c:pt idx="31970">
                  <c:v>225.59399999999999</c:v>
                </c:pt>
                <c:pt idx="31971">
                  <c:v>225.59100000000001</c:v>
                </c:pt>
                <c:pt idx="31972">
                  <c:v>225.58600000000001</c:v>
                </c:pt>
                <c:pt idx="31973">
                  <c:v>225.578</c:v>
                </c:pt>
                <c:pt idx="31974">
                  <c:v>225.56800000000001</c:v>
                </c:pt>
                <c:pt idx="31975">
                  <c:v>225.55600000000001</c:v>
                </c:pt>
                <c:pt idx="31976">
                  <c:v>225.542</c:v>
                </c:pt>
                <c:pt idx="31977">
                  <c:v>225.52699999999999</c:v>
                </c:pt>
                <c:pt idx="31978">
                  <c:v>225.51</c:v>
                </c:pt>
                <c:pt idx="31979">
                  <c:v>225.49199999999999</c:v>
                </c:pt>
                <c:pt idx="31980">
                  <c:v>225.47300000000001</c:v>
                </c:pt>
                <c:pt idx="31981">
                  <c:v>225.453</c:v>
                </c:pt>
                <c:pt idx="31982">
                  <c:v>225.43199999999999</c:v>
                </c:pt>
                <c:pt idx="31983">
                  <c:v>225.41</c:v>
                </c:pt>
                <c:pt idx="31984">
                  <c:v>225.38800000000001</c:v>
                </c:pt>
                <c:pt idx="31985">
                  <c:v>225.36500000000001</c:v>
                </c:pt>
                <c:pt idx="31986">
                  <c:v>225.34100000000001</c:v>
                </c:pt>
                <c:pt idx="31987">
                  <c:v>225.31800000000001</c:v>
                </c:pt>
                <c:pt idx="31988">
                  <c:v>225.29400000000001</c:v>
                </c:pt>
                <c:pt idx="31989">
                  <c:v>225.27</c:v>
                </c:pt>
                <c:pt idx="31990">
                  <c:v>225.245</c:v>
                </c:pt>
                <c:pt idx="31991">
                  <c:v>225.221</c:v>
                </c:pt>
                <c:pt idx="31992">
                  <c:v>225.197</c:v>
                </c:pt>
                <c:pt idx="31993">
                  <c:v>225.172</c:v>
                </c:pt>
                <c:pt idx="31994">
                  <c:v>225.148</c:v>
                </c:pt>
                <c:pt idx="31995">
                  <c:v>225.124</c:v>
                </c:pt>
                <c:pt idx="31996">
                  <c:v>225.1</c:v>
                </c:pt>
                <c:pt idx="31997">
                  <c:v>225.07599999999999</c:v>
                </c:pt>
                <c:pt idx="31998">
                  <c:v>213.422</c:v>
                </c:pt>
                <c:pt idx="31999">
                  <c:v>170.65700000000001</c:v>
                </c:pt>
                <c:pt idx="32000">
                  <c:v>99.5304</c:v>
                </c:pt>
                <c:pt idx="32001">
                  <c:v>1.4445399999999999</c:v>
                </c:pt>
                <c:pt idx="32002">
                  <c:v>-94.491799999999998</c:v>
                </c:pt>
                <c:pt idx="32003">
                  <c:v>-94.463999999999999</c:v>
                </c:pt>
                <c:pt idx="32004">
                  <c:v>-94.440600000000003</c:v>
                </c:pt>
                <c:pt idx="32005">
                  <c:v>-94.4208</c:v>
                </c:pt>
                <c:pt idx="32006">
                  <c:v>-94.404200000000003</c:v>
                </c:pt>
                <c:pt idx="32007">
                  <c:v>-94.390299999999996</c:v>
                </c:pt>
                <c:pt idx="32008">
                  <c:v>-94.378799999999998</c:v>
                </c:pt>
                <c:pt idx="32009">
                  <c:v>-94.369299999999996</c:v>
                </c:pt>
                <c:pt idx="32010">
                  <c:v>-94.361500000000007</c:v>
                </c:pt>
                <c:pt idx="32011">
                  <c:v>-94.3553</c:v>
                </c:pt>
                <c:pt idx="32012">
                  <c:v>-94.350499999999997</c:v>
                </c:pt>
                <c:pt idx="32013">
                  <c:v>-94.346900000000005</c:v>
                </c:pt>
                <c:pt idx="32014">
                  <c:v>-94.344300000000004</c:v>
                </c:pt>
                <c:pt idx="32015">
                  <c:v>-94.342799999999997</c:v>
                </c:pt>
                <c:pt idx="32016">
                  <c:v>-94.342100000000002</c:v>
                </c:pt>
                <c:pt idx="32017">
                  <c:v>-94.342200000000005</c:v>
                </c:pt>
                <c:pt idx="32018">
                  <c:v>-94.343100000000007</c:v>
                </c:pt>
                <c:pt idx="32019">
                  <c:v>-94.344700000000003</c:v>
                </c:pt>
                <c:pt idx="32020">
                  <c:v>-94.346800000000002</c:v>
                </c:pt>
                <c:pt idx="32021">
                  <c:v>-94.349699999999999</c:v>
                </c:pt>
                <c:pt idx="32022">
                  <c:v>-94.353099999999998</c:v>
                </c:pt>
                <c:pt idx="32023">
                  <c:v>-94.356999999999999</c:v>
                </c:pt>
                <c:pt idx="32024">
                  <c:v>-94.361500000000007</c:v>
                </c:pt>
                <c:pt idx="32025">
                  <c:v>-94.366500000000002</c:v>
                </c:pt>
                <c:pt idx="32026">
                  <c:v>-94.371899999999997</c:v>
                </c:pt>
                <c:pt idx="32027">
                  <c:v>-94.377799999999993</c:v>
                </c:pt>
                <c:pt idx="32028">
                  <c:v>-94.384100000000004</c:v>
                </c:pt>
                <c:pt idx="32029">
                  <c:v>-94.390900000000002</c:v>
                </c:pt>
                <c:pt idx="32030">
                  <c:v>-94.397999999999996</c:v>
                </c:pt>
                <c:pt idx="32031">
                  <c:v>-94.4054</c:v>
                </c:pt>
                <c:pt idx="32032">
                  <c:v>-94.4131</c:v>
                </c:pt>
                <c:pt idx="32033">
                  <c:v>-94.421199999999999</c:v>
                </c:pt>
                <c:pt idx="32034">
                  <c:v>-94.429400000000001</c:v>
                </c:pt>
                <c:pt idx="32035">
                  <c:v>-94.437899999999999</c:v>
                </c:pt>
                <c:pt idx="32036">
                  <c:v>-88.2059</c:v>
                </c:pt>
                <c:pt idx="32037">
                  <c:v>-56.766199999999998</c:v>
                </c:pt>
                <c:pt idx="32038">
                  <c:v>3.1472500000000001</c:v>
                </c:pt>
                <c:pt idx="32039">
                  <c:v>100.104</c:v>
                </c:pt>
                <c:pt idx="32040">
                  <c:v>224.92500000000001</c:v>
                </c:pt>
                <c:pt idx="32041">
                  <c:v>224.99199999999999</c:v>
                </c:pt>
                <c:pt idx="32042">
                  <c:v>225.04900000000001</c:v>
                </c:pt>
                <c:pt idx="32043">
                  <c:v>225.09700000000001</c:v>
                </c:pt>
                <c:pt idx="32044">
                  <c:v>225.137</c:v>
                </c:pt>
                <c:pt idx="32045">
                  <c:v>225.17</c:v>
                </c:pt>
                <c:pt idx="32046">
                  <c:v>225.19800000000001</c:v>
                </c:pt>
                <c:pt idx="32047">
                  <c:v>225.22</c:v>
                </c:pt>
                <c:pt idx="32048">
                  <c:v>225.238</c:v>
                </c:pt>
                <c:pt idx="32049">
                  <c:v>225.25200000000001</c:v>
                </c:pt>
                <c:pt idx="32050">
                  <c:v>225.26300000000001</c:v>
                </c:pt>
                <c:pt idx="32051">
                  <c:v>225.27</c:v>
                </c:pt>
                <c:pt idx="32052">
                  <c:v>225.274</c:v>
                </c:pt>
                <c:pt idx="32053">
                  <c:v>225.27600000000001</c:v>
                </c:pt>
                <c:pt idx="32054">
                  <c:v>225.27500000000001</c:v>
                </c:pt>
                <c:pt idx="32055">
                  <c:v>225.273</c:v>
                </c:pt>
                <c:pt idx="32056">
                  <c:v>225.268</c:v>
                </c:pt>
                <c:pt idx="32057">
                  <c:v>225.261</c:v>
                </c:pt>
                <c:pt idx="32058">
                  <c:v>225.25299999999999</c:v>
                </c:pt>
                <c:pt idx="32059">
                  <c:v>225.244</c:v>
                </c:pt>
                <c:pt idx="32060">
                  <c:v>225.233</c:v>
                </c:pt>
                <c:pt idx="32061">
                  <c:v>225.221</c:v>
                </c:pt>
                <c:pt idx="32062">
                  <c:v>225.208</c:v>
                </c:pt>
                <c:pt idx="32063">
                  <c:v>225.19300000000001</c:v>
                </c:pt>
                <c:pt idx="32064">
                  <c:v>225.178</c:v>
                </c:pt>
                <c:pt idx="32065">
                  <c:v>225.16200000000001</c:v>
                </c:pt>
                <c:pt idx="32066">
                  <c:v>225.14500000000001</c:v>
                </c:pt>
                <c:pt idx="32067">
                  <c:v>225.12799999999999</c:v>
                </c:pt>
                <c:pt idx="32068">
                  <c:v>225.11</c:v>
                </c:pt>
                <c:pt idx="32069">
                  <c:v>225.09200000000001</c:v>
                </c:pt>
                <c:pt idx="32070">
                  <c:v>225.07300000000001</c:v>
                </c:pt>
                <c:pt idx="32071">
                  <c:v>225.054</c:v>
                </c:pt>
                <c:pt idx="32072">
                  <c:v>225.03399999999999</c:v>
                </c:pt>
                <c:pt idx="32073">
                  <c:v>225.01499999999999</c:v>
                </c:pt>
                <c:pt idx="32074">
                  <c:v>224.995</c:v>
                </c:pt>
                <c:pt idx="32075">
                  <c:v>224.97499999999999</c:v>
                </c:pt>
                <c:pt idx="32076">
                  <c:v>224.95500000000001</c:v>
                </c:pt>
                <c:pt idx="32077">
                  <c:v>224.935</c:v>
                </c:pt>
                <c:pt idx="32078">
                  <c:v>224.916</c:v>
                </c:pt>
                <c:pt idx="32079">
                  <c:v>224.89599999999999</c:v>
                </c:pt>
                <c:pt idx="32080">
                  <c:v>224.87700000000001</c:v>
                </c:pt>
                <c:pt idx="32081">
                  <c:v>224.858</c:v>
                </c:pt>
                <c:pt idx="32082">
                  <c:v>224.839</c:v>
                </c:pt>
                <c:pt idx="32083">
                  <c:v>191.316</c:v>
                </c:pt>
                <c:pt idx="32084">
                  <c:v>124.75700000000001</c:v>
                </c:pt>
                <c:pt idx="32085">
                  <c:v>28.1769</c:v>
                </c:pt>
                <c:pt idx="32086">
                  <c:v>-94.415400000000005</c:v>
                </c:pt>
                <c:pt idx="32087">
                  <c:v>-94.3887</c:v>
                </c:pt>
                <c:pt idx="32088">
                  <c:v>-94.366500000000002</c:v>
                </c:pt>
                <c:pt idx="32089">
                  <c:v>-94.348100000000002</c:v>
                </c:pt>
                <c:pt idx="32090">
                  <c:v>-94.333100000000002</c:v>
                </c:pt>
                <c:pt idx="32091">
                  <c:v>-94.320899999999995</c:v>
                </c:pt>
                <c:pt idx="32092">
                  <c:v>-94.311099999999996</c:v>
                </c:pt>
                <c:pt idx="32093">
                  <c:v>-94.3035</c:v>
                </c:pt>
                <c:pt idx="32094">
                  <c:v>-94.297799999999995</c:v>
                </c:pt>
                <c:pt idx="32095">
                  <c:v>-94.293700000000001</c:v>
                </c:pt>
                <c:pt idx="32096">
                  <c:v>-94.2911</c:v>
                </c:pt>
                <c:pt idx="32097">
                  <c:v>-94.289699999999996</c:v>
                </c:pt>
                <c:pt idx="32098">
                  <c:v>-94.289500000000004</c:v>
                </c:pt>
                <c:pt idx="32099">
                  <c:v>-94.290300000000002</c:v>
                </c:pt>
                <c:pt idx="32100">
                  <c:v>-94.292100000000005</c:v>
                </c:pt>
                <c:pt idx="32101">
                  <c:v>-94.294700000000006</c:v>
                </c:pt>
                <c:pt idx="32102">
                  <c:v>-94.298100000000005</c:v>
                </c:pt>
                <c:pt idx="32103">
                  <c:v>-94.302300000000002</c:v>
                </c:pt>
                <c:pt idx="32104">
                  <c:v>-94.307100000000005</c:v>
                </c:pt>
                <c:pt idx="32105">
                  <c:v>-94.312600000000003</c:v>
                </c:pt>
                <c:pt idx="32106">
                  <c:v>-94.318700000000007</c:v>
                </c:pt>
                <c:pt idx="32107">
                  <c:v>-94.325400000000002</c:v>
                </c:pt>
                <c:pt idx="32108">
                  <c:v>-94.332599999999999</c:v>
                </c:pt>
                <c:pt idx="32109">
                  <c:v>-94.340400000000002</c:v>
                </c:pt>
                <c:pt idx="32110">
                  <c:v>-94.348600000000005</c:v>
                </c:pt>
                <c:pt idx="32111">
                  <c:v>-94.357399999999998</c:v>
                </c:pt>
                <c:pt idx="32112">
                  <c:v>-94.366600000000005</c:v>
                </c:pt>
                <c:pt idx="32113">
                  <c:v>-94.376199999999997</c:v>
                </c:pt>
                <c:pt idx="32114">
                  <c:v>-94.386200000000002</c:v>
                </c:pt>
                <c:pt idx="32115">
                  <c:v>-94.396600000000007</c:v>
                </c:pt>
                <c:pt idx="32116">
                  <c:v>-94.407300000000006</c:v>
                </c:pt>
                <c:pt idx="32117">
                  <c:v>-94.418199999999999</c:v>
                </c:pt>
                <c:pt idx="32118">
                  <c:v>-94.429400000000001</c:v>
                </c:pt>
                <c:pt idx="32119">
                  <c:v>-94.440899999999999</c:v>
                </c:pt>
                <c:pt idx="32120">
                  <c:v>-94.452399999999997</c:v>
                </c:pt>
                <c:pt idx="32121">
                  <c:v>-94.464100000000002</c:v>
                </c:pt>
                <c:pt idx="32122">
                  <c:v>-94.475899999999996</c:v>
                </c:pt>
                <c:pt idx="32123">
                  <c:v>-94.487700000000004</c:v>
                </c:pt>
                <c:pt idx="32124">
                  <c:v>-94.499399999999994</c:v>
                </c:pt>
                <c:pt idx="32125">
                  <c:v>-94.511099999999999</c:v>
                </c:pt>
                <c:pt idx="32126">
                  <c:v>-76.191800000000001</c:v>
                </c:pt>
                <c:pt idx="32127">
                  <c:v>-34.001600000000003</c:v>
                </c:pt>
                <c:pt idx="32128">
                  <c:v>36.290100000000002</c:v>
                </c:pt>
                <c:pt idx="32129">
                  <c:v>145.09700000000001</c:v>
                </c:pt>
                <c:pt idx="32130">
                  <c:v>225.14500000000001</c:v>
                </c:pt>
                <c:pt idx="32131">
                  <c:v>225.21199999999999</c:v>
                </c:pt>
                <c:pt idx="32132">
                  <c:v>225.26900000000001</c:v>
                </c:pt>
                <c:pt idx="32133">
                  <c:v>225.31700000000001</c:v>
                </c:pt>
                <c:pt idx="32134">
                  <c:v>225.35599999999999</c:v>
                </c:pt>
                <c:pt idx="32135">
                  <c:v>225.38900000000001</c:v>
                </c:pt>
                <c:pt idx="32136">
                  <c:v>225.416</c:v>
                </c:pt>
                <c:pt idx="32137">
                  <c:v>225.43799999999999</c:v>
                </c:pt>
                <c:pt idx="32138">
                  <c:v>225.45500000000001</c:v>
                </c:pt>
                <c:pt idx="32139">
                  <c:v>225.46799999999999</c:v>
                </c:pt>
                <c:pt idx="32140">
                  <c:v>225.477</c:v>
                </c:pt>
                <c:pt idx="32141">
                  <c:v>225.483</c:v>
                </c:pt>
                <c:pt idx="32142">
                  <c:v>225.48599999999999</c:v>
                </c:pt>
                <c:pt idx="32143">
                  <c:v>225.48599999999999</c:v>
                </c:pt>
                <c:pt idx="32144">
                  <c:v>225.48400000000001</c:v>
                </c:pt>
                <c:pt idx="32145">
                  <c:v>225.48</c:v>
                </c:pt>
                <c:pt idx="32146">
                  <c:v>225.47399999999999</c:v>
                </c:pt>
                <c:pt idx="32147">
                  <c:v>225.46600000000001</c:v>
                </c:pt>
                <c:pt idx="32148">
                  <c:v>225.45699999999999</c:v>
                </c:pt>
                <c:pt idx="32149">
                  <c:v>225.447</c:v>
                </c:pt>
                <c:pt idx="32150">
                  <c:v>225.435</c:v>
                </c:pt>
                <c:pt idx="32151">
                  <c:v>225.422</c:v>
                </c:pt>
                <c:pt idx="32152">
                  <c:v>225.40899999999999</c:v>
                </c:pt>
                <c:pt idx="32153">
                  <c:v>225.39400000000001</c:v>
                </c:pt>
                <c:pt idx="32154">
                  <c:v>225.37899999999999</c:v>
                </c:pt>
                <c:pt idx="32155">
                  <c:v>225.363</c:v>
                </c:pt>
                <c:pt idx="32156">
                  <c:v>225.34700000000001</c:v>
                </c:pt>
                <c:pt idx="32157">
                  <c:v>225.33</c:v>
                </c:pt>
                <c:pt idx="32158">
                  <c:v>225.31299999999999</c:v>
                </c:pt>
                <c:pt idx="32159">
                  <c:v>225.29499999999999</c:v>
                </c:pt>
                <c:pt idx="32160">
                  <c:v>225.27799999999999</c:v>
                </c:pt>
                <c:pt idx="32161">
                  <c:v>225.26</c:v>
                </c:pt>
                <c:pt idx="32162">
                  <c:v>225.24100000000001</c:v>
                </c:pt>
                <c:pt idx="32163">
                  <c:v>225.22300000000001</c:v>
                </c:pt>
                <c:pt idx="32164">
                  <c:v>204.55799999999999</c:v>
                </c:pt>
                <c:pt idx="32165">
                  <c:v>150.75200000000001</c:v>
                </c:pt>
                <c:pt idx="32166">
                  <c:v>66.260199999999998</c:v>
                </c:pt>
                <c:pt idx="32167">
                  <c:v>-47.468699999999998</c:v>
                </c:pt>
                <c:pt idx="32168">
                  <c:v>-94.555999999999997</c:v>
                </c:pt>
                <c:pt idx="32169">
                  <c:v>-94.531300000000002</c:v>
                </c:pt>
                <c:pt idx="32170">
                  <c:v>-94.510400000000004</c:v>
                </c:pt>
                <c:pt idx="32171">
                  <c:v>-94.492999999999995</c:v>
                </c:pt>
                <c:pt idx="32172">
                  <c:v>-94.478399999999993</c:v>
                </c:pt>
                <c:pt idx="32173">
                  <c:v>-94.466200000000001</c:v>
                </c:pt>
                <c:pt idx="32174">
                  <c:v>-94.456100000000006</c:v>
                </c:pt>
                <c:pt idx="32175">
                  <c:v>-94.447800000000001</c:v>
                </c:pt>
                <c:pt idx="32176">
                  <c:v>-94.441100000000006</c:v>
                </c:pt>
                <c:pt idx="32177">
                  <c:v>-94.435699999999997</c:v>
                </c:pt>
                <c:pt idx="32178">
                  <c:v>-94.4315</c:v>
                </c:pt>
                <c:pt idx="32179">
                  <c:v>-94.428299999999993</c:v>
                </c:pt>
                <c:pt idx="32180">
                  <c:v>-94.426100000000005</c:v>
                </c:pt>
                <c:pt idx="32181">
                  <c:v>-94.424700000000001</c:v>
                </c:pt>
                <c:pt idx="32182">
                  <c:v>-94.424000000000007</c:v>
                </c:pt>
                <c:pt idx="32183">
                  <c:v>-94.424000000000007</c:v>
                </c:pt>
                <c:pt idx="32184">
                  <c:v>-94.424599999999998</c:v>
                </c:pt>
                <c:pt idx="32185">
                  <c:v>-94.425799999999995</c:v>
                </c:pt>
                <c:pt idx="32186">
                  <c:v>-94.427599999999998</c:v>
                </c:pt>
                <c:pt idx="32187">
                  <c:v>-94.43</c:v>
                </c:pt>
                <c:pt idx="32188">
                  <c:v>-94.4328</c:v>
                </c:pt>
                <c:pt idx="32189">
                  <c:v>-94.436199999999999</c:v>
                </c:pt>
                <c:pt idx="32190">
                  <c:v>-94.440100000000001</c:v>
                </c:pt>
                <c:pt idx="32191">
                  <c:v>-94.444400000000002</c:v>
                </c:pt>
                <c:pt idx="32192">
                  <c:v>-94.449299999999994</c:v>
                </c:pt>
                <c:pt idx="32193">
                  <c:v>-94.454599999999999</c:v>
                </c:pt>
                <c:pt idx="32194">
                  <c:v>-94.460400000000007</c:v>
                </c:pt>
                <c:pt idx="32195">
                  <c:v>-94.466700000000003</c:v>
                </c:pt>
                <c:pt idx="32196">
                  <c:v>-94.473399999999998</c:v>
                </c:pt>
                <c:pt idx="32197">
                  <c:v>-94.480500000000006</c:v>
                </c:pt>
                <c:pt idx="32198">
                  <c:v>-94.488100000000003</c:v>
                </c:pt>
                <c:pt idx="32199">
                  <c:v>-94.495999999999995</c:v>
                </c:pt>
                <c:pt idx="32200">
                  <c:v>-94.504199999999997</c:v>
                </c:pt>
                <c:pt idx="32201">
                  <c:v>-94.512799999999999</c:v>
                </c:pt>
                <c:pt idx="32202">
                  <c:v>-94.521600000000007</c:v>
                </c:pt>
                <c:pt idx="32203">
                  <c:v>-94.530699999999996</c:v>
                </c:pt>
                <c:pt idx="32204">
                  <c:v>-94.54</c:v>
                </c:pt>
                <c:pt idx="32205">
                  <c:v>-94.549400000000006</c:v>
                </c:pt>
                <c:pt idx="32206">
                  <c:v>-94.558899999999994</c:v>
                </c:pt>
                <c:pt idx="32207">
                  <c:v>-94.5685</c:v>
                </c:pt>
                <c:pt idx="32208">
                  <c:v>-94.578100000000006</c:v>
                </c:pt>
                <c:pt idx="32209">
                  <c:v>-94.587599999999995</c:v>
                </c:pt>
                <c:pt idx="32210">
                  <c:v>-71.1464</c:v>
                </c:pt>
                <c:pt idx="32211">
                  <c:v>-19.470099999999999</c:v>
                </c:pt>
                <c:pt idx="32212">
                  <c:v>66.658500000000004</c:v>
                </c:pt>
                <c:pt idx="32213">
                  <c:v>202.19499999999999</c:v>
                </c:pt>
                <c:pt idx="32214">
                  <c:v>225.31899999999999</c:v>
                </c:pt>
                <c:pt idx="32215">
                  <c:v>225.37700000000001</c:v>
                </c:pt>
                <c:pt idx="32216">
                  <c:v>225.42599999999999</c:v>
                </c:pt>
                <c:pt idx="32217">
                  <c:v>225.46700000000001</c:v>
                </c:pt>
                <c:pt idx="32218">
                  <c:v>225.499</c:v>
                </c:pt>
                <c:pt idx="32219">
                  <c:v>225.52500000000001</c:v>
                </c:pt>
                <c:pt idx="32220">
                  <c:v>225.54599999999999</c:v>
                </c:pt>
                <c:pt idx="32221">
                  <c:v>225.56100000000001</c:v>
                </c:pt>
                <c:pt idx="32222">
                  <c:v>225.571</c:v>
                </c:pt>
                <c:pt idx="32223">
                  <c:v>225.578</c:v>
                </c:pt>
                <c:pt idx="32224">
                  <c:v>225.58</c:v>
                </c:pt>
                <c:pt idx="32225">
                  <c:v>225.58</c:v>
                </c:pt>
                <c:pt idx="32226">
                  <c:v>225.57599999999999</c:v>
                </c:pt>
                <c:pt idx="32227">
                  <c:v>225.57</c:v>
                </c:pt>
                <c:pt idx="32228">
                  <c:v>225.56200000000001</c:v>
                </c:pt>
                <c:pt idx="32229">
                  <c:v>225.55099999999999</c:v>
                </c:pt>
                <c:pt idx="32230">
                  <c:v>225.53899999999999</c:v>
                </c:pt>
                <c:pt idx="32231">
                  <c:v>225.524</c:v>
                </c:pt>
                <c:pt idx="32232">
                  <c:v>225.50800000000001</c:v>
                </c:pt>
                <c:pt idx="32233">
                  <c:v>225.49100000000001</c:v>
                </c:pt>
                <c:pt idx="32234">
                  <c:v>225.47300000000001</c:v>
                </c:pt>
                <c:pt idx="32235">
                  <c:v>225.453</c:v>
                </c:pt>
                <c:pt idx="32236">
                  <c:v>225.43299999999999</c:v>
                </c:pt>
                <c:pt idx="32237">
                  <c:v>225.411</c:v>
                </c:pt>
                <c:pt idx="32238">
                  <c:v>225.38900000000001</c:v>
                </c:pt>
                <c:pt idx="32239">
                  <c:v>225.36600000000001</c:v>
                </c:pt>
                <c:pt idx="32240">
                  <c:v>225.34299999999999</c:v>
                </c:pt>
                <c:pt idx="32241">
                  <c:v>225.31899999999999</c:v>
                </c:pt>
                <c:pt idx="32242">
                  <c:v>225.29499999999999</c:v>
                </c:pt>
                <c:pt idx="32243">
                  <c:v>225.27</c:v>
                </c:pt>
                <c:pt idx="32244">
                  <c:v>225.24600000000001</c:v>
                </c:pt>
                <c:pt idx="32245">
                  <c:v>225.221</c:v>
                </c:pt>
                <c:pt idx="32246">
                  <c:v>225.196</c:v>
                </c:pt>
                <c:pt idx="32247">
                  <c:v>225.17099999999999</c:v>
                </c:pt>
                <c:pt idx="32248">
                  <c:v>225.14599999999999</c:v>
                </c:pt>
                <c:pt idx="32249">
                  <c:v>225.12100000000001</c:v>
                </c:pt>
                <c:pt idx="32250">
                  <c:v>225.096</c:v>
                </c:pt>
                <c:pt idx="32251">
                  <c:v>225.072</c:v>
                </c:pt>
                <c:pt idx="32252">
                  <c:v>225.047</c:v>
                </c:pt>
                <c:pt idx="32253">
                  <c:v>221.024</c:v>
                </c:pt>
                <c:pt idx="32254">
                  <c:v>185.208</c:v>
                </c:pt>
                <c:pt idx="32255">
                  <c:v>120.691</c:v>
                </c:pt>
                <c:pt idx="32256">
                  <c:v>29.320699999999999</c:v>
                </c:pt>
                <c:pt idx="32257">
                  <c:v>-87.777699999999996</c:v>
                </c:pt>
                <c:pt idx="32258">
                  <c:v>-94.454899999999995</c:v>
                </c:pt>
                <c:pt idx="32259">
                  <c:v>-94.430400000000006</c:v>
                </c:pt>
                <c:pt idx="32260">
                  <c:v>-94.409800000000004</c:v>
                </c:pt>
                <c:pt idx="32261">
                  <c:v>-94.392499999999998</c:v>
                </c:pt>
                <c:pt idx="32262">
                  <c:v>-94.378</c:v>
                </c:pt>
                <c:pt idx="32263">
                  <c:v>-94.365899999999996</c:v>
                </c:pt>
                <c:pt idx="32264">
                  <c:v>-94.355999999999995</c:v>
                </c:pt>
                <c:pt idx="32265">
                  <c:v>-94.347899999999996</c:v>
                </c:pt>
                <c:pt idx="32266">
                  <c:v>-94.341399999999993</c:v>
                </c:pt>
                <c:pt idx="32267">
                  <c:v>-94.336399999999998</c:v>
                </c:pt>
                <c:pt idx="32268">
                  <c:v>-94.332700000000003</c:v>
                </c:pt>
                <c:pt idx="32269">
                  <c:v>-94.33</c:v>
                </c:pt>
                <c:pt idx="32270">
                  <c:v>-94.328400000000002</c:v>
                </c:pt>
                <c:pt idx="32271">
                  <c:v>-94.327799999999996</c:v>
                </c:pt>
                <c:pt idx="32272">
                  <c:v>-94.3279</c:v>
                </c:pt>
                <c:pt idx="32273">
                  <c:v>-94.328900000000004</c:v>
                </c:pt>
                <c:pt idx="32274">
                  <c:v>-94.330500000000001</c:v>
                </c:pt>
                <c:pt idx="32275">
                  <c:v>-94.332800000000006</c:v>
                </c:pt>
                <c:pt idx="32276">
                  <c:v>-94.335800000000006</c:v>
                </c:pt>
                <c:pt idx="32277">
                  <c:v>-94.339299999999994</c:v>
                </c:pt>
                <c:pt idx="32278">
                  <c:v>-94.343500000000006</c:v>
                </c:pt>
                <c:pt idx="32279">
                  <c:v>-94.348100000000002</c:v>
                </c:pt>
                <c:pt idx="32280">
                  <c:v>-94.353300000000004</c:v>
                </c:pt>
                <c:pt idx="32281">
                  <c:v>-94.358999999999995</c:v>
                </c:pt>
                <c:pt idx="32282">
                  <c:v>-94.365099999999998</c:v>
                </c:pt>
                <c:pt idx="32283">
                  <c:v>-94.371700000000004</c:v>
                </c:pt>
                <c:pt idx="32284">
                  <c:v>-94.378600000000006</c:v>
                </c:pt>
                <c:pt idx="32285">
                  <c:v>-94.385999999999996</c:v>
                </c:pt>
                <c:pt idx="32286">
                  <c:v>-94.393699999999995</c:v>
                </c:pt>
                <c:pt idx="32287">
                  <c:v>-94.401700000000005</c:v>
                </c:pt>
                <c:pt idx="32288">
                  <c:v>-94.41</c:v>
                </c:pt>
                <c:pt idx="32289">
                  <c:v>-94.418499999999995</c:v>
                </c:pt>
                <c:pt idx="32290">
                  <c:v>-94.427300000000002</c:v>
                </c:pt>
                <c:pt idx="32291">
                  <c:v>-87.197199999999995</c:v>
                </c:pt>
                <c:pt idx="32292">
                  <c:v>-55.006999999999998</c:v>
                </c:pt>
                <c:pt idx="32293">
                  <c:v>5.50563</c:v>
                </c:pt>
                <c:pt idx="32294">
                  <c:v>103.04900000000001</c:v>
                </c:pt>
                <c:pt idx="32295">
                  <c:v>224.905</c:v>
                </c:pt>
                <c:pt idx="32296">
                  <c:v>224.97300000000001</c:v>
                </c:pt>
                <c:pt idx="32297">
                  <c:v>225.03</c:v>
                </c:pt>
                <c:pt idx="32298">
                  <c:v>225.07900000000001</c:v>
                </c:pt>
                <c:pt idx="32299">
                  <c:v>225.119</c:v>
                </c:pt>
                <c:pt idx="32300">
                  <c:v>225.154</c:v>
                </c:pt>
                <c:pt idx="32301">
                  <c:v>225.18199999999999</c:v>
                </c:pt>
                <c:pt idx="32302">
                  <c:v>225.20500000000001</c:v>
                </c:pt>
                <c:pt idx="32303">
                  <c:v>225.22399999999999</c:v>
                </c:pt>
                <c:pt idx="32304">
                  <c:v>225.239</c:v>
                </c:pt>
                <c:pt idx="32305">
                  <c:v>225.25</c:v>
                </c:pt>
                <c:pt idx="32306">
                  <c:v>225.25800000000001</c:v>
                </c:pt>
                <c:pt idx="32307">
                  <c:v>225.26300000000001</c:v>
                </c:pt>
                <c:pt idx="32308">
                  <c:v>225.26599999999999</c:v>
                </c:pt>
                <c:pt idx="32309">
                  <c:v>225.26599999999999</c:v>
                </c:pt>
                <c:pt idx="32310">
                  <c:v>225.26400000000001</c:v>
                </c:pt>
                <c:pt idx="32311">
                  <c:v>225.261</c:v>
                </c:pt>
                <c:pt idx="32312">
                  <c:v>225.255</c:v>
                </c:pt>
                <c:pt idx="32313">
                  <c:v>225.24799999999999</c:v>
                </c:pt>
                <c:pt idx="32314">
                  <c:v>225.239</c:v>
                </c:pt>
                <c:pt idx="32315">
                  <c:v>225.22900000000001</c:v>
                </c:pt>
                <c:pt idx="32316">
                  <c:v>225.21799999999999</c:v>
                </c:pt>
                <c:pt idx="32317">
                  <c:v>225.20500000000001</c:v>
                </c:pt>
                <c:pt idx="32318">
                  <c:v>225.19200000000001</c:v>
                </c:pt>
                <c:pt idx="32319">
                  <c:v>225.17699999999999</c:v>
                </c:pt>
                <c:pt idx="32320">
                  <c:v>225.16200000000001</c:v>
                </c:pt>
                <c:pt idx="32321">
                  <c:v>225.14599999999999</c:v>
                </c:pt>
                <c:pt idx="32322">
                  <c:v>225.12899999999999</c:v>
                </c:pt>
                <c:pt idx="32323">
                  <c:v>225.11199999999999</c:v>
                </c:pt>
                <c:pt idx="32324">
                  <c:v>225.09399999999999</c:v>
                </c:pt>
                <c:pt idx="32325">
                  <c:v>225.07599999999999</c:v>
                </c:pt>
                <c:pt idx="32326">
                  <c:v>225.05699999999999</c:v>
                </c:pt>
                <c:pt idx="32327">
                  <c:v>225.03899999999999</c:v>
                </c:pt>
                <c:pt idx="32328">
                  <c:v>225.01900000000001</c:v>
                </c:pt>
                <c:pt idx="32329">
                  <c:v>225</c:v>
                </c:pt>
                <c:pt idx="32330">
                  <c:v>224.98099999999999</c:v>
                </c:pt>
                <c:pt idx="32331">
                  <c:v>224.96199999999999</c:v>
                </c:pt>
                <c:pt idx="32332">
                  <c:v>224.94200000000001</c:v>
                </c:pt>
                <c:pt idx="32333">
                  <c:v>224.923</c:v>
                </c:pt>
                <c:pt idx="32334">
                  <c:v>224.904</c:v>
                </c:pt>
                <c:pt idx="32335">
                  <c:v>224.88499999999999</c:v>
                </c:pt>
                <c:pt idx="32336">
                  <c:v>224.86600000000001</c:v>
                </c:pt>
                <c:pt idx="32337">
                  <c:v>207.136</c:v>
                </c:pt>
                <c:pt idx="32338">
                  <c:v>154.07599999999999</c:v>
                </c:pt>
                <c:pt idx="32339">
                  <c:v>69.129900000000006</c:v>
                </c:pt>
                <c:pt idx="32340">
                  <c:v>-45.444499999999998</c:v>
                </c:pt>
                <c:pt idx="32341">
                  <c:v>-94.408699999999996</c:v>
                </c:pt>
                <c:pt idx="32342">
                  <c:v>-94.384699999999995</c:v>
                </c:pt>
                <c:pt idx="32343">
                  <c:v>-94.364800000000002</c:v>
                </c:pt>
                <c:pt idx="32344">
                  <c:v>-94.348399999999998</c:v>
                </c:pt>
                <c:pt idx="32345">
                  <c:v>-94.334999999999994</c:v>
                </c:pt>
                <c:pt idx="32346">
                  <c:v>-94.324299999999994</c:v>
                </c:pt>
                <c:pt idx="32347">
                  <c:v>-94.315799999999996</c:v>
                </c:pt>
                <c:pt idx="32348">
                  <c:v>-94.309299999999993</c:v>
                </c:pt>
                <c:pt idx="32349">
                  <c:v>-94.304500000000004</c:v>
                </c:pt>
                <c:pt idx="32350">
                  <c:v>-94.301199999999994</c:v>
                </c:pt>
                <c:pt idx="32351">
                  <c:v>-94.299300000000002</c:v>
                </c:pt>
                <c:pt idx="32352">
                  <c:v>-94.298599999999993</c:v>
                </c:pt>
                <c:pt idx="32353">
                  <c:v>-94.298900000000003</c:v>
                </c:pt>
                <c:pt idx="32354">
                  <c:v>-94.300200000000004</c:v>
                </c:pt>
                <c:pt idx="32355">
                  <c:v>-94.302400000000006</c:v>
                </c:pt>
                <c:pt idx="32356">
                  <c:v>-94.305400000000006</c:v>
                </c:pt>
                <c:pt idx="32357">
                  <c:v>-94.309100000000001</c:v>
                </c:pt>
                <c:pt idx="32358">
                  <c:v>-94.313599999999994</c:v>
                </c:pt>
                <c:pt idx="32359">
                  <c:v>-94.318700000000007</c:v>
                </c:pt>
                <c:pt idx="32360">
                  <c:v>-94.324399999999997</c:v>
                </c:pt>
                <c:pt idx="32361">
                  <c:v>-94.330799999999996</c:v>
                </c:pt>
                <c:pt idx="32362">
                  <c:v>-94.337699999999998</c:v>
                </c:pt>
                <c:pt idx="32363">
                  <c:v>-94.345100000000002</c:v>
                </c:pt>
                <c:pt idx="32364">
                  <c:v>-94.353099999999998</c:v>
                </c:pt>
                <c:pt idx="32365">
                  <c:v>-94.361500000000007</c:v>
                </c:pt>
                <c:pt idx="32366">
                  <c:v>-94.370400000000004</c:v>
                </c:pt>
                <c:pt idx="32367">
                  <c:v>-94.379800000000003</c:v>
                </c:pt>
                <c:pt idx="32368">
                  <c:v>-94.389600000000002</c:v>
                </c:pt>
                <c:pt idx="32369">
                  <c:v>-94.399799999999999</c:v>
                </c:pt>
                <c:pt idx="32370">
                  <c:v>-94.410300000000007</c:v>
                </c:pt>
                <c:pt idx="32371">
                  <c:v>-94.421099999999996</c:v>
                </c:pt>
                <c:pt idx="32372">
                  <c:v>-94.432299999999998</c:v>
                </c:pt>
                <c:pt idx="32373">
                  <c:v>-94.443600000000004</c:v>
                </c:pt>
                <c:pt idx="32374">
                  <c:v>-94.455200000000005</c:v>
                </c:pt>
                <c:pt idx="32375">
                  <c:v>-94.466899999999995</c:v>
                </c:pt>
                <c:pt idx="32376">
                  <c:v>-94.478700000000003</c:v>
                </c:pt>
                <c:pt idx="32377">
                  <c:v>-94.490499999999997</c:v>
                </c:pt>
                <c:pt idx="32378">
                  <c:v>-94.502399999999994</c:v>
                </c:pt>
                <c:pt idx="32379">
                  <c:v>-94.514200000000002</c:v>
                </c:pt>
                <c:pt idx="32380">
                  <c:v>-94.525999999999996</c:v>
                </c:pt>
                <c:pt idx="32381">
                  <c:v>-80.415199999999999</c:v>
                </c:pt>
                <c:pt idx="32382">
                  <c:v>-42.602200000000003</c:v>
                </c:pt>
                <c:pt idx="32383">
                  <c:v>22.421900000000001</c:v>
                </c:pt>
                <c:pt idx="32384">
                  <c:v>123.675</c:v>
                </c:pt>
                <c:pt idx="32385">
                  <c:v>225.173</c:v>
                </c:pt>
                <c:pt idx="32386">
                  <c:v>225.24199999999999</c:v>
                </c:pt>
                <c:pt idx="32387">
                  <c:v>225.3</c:v>
                </c:pt>
                <c:pt idx="32388">
                  <c:v>225.34800000000001</c:v>
                </c:pt>
                <c:pt idx="32389">
                  <c:v>225.38900000000001</c:v>
                </c:pt>
                <c:pt idx="32390">
                  <c:v>225.422</c:v>
                </c:pt>
                <c:pt idx="32391">
                  <c:v>225.44900000000001</c:v>
                </c:pt>
                <c:pt idx="32392">
                  <c:v>225.471</c:v>
                </c:pt>
                <c:pt idx="32393">
                  <c:v>225.488</c:v>
                </c:pt>
                <c:pt idx="32394">
                  <c:v>225.501</c:v>
                </c:pt>
                <c:pt idx="32395">
                  <c:v>225.51</c:v>
                </c:pt>
                <c:pt idx="32396">
                  <c:v>225.51499999999999</c:v>
                </c:pt>
                <c:pt idx="32397">
                  <c:v>225.517</c:v>
                </c:pt>
                <c:pt idx="32398">
                  <c:v>225.517</c:v>
                </c:pt>
                <c:pt idx="32399">
                  <c:v>225.51400000000001</c:v>
                </c:pt>
                <c:pt idx="32400">
                  <c:v>225.50899999999999</c:v>
                </c:pt>
                <c:pt idx="32401">
                  <c:v>225.50200000000001</c:v>
                </c:pt>
                <c:pt idx="32402">
                  <c:v>225.494</c:v>
                </c:pt>
                <c:pt idx="32403">
                  <c:v>225.48400000000001</c:v>
                </c:pt>
                <c:pt idx="32404">
                  <c:v>225.47200000000001</c:v>
                </c:pt>
                <c:pt idx="32405">
                  <c:v>225.459</c:v>
                </c:pt>
                <c:pt idx="32406">
                  <c:v>225.446</c:v>
                </c:pt>
                <c:pt idx="32407">
                  <c:v>225.43100000000001</c:v>
                </c:pt>
                <c:pt idx="32408">
                  <c:v>225.41499999999999</c:v>
                </c:pt>
                <c:pt idx="32409">
                  <c:v>225.399</c:v>
                </c:pt>
                <c:pt idx="32410">
                  <c:v>225.38200000000001</c:v>
                </c:pt>
                <c:pt idx="32411">
                  <c:v>225.36500000000001</c:v>
                </c:pt>
                <c:pt idx="32412">
                  <c:v>225.34700000000001</c:v>
                </c:pt>
                <c:pt idx="32413">
                  <c:v>225.32900000000001</c:v>
                </c:pt>
                <c:pt idx="32414">
                  <c:v>225.31</c:v>
                </c:pt>
                <c:pt idx="32415">
                  <c:v>225.291</c:v>
                </c:pt>
                <c:pt idx="32416">
                  <c:v>225.27199999999999</c:v>
                </c:pt>
                <c:pt idx="32417">
                  <c:v>225.25299999999999</c:v>
                </c:pt>
                <c:pt idx="32418">
                  <c:v>225.23400000000001</c:v>
                </c:pt>
                <c:pt idx="32419">
                  <c:v>206.102</c:v>
                </c:pt>
                <c:pt idx="32420">
                  <c:v>154.095</c:v>
                </c:pt>
                <c:pt idx="32421">
                  <c:v>71.635900000000007</c:v>
                </c:pt>
                <c:pt idx="32422">
                  <c:v>-39.882199999999997</c:v>
                </c:pt>
                <c:pt idx="32423">
                  <c:v>-94.560299999999998</c:v>
                </c:pt>
                <c:pt idx="32424">
                  <c:v>-94.534999999999997</c:v>
                </c:pt>
                <c:pt idx="32425">
                  <c:v>-94.5137</c:v>
                </c:pt>
                <c:pt idx="32426">
                  <c:v>-94.495800000000003</c:v>
                </c:pt>
                <c:pt idx="32427">
                  <c:v>-94.480800000000002</c:v>
                </c:pt>
                <c:pt idx="32428">
                  <c:v>-94.468299999999999</c:v>
                </c:pt>
                <c:pt idx="32429">
                  <c:v>-94.457899999999995</c:v>
                </c:pt>
                <c:pt idx="32430">
                  <c:v>-94.449299999999994</c:v>
                </c:pt>
                <c:pt idx="32431">
                  <c:v>-94.442400000000006</c:v>
                </c:pt>
                <c:pt idx="32432">
                  <c:v>-94.436700000000002</c:v>
                </c:pt>
                <c:pt idx="32433">
                  <c:v>-94.432299999999998</c:v>
                </c:pt>
                <c:pt idx="32434">
                  <c:v>-94.428899999999999</c:v>
                </c:pt>
                <c:pt idx="32435">
                  <c:v>-94.426500000000004</c:v>
                </c:pt>
                <c:pt idx="32436">
                  <c:v>-94.424899999999994</c:v>
                </c:pt>
                <c:pt idx="32437">
                  <c:v>-94.424000000000007</c:v>
                </c:pt>
                <c:pt idx="32438">
                  <c:v>-94.423900000000003</c:v>
                </c:pt>
                <c:pt idx="32439">
                  <c:v>-94.424300000000002</c:v>
                </c:pt>
                <c:pt idx="32440">
                  <c:v>-94.425399999999996</c:v>
                </c:pt>
                <c:pt idx="32441">
                  <c:v>-94.427099999999996</c:v>
                </c:pt>
                <c:pt idx="32442">
                  <c:v>-94.429299999999998</c:v>
                </c:pt>
                <c:pt idx="32443">
                  <c:v>-94.432000000000002</c:v>
                </c:pt>
                <c:pt idx="32444">
                  <c:v>-94.435199999999995</c:v>
                </c:pt>
                <c:pt idx="32445">
                  <c:v>-94.438999999999993</c:v>
                </c:pt>
                <c:pt idx="32446">
                  <c:v>-94.443299999999994</c:v>
                </c:pt>
                <c:pt idx="32447">
                  <c:v>-94.447999999999993</c:v>
                </c:pt>
                <c:pt idx="32448">
                  <c:v>-94.453299999999999</c:v>
                </c:pt>
                <c:pt idx="32449">
                  <c:v>-94.459000000000003</c:v>
                </c:pt>
                <c:pt idx="32450">
                  <c:v>-94.465199999999996</c:v>
                </c:pt>
                <c:pt idx="32451">
                  <c:v>-94.471800000000002</c:v>
                </c:pt>
                <c:pt idx="32452">
                  <c:v>-94.478800000000007</c:v>
                </c:pt>
                <c:pt idx="32453">
                  <c:v>-94.4863</c:v>
                </c:pt>
                <c:pt idx="32454">
                  <c:v>-94.494100000000003</c:v>
                </c:pt>
                <c:pt idx="32455">
                  <c:v>-94.502300000000005</c:v>
                </c:pt>
                <c:pt idx="32456">
                  <c:v>-94.510800000000003</c:v>
                </c:pt>
                <c:pt idx="32457">
                  <c:v>-94.519599999999997</c:v>
                </c:pt>
                <c:pt idx="32458">
                  <c:v>-94.528599999999997</c:v>
                </c:pt>
                <c:pt idx="32459">
                  <c:v>-94.537800000000004</c:v>
                </c:pt>
                <c:pt idx="32460">
                  <c:v>-94.547200000000004</c:v>
                </c:pt>
                <c:pt idx="32461">
                  <c:v>-94.556600000000003</c:v>
                </c:pt>
                <c:pt idx="32462">
                  <c:v>-94.566100000000006</c:v>
                </c:pt>
                <c:pt idx="32463">
                  <c:v>-94.575699999999998</c:v>
                </c:pt>
                <c:pt idx="32464">
                  <c:v>-84.230800000000002</c:v>
                </c:pt>
                <c:pt idx="32465">
                  <c:v>-46.636499999999998</c:v>
                </c:pt>
                <c:pt idx="32466">
                  <c:v>22.094100000000001</c:v>
                </c:pt>
                <c:pt idx="32467">
                  <c:v>132.17400000000001</c:v>
                </c:pt>
                <c:pt idx="32468">
                  <c:v>225.268</c:v>
                </c:pt>
                <c:pt idx="32469">
                  <c:v>225.333</c:v>
                </c:pt>
                <c:pt idx="32470">
                  <c:v>225.386</c:v>
                </c:pt>
                <c:pt idx="32471">
                  <c:v>225.43100000000001</c:v>
                </c:pt>
                <c:pt idx="32472">
                  <c:v>225.46700000000001</c:v>
                </c:pt>
                <c:pt idx="32473">
                  <c:v>225.49700000000001</c:v>
                </c:pt>
                <c:pt idx="32474">
                  <c:v>225.52</c:v>
                </c:pt>
                <c:pt idx="32475">
                  <c:v>225.53800000000001</c:v>
                </c:pt>
                <c:pt idx="32476">
                  <c:v>225.55</c:v>
                </c:pt>
                <c:pt idx="32477">
                  <c:v>225.559</c:v>
                </c:pt>
                <c:pt idx="32478">
                  <c:v>225.56399999999999</c:v>
                </c:pt>
                <c:pt idx="32479">
                  <c:v>225.565</c:v>
                </c:pt>
                <c:pt idx="32480">
                  <c:v>225.56299999999999</c:v>
                </c:pt>
                <c:pt idx="32481">
                  <c:v>225.55799999999999</c:v>
                </c:pt>
                <c:pt idx="32482">
                  <c:v>225.55099999999999</c:v>
                </c:pt>
                <c:pt idx="32483">
                  <c:v>225.541</c:v>
                </c:pt>
                <c:pt idx="32484">
                  <c:v>225.53</c:v>
                </c:pt>
                <c:pt idx="32485">
                  <c:v>225.51599999999999</c:v>
                </c:pt>
                <c:pt idx="32486">
                  <c:v>225.501</c:v>
                </c:pt>
                <c:pt idx="32487">
                  <c:v>225.48400000000001</c:v>
                </c:pt>
                <c:pt idx="32488">
                  <c:v>225.46600000000001</c:v>
                </c:pt>
                <c:pt idx="32489">
                  <c:v>225.447</c:v>
                </c:pt>
                <c:pt idx="32490">
                  <c:v>225.42599999999999</c:v>
                </c:pt>
                <c:pt idx="32491">
                  <c:v>225.405</c:v>
                </c:pt>
                <c:pt idx="32492">
                  <c:v>225.38300000000001</c:v>
                </c:pt>
                <c:pt idx="32493">
                  <c:v>225.36</c:v>
                </c:pt>
                <c:pt idx="32494">
                  <c:v>225.33699999999999</c:v>
                </c:pt>
                <c:pt idx="32495">
                  <c:v>225.31299999999999</c:v>
                </c:pt>
                <c:pt idx="32496">
                  <c:v>225.28899999999999</c:v>
                </c:pt>
                <c:pt idx="32497">
                  <c:v>225.26400000000001</c:v>
                </c:pt>
                <c:pt idx="32498">
                  <c:v>225.239</c:v>
                </c:pt>
                <c:pt idx="32499">
                  <c:v>225.214</c:v>
                </c:pt>
                <c:pt idx="32500">
                  <c:v>225.18899999999999</c:v>
                </c:pt>
                <c:pt idx="32501">
                  <c:v>225.16300000000001</c:v>
                </c:pt>
                <c:pt idx="32502">
                  <c:v>225.13800000000001</c:v>
                </c:pt>
                <c:pt idx="32503">
                  <c:v>225.113</c:v>
                </c:pt>
                <c:pt idx="32504">
                  <c:v>225.08799999999999</c:v>
                </c:pt>
                <c:pt idx="32505">
                  <c:v>225.06299999999999</c:v>
                </c:pt>
                <c:pt idx="32506">
                  <c:v>225.03800000000001</c:v>
                </c:pt>
                <c:pt idx="32507">
                  <c:v>225.01400000000001</c:v>
                </c:pt>
                <c:pt idx="32508">
                  <c:v>224.989</c:v>
                </c:pt>
                <c:pt idx="32509">
                  <c:v>194.56700000000001</c:v>
                </c:pt>
                <c:pt idx="32510">
                  <c:v>135.012</c:v>
                </c:pt>
                <c:pt idx="32511">
                  <c:v>48.528100000000002</c:v>
                </c:pt>
                <c:pt idx="32512">
                  <c:v>-64.192999999999998</c:v>
                </c:pt>
                <c:pt idx="32513">
                  <c:v>-94.444999999999993</c:v>
                </c:pt>
                <c:pt idx="32514">
                  <c:v>-94.419600000000003</c:v>
                </c:pt>
                <c:pt idx="32515">
                  <c:v>-94.398300000000006</c:v>
                </c:pt>
                <c:pt idx="32516">
                  <c:v>-94.380399999999995</c:v>
                </c:pt>
                <c:pt idx="32517">
                  <c:v>-94.365399999999994</c:v>
                </c:pt>
                <c:pt idx="32518">
                  <c:v>-94.352999999999994</c:v>
                </c:pt>
                <c:pt idx="32519">
                  <c:v>-94.342799999999997</c:v>
                </c:pt>
                <c:pt idx="32520">
                  <c:v>-94.334599999999995</c:v>
                </c:pt>
                <c:pt idx="32521">
                  <c:v>-94.328000000000003</c:v>
                </c:pt>
                <c:pt idx="32522">
                  <c:v>-94.322999999999993</c:v>
                </c:pt>
                <c:pt idx="32523">
                  <c:v>-94.319199999999995</c:v>
                </c:pt>
                <c:pt idx="32524">
                  <c:v>-94.316699999999997</c:v>
                </c:pt>
                <c:pt idx="32525">
                  <c:v>-94.315100000000001</c:v>
                </c:pt>
                <c:pt idx="32526">
                  <c:v>-94.314599999999999</c:v>
                </c:pt>
                <c:pt idx="32527">
                  <c:v>-94.314899999999994</c:v>
                </c:pt>
                <c:pt idx="32528">
                  <c:v>-94.316100000000006</c:v>
                </c:pt>
                <c:pt idx="32529">
                  <c:v>-94.317999999999998</c:v>
                </c:pt>
                <c:pt idx="32530">
                  <c:v>-94.320599999999999</c:v>
                </c:pt>
                <c:pt idx="32531">
                  <c:v>-94.323800000000006</c:v>
                </c:pt>
                <c:pt idx="32532">
                  <c:v>-94.327699999999993</c:v>
                </c:pt>
                <c:pt idx="32533">
                  <c:v>-94.332099999999997</c:v>
                </c:pt>
                <c:pt idx="32534">
                  <c:v>-94.337199999999996</c:v>
                </c:pt>
                <c:pt idx="32535">
                  <c:v>-94.342699999999994</c:v>
                </c:pt>
                <c:pt idx="32536">
                  <c:v>-94.348699999999994</c:v>
                </c:pt>
                <c:pt idx="32537">
                  <c:v>-94.355199999999996</c:v>
                </c:pt>
                <c:pt idx="32538">
                  <c:v>-94.362200000000001</c:v>
                </c:pt>
                <c:pt idx="32539">
                  <c:v>-94.369600000000005</c:v>
                </c:pt>
                <c:pt idx="32540">
                  <c:v>-94.377300000000005</c:v>
                </c:pt>
                <c:pt idx="32541">
                  <c:v>-94.385400000000004</c:v>
                </c:pt>
                <c:pt idx="32542">
                  <c:v>-94.393799999999999</c:v>
                </c:pt>
                <c:pt idx="32543">
                  <c:v>-94.402500000000003</c:v>
                </c:pt>
                <c:pt idx="32544">
                  <c:v>-94.411500000000004</c:v>
                </c:pt>
                <c:pt idx="32545">
                  <c:v>-94.420599999999993</c:v>
                </c:pt>
                <c:pt idx="32546">
                  <c:v>-88.912400000000005</c:v>
                </c:pt>
                <c:pt idx="32547">
                  <c:v>-58.867800000000003</c:v>
                </c:pt>
                <c:pt idx="32548">
                  <c:v>-1.2868900000000001</c:v>
                </c:pt>
                <c:pt idx="32549">
                  <c:v>91.817099999999996</c:v>
                </c:pt>
                <c:pt idx="32550">
                  <c:v>224.89</c:v>
                </c:pt>
                <c:pt idx="32551">
                  <c:v>224.959</c:v>
                </c:pt>
                <c:pt idx="32552">
                  <c:v>225.018</c:v>
                </c:pt>
                <c:pt idx="32553">
                  <c:v>225.06700000000001</c:v>
                </c:pt>
                <c:pt idx="32554">
                  <c:v>225.10900000000001</c:v>
                </c:pt>
                <c:pt idx="32555">
                  <c:v>225.14500000000001</c:v>
                </c:pt>
                <c:pt idx="32556">
                  <c:v>225.17400000000001</c:v>
                </c:pt>
                <c:pt idx="32557">
                  <c:v>225.19800000000001</c:v>
                </c:pt>
                <c:pt idx="32558">
                  <c:v>225.21799999999999</c:v>
                </c:pt>
                <c:pt idx="32559">
                  <c:v>225.233</c:v>
                </c:pt>
                <c:pt idx="32560">
                  <c:v>225.245</c:v>
                </c:pt>
                <c:pt idx="32561">
                  <c:v>225.25399999999999</c:v>
                </c:pt>
                <c:pt idx="32562">
                  <c:v>225.26</c:v>
                </c:pt>
                <c:pt idx="32563">
                  <c:v>225.26300000000001</c:v>
                </c:pt>
                <c:pt idx="32564">
                  <c:v>225.26400000000001</c:v>
                </c:pt>
                <c:pt idx="32565">
                  <c:v>225.262</c:v>
                </c:pt>
                <c:pt idx="32566">
                  <c:v>225.25899999999999</c:v>
                </c:pt>
                <c:pt idx="32567">
                  <c:v>225.25399999999999</c:v>
                </c:pt>
                <c:pt idx="32568">
                  <c:v>225.24700000000001</c:v>
                </c:pt>
                <c:pt idx="32569">
                  <c:v>225.239</c:v>
                </c:pt>
                <c:pt idx="32570">
                  <c:v>225.22900000000001</c:v>
                </c:pt>
                <c:pt idx="32571">
                  <c:v>225.21799999999999</c:v>
                </c:pt>
                <c:pt idx="32572">
                  <c:v>225.20599999999999</c:v>
                </c:pt>
                <c:pt idx="32573">
                  <c:v>225.19300000000001</c:v>
                </c:pt>
                <c:pt idx="32574">
                  <c:v>225.179</c:v>
                </c:pt>
                <c:pt idx="32575">
                  <c:v>225.16399999999999</c:v>
                </c:pt>
                <c:pt idx="32576">
                  <c:v>225.149</c:v>
                </c:pt>
                <c:pt idx="32577">
                  <c:v>225.13300000000001</c:v>
                </c:pt>
                <c:pt idx="32578">
                  <c:v>225.11600000000001</c:v>
                </c:pt>
                <c:pt idx="32579">
                  <c:v>225.09899999999999</c:v>
                </c:pt>
                <c:pt idx="32580">
                  <c:v>225.08099999999999</c:v>
                </c:pt>
                <c:pt idx="32581">
                  <c:v>225.06299999999999</c:v>
                </c:pt>
                <c:pt idx="32582">
                  <c:v>225.04499999999999</c:v>
                </c:pt>
                <c:pt idx="32583">
                  <c:v>225.02600000000001</c:v>
                </c:pt>
                <c:pt idx="32584">
                  <c:v>225.00800000000001</c:v>
                </c:pt>
                <c:pt idx="32585">
                  <c:v>224.989</c:v>
                </c:pt>
                <c:pt idx="32586">
                  <c:v>224.97</c:v>
                </c:pt>
                <c:pt idx="32587">
                  <c:v>224.952</c:v>
                </c:pt>
                <c:pt idx="32588">
                  <c:v>224.93299999999999</c:v>
                </c:pt>
                <c:pt idx="32589">
                  <c:v>224.91499999999999</c:v>
                </c:pt>
                <c:pt idx="32590">
                  <c:v>224.89599999999999</c:v>
                </c:pt>
                <c:pt idx="32591">
                  <c:v>224.61099999999999</c:v>
                </c:pt>
                <c:pt idx="32592">
                  <c:v>187.24</c:v>
                </c:pt>
                <c:pt idx="32593">
                  <c:v>116.67700000000001</c:v>
                </c:pt>
                <c:pt idx="32594">
                  <c:v>15.907500000000001</c:v>
                </c:pt>
                <c:pt idx="32595">
                  <c:v>-94.431399999999996</c:v>
                </c:pt>
                <c:pt idx="32596">
                  <c:v>-94.405299999999997</c:v>
                </c:pt>
                <c:pt idx="32597">
                  <c:v>-94.383600000000001</c:v>
                </c:pt>
                <c:pt idx="32598">
                  <c:v>-94.365600000000001</c:v>
                </c:pt>
                <c:pt idx="32599">
                  <c:v>-94.350899999999996</c:v>
                </c:pt>
                <c:pt idx="32600">
                  <c:v>-94.338999999999999</c:v>
                </c:pt>
                <c:pt idx="32601">
                  <c:v>-94.329499999999996</c:v>
                </c:pt>
                <c:pt idx="32602">
                  <c:v>-94.322100000000006</c:v>
                </c:pt>
                <c:pt idx="32603">
                  <c:v>-94.316500000000005</c:v>
                </c:pt>
                <c:pt idx="32604">
                  <c:v>-94.312600000000003</c:v>
                </c:pt>
                <c:pt idx="32605">
                  <c:v>-94.31</c:v>
                </c:pt>
                <c:pt idx="32606">
                  <c:v>-94.308700000000002</c:v>
                </c:pt>
                <c:pt idx="32607">
                  <c:v>-94.308499999999995</c:v>
                </c:pt>
                <c:pt idx="32608">
                  <c:v>-94.309299999999993</c:v>
                </c:pt>
                <c:pt idx="32609">
                  <c:v>-94.311000000000007</c:v>
                </c:pt>
                <c:pt idx="32610">
                  <c:v>-94.313500000000005</c:v>
                </c:pt>
                <c:pt idx="32611">
                  <c:v>-94.316900000000004</c:v>
                </c:pt>
                <c:pt idx="32612">
                  <c:v>-94.320899999999995</c:v>
                </c:pt>
                <c:pt idx="32613">
                  <c:v>-94.325699999999998</c:v>
                </c:pt>
                <c:pt idx="32614">
                  <c:v>-94.331000000000003</c:v>
                </c:pt>
                <c:pt idx="32615">
                  <c:v>-94.337000000000003</c:v>
                </c:pt>
                <c:pt idx="32616">
                  <c:v>-94.343599999999995</c:v>
                </c:pt>
                <c:pt idx="32617">
                  <c:v>-94.350700000000003</c:v>
                </c:pt>
                <c:pt idx="32618">
                  <c:v>-94.3583</c:v>
                </c:pt>
                <c:pt idx="32619">
                  <c:v>-94.366500000000002</c:v>
                </c:pt>
                <c:pt idx="32620">
                  <c:v>-94.375200000000007</c:v>
                </c:pt>
                <c:pt idx="32621">
                  <c:v>-94.384299999999996</c:v>
                </c:pt>
                <c:pt idx="32622">
                  <c:v>-94.393799999999999</c:v>
                </c:pt>
                <c:pt idx="32623">
                  <c:v>-94.403700000000001</c:v>
                </c:pt>
                <c:pt idx="32624">
                  <c:v>-94.414100000000005</c:v>
                </c:pt>
                <c:pt idx="32625">
                  <c:v>-94.424700000000001</c:v>
                </c:pt>
                <c:pt idx="32626">
                  <c:v>-94.435699999999997</c:v>
                </c:pt>
                <c:pt idx="32627">
                  <c:v>-94.446899999999999</c:v>
                </c:pt>
                <c:pt idx="32628">
                  <c:v>-94.458299999999994</c:v>
                </c:pt>
                <c:pt idx="32629">
                  <c:v>-94.469899999999996</c:v>
                </c:pt>
                <c:pt idx="32630">
                  <c:v>-94.481700000000004</c:v>
                </c:pt>
                <c:pt idx="32631">
                  <c:v>-94.493499999999997</c:v>
                </c:pt>
                <c:pt idx="32632">
                  <c:v>-94.505399999999995</c:v>
                </c:pt>
                <c:pt idx="32633">
                  <c:v>-94.517200000000003</c:v>
                </c:pt>
                <c:pt idx="32634">
                  <c:v>-94.528999999999996</c:v>
                </c:pt>
                <c:pt idx="32635">
                  <c:v>-94.540599999999998</c:v>
                </c:pt>
                <c:pt idx="32636">
                  <c:v>-82.9846</c:v>
                </c:pt>
                <c:pt idx="32637">
                  <c:v>-47.679400000000001</c:v>
                </c:pt>
                <c:pt idx="32638">
                  <c:v>14.475899999999999</c:v>
                </c:pt>
                <c:pt idx="32639">
                  <c:v>111.754</c:v>
                </c:pt>
                <c:pt idx="32640">
                  <c:v>225.202</c:v>
                </c:pt>
                <c:pt idx="32641">
                  <c:v>225.27099999999999</c:v>
                </c:pt>
                <c:pt idx="32642">
                  <c:v>225.32900000000001</c:v>
                </c:pt>
                <c:pt idx="32643">
                  <c:v>225.37700000000001</c:v>
                </c:pt>
                <c:pt idx="32644">
                  <c:v>225.417</c:v>
                </c:pt>
                <c:pt idx="32645">
                  <c:v>225.45</c:v>
                </c:pt>
                <c:pt idx="32646">
                  <c:v>225.477</c:v>
                </c:pt>
                <c:pt idx="32647">
                  <c:v>225.49799999999999</c:v>
                </c:pt>
                <c:pt idx="32648">
                  <c:v>225.51400000000001</c:v>
                </c:pt>
                <c:pt idx="32649">
                  <c:v>225.52600000000001</c:v>
                </c:pt>
                <c:pt idx="32650">
                  <c:v>225.53399999999999</c:v>
                </c:pt>
                <c:pt idx="32651">
                  <c:v>225.53899999999999</c:v>
                </c:pt>
                <c:pt idx="32652">
                  <c:v>225.54</c:v>
                </c:pt>
                <c:pt idx="32653">
                  <c:v>225.53899999999999</c:v>
                </c:pt>
                <c:pt idx="32654">
                  <c:v>225.535</c:v>
                </c:pt>
                <c:pt idx="32655">
                  <c:v>225.529</c:v>
                </c:pt>
                <c:pt idx="32656">
                  <c:v>225.52199999999999</c:v>
                </c:pt>
                <c:pt idx="32657">
                  <c:v>225.512</c:v>
                </c:pt>
                <c:pt idx="32658">
                  <c:v>225.501</c:v>
                </c:pt>
                <c:pt idx="32659">
                  <c:v>225.489</c:v>
                </c:pt>
                <c:pt idx="32660">
                  <c:v>225.47499999999999</c:v>
                </c:pt>
                <c:pt idx="32661">
                  <c:v>225.46</c:v>
                </c:pt>
                <c:pt idx="32662">
                  <c:v>225.44499999999999</c:v>
                </c:pt>
                <c:pt idx="32663">
                  <c:v>225.428</c:v>
                </c:pt>
                <c:pt idx="32664">
                  <c:v>225.411</c:v>
                </c:pt>
                <c:pt idx="32665">
                  <c:v>225.39400000000001</c:v>
                </c:pt>
                <c:pt idx="32666">
                  <c:v>225.376</c:v>
                </c:pt>
                <c:pt idx="32667">
                  <c:v>225.357</c:v>
                </c:pt>
                <c:pt idx="32668">
                  <c:v>225.33799999999999</c:v>
                </c:pt>
                <c:pt idx="32669">
                  <c:v>225.31899999999999</c:v>
                </c:pt>
                <c:pt idx="32670">
                  <c:v>225.29900000000001</c:v>
                </c:pt>
                <c:pt idx="32671">
                  <c:v>225.28</c:v>
                </c:pt>
                <c:pt idx="32672">
                  <c:v>225.26</c:v>
                </c:pt>
                <c:pt idx="32673">
                  <c:v>225.24</c:v>
                </c:pt>
                <c:pt idx="32674">
                  <c:v>209.88900000000001</c:v>
                </c:pt>
                <c:pt idx="32675">
                  <c:v>161.679</c:v>
                </c:pt>
                <c:pt idx="32676">
                  <c:v>83.082300000000004</c:v>
                </c:pt>
                <c:pt idx="32677">
                  <c:v>-24.4651</c:v>
                </c:pt>
                <c:pt idx="32678">
                  <c:v>-94.564099999999996</c:v>
                </c:pt>
                <c:pt idx="32679">
                  <c:v>-94.5381</c:v>
                </c:pt>
                <c:pt idx="32680">
                  <c:v>-94.516199999999998</c:v>
                </c:pt>
                <c:pt idx="32681">
                  <c:v>-94.497799999999998</c:v>
                </c:pt>
                <c:pt idx="32682">
                  <c:v>-94.482299999999995</c:v>
                </c:pt>
                <c:pt idx="32683">
                  <c:v>-94.469399999999993</c:v>
                </c:pt>
                <c:pt idx="32684">
                  <c:v>-94.458699999999993</c:v>
                </c:pt>
                <c:pt idx="32685">
                  <c:v>-94.449799999999996</c:v>
                </c:pt>
                <c:pt idx="32686">
                  <c:v>-94.442499999999995</c:v>
                </c:pt>
                <c:pt idx="32687">
                  <c:v>-94.436700000000002</c:v>
                </c:pt>
                <c:pt idx="32688">
                  <c:v>-94.432000000000002</c:v>
                </c:pt>
                <c:pt idx="32689">
                  <c:v>-94.4285</c:v>
                </c:pt>
                <c:pt idx="32690">
                  <c:v>-94.425899999999999</c:v>
                </c:pt>
                <c:pt idx="32691">
                  <c:v>-94.424199999999999</c:v>
                </c:pt>
                <c:pt idx="32692">
                  <c:v>-94.423199999999994</c:v>
                </c:pt>
                <c:pt idx="32693">
                  <c:v>-94.423000000000002</c:v>
                </c:pt>
                <c:pt idx="32694">
                  <c:v>-94.423400000000001</c:v>
                </c:pt>
                <c:pt idx="32695">
                  <c:v>-94.424400000000006</c:v>
                </c:pt>
                <c:pt idx="32696">
                  <c:v>-94.426000000000002</c:v>
                </c:pt>
                <c:pt idx="32697">
                  <c:v>-94.428200000000004</c:v>
                </c:pt>
                <c:pt idx="32698">
                  <c:v>-94.430899999999994</c:v>
                </c:pt>
                <c:pt idx="32699">
                  <c:v>-94.434100000000001</c:v>
                </c:pt>
                <c:pt idx="32700">
                  <c:v>-94.437799999999996</c:v>
                </c:pt>
                <c:pt idx="32701">
                  <c:v>-94.441999999999993</c:v>
                </c:pt>
                <c:pt idx="32702">
                  <c:v>-94.446799999999996</c:v>
                </c:pt>
                <c:pt idx="32703">
                  <c:v>-94.451999999999998</c:v>
                </c:pt>
                <c:pt idx="32704">
                  <c:v>-94.457599999999999</c:v>
                </c:pt>
                <c:pt idx="32705">
                  <c:v>-94.463700000000003</c:v>
                </c:pt>
                <c:pt idx="32706">
                  <c:v>-94.470299999999995</c:v>
                </c:pt>
                <c:pt idx="32707">
                  <c:v>-94.4773</c:v>
                </c:pt>
                <c:pt idx="32708">
                  <c:v>-94.4846</c:v>
                </c:pt>
                <c:pt idx="32709">
                  <c:v>-94.492400000000004</c:v>
                </c:pt>
                <c:pt idx="32710">
                  <c:v>-94.500399999999999</c:v>
                </c:pt>
                <c:pt idx="32711">
                  <c:v>-94.508799999999994</c:v>
                </c:pt>
                <c:pt idx="32712">
                  <c:v>-94.517399999999995</c:v>
                </c:pt>
                <c:pt idx="32713">
                  <c:v>-94.526300000000006</c:v>
                </c:pt>
                <c:pt idx="32714">
                  <c:v>-94.535300000000007</c:v>
                </c:pt>
                <c:pt idx="32715">
                  <c:v>-94.544399999999996</c:v>
                </c:pt>
                <c:pt idx="32716">
                  <c:v>-94.553700000000006</c:v>
                </c:pt>
                <c:pt idx="32717">
                  <c:v>-94.563000000000002</c:v>
                </c:pt>
                <c:pt idx="32718">
                  <c:v>-94.572199999999995</c:v>
                </c:pt>
                <c:pt idx="32719">
                  <c:v>-70.422799999999995</c:v>
                </c:pt>
                <c:pt idx="32720">
                  <c:v>-17.640799999999999</c:v>
                </c:pt>
                <c:pt idx="32721">
                  <c:v>70.351100000000002</c:v>
                </c:pt>
                <c:pt idx="32722">
                  <c:v>209.26400000000001</c:v>
                </c:pt>
                <c:pt idx="32723">
                  <c:v>225.28200000000001</c:v>
                </c:pt>
                <c:pt idx="32724">
                  <c:v>225.34</c:v>
                </c:pt>
                <c:pt idx="32725">
                  <c:v>225.38800000000001</c:v>
                </c:pt>
                <c:pt idx="32726">
                  <c:v>225.428</c:v>
                </c:pt>
                <c:pt idx="32727">
                  <c:v>225.46</c:v>
                </c:pt>
                <c:pt idx="32728">
                  <c:v>225.48599999999999</c:v>
                </c:pt>
                <c:pt idx="32729">
                  <c:v>225.506</c:v>
                </c:pt>
                <c:pt idx="32730">
                  <c:v>225.52099999999999</c:v>
                </c:pt>
                <c:pt idx="32731">
                  <c:v>225.53100000000001</c:v>
                </c:pt>
                <c:pt idx="32732">
                  <c:v>225.53800000000001</c:v>
                </c:pt>
                <c:pt idx="32733">
                  <c:v>225.54</c:v>
                </c:pt>
                <c:pt idx="32734">
                  <c:v>225.54</c:v>
                </c:pt>
                <c:pt idx="32735">
                  <c:v>225.53700000000001</c:v>
                </c:pt>
                <c:pt idx="32736">
                  <c:v>225.53</c:v>
                </c:pt>
                <c:pt idx="32737">
                  <c:v>225.52199999999999</c:v>
                </c:pt>
                <c:pt idx="32738">
                  <c:v>225.511</c:v>
                </c:pt>
                <c:pt idx="32739">
                  <c:v>225.499</c:v>
                </c:pt>
                <c:pt idx="32740">
                  <c:v>225.48500000000001</c:v>
                </c:pt>
                <c:pt idx="32741">
                  <c:v>225.46899999999999</c:v>
                </c:pt>
                <c:pt idx="32742">
                  <c:v>225.45099999999999</c:v>
                </c:pt>
                <c:pt idx="32743">
                  <c:v>225.43299999999999</c:v>
                </c:pt>
                <c:pt idx="32744">
                  <c:v>225.41300000000001</c:v>
                </c:pt>
                <c:pt idx="32745">
                  <c:v>225.392</c:v>
                </c:pt>
                <c:pt idx="32746">
                  <c:v>225.37100000000001</c:v>
                </c:pt>
                <c:pt idx="32747">
                  <c:v>225.34899999999999</c:v>
                </c:pt>
                <c:pt idx="32748">
                  <c:v>225.32599999999999</c:v>
                </c:pt>
                <c:pt idx="32749">
                  <c:v>225.30199999999999</c:v>
                </c:pt>
                <c:pt idx="32750">
                  <c:v>225.27799999999999</c:v>
                </c:pt>
                <c:pt idx="32751">
                  <c:v>225.25399999999999</c:v>
                </c:pt>
                <c:pt idx="32752">
                  <c:v>225.22900000000001</c:v>
                </c:pt>
                <c:pt idx="32753">
                  <c:v>225.20400000000001</c:v>
                </c:pt>
                <c:pt idx="32754">
                  <c:v>225.179</c:v>
                </c:pt>
                <c:pt idx="32755">
                  <c:v>225.154</c:v>
                </c:pt>
                <c:pt idx="32756">
                  <c:v>225.12799999999999</c:v>
                </c:pt>
                <c:pt idx="32757">
                  <c:v>225.10300000000001</c:v>
                </c:pt>
                <c:pt idx="32758">
                  <c:v>225.078</c:v>
                </c:pt>
                <c:pt idx="32759">
                  <c:v>225.053</c:v>
                </c:pt>
                <c:pt idx="32760">
                  <c:v>225.02799999999999</c:v>
                </c:pt>
                <c:pt idx="32761">
                  <c:v>225.00399999999999</c:v>
                </c:pt>
                <c:pt idx="32762">
                  <c:v>224.97900000000001</c:v>
                </c:pt>
                <c:pt idx="32763">
                  <c:v>224.95599999999999</c:v>
                </c:pt>
                <c:pt idx="32764">
                  <c:v>197.40100000000001</c:v>
                </c:pt>
                <c:pt idx="32765">
                  <c:v>140.14400000000001</c:v>
                </c:pt>
                <c:pt idx="32766">
                  <c:v>55.551299999999998</c:v>
                </c:pt>
                <c:pt idx="32767">
                  <c:v>-55.530799999999999</c:v>
                </c:pt>
                <c:pt idx="32768">
                  <c:v>-94.433099999999996</c:v>
                </c:pt>
                <c:pt idx="32769">
                  <c:v>-94.407700000000006</c:v>
                </c:pt>
                <c:pt idx="32770">
                  <c:v>-94.386300000000006</c:v>
                </c:pt>
                <c:pt idx="32771">
                  <c:v>-94.368499999999997</c:v>
                </c:pt>
                <c:pt idx="32772">
                  <c:v>-94.3536</c:v>
                </c:pt>
                <c:pt idx="32773">
                  <c:v>-94.341399999999993</c:v>
                </c:pt>
                <c:pt idx="32774">
                  <c:v>-94.331400000000002</c:v>
                </c:pt>
                <c:pt idx="32775">
                  <c:v>-94.323300000000003</c:v>
                </c:pt>
                <c:pt idx="32776">
                  <c:v>-94.316999999999993</c:v>
                </c:pt>
                <c:pt idx="32777">
                  <c:v>-94.312200000000004</c:v>
                </c:pt>
                <c:pt idx="32778">
                  <c:v>-94.308800000000005</c:v>
                </c:pt>
                <c:pt idx="32779">
                  <c:v>-94.3065</c:v>
                </c:pt>
                <c:pt idx="32780">
                  <c:v>-94.305400000000006</c:v>
                </c:pt>
                <c:pt idx="32781">
                  <c:v>-94.305199999999999</c:v>
                </c:pt>
                <c:pt idx="32782">
                  <c:v>-94.305899999999994</c:v>
                </c:pt>
                <c:pt idx="32783">
                  <c:v>-94.307500000000005</c:v>
                </c:pt>
                <c:pt idx="32784">
                  <c:v>-94.309700000000007</c:v>
                </c:pt>
                <c:pt idx="32785">
                  <c:v>-94.312700000000007</c:v>
                </c:pt>
                <c:pt idx="32786">
                  <c:v>-94.316400000000002</c:v>
                </c:pt>
                <c:pt idx="32787">
                  <c:v>-94.320599999999999</c:v>
                </c:pt>
                <c:pt idx="32788">
                  <c:v>-94.325500000000005</c:v>
                </c:pt>
                <c:pt idx="32789">
                  <c:v>-94.3309</c:v>
                </c:pt>
                <c:pt idx="32790">
                  <c:v>-94.336799999999997</c:v>
                </c:pt>
                <c:pt idx="32791">
                  <c:v>-94.343199999999996</c:v>
                </c:pt>
                <c:pt idx="32792">
                  <c:v>-94.35</c:v>
                </c:pt>
                <c:pt idx="32793">
                  <c:v>-94.357299999999995</c:v>
                </c:pt>
                <c:pt idx="32794">
                  <c:v>-94.364999999999995</c:v>
                </c:pt>
                <c:pt idx="32795">
                  <c:v>-94.373000000000005</c:v>
                </c:pt>
                <c:pt idx="32796">
                  <c:v>-94.381399999999999</c:v>
                </c:pt>
                <c:pt idx="32797">
                  <c:v>-94.390100000000004</c:v>
                </c:pt>
                <c:pt idx="32798">
                  <c:v>-94.399000000000001</c:v>
                </c:pt>
                <c:pt idx="32799">
                  <c:v>-94.408199999999994</c:v>
                </c:pt>
                <c:pt idx="32800">
                  <c:v>-94.417500000000004</c:v>
                </c:pt>
                <c:pt idx="32801">
                  <c:v>-92.496899999999997</c:v>
                </c:pt>
                <c:pt idx="32802">
                  <c:v>-66.526700000000005</c:v>
                </c:pt>
                <c:pt idx="32803">
                  <c:v>-14.1595</c:v>
                </c:pt>
                <c:pt idx="32804">
                  <c:v>71.358500000000006</c:v>
                </c:pt>
                <c:pt idx="32805">
                  <c:v>205.44499999999999</c:v>
                </c:pt>
                <c:pt idx="32806">
                  <c:v>224.94499999999999</c:v>
                </c:pt>
                <c:pt idx="32807">
                  <c:v>225.006</c:v>
                </c:pt>
                <c:pt idx="32808">
                  <c:v>225.05799999999999</c:v>
                </c:pt>
                <c:pt idx="32809">
                  <c:v>225.101</c:v>
                </c:pt>
                <c:pt idx="32810">
                  <c:v>225.13800000000001</c:v>
                </c:pt>
                <c:pt idx="32811">
                  <c:v>225.16800000000001</c:v>
                </c:pt>
                <c:pt idx="32812">
                  <c:v>225.19399999999999</c:v>
                </c:pt>
                <c:pt idx="32813">
                  <c:v>225.214</c:v>
                </c:pt>
                <c:pt idx="32814">
                  <c:v>225.23099999999999</c:v>
                </c:pt>
                <c:pt idx="32815">
                  <c:v>225.24299999999999</c:v>
                </c:pt>
                <c:pt idx="32816">
                  <c:v>225.25299999999999</c:v>
                </c:pt>
                <c:pt idx="32817">
                  <c:v>225.25899999999999</c:v>
                </c:pt>
                <c:pt idx="32818">
                  <c:v>225.26300000000001</c:v>
                </c:pt>
                <c:pt idx="32819">
                  <c:v>225.26400000000001</c:v>
                </c:pt>
                <c:pt idx="32820">
                  <c:v>225.26400000000001</c:v>
                </c:pt>
                <c:pt idx="32821">
                  <c:v>225.261</c:v>
                </c:pt>
                <c:pt idx="32822">
                  <c:v>225.256</c:v>
                </c:pt>
                <c:pt idx="32823">
                  <c:v>225.25</c:v>
                </c:pt>
                <c:pt idx="32824">
                  <c:v>225.24199999999999</c:v>
                </c:pt>
                <c:pt idx="32825">
                  <c:v>225.233</c:v>
                </c:pt>
                <c:pt idx="32826">
                  <c:v>225.22300000000001</c:v>
                </c:pt>
                <c:pt idx="32827">
                  <c:v>225.21199999999999</c:v>
                </c:pt>
                <c:pt idx="32828">
                  <c:v>225.19900000000001</c:v>
                </c:pt>
                <c:pt idx="32829">
                  <c:v>225.18600000000001</c:v>
                </c:pt>
                <c:pt idx="32830">
                  <c:v>225.172</c:v>
                </c:pt>
                <c:pt idx="32831">
                  <c:v>225.15700000000001</c:v>
                </c:pt>
                <c:pt idx="32832">
                  <c:v>225.14099999999999</c:v>
                </c:pt>
                <c:pt idx="32833">
                  <c:v>225.125</c:v>
                </c:pt>
                <c:pt idx="32834">
                  <c:v>225.10900000000001</c:v>
                </c:pt>
                <c:pt idx="32835">
                  <c:v>225.09200000000001</c:v>
                </c:pt>
                <c:pt idx="32836">
                  <c:v>225.07400000000001</c:v>
                </c:pt>
                <c:pt idx="32837">
                  <c:v>225.05699999999999</c:v>
                </c:pt>
                <c:pt idx="32838">
                  <c:v>225.03899999999999</c:v>
                </c:pt>
                <c:pt idx="32839">
                  <c:v>225.02099999999999</c:v>
                </c:pt>
                <c:pt idx="32840">
                  <c:v>225.00299999999999</c:v>
                </c:pt>
                <c:pt idx="32841">
                  <c:v>224.98500000000001</c:v>
                </c:pt>
                <c:pt idx="32842">
                  <c:v>224.96700000000001</c:v>
                </c:pt>
                <c:pt idx="32843">
                  <c:v>224.94900000000001</c:v>
                </c:pt>
                <c:pt idx="32844">
                  <c:v>224.93100000000001</c:v>
                </c:pt>
                <c:pt idx="32845">
                  <c:v>224.91300000000001</c:v>
                </c:pt>
                <c:pt idx="32846">
                  <c:v>205.65199999999999</c:v>
                </c:pt>
                <c:pt idx="32847">
                  <c:v>150.81200000000001</c:v>
                </c:pt>
                <c:pt idx="32848">
                  <c:v>63.773000000000003</c:v>
                </c:pt>
                <c:pt idx="32849">
                  <c:v>-53.186599999999999</c:v>
                </c:pt>
                <c:pt idx="32850">
                  <c:v>-94.428899999999999</c:v>
                </c:pt>
                <c:pt idx="32851">
                  <c:v>-94.405299999999997</c:v>
                </c:pt>
                <c:pt idx="32852">
                  <c:v>-94.385900000000007</c:v>
                </c:pt>
                <c:pt idx="32853">
                  <c:v>-94.369900000000001</c:v>
                </c:pt>
                <c:pt idx="32854">
                  <c:v>-94.356800000000007</c:v>
                </c:pt>
                <c:pt idx="32855">
                  <c:v>-94.346299999999999</c:v>
                </c:pt>
                <c:pt idx="32856">
                  <c:v>-94.337999999999994</c:v>
                </c:pt>
                <c:pt idx="32857">
                  <c:v>-94.331699999999998</c:v>
                </c:pt>
                <c:pt idx="32858">
                  <c:v>-94.326999999999998</c:v>
                </c:pt>
                <c:pt idx="32859">
                  <c:v>-94.323800000000006</c:v>
                </c:pt>
                <c:pt idx="32860">
                  <c:v>-94.321899999999999</c:v>
                </c:pt>
                <c:pt idx="32861">
                  <c:v>-94.321200000000005</c:v>
                </c:pt>
                <c:pt idx="32862">
                  <c:v>-94.3215</c:v>
                </c:pt>
                <c:pt idx="32863">
                  <c:v>-94.322699999999998</c:v>
                </c:pt>
                <c:pt idx="32864">
                  <c:v>-94.324799999999996</c:v>
                </c:pt>
                <c:pt idx="32865">
                  <c:v>-94.327699999999993</c:v>
                </c:pt>
                <c:pt idx="32866">
                  <c:v>-94.331299999999999</c:v>
                </c:pt>
                <c:pt idx="32867">
                  <c:v>-94.335599999999999</c:v>
                </c:pt>
                <c:pt idx="32868">
                  <c:v>-94.340500000000006</c:v>
                </c:pt>
                <c:pt idx="32869">
                  <c:v>-94.346000000000004</c:v>
                </c:pt>
                <c:pt idx="32870">
                  <c:v>-94.352099999999993</c:v>
                </c:pt>
                <c:pt idx="32871">
                  <c:v>-94.358800000000002</c:v>
                </c:pt>
                <c:pt idx="32872">
                  <c:v>-94.365899999999996</c:v>
                </c:pt>
                <c:pt idx="32873">
                  <c:v>-94.373599999999996</c:v>
                </c:pt>
                <c:pt idx="32874">
                  <c:v>-94.381799999999998</c:v>
                </c:pt>
                <c:pt idx="32875">
                  <c:v>-94.3904</c:v>
                </c:pt>
                <c:pt idx="32876">
                  <c:v>-94.399500000000003</c:v>
                </c:pt>
                <c:pt idx="32877">
                  <c:v>-94.409000000000006</c:v>
                </c:pt>
                <c:pt idx="32878">
                  <c:v>-94.418800000000005</c:v>
                </c:pt>
                <c:pt idx="32879">
                  <c:v>-94.429100000000005</c:v>
                </c:pt>
                <c:pt idx="32880">
                  <c:v>-94.439599999999999</c:v>
                </c:pt>
                <c:pt idx="32881">
                  <c:v>-94.450400000000002</c:v>
                </c:pt>
                <c:pt idx="32882">
                  <c:v>-94.461500000000001</c:v>
                </c:pt>
                <c:pt idx="32883">
                  <c:v>-94.472800000000007</c:v>
                </c:pt>
                <c:pt idx="32884">
                  <c:v>-94.484200000000001</c:v>
                </c:pt>
                <c:pt idx="32885">
                  <c:v>-94.495699999999999</c:v>
                </c:pt>
                <c:pt idx="32886">
                  <c:v>-94.507300000000001</c:v>
                </c:pt>
                <c:pt idx="32887">
                  <c:v>-94.519000000000005</c:v>
                </c:pt>
                <c:pt idx="32888">
                  <c:v>-94.530500000000004</c:v>
                </c:pt>
                <c:pt idx="32889">
                  <c:v>-94.542100000000005</c:v>
                </c:pt>
                <c:pt idx="32890">
                  <c:v>-94.5535</c:v>
                </c:pt>
                <c:pt idx="32891">
                  <c:v>-83.881399999999999</c:v>
                </c:pt>
                <c:pt idx="32892">
                  <c:v>-49.277200000000001</c:v>
                </c:pt>
                <c:pt idx="32893">
                  <c:v>12.239100000000001</c:v>
                </c:pt>
                <c:pt idx="32894">
                  <c:v>108.751</c:v>
                </c:pt>
                <c:pt idx="32895">
                  <c:v>225.22800000000001</c:v>
                </c:pt>
                <c:pt idx="32896">
                  <c:v>225.29599999999999</c:v>
                </c:pt>
                <c:pt idx="32897">
                  <c:v>225.35400000000001</c:v>
                </c:pt>
                <c:pt idx="32898">
                  <c:v>225.40199999999999</c:v>
                </c:pt>
                <c:pt idx="32899">
                  <c:v>225.441</c:v>
                </c:pt>
                <c:pt idx="32900">
                  <c:v>225.47399999999999</c:v>
                </c:pt>
                <c:pt idx="32901">
                  <c:v>225.5</c:v>
                </c:pt>
                <c:pt idx="32902">
                  <c:v>225.52</c:v>
                </c:pt>
                <c:pt idx="32903">
                  <c:v>225.536</c:v>
                </c:pt>
                <c:pt idx="32904">
                  <c:v>225.547</c:v>
                </c:pt>
                <c:pt idx="32905">
                  <c:v>225.554</c:v>
                </c:pt>
                <c:pt idx="32906">
                  <c:v>225.55799999999999</c:v>
                </c:pt>
                <c:pt idx="32907">
                  <c:v>225.559</c:v>
                </c:pt>
                <c:pt idx="32908">
                  <c:v>225.55699999999999</c:v>
                </c:pt>
                <c:pt idx="32909">
                  <c:v>225.55199999999999</c:v>
                </c:pt>
                <c:pt idx="32910">
                  <c:v>225.54599999999999</c:v>
                </c:pt>
                <c:pt idx="32911">
                  <c:v>225.53700000000001</c:v>
                </c:pt>
                <c:pt idx="32912">
                  <c:v>225.52699999999999</c:v>
                </c:pt>
                <c:pt idx="32913">
                  <c:v>225.51499999999999</c:v>
                </c:pt>
                <c:pt idx="32914">
                  <c:v>225.50200000000001</c:v>
                </c:pt>
                <c:pt idx="32915">
                  <c:v>225.488</c:v>
                </c:pt>
                <c:pt idx="32916">
                  <c:v>225.47200000000001</c:v>
                </c:pt>
                <c:pt idx="32917">
                  <c:v>225.45599999999999</c:v>
                </c:pt>
                <c:pt idx="32918">
                  <c:v>225.43899999999999</c:v>
                </c:pt>
                <c:pt idx="32919">
                  <c:v>225.42099999999999</c:v>
                </c:pt>
                <c:pt idx="32920">
                  <c:v>225.40299999999999</c:v>
                </c:pt>
                <c:pt idx="32921">
                  <c:v>225.38399999999999</c:v>
                </c:pt>
                <c:pt idx="32922">
                  <c:v>225.36500000000001</c:v>
                </c:pt>
                <c:pt idx="32923">
                  <c:v>225.346</c:v>
                </c:pt>
                <c:pt idx="32924">
                  <c:v>225.32599999999999</c:v>
                </c:pt>
                <c:pt idx="32925">
                  <c:v>225.30600000000001</c:v>
                </c:pt>
                <c:pt idx="32926">
                  <c:v>225.286</c:v>
                </c:pt>
                <c:pt idx="32927">
                  <c:v>225.26499999999999</c:v>
                </c:pt>
                <c:pt idx="32928">
                  <c:v>225.245</c:v>
                </c:pt>
                <c:pt idx="32929">
                  <c:v>215.48500000000001</c:v>
                </c:pt>
                <c:pt idx="32930">
                  <c:v>172.76400000000001</c:v>
                </c:pt>
                <c:pt idx="32931">
                  <c:v>99.674599999999998</c:v>
                </c:pt>
                <c:pt idx="32932">
                  <c:v>-2.2039</c:v>
                </c:pt>
                <c:pt idx="32933">
                  <c:v>-94.568899999999999</c:v>
                </c:pt>
                <c:pt idx="32934">
                  <c:v>-94.542000000000002</c:v>
                </c:pt>
                <c:pt idx="32935">
                  <c:v>-94.519400000000005</c:v>
                </c:pt>
                <c:pt idx="32936">
                  <c:v>-94.500299999999996</c:v>
                </c:pt>
                <c:pt idx="32937">
                  <c:v>-94.484300000000005</c:v>
                </c:pt>
                <c:pt idx="32938">
                  <c:v>-94.4709</c:v>
                </c:pt>
                <c:pt idx="32939">
                  <c:v>-94.459800000000001</c:v>
                </c:pt>
                <c:pt idx="32940">
                  <c:v>-94.450500000000005</c:v>
                </c:pt>
                <c:pt idx="32941">
                  <c:v>-94.442999999999998</c:v>
                </c:pt>
                <c:pt idx="32942">
                  <c:v>-94.436800000000005</c:v>
                </c:pt>
                <c:pt idx="32943">
                  <c:v>-94.432000000000002</c:v>
                </c:pt>
                <c:pt idx="32944">
                  <c:v>-94.428200000000004</c:v>
                </c:pt>
                <c:pt idx="32945">
                  <c:v>-94.425399999999996</c:v>
                </c:pt>
                <c:pt idx="32946">
                  <c:v>-94.423500000000004</c:v>
                </c:pt>
                <c:pt idx="32947">
                  <c:v>-94.422399999999996</c:v>
                </c:pt>
                <c:pt idx="32948">
                  <c:v>-94.421999999999997</c:v>
                </c:pt>
                <c:pt idx="32949">
                  <c:v>-94.422200000000004</c:v>
                </c:pt>
                <c:pt idx="32950">
                  <c:v>-94.423100000000005</c:v>
                </c:pt>
                <c:pt idx="32951">
                  <c:v>-94.424499999999995</c:v>
                </c:pt>
                <c:pt idx="32952">
                  <c:v>-94.426500000000004</c:v>
                </c:pt>
                <c:pt idx="32953">
                  <c:v>-94.429000000000002</c:v>
                </c:pt>
                <c:pt idx="32954">
                  <c:v>-94.432000000000002</c:v>
                </c:pt>
                <c:pt idx="32955">
                  <c:v>-94.435500000000005</c:v>
                </c:pt>
                <c:pt idx="32956">
                  <c:v>-94.439499999999995</c:v>
                </c:pt>
                <c:pt idx="32957">
                  <c:v>-94.444000000000003</c:v>
                </c:pt>
                <c:pt idx="32958">
                  <c:v>-94.448899999999995</c:v>
                </c:pt>
                <c:pt idx="32959">
                  <c:v>-94.454300000000003</c:v>
                </c:pt>
                <c:pt idx="32960">
                  <c:v>-94.4602</c:v>
                </c:pt>
                <c:pt idx="32961">
                  <c:v>-94.466499999999996</c:v>
                </c:pt>
                <c:pt idx="32962">
                  <c:v>-94.473100000000002</c:v>
                </c:pt>
                <c:pt idx="32963">
                  <c:v>-94.480199999999996</c:v>
                </c:pt>
                <c:pt idx="32964">
                  <c:v>-94.4876</c:v>
                </c:pt>
                <c:pt idx="32965">
                  <c:v>-94.4953</c:v>
                </c:pt>
                <c:pt idx="32966">
                  <c:v>-94.503299999999996</c:v>
                </c:pt>
                <c:pt idx="32967">
                  <c:v>-94.511600000000001</c:v>
                </c:pt>
                <c:pt idx="32968">
                  <c:v>-94.520099999999999</c:v>
                </c:pt>
                <c:pt idx="32969">
                  <c:v>-94.528800000000004</c:v>
                </c:pt>
                <c:pt idx="32970">
                  <c:v>-94.537599999999998</c:v>
                </c:pt>
                <c:pt idx="32971">
                  <c:v>-94.546499999999995</c:v>
                </c:pt>
                <c:pt idx="32972">
                  <c:v>-94.555499999999995</c:v>
                </c:pt>
                <c:pt idx="32973">
                  <c:v>-83.089200000000005</c:v>
                </c:pt>
                <c:pt idx="32974">
                  <c:v>-44.149500000000003</c:v>
                </c:pt>
                <c:pt idx="32975">
                  <c:v>26.502700000000001</c:v>
                </c:pt>
                <c:pt idx="32976">
                  <c:v>139.74299999999999</c:v>
                </c:pt>
                <c:pt idx="32977">
                  <c:v>225.21799999999999</c:v>
                </c:pt>
                <c:pt idx="32978">
                  <c:v>225.28100000000001</c:v>
                </c:pt>
                <c:pt idx="32979">
                  <c:v>225.333</c:v>
                </c:pt>
                <c:pt idx="32980">
                  <c:v>225.37700000000001</c:v>
                </c:pt>
                <c:pt idx="32981">
                  <c:v>225.41300000000001</c:v>
                </c:pt>
                <c:pt idx="32982">
                  <c:v>225.44200000000001</c:v>
                </c:pt>
                <c:pt idx="32983">
                  <c:v>225.465</c:v>
                </c:pt>
                <c:pt idx="32984">
                  <c:v>225.482</c:v>
                </c:pt>
                <c:pt idx="32985">
                  <c:v>225.495</c:v>
                </c:pt>
                <c:pt idx="32986">
                  <c:v>225.50399999999999</c:v>
                </c:pt>
                <c:pt idx="32987">
                  <c:v>225.50899999999999</c:v>
                </c:pt>
                <c:pt idx="32988">
                  <c:v>225.51</c:v>
                </c:pt>
                <c:pt idx="32989">
                  <c:v>225.50899999999999</c:v>
                </c:pt>
                <c:pt idx="32990">
                  <c:v>225.50399999999999</c:v>
                </c:pt>
                <c:pt idx="32991">
                  <c:v>225.49799999999999</c:v>
                </c:pt>
                <c:pt idx="32992">
                  <c:v>225.489</c:v>
                </c:pt>
                <c:pt idx="32993">
                  <c:v>225.477</c:v>
                </c:pt>
                <c:pt idx="32994">
                  <c:v>225.465</c:v>
                </c:pt>
                <c:pt idx="32995">
                  <c:v>225.45</c:v>
                </c:pt>
                <c:pt idx="32996">
                  <c:v>225.434</c:v>
                </c:pt>
                <c:pt idx="32997">
                  <c:v>225.417</c:v>
                </c:pt>
                <c:pt idx="32998">
                  <c:v>225.398</c:v>
                </c:pt>
                <c:pt idx="32999">
                  <c:v>225.37799999999999</c:v>
                </c:pt>
                <c:pt idx="33000">
                  <c:v>225.358</c:v>
                </c:pt>
                <c:pt idx="33001">
                  <c:v>225.33600000000001</c:v>
                </c:pt>
                <c:pt idx="33002">
                  <c:v>225.31399999999999</c:v>
                </c:pt>
                <c:pt idx="33003">
                  <c:v>225.291</c:v>
                </c:pt>
                <c:pt idx="33004">
                  <c:v>225.268</c:v>
                </c:pt>
                <c:pt idx="33005">
                  <c:v>225.244</c:v>
                </c:pt>
                <c:pt idx="33006">
                  <c:v>225.22</c:v>
                </c:pt>
                <c:pt idx="33007">
                  <c:v>225.196</c:v>
                </c:pt>
                <c:pt idx="33008">
                  <c:v>225.17099999999999</c:v>
                </c:pt>
                <c:pt idx="33009">
                  <c:v>225.14599999999999</c:v>
                </c:pt>
                <c:pt idx="33010">
                  <c:v>225.12200000000001</c:v>
                </c:pt>
                <c:pt idx="33011">
                  <c:v>225.09700000000001</c:v>
                </c:pt>
                <c:pt idx="33012">
                  <c:v>225.072</c:v>
                </c:pt>
                <c:pt idx="33013">
                  <c:v>225.048</c:v>
                </c:pt>
                <c:pt idx="33014">
                  <c:v>225.023</c:v>
                </c:pt>
                <c:pt idx="33015">
                  <c:v>224.999</c:v>
                </c:pt>
                <c:pt idx="33016">
                  <c:v>224.97499999999999</c:v>
                </c:pt>
                <c:pt idx="33017">
                  <c:v>224.952</c:v>
                </c:pt>
                <c:pt idx="33018">
                  <c:v>224.928</c:v>
                </c:pt>
                <c:pt idx="33019">
                  <c:v>196.42500000000001</c:v>
                </c:pt>
                <c:pt idx="33020">
                  <c:v>138.02199999999999</c:v>
                </c:pt>
                <c:pt idx="33021">
                  <c:v>52.138100000000001</c:v>
                </c:pt>
                <c:pt idx="33022">
                  <c:v>-60.331800000000001</c:v>
                </c:pt>
                <c:pt idx="33023">
                  <c:v>-94.422499999999999</c:v>
                </c:pt>
                <c:pt idx="33024">
                  <c:v>-94.397599999999997</c:v>
                </c:pt>
                <c:pt idx="33025">
                  <c:v>-94.376599999999996</c:v>
                </c:pt>
                <c:pt idx="33026">
                  <c:v>-94.359200000000001</c:v>
                </c:pt>
                <c:pt idx="33027">
                  <c:v>-94.344800000000006</c:v>
                </c:pt>
                <c:pt idx="33028">
                  <c:v>-94.332899999999995</c:v>
                </c:pt>
                <c:pt idx="33029">
                  <c:v>-94.323300000000003</c:v>
                </c:pt>
                <c:pt idx="33030">
                  <c:v>-94.315600000000003</c:v>
                </c:pt>
                <c:pt idx="33031">
                  <c:v>-94.309600000000003</c:v>
                </c:pt>
                <c:pt idx="33032">
                  <c:v>-94.305199999999999</c:v>
                </c:pt>
                <c:pt idx="33033">
                  <c:v>-94.302000000000007</c:v>
                </c:pt>
                <c:pt idx="33034">
                  <c:v>-94.3001</c:v>
                </c:pt>
                <c:pt idx="33035">
                  <c:v>-94.299199999999999</c:v>
                </c:pt>
                <c:pt idx="33036">
                  <c:v>-94.299300000000002</c:v>
                </c:pt>
                <c:pt idx="33037">
                  <c:v>-94.300299999999993</c:v>
                </c:pt>
                <c:pt idx="33038">
                  <c:v>-94.302000000000007</c:v>
                </c:pt>
                <c:pt idx="33039">
                  <c:v>-94.304500000000004</c:v>
                </c:pt>
                <c:pt idx="33040">
                  <c:v>-94.3078</c:v>
                </c:pt>
                <c:pt idx="33041">
                  <c:v>-94.311599999999999</c:v>
                </c:pt>
                <c:pt idx="33042">
                  <c:v>-94.316000000000003</c:v>
                </c:pt>
                <c:pt idx="33043">
                  <c:v>-94.321100000000001</c:v>
                </c:pt>
                <c:pt idx="33044">
                  <c:v>-94.326599999999999</c:v>
                </c:pt>
                <c:pt idx="33045">
                  <c:v>-94.332700000000003</c:v>
                </c:pt>
                <c:pt idx="33046">
                  <c:v>-94.339299999999994</c:v>
                </c:pt>
                <c:pt idx="33047">
                  <c:v>-94.346299999999999</c:v>
                </c:pt>
                <c:pt idx="33048">
                  <c:v>-94.353700000000003</c:v>
                </c:pt>
                <c:pt idx="33049">
                  <c:v>-94.361599999999996</c:v>
                </c:pt>
                <c:pt idx="33050">
                  <c:v>-94.369799999999998</c:v>
                </c:pt>
                <c:pt idx="33051">
                  <c:v>-94.378299999999996</c:v>
                </c:pt>
                <c:pt idx="33052">
                  <c:v>-94.387100000000004</c:v>
                </c:pt>
                <c:pt idx="33053">
                  <c:v>-94.396199999999993</c:v>
                </c:pt>
                <c:pt idx="33054">
                  <c:v>-94.405500000000004</c:v>
                </c:pt>
                <c:pt idx="33055">
                  <c:v>-94.415000000000006</c:v>
                </c:pt>
                <c:pt idx="33056">
                  <c:v>-94.424700000000001</c:v>
                </c:pt>
                <c:pt idx="33057">
                  <c:v>-73.437700000000007</c:v>
                </c:pt>
                <c:pt idx="33058">
                  <c:v>-27.0075</c:v>
                </c:pt>
                <c:pt idx="33059">
                  <c:v>50.4176</c:v>
                </c:pt>
                <c:pt idx="33060">
                  <c:v>171.88800000000001</c:v>
                </c:pt>
                <c:pt idx="33061">
                  <c:v>224.93</c:v>
                </c:pt>
                <c:pt idx="33062">
                  <c:v>224.994</c:v>
                </c:pt>
                <c:pt idx="33063">
                  <c:v>225.048</c:v>
                </c:pt>
                <c:pt idx="33064">
                  <c:v>225.09399999999999</c:v>
                </c:pt>
                <c:pt idx="33065">
                  <c:v>225.13300000000001</c:v>
                </c:pt>
                <c:pt idx="33066">
                  <c:v>225.16499999999999</c:v>
                </c:pt>
                <c:pt idx="33067">
                  <c:v>225.19200000000001</c:v>
                </c:pt>
                <c:pt idx="33068">
                  <c:v>225.21299999999999</c:v>
                </c:pt>
                <c:pt idx="33069">
                  <c:v>225.23099999999999</c:v>
                </c:pt>
                <c:pt idx="33070">
                  <c:v>225.245</c:v>
                </c:pt>
                <c:pt idx="33071">
                  <c:v>225.255</c:v>
                </c:pt>
                <c:pt idx="33072">
                  <c:v>225.26300000000001</c:v>
                </c:pt>
                <c:pt idx="33073">
                  <c:v>225.267</c:v>
                </c:pt>
                <c:pt idx="33074">
                  <c:v>225.26900000000001</c:v>
                </c:pt>
                <c:pt idx="33075">
                  <c:v>225.26900000000001</c:v>
                </c:pt>
                <c:pt idx="33076">
                  <c:v>225.267</c:v>
                </c:pt>
                <c:pt idx="33077">
                  <c:v>225.26400000000001</c:v>
                </c:pt>
                <c:pt idx="33078">
                  <c:v>225.25800000000001</c:v>
                </c:pt>
                <c:pt idx="33079">
                  <c:v>225.251</c:v>
                </c:pt>
                <c:pt idx="33080">
                  <c:v>225.24199999999999</c:v>
                </c:pt>
                <c:pt idx="33081">
                  <c:v>225.233</c:v>
                </c:pt>
                <c:pt idx="33082">
                  <c:v>225.22200000000001</c:v>
                </c:pt>
                <c:pt idx="33083">
                  <c:v>225.21</c:v>
                </c:pt>
                <c:pt idx="33084">
                  <c:v>225.19800000000001</c:v>
                </c:pt>
                <c:pt idx="33085">
                  <c:v>225.184</c:v>
                </c:pt>
                <c:pt idx="33086">
                  <c:v>225.17</c:v>
                </c:pt>
                <c:pt idx="33087">
                  <c:v>225.155</c:v>
                </c:pt>
                <c:pt idx="33088">
                  <c:v>225.14</c:v>
                </c:pt>
                <c:pt idx="33089">
                  <c:v>225.124</c:v>
                </c:pt>
                <c:pt idx="33090">
                  <c:v>225.108</c:v>
                </c:pt>
                <c:pt idx="33091">
                  <c:v>225.09100000000001</c:v>
                </c:pt>
                <c:pt idx="33092">
                  <c:v>225.07400000000001</c:v>
                </c:pt>
                <c:pt idx="33093">
                  <c:v>225.05699999999999</c:v>
                </c:pt>
                <c:pt idx="33094">
                  <c:v>225.04</c:v>
                </c:pt>
                <c:pt idx="33095">
                  <c:v>225.023</c:v>
                </c:pt>
                <c:pt idx="33096">
                  <c:v>225.005</c:v>
                </c:pt>
                <c:pt idx="33097">
                  <c:v>224.988</c:v>
                </c:pt>
                <c:pt idx="33098">
                  <c:v>224.971</c:v>
                </c:pt>
                <c:pt idx="33099">
                  <c:v>224.95400000000001</c:v>
                </c:pt>
                <c:pt idx="33100">
                  <c:v>224.91</c:v>
                </c:pt>
                <c:pt idx="33101">
                  <c:v>187.59399999999999</c:v>
                </c:pt>
                <c:pt idx="33102">
                  <c:v>116.806</c:v>
                </c:pt>
                <c:pt idx="33103">
                  <c:v>15.5138</c:v>
                </c:pt>
                <c:pt idx="33104">
                  <c:v>-94.457400000000007</c:v>
                </c:pt>
                <c:pt idx="33105">
                  <c:v>-94.4315</c:v>
                </c:pt>
                <c:pt idx="33106">
                  <c:v>-94.41</c:v>
                </c:pt>
                <c:pt idx="33107">
                  <c:v>-94.392300000000006</c:v>
                </c:pt>
                <c:pt idx="33108">
                  <c:v>-94.377700000000004</c:v>
                </c:pt>
                <c:pt idx="33109">
                  <c:v>-94.365899999999996</c:v>
                </c:pt>
                <c:pt idx="33110">
                  <c:v>-94.356499999999997</c:v>
                </c:pt>
                <c:pt idx="33111">
                  <c:v>-94.349100000000007</c:v>
                </c:pt>
                <c:pt idx="33112">
                  <c:v>-94.343400000000003</c:v>
                </c:pt>
                <c:pt idx="33113">
                  <c:v>-94.339399999999998</c:v>
                </c:pt>
                <c:pt idx="33114">
                  <c:v>-94.336699999999993</c:v>
                </c:pt>
                <c:pt idx="33115">
                  <c:v>-94.3352</c:v>
                </c:pt>
                <c:pt idx="33116">
                  <c:v>-94.334699999999998</c:v>
                </c:pt>
                <c:pt idx="33117">
                  <c:v>-94.3352</c:v>
                </c:pt>
                <c:pt idx="33118">
                  <c:v>-94.336600000000004</c:v>
                </c:pt>
                <c:pt idx="33119">
                  <c:v>-94.338800000000006</c:v>
                </c:pt>
                <c:pt idx="33120">
                  <c:v>-94.341700000000003</c:v>
                </c:pt>
                <c:pt idx="33121">
                  <c:v>-94.345299999999995</c:v>
                </c:pt>
                <c:pt idx="33122">
                  <c:v>-94.349500000000006</c:v>
                </c:pt>
                <c:pt idx="33123">
                  <c:v>-94.354399999999998</c:v>
                </c:pt>
                <c:pt idx="33124">
                  <c:v>-94.359800000000007</c:v>
                </c:pt>
                <c:pt idx="33125">
                  <c:v>-94.365700000000004</c:v>
                </c:pt>
                <c:pt idx="33126">
                  <c:v>-94.372200000000007</c:v>
                </c:pt>
                <c:pt idx="33127">
                  <c:v>-94.379300000000001</c:v>
                </c:pt>
                <c:pt idx="33128">
                  <c:v>-94.386799999999994</c:v>
                </c:pt>
                <c:pt idx="33129">
                  <c:v>-94.394800000000004</c:v>
                </c:pt>
                <c:pt idx="33130">
                  <c:v>-94.403199999999998</c:v>
                </c:pt>
                <c:pt idx="33131">
                  <c:v>-94.412099999999995</c:v>
                </c:pt>
                <c:pt idx="33132">
                  <c:v>-94.421400000000006</c:v>
                </c:pt>
                <c:pt idx="33133">
                  <c:v>-94.431100000000001</c:v>
                </c:pt>
                <c:pt idx="33134">
                  <c:v>-94.441100000000006</c:v>
                </c:pt>
                <c:pt idx="33135">
                  <c:v>-94.451499999999996</c:v>
                </c:pt>
                <c:pt idx="33136">
                  <c:v>-94.462199999999996</c:v>
                </c:pt>
                <c:pt idx="33137">
                  <c:v>-94.473100000000002</c:v>
                </c:pt>
                <c:pt idx="33138">
                  <c:v>-94.484200000000001</c:v>
                </c:pt>
                <c:pt idx="33139">
                  <c:v>-94.495500000000007</c:v>
                </c:pt>
                <c:pt idx="33140">
                  <c:v>-94.506799999999998</c:v>
                </c:pt>
                <c:pt idx="33141">
                  <c:v>-94.518299999999996</c:v>
                </c:pt>
                <c:pt idx="33142">
                  <c:v>-94.529700000000005</c:v>
                </c:pt>
                <c:pt idx="33143">
                  <c:v>-94.541200000000003</c:v>
                </c:pt>
                <c:pt idx="33144">
                  <c:v>-94.552499999999995</c:v>
                </c:pt>
                <c:pt idx="33145">
                  <c:v>-94.563699999999997</c:v>
                </c:pt>
                <c:pt idx="33146">
                  <c:v>-83.187799999999996</c:v>
                </c:pt>
                <c:pt idx="33147">
                  <c:v>-47.534599999999998</c:v>
                </c:pt>
                <c:pt idx="33148">
                  <c:v>15.534700000000001</c:v>
                </c:pt>
                <c:pt idx="33149">
                  <c:v>114.453</c:v>
                </c:pt>
                <c:pt idx="33150">
                  <c:v>225.25200000000001</c:v>
                </c:pt>
                <c:pt idx="33151">
                  <c:v>225.31899999999999</c:v>
                </c:pt>
                <c:pt idx="33152">
                  <c:v>225.376</c:v>
                </c:pt>
                <c:pt idx="33153">
                  <c:v>225.423</c:v>
                </c:pt>
                <c:pt idx="33154">
                  <c:v>225.46199999999999</c:v>
                </c:pt>
                <c:pt idx="33155">
                  <c:v>225.494</c:v>
                </c:pt>
                <c:pt idx="33156">
                  <c:v>225.51900000000001</c:v>
                </c:pt>
                <c:pt idx="33157">
                  <c:v>225.53899999999999</c:v>
                </c:pt>
                <c:pt idx="33158">
                  <c:v>225.554</c:v>
                </c:pt>
                <c:pt idx="33159">
                  <c:v>225.56399999999999</c:v>
                </c:pt>
                <c:pt idx="33160">
                  <c:v>225.571</c:v>
                </c:pt>
                <c:pt idx="33161">
                  <c:v>225.57400000000001</c:v>
                </c:pt>
                <c:pt idx="33162">
                  <c:v>225.57400000000001</c:v>
                </c:pt>
                <c:pt idx="33163">
                  <c:v>225.571</c:v>
                </c:pt>
                <c:pt idx="33164">
                  <c:v>225.566</c:v>
                </c:pt>
                <c:pt idx="33165">
                  <c:v>225.559</c:v>
                </c:pt>
                <c:pt idx="33166">
                  <c:v>225.55</c:v>
                </c:pt>
                <c:pt idx="33167">
                  <c:v>225.53899999999999</c:v>
                </c:pt>
                <c:pt idx="33168">
                  <c:v>225.52600000000001</c:v>
                </c:pt>
                <c:pt idx="33169">
                  <c:v>225.51300000000001</c:v>
                </c:pt>
                <c:pt idx="33170">
                  <c:v>225.49799999999999</c:v>
                </c:pt>
                <c:pt idx="33171">
                  <c:v>225.482</c:v>
                </c:pt>
                <c:pt idx="33172">
                  <c:v>225.465</c:v>
                </c:pt>
                <c:pt idx="33173">
                  <c:v>225.44800000000001</c:v>
                </c:pt>
                <c:pt idx="33174">
                  <c:v>225.429</c:v>
                </c:pt>
                <c:pt idx="33175">
                  <c:v>225.41</c:v>
                </c:pt>
                <c:pt idx="33176">
                  <c:v>225.39099999999999</c:v>
                </c:pt>
                <c:pt idx="33177">
                  <c:v>225.37200000000001</c:v>
                </c:pt>
                <c:pt idx="33178">
                  <c:v>225.352</c:v>
                </c:pt>
                <c:pt idx="33179">
                  <c:v>225.33099999999999</c:v>
                </c:pt>
                <c:pt idx="33180">
                  <c:v>225.31100000000001</c:v>
                </c:pt>
                <c:pt idx="33181">
                  <c:v>225.29</c:v>
                </c:pt>
                <c:pt idx="33182">
                  <c:v>225.27</c:v>
                </c:pt>
                <c:pt idx="33183">
                  <c:v>225.249</c:v>
                </c:pt>
                <c:pt idx="33184">
                  <c:v>223.89500000000001</c:v>
                </c:pt>
                <c:pt idx="33185">
                  <c:v>189.321</c:v>
                </c:pt>
                <c:pt idx="33186">
                  <c:v>124.369</c:v>
                </c:pt>
                <c:pt idx="33187">
                  <c:v>30.972100000000001</c:v>
                </c:pt>
                <c:pt idx="33188">
                  <c:v>-89.793000000000006</c:v>
                </c:pt>
                <c:pt idx="33189">
                  <c:v>-94.546800000000005</c:v>
                </c:pt>
                <c:pt idx="33190">
                  <c:v>-94.522999999999996</c:v>
                </c:pt>
                <c:pt idx="33191">
                  <c:v>-94.502799999999993</c:v>
                </c:pt>
                <c:pt idx="33192">
                  <c:v>-94.485900000000001</c:v>
                </c:pt>
                <c:pt idx="33193">
                  <c:v>-94.471699999999998</c:v>
                </c:pt>
                <c:pt idx="33194">
                  <c:v>-94.459699999999998</c:v>
                </c:pt>
                <c:pt idx="33195">
                  <c:v>-94.449799999999996</c:v>
                </c:pt>
                <c:pt idx="33196">
                  <c:v>-94.441599999999994</c:v>
                </c:pt>
                <c:pt idx="33197">
                  <c:v>-94.434899999999999</c:v>
                </c:pt>
                <c:pt idx="33198">
                  <c:v>-94.429500000000004</c:v>
                </c:pt>
                <c:pt idx="33199">
                  <c:v>-94.425299999999993</c:v>
                </c:pt>
                <c:pt idx="33200">
                  <c:v>-94.421999999999997</c:v>
                </c:pt>
                <c:pt idx="33201">
                  <c:v>-94.419700000000006</c:v>
                </c:pt>
                <c:pt idx="33202">
                  <c:v>-94.418099999999995</c:v>
                </c:pt>
                <c:pt idx="33203">
                  <c:v>-94.417299999999997</c:v>
                </c:pt>
                <c:pt idx="33204">
                  <c:v>-94.417199999999994</c:v>
                </c:pt>
                <c:pt idx="33205">
                  <c:v>-94.417599999999993</c:v>
                </c:pt>
                <c:pt idx="33206">
                  <c:v>-94.418700000000001</c:v>
                </c:pt>
                <c:pt idx="33207">
                  <c:v>-94.420400000000001</c:v>
                </c:pt>
                <c:pt idx="33208">
                  <c:v>-94.422499999999999</c:v>
                </c:pt>
                <c:pt idx="33209">
                  <c:v>-94.425299999999993</c:v>
                </c:pt>
                <c:pt idx="33210">
                  <c:v>-94.4285</c:v>
                </c:pt>
                <c:pt idx="33211">
                  <c:v>-94.432199999999995</c:v>
                </c:pt>
                <c:pt idx="33212">
                  <c:v>-94.436400000000006</c:v>
                </c:pt>
                <c:pt idx="33213">
                  <c:v>-94.441100000000006</c:v>
                </c:pt>
                <c:pt idx="33214">
                  <c:v>-94.446299999999994</c:v>
                </c:pt>
                <c:pt idx="33215">
                  <c:v>-94.451899999999995</c:v>
                </c:pt>
                <c:pt idx="33216">
                  <c:v>-94.457899999999995</c:v>
                </c:pt>
                <c:pt idx="33217">
                  <c:v>-94.464399999999998</c:v>
                </c:pt>
                <c:pt idx="33218">
                  <c:v>-94.471199999999996</c:v>
                </c:pt>
                <c:pt idx="33219">
                  <c:v>-94.478399999999993</c:v>
                </c:pt>
                <c:pt idx="33220">
                  <c:v>-94.486000000000004</c:v>
                </c:pt>
                <c:pt idx="33221">
                  <c:v>-94.493899999999996</c:v>
                </c:pt>
                <c:pt idx="33222">
                  <c:v>-94.501999999999995</c:v>
                </c:pt>
                <c:pt idx="33223">
                  <c:v>-94.510300000000001</c:v>
                </c:pt>
                <c:pt idx="33224">
                  <c:v>-94.518900000000002</c:v>
                </c:pt>
                <c:pt idx="33225">
                  <c:v>-94.527600000000007</c:v>
                </c:pt>
                <c:pt idx="33226">
                  <c:v>-94.5364</c:v>
                </c:pt>
                <c:pt idx="33227">
                  <c:v>-94.545199999999994</c:v>
                </c:pt>
                <c:pt idx="33228">
                  <c:v>-70.073899999999995</c:v>
                </c:pt>
                <c:pt idx="33229">
                  <c:v>-16.904900000000001</c:v>
                </c:pt>
                <c:pt idx="33230">
                  <c:v>71.739999999999995</c:v>
                </c:pt>
                <c:pt idx="33231">
                  <c:v>211.95400000000001</c:v>
                </c:pt>
                <c:pt idx="33232">
                  <c:v>225.21600000000001</c:v>
                </c:pt>
                <c:pt idx="33233">
                  <c:v>225.274</c:v>
                </c:pt>
                <c:pt idx="33234">
                  <c:v>225.322</c:v>
                </c:pt>
                <c:pt idx="33235">
                  <c:v>225.36199999999999</c:v>
                </c:pt>
                <c:pt idx="33236">
                  <c:v>225.39400000000001</c:v>
                </c:pt>
                <c:pt idx="33237">
                  <c:v>225.42099999999999</c:v>
                </c:pt>
                <c:pt idx="33238">
                  <c:v>225.441</c:v>
                </c:pt>
                <c:pt idx="33239">
                  <c:v>225.45699999999999</c:v>
                </c:pt>
                <c:pt idx="33240">
                  <c:v>225.46899999999999</c:v>
                </c:pt>
                <c:pt idx="33241">
                  <c:v>225.476</c:v>
                </c:pt>
                <c:pt idx="33242">
                  <c:v>225.48</c:v>
                </c:pt>
                <c:pt idx="33243">
                  <c:v>225.48</c:v>
                </c:pt>
                <c:pt idx="33244">
                  <c:v>225.47800000000001</c:v>
                </c:pt>
                <c:pt idx="33245">
                  <c:v>225.47399999999999</c:v>
                </c:pt>
                <c:pt idx="33246">
                  <c:v>225.46600000000001</c:v>
                </c:pt>
                <c:pt idx="33247">
                  <c:v>225.45699999999999</c:v>
                </c:pt>
                <c:pt idx="33248">
                  <c:v>225.446</c:v>
                </c:pt>
                <c:pt idx="33249">
                  <c:v>225.43299999999999</c:v>
                </c:pt>
                <c:pt idx="33250">
                  <c:v>225.41900000000001</c:v>
                </c:pt>
                <c:pt idx="33251">
                  <c:v>225.40299999999999</c:v>
                </c:pt>
                <c:pt idx="33252">
                  <c:v>225.386</c:v>
                </c:pt>
                <c:pt idx="33253">
                  <c:v>225.36699999999999</c:v>
                </c:pt>
                <c:pt idx="33254">
                  <c:v>225.34800000000001</c:v>
                </c:pt>
                <c:pt idx="33255">
                  <c:v>225.328</c:v>
                </c:pt>
                <c:pt idx="33256">
                  <c:v>225.30699999999999</c:v>
                </c:pt>
                <c:pt idx="33257">
                  <c:v>225.285</c:v>
                </c:pt>
                <c:pt idx="33258">
                  <c:v>225.26300000000001</c:v>
                </c:pt>
                <c:pt idx="33259">
                  <c:v>225.24</c:v>
                </c:pt>
                <c:pt idx="33260">
                  <c:v>225.21700000000001</c:v>
                </c:pt>
                <c:pt idx="33261">
                  <c:v>225.19300000000001</c:v>
                </c:pt>
                <c:pt idx="33262">
                  <c:v>225.16900000000001</c:v>
                </c:pt>
                <c:pt idx="33263">
                  <c:v>225.14500000000001</c:v>
                </c:pt>
                <c:pt idx="33264">
                  <c:v>225.12100000000001</c:v>
                </c:pt>
                <c:pt idx="33265">
                  <c:v>225.09700000000001</c:v>
                </c:pt>
                <c:pt idx="33266">
                  <c:v>225.07300000000001</c:v>
                </c:pt>
                <c:pt idx="33267">
                  <c:v>225.048</c:v>
                </c:pt>
                <c:pt idx="33268">
                  <c:v>225.024</c:v>
                </c:pt>
                <c:pt idx="33269">
                  <c:v>225</c:v>
                </c:pt>
                <c:pt idx="33270">
                  <c:v>224.977</c:v>
                </c:pt>
                <c:pt idx="33271">
                  <c:v>224.953</c:v>
                </c:pt>
                <c:pt idx="33272">
                  <c:v>224.93</c:v>
                </c:pt>
                <c:pt idx="33273">
                  <c:v>224.90700000000001</c:v>
                </c:pt>
                <c:pt idx="33274">
                  <c:v>192.73599999999999</c:v>
                </c:pt>
                <c:pt idx="33275">
                  <c:v>130.79499999999999</c:v>
                </c:pt>
                <c:pt idx="33276">
                  <c:v>41.4649</c:v>
                </c:pt>
                <c:pt idx="33277">
                  <c:v>-74.387900000000002</c:v>
                </c:pt>
                <c:pt idx="33278">
                  <c:v>-94.411799999999999</c:v>
                </c:pt>
                <c:pt idx="33279">
                  <c:v>-94.387500000000003</c:v>
                </c:pt>
                <c:pt idx="33280">
                  <c:v>-94.367099999999994</c:v>
                </c:pt>
                <c:pt idx="33281">
                  <c:v>-94.350099999999998</c:v>
                </c:pt>
                <c:pt idx="33282">
                  <c:v>-94.335999999999999</c:v>
                </c:pt>
                <c:pt idx="33283">
                  <c:v>-94.3245</c:v>
                </c:pt>
                <c:pt idx="33284">
                  <c:v>-94.315100000000001</c:v>
                </c:pt>
                <c:pt idx="33285">
                  <c:v>-94.307699999999997</c:v>
                </c:pt>
                <c:pt idx="33286">
                  <c:v>-94.302000000000007</c:v>
                </c:pt>
                <c:pt idx="33287">
                  <c:v>-94.297799999999995</c:v>
                </c:pt>
                <c:pt idx="33288">
                  <c:v>-94.294899999999998</c:v>
                </c:pt>
                <c:pt idx="33289">
                  <c:v>-94.293199999999999</c:v>
                </c:pt>
                <c:pt idx="33290">
                  <c:v>-94.292500000000004</c:v>
                </c:pt>
                <c:pt idx="33291">
                  <c:v>-94.2928</c:v>
                </c:pt>
                <c:pt idx="33292">
                  <c:v>-94.293999999999997</c:v>
                </c:pt>
                <c:pt idx="33293">
                  <c:v>-94.296000000000006</c:v>
                </c:pt>
                <c:pt idx="33294">
                  <c:v>-94.298699999999997</c:v>
                </c:pt>
                <c:pt idx="33295">
                  <c:v>-94.302099999999996</c:v>
                </c:pt>
                <c:pt idx="33296">
                  <c:v>-94.306200000000004</c:v>
                </c:pt>
                <c:pt idx="33297">
                  <c:v>-94.310900000000004</c:v>
                </c:pt>
                <c:pt idx="33298">
                  <c:v>-94.316199999999995</c:v>
                </c:pt>
                <c:pt idx="33299">
                  <c:v>-94.322100000000006</c:v>
                </c:pt>
                <c:pt idx="33300">
                  <c:v>-94.328400000000002</c:v>
                </c:pt>
                <c:pt idx="33301">
                  <c:v>-94.3352</c:v>
                </c:pt>
                <c:pt idx="33302">
                  <c:v>-94.342600000000004</c:v>
                </c:pt>
                <c:pt idx="33303">
                  <c:v>-94.350300000000004</c:v>
                </c:pt>
                <c:pt idx="33304">
                  <c:v>-94.358400000000003</c:v>
                </c:pt>
                <c:pt idx="33305">
                  <c:v>-94.366900000000001</c:v>
                </c:pt>
                <c:pt idx="33306">
                  <c:v>-94.375699999999995</c:v>
                </c:pt>
                <c:pt idx="33307">
                  <c:v>-94.384900000000002</c:v>
                </c:pt>
                <c:pt idx="33308">
                  <c:v>-94.394199999999998</c:v>
                </c:pt>
                <c:pt idx="33309">
                  <c:v>-94.403800000000004</c:v>
                </c:pt>
                <c:pt idx="33310">
                  <c:v>-94.413600000000002</c:v>
                </c:pt>
                <c:pt idx="33311">
                  <c:v>-94.423500000000004</c:v>
                </c:pt>
                <c:pt idx="33312">
                  <c:v>-78.951700000000002</c:v>
                </c:pt>
                <c:pt idx="33313">
                  <c:v>-38.770800000000001</c:v>
                </c:pt>
                <c:pt idx="33314">
                  <c:v>30.571999999999999</c:v>
                </c:pt>
                <c:pt idx="33315">
                  <c:v>139.86600000000001</c:v>
                </c:pt>
                <c:pt idx="33316">
                  <c:v>224.92099999999999</c:v>
                </c:pt>
                <c:pt idx="33317">
                  <c:v>224.98699999999999</c:v>
                </c:pt>
                <c:pt idx="33318">
                  <c:v>225.04400000000001</c:v>
                </c:pt>
                <c:pt idx="33319">
                  <c:v>225.09200000000001</c:v>
                </c:pt>
                <c:pt idx="33320">
                  <c:v>225.13200000000001</c:v>
                </c:pt>
                <c:pt idx="33321">
                  <c:v>225.166</c:v>
                </c:pt>
                <c:pt idx="33322">
                  <c:v>225.19499999999999</c:v>
                </c:pt>
                <c:pt idx="33323">
                  <c:v>225.21799999999999</c:v>
                </c:pt>
                <c:pt idx="33324">
                  <c:v>225.23699999999999</c:v>
                </c:pt>
                <c:pt idx="33325">
                  <c:v>225.25200000000001</c:v>
                </c:pt>
                <c:pt idx="33326">
                  <c:v>225.26300000000001</c:v>
                </c:pt>
                <c:pt idx="33327">
                  <c:v>225.27199999999999</c:v>
                </c:pt>
                <c:pt idx="33328">
                  <c:v>225.27799999999999</c:v>
                </c:pt>
                <c:pt idx="33329">
                  <c:v>225.28100000000001</c:v>
                </c:pt>
                <c:pt idx="33330">
                  <c:v>225.28100000000001</c:v>
                </c:pt>
                <c:pt idx="33331">
                  <c:v>225.28</c:v>
                </c:pt>
                <c:pt idx="33332">
                  <c:v>225.27699999999999</c:v>
                </c:pt>
                <c:pt idx="33333">
                  <c:v>225.27199999999999</c:v>
                </c:pt>
                <c:pt idx="33334">
                  <c:v>225.26599999999999</c:v>
                </c:pt>
                <c:pt idx="33335">
                  <c:v>225.25899999999999</c:v>
                </c:pt>
                <c:pt idx="33336">
                  <c:v>225.25</c:v>
                </c:pt>
                <c:pt idx="33337">
                  <c:v>225.24</c:v>
                </c:pt>
                <c:pt idx="33338">
                  <c:v>225.22900000000001</c:v>
                </c:pt>
                <c:pt idx="33339">
                  <c:v>225.21700000000001</c:v>
                </c:pt>
                <c:pt idx="33340">
                  <c:v>225.20400000000001</c:v>
                </c:pt>
                <c:pt idx="33341">
                  <c:v>225.19</c:v>
                </c:pt>
                <c:pt idx="33342">
                  <c:v>225.17599999999999</c:v>
                </c:pt>
                <c:pt idx="33343">
                  <c:v>225.161</c:v>
                </c:pt>
                <c:pt idx="33344">
                  <c:v>225.14599999999999</c:v>
                </c:pt>
                <c:pt idx="33345">
                  <c:v>225.13</c:v>
                </c:pt>
                <c:pt idx="33346">
                  <c:v>225.11500000000001</c:v>
                </c:pt>
                <c:pt idx="33347">
                  <c:v>225.09800000000001</c:v>
                </c:pt>
                <c:pt idx="33348">
                  <c:v>225.08199999999999</c:v>
                </c:pt>
                <c:pt idx="33349">
                  <c:v>225.065</c:v>
                </c:pt>
                <c:pt idx="33350">
                  <c:v>225.048</c:v>
                </c:pt>
                <c:pt idx="33351">
                  <c:v>225.03100000000001</c:v>
                </c:pt>
                <c:pt idx="33352">
                  <c:v>225.01400000000001</c:v>
                </c:pt>
                <c:pt idx="33353">
                  <c:v>224.99700000000001</c:v>
                </c:pt>
                <c:pt idx="33354">
                  <c:v>224.98</c:v>
                </c:pt>
                <c:pt idx="33355">
                  <c:v>206.72200000000001</c:v>
                </c:pt>
                <c:pt idx="33356">
                  <c:v>152.73699999999999</c:v>
                </c:pt>
                <c:pt idx="33357">
                  <c:v>66.3249</c:v>
                </c:pt>
                <c:pt idx="33358">
                  <c:v>-50.242899999999999</c:v>
                </c:pt>
                <c:pt idx="33359">
                  <c:v>-94.458299999999994</c:v>
                </c:pt>
                <c:pt idx="33360">
                  <c:v>-94.434700000000007</c:v>
                </c:pt>
                <c:pt idx="33361">
                  <c:v>-94.415099999999995</c:v>
                </c:pt>
                <c:pt idx="33362">
                  <c:v>-94.398899999999998</c:v>
                </c:pt>
                <c:pt idx="33363">
                  <c:v>-94.385599999999997</c:v>
                </c:pt>
                <c:pt idx="33364">
                  <c:v>-94.374799999999993</c:v>
                </c:pt>
                <c:pt idx="33365">
                  <c:v>-94.366299999999995</c:v>
                </c:pt>
                <c:pt idx="33366">
                  <c:v>-94.3596</c:v>
                </c:pt>
                <c:pt idx="33367">
                  <c:v>-94.354500000000002</c:v>
                </c:pt>
                <c:pt idx="33368">
                  <c:v>-94.350899999999996</c:v>
                </c:pt>
                <c:pt idx="33369">
                  <c:v>-94.348500000000001</c:v>
                </c:pt>
                <c:pt idx="33370">
                  <c:v>-94.347300000000004</c:v>
                </c:pt>
                <c:pt idx="33371">
                  <c:v>-94.346999999999994</c:v>
                </c:pt>
                <c:pt idx="33372">
                  <c:v>-94.347700000000003</c:v>
                </c:pt>
                <c:pt idx="33373">
                  <c:v>-94.349199999999996</c:v>
                </c:pt>
                <c:pt idx="33374">
                  <c:v>-94.351399999999998</c:v>
                </c:pt>
                <c:pt idx="33375">
                  <c:v>-94.354299999999995</c:v>
                </c:pt>
                <c:pt idx="33376">
                  <c:v>-94.357900000000001</c:v>
                </c:pt>
                <c:pt idx="33377">
                  <c:v>-94.362099999999998</c:v>
                </c:pt>
                <c:pt idx="33378">
                  <c:v>-94.366900000000001</c:v>
                </c:pt>
                <c:pt idx="33379">
                  <c:v>-94.372299999999996</c:v>
                </c:pt>
                <c:pt idx="33380">
                  <c:v>-94.378200000000007</c:v>
                </c:pt>
                <c:pt idx="33381">
                  <c:v>-94.384600000000006</c:v>
                </c:pt>
                <c:pt idx="33382">
                  <c:v>-94.391599999999997</c:v>
                </c:pt>
                <c:pt idx="33383">
                  <c:v>-94.399000000000001</c:v>
                </c:pt>
                <c:pt idx="33384">
                  <c:v>-94.406899999999993</c:v>
                </c:pt>
                <c:pt idx="33385">
                  <c:v>-94.415300000000002</c:v>
                </c:pt>
                <c:pt idx="33386">
                  <c:v>-94.424099999999996</c:v>
                </c:pt>
                <c:pt idx="33387">
                  <c:v>-94.433300000000003</c:v>
                </c:pt>
                <c:pt idx="33388">
                  <c:v>-94.442899999999995</c:v>
                </c:pt>
                <c:pt idx="33389">
                  <c:v>-94.452799999999996</c:v>
                </c:pt>
                <c:pt idx="33390">
                  <c:v>-94.463099999999997</c:v>
                </c:pt>
                <c:pt idx="33391">
                  <c:v>-94.473600000000005</c:v>
                </c:pt>
                <c:pt idx="33392">
                  <c:v>-94.484399999999994</c:v>
                </c:pt>
                <c:pt idx="33393">
                  <c:v>-94.495400000000004</c:v>
                </c:pt>
                <c:pt idx="33394">
                  <c:v>-94.506500000000003</c:v>
                </c:pt>
                <c:pt idx="33395">
                  <c:v>-94.517799999999994</c:v>
                </c:pt>
                <c:pt idx="33396">
                  <c:v>-94.5291</c:v>
                </c:pt>
                <c:pt idx="33397">
                  <c:v>-94.540400000000005</c:v>
                </c:pt>
                <c:pt idx="33398">
                  <c:v>-94.551699999999997</c:v>
                </c:pt>
                <c:pt idx="33399">
                  <c:v>-94.562899999999999</c:v>
                </c:pt>
                <c:pt idx="33400">
                  <c:v>-94.573999999999998</c:v>
                </c:pt>
                <c:pt idx="33401">
                  <c:v>-80.099699999999999</c:v>
                </c:pt>
                <c:pt idx="33402">
                  <c:v>-40.849899999999998</c:v>
                </c:pt>
                <c:pt idx="33403">
                  <c:v>26.882899999999999</c:v>
                </c:pt>
                <c:pt idx="33404">
                  <c:v>132.66999999999999</c:v>
                </c:pt>
                <c:pt idx="33405">
                  <c:v>225.28</c:v>
                </c:pt>
                <c:pt idx="33406">
                  <c:v>225.346</c:v>
                </c:pt>
                <c:pt idx="33407">
                  <c:v>225.40100000000001</c:v>
                </c:pt>
                <c:pt idx="33408">
                  <c:v>225.447</c:v>
                </c:pt>
                <c:pt idx="33409">
                  <c:v>225.48400000000001</c:v>
                </c:pt>
                <c:pt idx="33410">
                  <c:v>225.51499999999999</c:v>
                </c:pt>
                <c:pt idx="33411">
                  <c:v>225.53899999999999</c:v>
                </c:pt>
                <c:pt idx="33412">
                  <c:v>225.55799999999999</c:v>
                </c:pt>
                <c:pt idx="33413">
                  <c:v>225.572</c:v>
                </c:pt>
                <c:pt idx="33414">
                  <c:v>225.58099999999999</c:v>
                </c:pt>
                <c:pt idx="33415">
                  <c:v>225.58699999999999</c:v>
                </c:pt>
                <c:pt idx="33416">
                  <c:v>225.589</c:v>
                </c:pt>
                <c:pt idx="33417">
                  <c:v>225.589</c:v>
                </c:pt>
                <c:pt idx="33418">
                  <c:v>225.58500000000001</c:v>
                </c:pt>
                <c:pt idx="33419">
                  <c:v>225.57900000000001</c:v>
                </c:pt>
                <c:pt idx="33420">
                  <c:v>225.571</c:v>
                </c:pt>
                <c:pt idx="33421">
                  <c:v>225.56100000000001</c:v>
                </c:pt>
                <c:pt idx="33422">
                  <c:v>225.55</c:v>
                </c:pt>
                <c:pt idx="33423">
                  <c:v>225.53700000000001</c:v>
                </c:pt>
                <c:pt idx="33424">
                  <c:v>225.52199999999999</c:v>
                </c:pt>
                <c:pt idx="33425">
                  <c:v>225.50700000000001</c:v>
                </c:pt>
                <c:pt idx="33426">
                  <c:v>225.49</c:v>
                </c:pt>
                <c:pt idx="33427">
                  <c:v>225.47300000000001</c:v>
                </c:pt>
                <c:pt idx="33428">
                  <c:v>225.45400000000001</c:v>
                </c:pt>
                <c:pt idx="33429">
                  <c:v>225.435</c:v>
                </c:pt>
                <c:pt idx="33430">
                  <c:v>225.416</c:v>
                </c:pt>
                <c:pt idx="33431">
                  <c:v>225.39599999999999</c:v>
                </c:pt>
                <c:pt idx="33432">
                  <c:v>225.375</c:v>
                </c:pt>
                <c:pt idx="33433">
                  <c:v>225.35499999999999</c:v>
                </c:pt>
                <c:pt idx="33434">
                  <c:v>225.334</c:v>
                </c:pt>
                <c:pt idx="33435">
                  <c:v>225.31200000000001</c:v>
                </c:pt>
                <c:pt idx="33436">
                  <c:v>225.291</c:v>
                </c:pt>
                <c:pt idx="33437">
                  <c:v>225.26900000000001</c:v>
                </c:pt>
                <c:pt idx="33438">
                  <c:v>225.24799999999999</c:v>
                </c:pt>
                <c:pt idx="33439">
                  <c:v>225.226</c:v>
                </c:pt>
                <c:pt idx="33440">
                  <c:v>200.285</c:v>
                </c:pt>
                <c:pt idx="33441">
                  <c:v>144.298</c:v>
                </c:pt>
                <c:pt idx="33442">
                  <c:v>59.459499999999998</c:v>
                </c:pt>
                <c:pt idx="33443">
                  <c:v>-53.2181</c:v>
                </c:pt>
                <c:pt idx="33444">
                  <c:v>-94.55</c:v>
                </c:pt>
                <c:pt idx="33445">
                  <c:v>-94.524500000000003</c:v>
                </c:pt>
                <c:pt idx="33446">
                  <c:v>-94.502899999999997</c:v>
                </c:pt>
                <c:pt idx="33447">
                  <c:v>-94.484700000000004</c:v>
                </c:pt>
                <c:pt idx="33448">
                  <c:v>-94.469300000000004</c:v>
                </c:pt>
                <c:pt idx="33449">
                  <c:v>-94.456400000000002</c:v>
                </c:pt>
                <c:pt idx="33450">
                  <c:v>-94.445599999999999</c:v>
                </c:pt>
                <c:pt idx="33451">
                  <c:v>-94.436700000000002</c:v>
                </c:pt>
                <c:pt idx="33452">
                  <c:v>-94.429299999999998</c:v>
                </c:pt>
                <c:pt idx="33453">
                  <c:v>-94.423299999999998</c:v>
                </c:pt>
                <c:pt idx="33454">
                  <c:v>-94.418599999999998</c:v>
                </c:pt>
                <c:pt idx="33455">
                  <c:v>-94.4148</c:v>
                </c:pt>
                <c:pt idx="33456">
                  <c:v>-94.412099999999995</c:v>
                </c:pt>
                <c:pt idx="33457">
                  <c:v>-94.410200000000003</c:v>
                </c:pt>
                <c:pt idx="33458">
                  <c:v>-94.409099999999995</c:v>
                </c:pt>
                <c:pt idx="33459">
                  <c:v>-94.408600000000007</c:v>
                </c:pt>
                <c:pt idx="33460">
                  <c:v>-94.408900000000003</c:v>
                </c:pt>
                <c:pt idx="33461">
                  <c:v>-94.409800000000004</c:v>
                </c:pt>
                <c:pt idx="33462">
                  <c:v>-94.411199999999994</c:v>
                </c:pt>
                <c:pt idx="33463">
                  <c:v>-94.413200000000003</c:v>
                </c:pt>
                <c:pt idx="33464">
                  <c:v>-94.415800000000004</c:v>
                </c:pt>
                <c:pt idx="33465">
                  <c:v>-94.418899999999994</c:v>
                </c:pt>
                <c:pt idx="33466">
                  <c:v>-94.422499999999999</c:v>
                </c:pt>
                <c:pt idx="33467">
                  <c:v>-94.426599999999993</c:v>
                </c:pt>
                <c:pt idx="33468">
                  <c:v>-94.431200000000004</c:v>
                </c:pt>
                <c:pt idx="33469">
                  <c:v>-94.436199999999999</c:v>
                </c:pt>
                <c:pt idx="33470">
                  <c:v>-94.441800000000001</c:v>
                </c:pt>
                <c:pt idx="33471">
                  <c:v>-94.447699999999998</c:v>
                </c:pt>
                <c:pt idx="33472">
                  <c:v>-94.454099999999997</c:v>
                </c:pt>
                <c:pt idx="33473">
                  <c:v>-94.460899999999995</c:v>
                </c:pt>
                <c:pt idx="33474">
                  <c:v>-94.468000000000004</c:v>
                </c:pt>
                <c:pt idx="33475">
                  <c:v>-94.475499999999997</c:v>
                </c:pt>
                <c:pt idx="33476">
                  <c:v>-94.483400000000003</c:v>
                </c:pt>
                <c:pt idx="33477">
                  <c:v>-94.491399999999999</c:v>
                </c:pt>
                <c:pt idx="33478">
                  <c:v>-94.499799999999993</c:v>
                </c:pt>
                <c:pt idx="33479">
                  <c:v>-94.508300000000006</c:v>
                </c:pt>
                <c:pt idx="33480">
                  <c:v>-94.516900000000007</c:v>
                </c:pt>
                <c:pt idx="33481">
                  <c:v>-94.525700000000001</c:v>
                </c:pt>
                <c:pt idx="33482">
                  <c:v>-84.933999999999997</c:v>
                </c:pt>
                <c:pt idx="33483">
                  <c:v>-48.224899999999998</c:v>
                </c:pt>
                <c:pt idx="33484">
                  <c:v>19.569500000000001</c:v>
                </c:pt>
                <c:pt idx="33485">
                  <c:v>128.71700000000001</c:v>
                </c:pt>
                <c:pt idx="33486">
                  <c:v>225.143</c:v>
                </c:pt>
                <c:pt idx="33487">
                  <c:v>225.208</c:v>
                </c:pt>
                <c:pt idx="33488">
                  <c:v>225.262</c:v>
                </c:pt>
                <c:pt idx="33489">
                  <c:v>225.30699999999999</c:v>
                </c:pt>
                <c:pt idx="33490">
                  <c:v>225.34399999999999</c:v>
                </c:pt>
                <c:pt idx="33491">
                  <c:v>225.375</c:v>
                </c:pt>
                <c:pt idx="33492">
                  <c:v>225.399</c:v>
                </c:pt>
                <c:pt idx="33493">
                  <c:v>225.41900000000001</c:v>
                </c:pt>
                <c:pt idx="33494">
                  <c:v>225.43299999999999</c:v>
                </c:pt>
                <c:pt idx="33495">
                  <c:v>225.44399999999999</c:v>
                </c:pt>
                <c:pt idx="33496">
                  <c:v>225.45099999999999</c:v>
                </c:pt>
                <c:pt idx="33497">
                  <c:v>225.45400000000001</c:v>
                </c:pt>
                <c:pt idx="33498">
                  <c:v>225.45400000000001</c:v>
                </c:pt>
                <c:pt idx="33499">
                  <c:v>225.452</c:v>
                </c:pt>
                <c:pt idx="33500">
                  <c:v>225.447</c:v>
                </c:pt>
                <c:pt idx="33501">
                  <c:v>225.44</c:v>
                </c:pt>
                <c:pt idx="33502">
                  <c:v>225.43100000000001</c:v>
                </c:pt>
                <c:pt idx="33503">
                  <c:v>225.42</c:v>
                </c:pt>
                <c:pt idx="33504">
                  <c:v>225.40700000000001</c:v>
                </c:pt>
                <c:pt idx="33505">
                  <c:v>225.393</c:v>
                </c:pt>
                <c:pt idx="33506">
                  <c:v>225.37700000000001</c:v>
                </c:pt>
                <c:pt idx="33507">
                  <c:v>225.36099999999999</c:v>
                </c:pt>
                <c:pt idx="33508">
                  <c:v>225.34299999999999</c:v>
                </c:pt>
                <c:pt idx="33509">
                  <c:v>225.32400000000001</c:v>
                </c:pt>
                <c:pt idx="33510">
                  <c:v>225.304</c:v>
                </c:pt>
                <c:pt idx="33511">
                  <c:v>225.28299999999999</c:v>
                </c:pt>
                <c:pt idx="33512">
                  <c:v>225.261</c:v>
                </c:pt>
                <c:pt idx="33513">
                  <c:v>225.239</c:v>
                </c:pt>
                <c:pt idx="33514">
                  <c:v>225.21700000000001</c:v>
                </c:pt>
                <c:pt idx="33515">
                  <c:v>225.19399999999999</c:v>
                </c:pt>
                <c:pt idx="33516">
                  <c:v>225.17</c:v>
                </c:pt>
                <c:pt idx="33517">
                  <c:v>225.14599999999999</c:v>
                </c:pt>
                <c:pt idx="33518">
                  <c:v>225.12200000000001</c:v>
                </c:pt>
                <c:pt idx="33519">
                  <c:v>225.09800000000001</c:v>
                </c:pt>
                <c:pt idx="33520">
                  <c:v>225.07400000000001</c:v>
                </c:pt>
                <c:pt idx="33521">
                  <c:v>225.05</c:v>
                </c:pt>
                <c:pt idx="33522">
                  <c:v>225.02600000000001</c:v>
                </c:pt>
                <c:pt idx="33523">
                  <c:v>225.00200000000001</c:v>
                </c:pt>
                <c:pt idx="33524">
                  <c:v>224.97800000000001</c:v>
                </c:pt>
                <c:pt idx="33525">
                  <c:v>224.95400000000001</c:v>
                </c:pt>
                <c:pt idx="33526">
                  <c:v>224.93100000000001</c:v>
                </c:pt>
                <c:pt idx="33527">
                  <c:v>224.90700000000001</c:v>
                </c:pt>
                <c:pt idx="33528">
                  <c:v>220.38200000000001</c:v>
                </c:pt>
                <c:pt idx="33529">
                  <c:v>182.64</c:v>
                </c:pt>
                <c:pt idx="33530">
                  <c:v>115.102</c:v>
                </c:pt>
                <c:pt idx="33531">
                  <c:v>19.916899999999998</c:v>
                </c:pt>
                <c:pt idx="33532">
                  <c:v>-94.426599999999993</c:v>
                </c:pt>
                <c:pt idx="33533">
                  <c:v>-94.398799999999994</c:v>
                </c:pt>
                <c:pt idx="33534">
                  <c:v>-94.375399999999999</c:v>
                </c:pt>
                <c:pt idx="33535">
                  <c:v>-94.355900000000005</c:v>
                </c:pt>
                <c:pt idx="33536">
                  <c:v>-94.339699999999993</c:v>
                </c:pt>
                <c:pt idx="33537">
                  <c:v>-94.326300000000003</c:v>
                </c:pt>
                <c:pt idx="33538">
                  <c:v>-94.315399999999997</c:v>
                </c:pt>
                <c:pt idx="33539">
                  <c:v>-94.306600000000003</c:v>
                </c:pt>
                <c:pt idx="33540">
                  <c:v>-94.299800000000005</c:v>
                </c:pt>
                <c:pt idx="33541">
                  <c:v>-94.294499999999999</c:v>
                </c:pt>
                <c:pt idx="33542">
                  <c:v>-94.290700000000001</c:v>
                </c:pt>
                <c:pt idx="33543">
                  <c:v>-94.288200000000003</c:v>
                </c:pt>
                <c:pt idx="33544">
                  <c:v>-94.286900000000003</c:v>
                </c:pt>
                <c:pt idx="33545">
                  <c:v>-94.286699999999996</c:v>
                </c:pt>
                <c:pt idx="33546">
                  <c:v>-94.287300000000002</c:v>
                </c:pt>
                <c:pt idx="33547">
                  <c:v>-94.288899999999998</c:v>
                </c:pt>
                <c:pt idx="33548">
                  <c:v>-94.291200000000003</c:v>
                </c:pt>
                <c:pt idx="33549">
                  <c:v>-94.294300000000007</c:v>
                </c:pt>
                <c:pt idx="33550">
                  <c:v>-94.298100000000005</c:v>
                </c:pt>
                <c:pt idx="33551">
                  <c:v>-94.302599999999998</c:v>
                </c:pt>
                <c:pt idx="33552">
                  <c:v>-94.307599999999994</c:v>
                </c:pt>
                <c:pt idx="33553">
                  <c:v>-94.313299999999998</c:v>
                </c:pt>
                <c:pt idx="33554">
                  <c:v>-94.319500000000005</c:v>
                </c:pt>
                <c:pt idx="33555">
                  <c:v>-94.326099999999997</c:v>
                </c:pt>
                <c:pt idx="33556">
                  <c:v>-94.333299999999994</c:v>
                </c:pt>
                <c:pt idx="33557">
                  <c:v>-94.340999999999994</c:v>
                </c:pt>
                <c:pt idx="33558">
                  <c:v>-94.349100000000007</c:v>
                </c:pt>
                <c:pt idx="33559">
                  <c:v>-94.357600000000005</c:v>
                </c:pt>
                <c:pt idx="33560">
                  <c:v>-94.366500000000002</c:v>
                </c:pt>
                <c:pt idx="33561">
                  <c:v>-94.375699999999995</c:v>
                </c:pt>
                <c:pt idx="33562">
                  <c:v>-94.385199999999998</c:v>
                </c:pt>
                <c:pt idx="33563">
                  <c:v>-94.394999999999996</c:v>
                </c:pt>
                <c:pt idx="33564">
                  <c:v>-94.404899999999998</c:v>
                </c:pt>
                <c:pt idx="33565">
                  <c:v>-94.415099999999995</c:v>
                </c:pt>
                <c:pt idx="33566">
                  <c:v>-94.425399999999996</c:v>
                </c:pt>
                <c:pt idx="33567">
                  <c:v>-85.159599999999998</c:v>
                </c:pt>
                <c:pt idx="33568">
                  <c:v>-51.8489</c:v>
                </c:pt>
                <c:pt idx="33569">
                  <c:v>8.8128200000000003</c:v>
                </c:pt>
                <c:pt idx="33570">
                  <c:v>105.363</c:v>
                </c:pt>
                <c:pt idx="33571">
                  <c:v>224.91800000000001</c:v>
                </c:pt>
                <c:pt idx="33572">
                  <c:v>224.988</c:v>
                </c:pt>
                <c:pt idx="33573">
                  <c:v>225.048</c:v>
                </c:pt>
                <c:pt idx="33574">
                  <c:v>225.09800000000001</c:v>
                </c:pt>
                <c:pt idx="33575">
                  <c:v>225.14099999999999</c:v>
                </c:pt>
                <c:pt idx="33576">
                  <c:v>225.17699999999999</c:v>
                </c:pt>
                <c:pt idx="33577">
                  <c:v>225.20699999999999</c:v>
                </c:pt>
                <c:pt idx="33578">
                  <c:v>225.232</c:v>
                </c:pt>
                <c:pt idx="33579">
                  <c:v>225.25299999999999</c:v>
                </c:pt>
                <c:pt idx="33580">
                  <c:v>225.26900000000001</c:v>
                </c:pt>
                <c:pt idx="33581">
                  <c:v>225.28200000000001</c:v>
                </c:pt>
                <c:pt idx="33582">
                  <c:v>225.291</c:v>
                </c:pt>
                <c:pt idx="33583">
                  <c:v>225.298</c:v>
                </c:pt>
                <c:pt idx="33584">
                  <c:v>225.30199999999999</c:v>
                </c:pt>
                <c:pt idx="33585">
                  <c:v>225.303</c:v>
                </c:pt>
                <c:pt idx="33586">
                  <c:v>225.303</c:v>
                </c:pt>
                <c:pt idx="33587">
                  <c:v>225.30099999999999</c:v>
                </c:pt>
                <c:pt idx="33588">
                  <c:v>225.29599999999999</c:v>
                </c:pt>
                <c:pt idx="33589">
                  <c:v>225.291</c:v>
                </c:pt>
                <c:pt idx="33590">
                  <c:v>225.28299999999999</c:v>
                </c:pt>
                <c:pt idx="33591">
                  <c:v>225.27500000000001</c:v>
                </c:pt>
                <c:pt idx="33592">
                  <c:v>225.26499999999999</c:v>
                </c:pt>
                <c:pt idx="33593">
                  <c:v>225.25399999999999</c:v>
                </c:pt>
                <c:pt idx="33594">
                  <c:v>225.24199999999999</c:v>
                </c:pt>
                <c:pt idx="33595">
                  <c:v>225.23</c:v>
                </c:pt>
                <c:pt idx="33596">
                  <c:v>225.21600000000001</c:v>
                </c:pt>
                <c:pt idx="33597">
                  <c:v>225.202</c:v>
                </c:pt>
                <c:pt idx="33598">
                  <c:v>225.18799999999999</c:v>
                </c:pt>
                <c:pt idx="33599">
                  <c:v>225.172</c:v>
                </c:pt>
                <c:pt idx="33600">
                  <c:v>225.15700000000001</c:v>
                </c:pt>
                <c:pt idx="33601">
                  <c:v>225.14099999999999</c:v>
                </c:pt>
                <c:pt idx="33602">
                  <c:v>225.124</c:v>
                </c:pt>
                <c:pt idx="33603">
                  <c:v>225.108</c:v>
                </c:pt>
                <c:pt idx="33604">
                  <c:v>225.09100000000001</c:v>
                </c:pt>
                <c:pt idx="33605">
                  <c:v>225.07400000000001</c:v>
                </c:pt>
                <c:pt idx="33606">
                  <c:v>225.05699999999999</c:v>
                </c:pt>
                <c:pt idx="33607">
                  <c:v>225.03899999999999</c:v>
                </c:pt>
                <c:pt idx="33608">
                  <c:v>225.02199999999999</c:v>
                </c:pt>
                <c:pt idx="33609">
                  <c:v>225.005</c:v>
                </c:pt>
                <c:pt idx="33610">
                  <c:v>189.28100000000001</c:v>
                </c:pt>
                <c:pt idx="33611">
                  <c:v>119.96599999999999</c:v>
                </c:pt>
                <c:pt idx="33612">
                  <c:v>19.9405</c:v>
                </c:pt>
                <c:pt idx="33613">
                  <c:v>-94.486400000000003</c:v>
                </c:pt>
                <c:pt idx="33614">
                  <c:v>-94.460099999999997</c:v>
                </c:pt>
                <c:pt idx="33615">
                  <c:v>-94.438299999999998</c:v>
                </c:pt>
                <c:pt idx="33616">
                  <c:v>-94.420100000000005</c:v>
                </c:pt>
                <c:pt idx="33617">
                  <c:v>-94.405199999999994</c:v>
                </c:pt>
                <c:pt idx="33618">
                  <c:v>-94.393000000000001</c:v>
                </c:pt>
                <c:pt idx="33619">
                  <c:v>-94.383099999999999</c:v>
                </c:pt>
                <c:pt idx="33620">
                  <c:v>-94.375299999999996</c:v>
                </c:pt>
                <c:pt idx="33621">
                  <c:v>-94.369200000000006</c:v>
                </c:pt>
                <c:pt idx="33622">
                  <c:v>-94.364599999999996</c:v>
                </c:pt>
                <c:pt idx="33623">
                  <c:v>-94.361400000000003</c:v>
                </c:pt>
                <c:pt idx="33624">
                  <c:v>-94.359399999999994</c:v>
                </c:pt>
                <c:pt idx="33625">
                  <c:v>-94.358400000000003</c:v>
                </c:pt>
                <c:pt idx="33626">
                  <c:v>-94.3583</c:v>
                </c:pt>
                <c:pt idx="33627">
                  <c:v>-94.359099999999998</c:v>
                </c:pt>
                <c:pt idx="33628">
                  <c:v>-94.360699999999994</c:v>
                </c:pt>
                <c:pt idx="33629">
                  <c:v>-94.363</c:v>
                </c:pt>
                <c:pt idx="33630">
                  <c:v>-94.366</c:v>
                </c:pt>
                <c:pt idx="33631">
                  <c:v>-94.369600000000005</c:v>
                </c:pt>
                <c:pt idx="33632">
                  <c:v>-94.373699999999999</c:v>
                </c:pt>
                <c:pt idx="33633">
                  <c:v>-94.378500000000003</c:v>
                </c:pt>
                <c:pt idx="33634">
                  <c:v>-94.383799999999994</c:v>
                </c:pt>
                <c:pt idx="33635">
                  <c:v>-94.389700000000005</c:v>
                </c:pt>
                <c:pt idx="33636">
                  <c:v>-94.396100000000004</c:v>
                </c:pt>
                <c:pt idx="33637">
                  <c:v>-94.402900000000002</c:v>
                </c:pt>
                <c:pt idx="33638">
                  <c:v>-94.410300000000007</c:v>
                </c:pt>
                <c:pt idx="33639">
                  <c:v>-94.418199999999999</c:v>
                </c:pt>
                <c:pt idx="33640">
                  <c:v>-94.426400000000001</c:v>
                </c:pt>
                <c:pt idx="33641">
                  <c:v>-94.435199999999995</c:v>
                </c:pt>
                <c:pt idx="33642">
                  <c:v>-94.444299999999998</c:v>
                </c:pt>
                <c:pt idx="33643">
                  <c:v>-94.453800000000001</c:v>
                </c:pt>
                <c:pt idx="33644">
                  <c:v>-94.463700000000003</c:v>
                </c:pt>
                <c:pt idx="33645">
                  <c:v>-94.473799999999997</c:v>
                </c:pt>
                <c:pt idx="33646">
                  <c:v>-94.484300000000005</c:v>
                </c:pt>
                <c:pt idx="33647">
                  <c:v>-94.495000000000005</c:v>
                </c:pt>
                <c:pt idx="33648">
                  <c:v>-94.505899999999997</c:v>
                </c:pt>
                <c:pt idx="33649">
                  <c:v>-94.516999999999996</c:v>
                </c:pt>
                <c:pt idx="33650">
                  <c:v>-94.528099999999995</c:v>
                </c:pt>
                <c:pt idx="33651">
                  <c:v>-94.539299999999997</c:v>
                </c:pt>
                <c:pt idx="33652">
                  <c:v>-94.5505</c:v>
                </c:pt>
                <c:pt idx="33653">
                  <c:v>-94.561700000000002</c:v>
                </c:pt>
                <c:pt idx="33654">
                  <c:v>-94.572800000000001</c:v>
                </c:pt>
                <c:pt idx="33655">
                  <c:v>-94.583699999999993</c:v>
                </c:pt>
                <c:pt idx="33656">
                  <c:v>-74.412999999999997</c:v>
                </c:pt>
                <c:pt idx="33657">
                  <c:v>-28.6648</c:v>
                </c:pt>
                <c:pt idx="33658">
                  <c:v>47.444200000000002</c:v>
                </c:pt>
                <c:pt idx="33659">
                  <c:v>165.68199999999999</c:v>
                </c:pt>
                <c:pt idx="33660">
                  <c:v>225.31200000000001</c:v>
                </c:pt>
                <c:pt idx="33661">
                  <c:v>225.375</c:v>
                </c:pt>
                <c:pt idx="33662">
                  <c:v>225.428</c:v>
                </c:pt>
                <c:pt idx="33663">
                  <c:v>225.471</c:v>
                </c:pt>
                <c:pt idx="33664">
                  <c:v>225.50700000000001</c:v>
                </c:pt>
                <c:pt idx="33665">
                  <c:v>225.535</c:v>
                </c:pt>
                <c:pt idx="33666">
                  <c:v>225.55799999999999</c:v>
                </c:pt>
                <c:pt idx="33667">
                  <c:v>225.57499999999999</c:v>
                </c:pt>
                <c:pt idx="33668">
                  <c:v>225.58699999999999</c:v>
                </c:pt>
                <c:pt idx="33669">
                  <c:v>225.595</c:v>
                </c:pt>
                <c:pt idx="33670">
                  <c:v>225.6</c:v>
                </c:pt>
                <c:pt idx="33671">
                  <c:v>225.601</c:v>
                </c:pt>
                <c:pt idx="33672">
                  <c:v>225.59899999999999</c:v>
                </c:pt>
                <c:pt idx="33673">
                  <c:v>225.59399999999999</c:v>
                </c:pt>
                <c:pt idx="33674">
                  <c:v>225.58699999999999</c:v>
                </c:pt>
                <c:pt idx="33675">
                  <c:v>225.578</c:v>
                </c:pt>
                <c:pt idx="33676">
                  <c:v>225.56700000000001</c:v>
                </c:pt>
                <c:pt idx="33677">
                  <c:v>225.554</c:v>
                </c:pt>
                <c:pt idx="33678">
                  <c:v>225.53899999999999</c:v>
                </c:pt>
                <c:pt idx="33679">
                  <c:v>225.524</c:v>
                </c:pt>
                <c:pt idx="33680">
                  <c:v>225.50700000000001</c:v>
                </c:pt>
                <c:pt idx="33681">
                  <c:v>225.489</c:v>
                </c:pt>
                <c:pt idx="33682">
                  <c:v>225.471</c:v>
                </c:pt>
                <c:pt idx="33683">
                  <c:v>225.45099999999999</c:v>
                </c:pt>
                <c:pt idx="33684">
                  <c:v>225.43100000000001</c:v>
                </c:pt>
                <c:pt idx="33685">
                  <c:v>225.41</c:v>
                </c:pt>
                <c:pt idx="33686">
                  <c:v>225.38900000000001</c:v>
                </c:pt>
                <c:pt idx="33687">
                  <c:v>225.36799999999999</c:v>
                </c:pt>
                <c:pt idx="33688">
                  <c:v>225.346</c:v>
                </c:pt>
                <c:pt idx="33689">
                  <c:v>225.32400000000001</c:v>
                </c:pt>
                <c:pt idx="33690">
                  <c:v>225.30199999999999</c:v>
                </c:pt>
                <c:pt idx="33691">
                  <c:v>225.28</c:v>
                </c:pt>
                <c:pt idx="33692">
                  <c:v>225.25700000000001</c:v>
                </c:pt>
                <c:pt idx="33693">
                  <c:v>225.23500000000001</c:v>
                </c:pt>
                <c:pt idx="33694">
                  <c:v>225.21299999999999</c:v>
                </c:pt>
                <c:pt idx="33695">
                  <c:v>210.91399999999999</c:v>
                </c:pt>
                <c:pt idx="33696">
                  <c:v>164.76300000000001</c:v>
                </c:pt>
                <c:pt idx="33697">
                  <c:v>89.256600000000006</c:v>
                </c:pt>
                <c:pt idx="33698">
                  <c:v>-14.2719</c:v>
                </c:pt>
                <c:pt idx="33699">
                  <c:v>-94.549300000000002</c:v>
                </c:pt>
                <c:pt idx="33700">
                  <c:v>-94.522199999999998</c:v>
                </c:pt>
                <c:pt idx="33701">
                  <c:v>-94.499300000000005</c:v>
                </c:pt>
                <c:pt idx="33702">
                  <c:v>-94.48</c:v>
                </c:pt>
                <c:pt idx="33703">
                  <c:v>-94.463700000000003</c:v>
                </c:pt>
                <c:pt idx="33704">
                  <c:v>-94.45</c:v>
                </c:pt>
                <c:pt idx="33705">
                  <c:v>-94.438599999999994</c:v>
                </c:pt>
                <c:pt idx="33706">
                  <c:v>-94.429000000000002</c:v>
                </c:pt>
                <c:pt idx="33707">
                  <c:v>-94.421199999999999</c:v>
                </c:pt>
                <c:pt idx="33708">
                  <c:v>-94.4148</c:v>
                </c:pt>
                <c:pt idx="33709">
                  <c:v>-94.409700000000001</c:v>
                </c:pt>
                <c:pt idx="33710">
                  <c:v>-94.405699999999996</c:v>
                </c:pt>
                <c:pt idx="33711">
                  <c:v>-94.402699999999996</c:v>
                </c:pt>
                <c:pt idx="33712">
                  <c:v>-94.400599999999997</c:v>
                </c:pt>
                <c:pt idx="33713">
                  <c:v>-94.399299999999997</c:v>
                </c:pt>
                <c:pt idx="33714">
                  <c:v>-94.398799999999994</c:v>
                </c:pt>
                <c:pt idx="33715">
                  <c:v>-94.399000000000001</c:v>
                </c:pt>
                <c:pt idx="33716">
                  <c:v>-94.399799999999999</c:v>
                </c:pt>
                <c:pt idx="33717">
                  <c:v>-94.401200000000003</c:v>
                </c:pt>
                <c:pt idx="33718">
                  <c:v>-94.403199999999998</c:v>
                </c:pt>
                <c:pt idx="33719">
                  <c:v>-94.405799999999999</c:v>
                </c:pt>
                <c:pt idx="33720">
                  <c:v>-94.408900000000003</c:v>
                </c:pt>
                <c:pt idx="33721">
                  <c:v>-94.412499999999994</c:v>
                </c:pt>
                <c:pt idx="33722">
                  <c:v>-94.416600000000003</c:v>
                </c:pt>
                <c:pt idx="33723">
                  <c:v>-94.421300000000002</c:v>
                </c:pt>
                <c:pt idx="33724">
                  <c:v>-94.426400000000001</c:v>
                </c:pt>
                <c:pt idx="33725">
                  <c:v>-94.432000000000002</c:v>
                </c:pt>
                <c:pt idx="33726">
                  <c:v>-94.438100000000006</c:v>
                </c:pt>
                <c:pt idx="33727">
                  <c:v>-94.444500000000005</c:v>
                </c:pt>
                <c:pt idx="33728">
                  <c:v>-94.451400000000007</c:v>
                </c:pt>
                <c:pt idx="33729">
                  <c:v>-94.458600000000004</c:v>
                </c:pt>
                <c:pt idx="33730">
                  <c:v>-94.466200000000001</c:v>
                </c:pt>
                <c:pt idx="33731">
                  <c:v>-94.474199999999996</c:v>
                </c:pt>
                <c:pt idx="33732">
                  <c:v>-94.482299999999995</c:v>
                </c:pt>
                <c:pt idx="33733">
                  <c:v>-94.490799999999993</c:v>
                </c:pt>
                <c:pt idx="33734">
                  <c:v>-94.499399999999994</c:v>
                </c:pt>
                <c:pt idx="33735">
                  <c:v>-94.508200000000002</c:v>
                </c:pt>
                <c:pt idx="33736">
                  <c:v>-94.516999999999996</c:v>
                </c:pt>
                <c:pt idx="33737">
                  <c:v>-74.879800000000003</c:v>
                </c:pt>
                <c:pt idx="33738">
                  <c:v>-27.369199999999999</c:v>
                </c:pt>
                <c:pt idx="33739">
                  <c:v>53.857199999999999</c:v>
                </c:pt>
                <c:pt idx="33740">
                  <c:v>182.81200000000001</c:v>
                </c:pt>
                <c:pt idx="33741">
                  <c:v>225.142</c:v>
                </c:pt>
                <c:pt idx="33742">
                  <c:v>225.203</c:v>
                </c:pt>
                <c:pt idx="33743">
                  <c:v>225.25399999999999</c:v>
                </c:pt>
                <c:pt idx="33744">
                  <c:v>225.29599999999999</c:v>
                </c:pt>
                <c:pt idx="33745">
                  <c:v>225.33099999999999</c:v>
                </c:pt>
                <c:pt idx="33746">
                  <c:v>225.36</c:v>
                </c:pt>
                <c:pt idx="33747">
                  <c:v>225.38300000000001</c:v>
                </c:pt>
                <c:pt idx="33748">
                  <c:v>225.40100000000001</c:v>
                </c:pt>
                <c:pt idx="33749">
                  <c:v>225.41399999999999</c:v>
                </c:pt>
                <c:pt idx="33750">
                  <c:v>225.42400000000001</c:v>
                </c:pt>
                <c:pt idx="33751">
                  <c:v>225.429</c:v>
                </c:pt>
                <c:pt idx="33752">
                  <c:v>225.43199999999999</c:v>
                </c:pt>
                <c:pt idx="33753">
                  <c:v>225.43199999999999</c:v>
                </c:pt>
                <c:pt idx="33754">
                  <c:v>225.429</c:v>
                </c:pt>
                <c:pt idx="33755">
                  <c:v>225.42400000000001</c:v>
                </c:pt>
                <c:pt idx="33756">
                  <c:v>225.416</c:v>
                </c:pt>
                <c:pt idx="33757">
                  <c:v>225.40700000000001</c:v>
                </c:pt>
                <c:pt idx="33758">
                  <c:v>225.39500000000001</c:v>
                </c:pt>
                <c:pt idx="33759">
                  <c:v>225.38200000000001</c:v>
                </c:pt>
                <c:pt idx="33760">
                  <c:v>225.36799999999999</c:v>
                </c:pt>
                <c:pt idx="33761">
                  <c:v>225.352</c:v>
                </c:pt>
                <c:pt idx="33762">
                  <c:v>225.33500000000001</c:v>
                </c:pt>
                <c:pt idx="33763">
                  <c:v>225.31700000000001</c:v>
                </c:pt>
                <c:pt idx="33764">
                  <c:v>225.297</c:v>
                </c:pt>
                <c:pt idx="33765">
                  <c:v>225.27699999999999</c:v>
                </c:pt>
                <c:pt idx="33766">
                  <c:v>225.25700000000001</c:v>
                </c:pt>
                <c:pt idx="33767">
                  <c:v>225.23500000000001</c:v>
                </c:pt>
                <c:pt idx="33768">
                  <c:v>225.21299999999999</c:v>
                </c:pt>
                <c:pt idx="33769">
                  <c:v>225.19</c:v>
                </c:pt>
                <c:pt idx="33770">
                  <c:v>225.167</c:v>
                </c:pt>
                <c:pt idx="33771">
                  <c:v>225.14400000000001</c:v>
                </c:pt>
                <c:pt idx="33772">
                  <c:v>225.12</c:v>
                </c:pt>
                <c:pt idx="33773">
                  <c:v>225.096</c:v>
                </c:pt>
                <c:pt idx="33774">
                  <c:v>225.072</c:v>
                </c:pt>
                <c:pt idx="33775">
                  <c:v>225.048</c:v>
                </c:pt>
                <c:pt idx="33776">
                  <c:v>225.024</c:v>
                </c:pt>
                <c:pt idx="33777">
                  <c:v>225</c:v>
                </c:pt>
                <c:pt idx="33778">
                  <c:v>224.977</c:v>
                </c:pt>
                <c:pt idx="33779">
                  <c:v>224.953</c:v>
                </c:pt>
                <c:pt idx="33780">
                  <c:v>224.93</c:v>
                </c:pt>
                <c:pt idx="33781">
                  <c:v>224.90700000000001</c:v>
                </c:pt>
                <c:pt idx="33782">
                  <c:v>224.88399999999999</c:v>
                </c:pt>
                <c:pt idx="33783">
                  <c:v>213.32499999999999</c:v>
                </c:pt>
                <c:pt idx="33784">
                  <c:v>168.74299999999999</c:v>
                </c:pt>
                <c:pt idx="33785">
                  <c:v>94.376000000000005</c:v>
                </c:pt>
                <c:pt idx="33786">
                  <c:v>-7.9099599999999999</c:v>
                </c:pt>
                <c:pt idx="33787">
                  <c:v>-94.413300000000007</c:v>
                </c:pt>
                <c:pt idx="33788">
                  <c:v>-94.386600000000001</c:v>
                </c:pt>
                <c:pt idx="33789">
                  <c:v>-94.3643</c:v>
                </c:pt>
                <c:pt idx="33790">
                  <c:v>-94.345699999999994</c:v>
                </c:pt>
                <c:pt idx="33791">
                  <c:v>-94.330299999999994</c:v>
                </c:pt>
                <c:pt idx="33792">
                  <c:v>-94.317599999999999</c:v>
                </c:pt>
                <c:pt idx="33793">
                  <c:v>-94.307400000000001</c:v>
                </c:pt>
                <c:pt idx="33794">
                  <c:v>-94.299199999999999</c:v>
                </c:pt>
                <c:pt idx="33795">
                  <c:v>-94.292900000000003</c:v>
                </c:pt>
                <c:pt idx="33796">
                  <c:v>-94.288200000000003</c:v>
                </c:pt>
                <c:pt idx="33797">
                  <c:v>-94.284999999999997</c:v>
                </c:pt>
                <c:pt idx="33798">
                  <c:v>-94.283000000000001</c:v>
                </c:pt>
                <c:pt idx="33799">
                  <c:v>-94.2821</c:v>
                </c:pt>
                <c:pt idx="33800">
                  <c:v>-94.282300000000006</c:v>
                </c:pt>
                <c:pt idx="33801">
                  <c:v>-94.283500000000004</c:v>
                </c:pt>
                <c:pt idx="33802">
                  <c:v>-94.285499999999999</c:v>
                </c:pt>
                <c:pt idx="33803">
                  <c:v>-94.288300000000007</c:v>
                </c:pt>
                <c:pt idx="33804">
                  <c:v>-94.291799999999995</c:v>
                </c:pt>
                <c:pt idx="33805">
                  <c:v>-94.296099999999996</c:v>
                </c:pt>
                <c:pt idx="33806">
                  <c:v>-94.301000000000002</c:v>
                </c:pt>
                <c:pt idx="33807">
                  <c:v>-94.3065</c:v>
                </c:pt>
                <c:pt idx="33808">
                  <c:v>-94.312600000000003</c:v>
                </c:pt>
                <c:pt idx="33809">
                  <c:v>-94.319299999999998</c:v>
                </c:pt>
                <c:pt idx="33810">
                  <c:v>-94.326499999999996</c:v>
                </c:pt>
                <c:pt idx="33811">
                  <c:v>-94.334100000000007</c:v>
                </c:pt>
                <c:pt idx="33812">
                  <c:v>-94.342299999999994</c:v>
                </c:pt>
                <c:pt idx="33813">
                  <c:v>-94.350899999999996</c:v>
                </c:pt>
                <c:pt idx="33814">
                  <c:v>-94.359800000000007</c:v>
                </c:pt>
                <c:pt idx="33815">
                  <c:v>-94.369200000000006</c:v>
                </c:pt>
                <c:pt idx="33816">
                  <c:v>-94.378900000000002</c:v>
                </c:pt>
                <c:pt idx="33817">
                  <c:v>-94.388800000000003</c:v>
                </c:pt>
                <c:pt idx="33818">
                  <c:v>-94.399100000000004</c:v>
                </c:pt>
                <c:pt idx="33819">
                  <c:v>-94.409499999999994</c:v>
                </c:pt>
                <c:pt idx="33820">
                  <c:v>-94.420100000000005</c:v>
                </c:pt>
                <c:pt idx="33821">
                  <c:v>-94.430800000000005</c:v>
                </c:pt>
                <c:pt idx="33822">
                  <c:v>-92.668199999999999</c:v>
                </c:pt>
                <c:pt idx="33823">
                  <c:v>-67.453400000000002</c:v>
                </c:pt>
                <c:pt idx="33824">
                  <c:v>-16.753599999999999</c:v>
                </c:pt>
                <c:pt idx="33825">
                  <c:v>65.606499999999997</c:v>
                </c:pt>
                <c:pt idx="33826">
                  <c:v>193.83500000000001</c:v>
                </c:pt>
                <c:pt idx="33827">
                  <c:v>224.99</c:v>
                </c:pt>
                <c:pt idx="33828">
                  <c:v>225.054</c:v>
                </c:pt>
                <c:pt idx="33829">
                  <c:v>225.108</c:v>
                </c:pt>
                <c:pt idx="33830">
                  <c:v>225.154</c:v>
                </c:pt>
                <c:pt idx="33831">
                  <c:v>225.19200000000001</c:v>
                </c:pt>
                <c:pt idx="33832">
                  <c:v>225.22499999999999</c:v>
                </c:pt>
                <c:pt idx="33833">
                  <c:v>225.25200000000001</c:v>
                </c:pt>
                <c:pt idx="33834">
                  <c:v>225.274</c:v>
                </c:pt>
                <c:pt idx="33835">
                  <c:v>225.291</c:v>
                </c:pt>
                <c:pt idx="33836">
                  <c:v>225.30500000000001</c:v>
                </c:pt>
                <c:pt idx="33837">
                  <c:v>225.316</c:v>
                </c:pt>
                <c:pt idx="33838">
                  <c:v>225.32300000000001</c:v>
                </c:pt>
                <c:pt idx="33839">
                  <c:v>225.327</c:v>
                </c:pt>
                <c:pt idx="33840">
                  <c:v>225.32900000000001</c:v>
                </c:pt>
                <c:pt idx="33841">
                  <c:v>225.32900000000001</c:v>
                </c:pt>
                <c:pt idx="33842">
                  <c:v>225.327</c:v>
                </c:pt>
                <c:pt idx="33843">
                  <c:v>225.32300000000001</c:v>
                </c:pt>
                <c:pt idx="33844">
                  <c:v>225.31700000000001</c:v>
                </c:pt>
                <c:pt idx="33845">
                  <c:v>225.31</c:v>
                </c:pt>
                <c:pt idx="33846">
                  <c:v>225.30199999999999</c:v>
                </c:pt>
                <c:pt idx="33847">
                  <c:v>225.292</c:v>
                </c:pt>
                <c:pt idx="33848">
                  <c:v>225.28100000000001</c:v>
                </c:pt>
                <c:pt idx="33849">
                  <c:v>225.26900000000001</c:v>
                </c:pt>
                <c:pt idx="33850">
                  <c:v>225.25700000000001</c:v>
                </c:pt>
                <c:pt idx="33851">
                  <c:v>225.24299999999999</c:v>
                </c:pt>
                <c:pt idx="33852">
                  <c:v>225.22900000000001</c:v>
                </c:pt>
                <c:pt idx="33853">
                  <c:v>225.214</c:v>
                </c:pt>
                <c:pt idx="33854">
                  <c:v>225.19900000000001</c:v>
                </c:pt>
                <c:pt idx="33855">
                  <c:v>225.18299999999999</c:v>
                </c:pt>
                <c:pt idx="33856">
                  <c:v>225.167</c:v>
                </c:pt>
                <c:pt idx="33857">
                  <c:v>225.15100000000001</c:v>
                </c:pt>
                <c:pt idx="33858">
                  <c:v>225.13399999999999</c:v>
                </c:pt>
                <c:pt idx="33859">
                  <c:v>225.11699999999999</c:v>
                </c:pt>
                <c:pt idx="33860">
                  <c:v>225.1</c:v>
                </c:pt>
                <c:pt idx="33861">
                  <c:v>225.083</c:v>
                </c:pt>
                <c:pt idx="33862">
                  <c:v>225.066</c:v>
                </c:pt>
                <c:pt idx="33863">
                  <c:v>225.04900000000001</c:v>
                </c:pt>
                <c:pt idx="33864">
                  <c:v>211.322</c:v>
                </c:pt>
                <c:pt idx="33865">
                  <c:v>161.77000000000001</c:v>
                </c:pt>
                <c:pt idx="33866">
                  <c:v>79.616399999999999</c:v>
                </c:pt>
                <c:pt idx="33867">
                  <c:v>-32.874699999999997</c:v>
                </c:pt>
                <c:pt idx="33868">
                  <c:v>-94.489000000000004</c:v>
                </c:pt>
                <c:pt idx="33869">
                  <c:v>-94.464500000000001</c:v>
                </c:pt>
                <c:pt idx="33870">
                  <c:v>-94.444100000000006</c:v>
                </c:pt>
                <c:pt idx="33871">
                  <c:v>-94.427199999999999</c:v>
                </c:pt>
                <c:pt idx="33872">
                  <c:v>-94.413300000000007</c:v>
                </c:pt>
                <c:pt idx="33873">
                  <c:v>-94.401899999999998</c:v>
                </c:pt>
                <c:pt idx="33874">
                  <c:v>-94.392700000000005</c:v>
                </c:pt>
                <c:pt idx="33875">
                  <c:v>-94.385499999999993</c:v>
                </c:pt>
                <c:pt idx="33876">
                  <c:v>-94.379800000000003</c:v>
                </c:pt>
                <c:pt idx="33877">
                  <c:v>-94.375600000000006</c:v>
                </c:pt>
                <c:pt idx="33878">
                  <c:v>-94.372699999999995</c:v>
                </c:pt>
                <c:pt idx="33879">
                  <c:v>-94.370900000000006</c:v>
                </c:pt>
                <c:pt idx="33880">
                  <c:v>-94.370099999999994</c:v>
                </c:pt>
                <c:pt idx="33881">
                  <c:v>-94.370199999999997</c:v>
                </c:pt>
                <c:pt idx="33882">
                  <c:v>-94.371099999999998</c:v>
                </c:pt>
                <c:pt idx="33883">
                  <c:v>-94.372699999999995</c:v>
                </c:pt>
                <c:pt idx="33884">
                  <c:v>-94.375</c:v>
                </c:pt>
                <c:pt idx="33885">
                  <c:v>-94.378</c:v>
                </c:pt>
                <c:pt idx="33886">
                  <c:v>-94.381600000000006</c:v>
                </c:pt>
                <c:pt idx="33887">
                  <c:v>-94.3857</c:v>
                </c:pt>
                <c:pt idx="33888">
                  <c:v>-94.390500000000003</c:v>
                </c:pt>
                <c:pt idx="33889">
                  <c:v>-94.395700000000005</c:v>
                </c:pt>
                <c:pt idx="33890">
                  <c:v>-94.401600000000002</c:v>
                </c:pt>
                <c:pt idx="33891">
                  <c:v>-94.407899999999998</c:v>
                </c:pt>
                <c:pt idx="33892">
                  <c:v>-94.414699999999996</c:v>
                </c:pt>
                <c:pt idx="33893">
                  <c:v>-94.421999999999997</c:v>
                </c:pt>
                <c:pt idx="33894">
                  <c:v>-94.4298</c:v>
                </c:pt>
                <c:pt idx="33895">
                  <c:v>-94.438000000000002</c:v>
                </c:pt>
                <c:pt idx="33896">
                  <c:v>-94.446600000000004</c:v>
                </c:pt>
                <c:pt idx="33897">
                  <c:v>-94.455699999999993</c:v>
                </c:pt>
                <c:pt idx="33898">
                  <c:v>-94.465100000000007</c:v>
                </c:pt>
                <c:pt idx="33899">
                  <c:v>-94.474800000000002</c:v>
                </c:pt>
                <c:pt idx="33900">
                  <c:v>-94.484899999999996</c:v>
                </c:pt>
                <c:pt idx="33901">
                  <c:v>-94.495199999999997</c:v>
                </c:pt>
                <c:pt idx="33902">
                  <c:v>-94.505799999999994</c:v>
                </c:pt>
                <c:pt idx="33903">
                  <c:v>-94.516499999999994</c:v>
                </c:pt>
                <c:pt idx="33904">
                  <c:v>-94.5274</c:v>
                </c:pt>
                <c:pt idx="33905">
                  <c:v>-94.538399999999996</c:v>
                </c:pt>
                <c:pt idx="33906">
                  <c:v>-94.549400000000006</c:v>
                </c:pt>
                <c:pt idx="33907">
                  <c:v>-94.560400000000001</c:v>
                </c:pt>
                <c:pt idx="33908">
                  <c:v>-94.571299999999994</c:v>
                </c:pt>
                <c:pt idx="33909">
                  <c:v>-94.582099999999997</c:v>
                </c:pt>
                <c:pt idx="33910">
                  <c:v>-91.754199999999997</c:v>
                </c:pt>
                <c:pt idx="33911">
                  <c:v>-63.994399999999999</c:v>
                </c:pt>
                <c:pt idx="33912">
                  <c:v>-9.2832799999999995</c:v>
                </c:pt>
                <c:pt idx="33913">
                  <c:v>78.900199999999998</c:v>
                </c:pt>
                <c:pt idx="33914">
                  <c:v>215.73099999999999</c:v>
                </c:pt>
                <c:pt idx="33915">
                  <c:v>225.346</c:v>
                </c:pt>
                <c:pt idx="33916">
                  <c:v>225.404</c:v>
                </c:pt>
                <c:pt idx="33917">
                  <c:v>225.453</c:v>
                </c:pt>
                <c:pt idx="33918">
                  <c:v>225.49299999999999</c:v>
                </c:pt>
                <c:pt idx="33919">
                  <c:v>225.52500000000001</c:v>
                </c:pt>
                <c:pt idx="33920">
                  <c:v>225.55099999999999</c:v>
                </c:pt>
                <c:pt idx="33921">
                  <c:v>225.57</c:v>
                </c:pt>
                <c:pt idx="33922">
                  <c:v>225.58500000000001</c:v>
                </c:pt>
                <c:pt idx="33923">
                  <c:v>225.595</c:v>
                </c:pt>
                <c:pt idx="33924">
                  <c:v>225.601</c:v>
                </c:pt>
                <c:pt idx="33925">
                  <c:v>225.60400000000001</c:v>
                </c:pt>
                <c:pt idx="33926">
                  <c:v>225.60300000000001</c:v>
                </c:pt>
                <c:pt idx="33927">
                  <c:v>225.59899999999999</c:v>
                </c:pt>
                <c:pt idx="33928">
                  <c:v>225.59299999999999</c:v>
                </c:pt>
                <c:pt idx="33929">
                  <c:v>225.584</c:v>
                </c:pt>
                <c:pt idx="33930">
                  <c:v>225.57400000000001</c:v>
                </c:pt>
                <c:pt idx="33931">
                  <c:v>225.56100000000001</c:v>
                </c:pt>
                <c:pt idx="33932">
                  <c:v>225.547</c:v>
                </c:pt>
                <c:pt idx="33933">
                  <c:v>225.53200000000001</c:v>
                </c:pt>
                <c:pt idx="33934">
                  <c:v>225.51499999999999</c:v>
                </c:pt>
                <c:pt idx="33935">
                  <c:v>225.49700000000001</c:v>
                </c:pt>
                <c:pt idx="33936">
                  <c:v>225.47800000000001</c:v>
                </c:pt>
                <c:pt idx="33937">
                  <c:v>225.459</c:v>
                </c:pt>
                <c:pt idx="33938">
                  <c:v>225.43899999999999</c:v>
                </c:pt>
                <c:pt idx="33939">
                  <c:v>225.41800000000001</c:v>
                </c:pt>
                <c:pt idx="33940">
                  <c:v>225.39599999999999</c:v>
                </c:pt>
                <c:pt idx="33941">
                  <c:v>225.375</c:v>
                </c:pt>
                <c:pt idx="33942">
                  <c:v>225.35300000000001</c:v>
                </c:pt>
                <c:pt idx="33943">
                  <c:v>225.33</c:v>
                </c:pt>
                <c:pt idx="33944">
                  <c:v>225.30799999999999</c:v>
                </c:pt>
                <c:pt idx="33945">
                  <c:v>225.285</c:v>
                </c:pt>
                <c:pt idx="33946">
                  <c:v>225.262</c:v>
                </c:pt>
                <c:pt idx="33947">
                  <c:v>225.239</c:v>
                </c:pt>
                <c:pt idx="33948">
                  <c:v>225.21600000000001</c:v>
                </c:pt>
                <c:pt idx="33949">
                  <c:v>225.19399999999999</c:v>
                </c:pt>
                <c:pt idx="33950">
                  <c:v>221.11799999999999</c:v>
                </c:pt>
                <c:pt idx="33951">
                  <c:v>184.54499999999999</c:v>
                </c:pt>
                <c:pt idx="33952">
                  <c:v>118.328</c:v>
                </c:pt>
                <c:pt idx="33953">
                  <c:v>24.267600000000002</c:v>
                </c:pt>
                <c:pt idx="33954">
                  <c:v>-94.546800000000005</c:v>
                </c:pt>
                <c:pt idx="33955">
                  <c:v>-94.518299999999996</c:v>
                </c:pt>
                <c:pt idx="33956">
                  <c:v>-94.494299999999996</c:v>
                </c:pt>
                <c:pt idx="33957">
                  <c:v>-94.474000000000004</c:v>
                </c:pt>
                <c:pt idx="33958">
                  <c:v>-94.456800000000001</c:v>
                </c:pt>
                <c:pt idx="33959">
                  <c:v>-94.442499999999995</c:v>
                </c:pt>
                <c:pt idx="33960">
                  <c:v>-94.430499999999995</c:v>
                </c:pt>
                <c:pt idx="33961">
                  <c:v>-94.420500000000004</c:v>
                </c:pt>
                <c:pt idx="33962">
                  <c:v>-94.412300000000002</c:v>
                </c:pt>
                <c:pt idx="33963">
                  <c:v>-94.405600000000007</c:v>
                </c:pt>
                <c:pt idx="33964">
                  <c:v>-94.400300000000001</c:v>
                </c:pt>
                <c:pt idx="33965">
                  <c:v>-94.396100000000004</c:v>
                </c:pt>
                <c:pt idx="33966">
                  <c:v>-94.393100000000004</c:v>
                </c:pt>
                <c:pt idx="33967">
                  <c:v>-94.391000000000005</c:v>
                </c:pt>
                <c:pt idx="33968">
                  <c:v>-94.389700000000005</c:v>
                </c:pt>
                <c:pt idx="33969">
                  <c:v>-94.389200000000002</c:v>
                </c:pt>
                <c:pt idx="33970">
                  <c:v>-94.389399999999995</c:v>
                </c:pt>
                <c:pt idx="33971">
                  <c:v>-94.390299999999996</c:v>
                </c:pt>
                <c:pt idx="33972">
                  <c:v>-94.391900000000007</c:v>
                </c:pt>
                <c:pt idx="33973">
                  <c:v>-94.394000000000005</c:v>
                </c:pt>
                <c:pt idx="33974">
                  <c:v>-94.396699999999996</c:v>
                </c:pt>
                <c:pt idx="33975">
                  <c:v>-94.399900000000002</c:v>
                </c:pt>
                <c:pt idx="33976">
                  <c:v>-94.403700000000001</c:v>
                </c:pt>
                <c:pt idx="33977">
                  <c:v>-94.408000000000001</c:v>
                </c:pt>
                <c:pt idx="33978">
                  <c:v>-94.412800000000004</c:v>
                </c:pt>
                <c:pt idx="33979">
                  <c:v>-94.418000000000006</c:v>
                </c:pt>
                <c:pt idx="33980">
                  <c:v>-94.4238</c:v>
                </c:pt>
                <c:pt idx="33981">
                  <c:v>-94.429900000000004</c:v>
                </c:pt>
                <c:pt idx="33982">
                  <c:v>-94.436499999999995</c:v>
                </c:pt>
                <c:pt idx="33983">
                  <c:v>-94.4435</c:v>
                </c:pt>
                <c:pt idx="33984">
                  <c:v>-94.450800000000001</c:v>
                </c:pt>
                <c:pt idx="33985">
                  <c:v>-94.458500000000001</c:v>
                </c:pt>
                <c:pt idx="33986">
                  <c:v>-94.466399999999993</c:v>
                </c:pt>
                <c:pt idx="33987">
                  <c:v>-94.474599999999995</c:v>
                </c:pt>
                <c:pt idx="33988">
                  <c:v>-94.483000000000004</c:v>
                </c:pt>
                <c:pt idx="33989">
                  <c:v>-94.491699999999994</c:v>
                </c:pt>
                <c:pt idx="33990">
                  <c:v>-94.500399999999999</c:v>
                </c:pt>
                <c:pt idx="33991">
                  <c:v>-91.682500000000005</c:v>
                </c:pt>
                <c:pt idx="33992">
                  <c:v>-62.615499999999997</c:v>
                </c:pt>
                <c:pt idx="33993">
                  <c:v>-4.4897499999999999</c:v>
                </c:pt>
                <c:pt idx="33994">
                  <c:v>90.671099999999996</c:v>
                </c:pt>
                <c:pt idx="33995">
                  <c:v>225.071</c:v>
                </c:pt>
                <c:pt idx="33996">
                  <c:v>225.13900000000001</c:v>
                </c:pt>
                <c:pt idx="33997">
                  <c:v>225.19499999999999</c:v>
                </c:pt>
                <c:pt idx="33998">
                  <c:v>225.24299999999999</c:v>
                </c:pt>
                <c:pt idx="33999">
                  <c:v>225.28200000000001</c:v>
                </c:pt>
                <c:pt idx="34000">
                  <c:v>225.315</c:v>
                </c:pt>
                <c:pt idx="34001">
                  <c:v>225.34100000000001</c:v>
                </c:pt>
                <c:pt idx="34002">
                  <c:v>225.36199999999999</c:v>
                </c:pt>
                <c:pt idx="34003">
                  <c:v>225.37899999999999</c:v>
                </c:pt>
                <c:pt idx="34004">
                  <c:v>225.39099999999999</c:v>
                </c:pt>
                <c:pt idx="34005">
                  <c:v>225.399</c:v>
                </c:pt>
                <c:pt idx="34006">
                  <c:v>225.404</c:v>
                </c:pt>
                <c:pt idx="34007">
                  <c:v>225.405</c:v>
                </c:pt>
                <c:pt idx="34008">
                  <c:v>225.404</c:v>
                </c:pt>
                <c:pt idx="34009">
                  <c:v>225.40100000000001</c:v>
                </c:pt>
                <c:pt idx="34010">
                  <c:v>225.39500000000001</c:v>
                </c:pt>
                <c:pt idx="34011">
                  <c:v>225.387</c:v>
                </c:pt>
                <c:pt idx="34012">
                  <c:v>225.37700000000001</c:v>
                </c:pt>
                <c:pt idx="34013">
                  <c:v>225.36500000000001</c:v>
                </c:pt>
                <c:pt idx="34014">
                  <c:v>225.352</c:v>
                </c:pt>
                <c:pt idx="34015">
                  <c:v>225.33799999999999</c:v>
                </c:pt>
                <c:pt idx="34016">
                  <c:v>225.322</c:v>
                </c:pt>
                <c:pt idx="34017">
                  <c:v>225.30500000000001</c:v>
                </c:pt>
                <c:pt idx="34018">
                  <c:v>225.28700000000001</c:v>
                </c:pt>
                <c:pt idx="34019">
                  <c:v>225.268</c:v>
                </c:pt>
                <c:pt idx="34020">
                  <c:v>225.24799999999999</c:v>
                </c:pt>
                <c:pt idx="34021">
                  <c:v>225.227</c:v>
                </c:pt>
                <c:pt idx="34022">
                  <c:v>225.20599999999999</c:v>
                </c:pt>
                <c:pt idx="34023">
                  <c:v>225.184</c:v>
                </c:pt>
                <c:pt idx="34024">
                  <c:v>225.16200000000001</c:v>
                </c:pt>
                <c:pt idx="34025">
                  <c:v>225.13900000000001</c:v>
                </c:pt>
                <c:pt idx="34026">
                  <c:v>225.11600000000001</c:v>
                </c:pt>
                <c:pt idx="34027">
                  <c:v>225.09299999999999</c:v>
                </c:pt>
                <c:pt idx="34028">
                  <c:v>225.07</c:v>
                </c:pt>
                <c:pt idx="34029">
                  <c:v>225.04599999999999</c:v>
                </c:pt>
                <c:pt idx="34030">
                  <c:v>225.023</c:v>
                </c:pt>
                <c:pt idx="34031">
                  <c:v>224.999</c:v>
                </c:pt>
                <c:pt idx="34032">
                  <c:v>224.976</c:v>
                </c:pt>
                <c:pt idx="34033">
                  <c:v>224.953</c:v>
                </c:pt>
                <c:pt idx="34034">
                  <c:v>224.93</c:v>
                </c:pt>
                <c:pt idx="34035">
                  <c:v>224.90700000000001</c:v>
                </c:pt>
                <c:pt idx="34036">
                  <c:v>224.88499999999999</c:v>
                </c:pt>
                <c:pt idx="34037">
                  <c:v>224.863</c:v>
                </c:pt>
                <c:pt idx="34038">
                  <c:v>203.98</c:v>
                </c:pt>
                <c:pt idx="34039">
                  <c:v>150.59</c:v>
                </c:pt>
                <c:pt idx="34040">
                  <c:v>67.701800000000006</c:v>
                </c:pt>
                <c:pt idx="34041">
                  <c:v>-43.105899999999998</c:v>
                </c:pt>
                <c:pt idx="34042">
                  <c:v>-94.400499999999994</c:v>
                </c:pt>
                <c:pt idx="34043">
                  <c:v>-94.375399999999999</c:v>
                </c:pt>
                <c:pt idx="34044">
                  <c:v>-94.354500000000002</c:v>
                </c:pt>
                <c:pt idx="34045">
                  <c:v>-94.337100000000007</c:v>
                </c:pt>
                <c:pt idx="34046">
                  <c:v>-94.322800000000001</c:v>
                </c:pt>
                <c:pt idx="34047">
                  <c:v>-94.311199999999999</c:v>
                </c:pt>
                <c:pt idx="34048">
                  <c:v>-94.301900000000003</c:v>
                </c:pt>
                <c:pt idx="34049">
                  <c:v>-94.294600000000003</c:v>
                </c:pt>
                <c:pt idx="34050">
                  <c:v>-94.289100000000005</c:v>
                </c:pt>
                <c:pt idx="34051">
                  <c:v>-94.2851</c:v>
                </c:pt>
                <c:pt idx="34052">
                  <c:v>-94.282600000000002</c:v>
                </c:pt>
                <c:pt idx="34053">
                  <c:v>-94.281300000000002</c:v>
                </c:pt>
                <c:pt idx="34054">
                  <c:v>-94.281099999999995</c:v>
                </c:pt>
                <c:pt idx="34055">
                  <c:v>-94.281899999999993</c:v>
                </c:pt>
                <c:pt idx="34056">
                  <c:v>-94.283600000000007</c:v>
                </c:pt>
                <c:pt idx="34057">
                  <c:v>-94.286100000000005</c:v>
                </c:pt>
                <c:pt idx="34058">
                  <c:v>-94.289500000000004</c:v>
                </c:pt>
                <c:pt idx="34059">
                  <c:v>-94.293599999999998</c:v>
                </c:pt>
                <c:pt idx="34060">
                  <c:v>-94.298299999999998</c:v>
                </c:pt>
                <c:pt idx="34061">
                  <c:v>-94.303700000000006</c:v>
                </c:pt>
                <c:pt idx="34062">
                  <c:v>-94.309700000000007</c:v>
                </c:pt>
                <c:pt idx="34063">
                  <c:v>-94.316299999999998</c:v>
                </c:pt>
                <c:pt idx="34064">
                  <c:v>-94.323400000000007</c:v>
                </c:pt>
                <c:pt idx="34065">
                  <c:v>-94.3309</c:v>
                </c:pt>
                <c:pt idx="34066">
                  <c:v>-94.338999999999999</c:v>
                </c:pt>
                <c:pt idx="34067">
                  <c:v>-94.3476</c:v>
                </c:pt>
                <c:pt idx="34068">
                  <c:v>-94.356499999999997</c:v>
                </c:pt>
                <c:pt idx="34069">
                  <c:v>-94.365799999999993</c:v>
                </c:pt>
                <c:pt idx="34070">
                  <c:v>-94.375500000000002</c:v>
                </c:pt>
                <c:pt idx="34071">
                  <c:v>-94.385400000000004</c:v>
                </c:pt>
                <c:pt idx="34072">
                  <c:v>-94.395700000000005</c:v>
                </c:pt>
                <c:pt idx="34073">
                  <c:v>-94.406199999999998</c:v>
                </c:pt>
                <c:pt idx="34074">
                  <c:v>-94.416799999999995</c:v>
                </c:pt>
                <c:pt idx="34075">
                  <c:v>-94.427599999999998</c:v>
                </c:pt>
                <c:pt idx="34076">
                  <c:v>-94.438500000000005</c:v>
                </c:pt>
                <c:pt idx="34077">
                  <c:v>-94.4495</c:v>
                </c:pt>
                <c:pt idx="34078">
                  <c:v>-77.680400000000006</c:v>
                </c:pt>
                <c:pt idx="34079">
                  <c:v>-36.543100000000003</c:v>
                </c:pt>
                <c:pt idx="34080">
                  <c:v>33.3673</c:v>
                </c:pt>
                <c:pt idx="34081">
                  <c:v>142.77000000000001</c:v>
                </c:pt>
                <c:pt idx="34082">
                  <c:v>224.99299999999999</c:v>
                </c:pt>
                <c:pt idx="34083">
                  <c:v>225.06</c:v>
                </c:pt>
                <c:pt idx="34084">
                  <c:v>225.11799999999999</c:v>
                </c:pt>
                <c:pt idx="34085">
                  <c:v>225.166</c:v>
                </c:pt>
                <c:pt idx="34086">
                  <c:v>225.20699999999999</c:v>
                </c:pt>
                <c:pt idx="34087">
                  <c:v>225.24199999999999</c:v>
                </c:pt>
                <c:pt idx="34088">
                  <c:v>225.27</c:v>
                </c:pt>
                <c:pt idx="34089">
                  <c:v>225.29400000000001</c:v>
                </c:pt>
                <c:pt idx="34090">
                  <c:v>225.31200000000001</c:v>
                </c:pt>
                <c:pt idx="34091">
                  <c:v>225.327</c:v>
                </c:pt>
                <c:pt idx="34092">
                  <c:v>225.33799999999999</c:v>
                </c:pt>
                <c:pt idx="34093">
                  <c:v>225.346</c:v>
                </c:pt>
                <c:pt idx="34094">
                  <c:v>225.351</c:v>
                </c:pt>
                <c:pt idx="34095">
                  <c:v>225.35400000000001</c:v>
                </c:pt>
                <c:pt idx="34096">
                  <c:v>225.35400000000001</c:v>
                </c:pt>
                <c:pt idx="34097">
                  <c:v>225.352</c:v>
                </c:pt>
                <c:pt idx="34098">
                  <c:v>225.34899999999999</c:v>
                </c:pt>
                <c:pt idx="34099">
                  <c:v>225.34299999999999</c:v>
                </c:pt>
                <c:pt idx="34100">
                  <c:v>225.33600000000001</c:v>
                </c:pt>
                <c:pt idx="34101">
                  <c:v>225.328</c:v>
                </c:pt>
                <c:pt idx="34102">
                  <c:v>225.31800000000001</c:v>
                </c:pt>
                <c:pt idx="34103">
                  <c:v>225.30699999999999</c:v>
                </c:pt>
                <c:pt idx="34104">
                  <c:v>225.29599999999999</c:v>
                </c:pt>
                <c:pt idx="34105">
                  <c:v>225.28299999999999</c:v>
                </c:pt>
                <c:pt idx="34106">
                  <c:v>225.27</c:v>
                </c:pt>
                <c:pt idx="34107">
                  <c:v>225.256</c:v>
                </c:pt>
                <c:pt idx="34108">
                  <c:v>225.24100000000001</c:v>
                </c:pt>
                <c:pt idx="34109">
                  <c:v>225.226</c:v>
                </c:pt>
                <c:pt idx="34110">
                  <c:v>225.21</c:v>
                </c:pt>
                <c:pt idx="34111">
                  <c:v>225.19399999999999</c:v>
                </c:pt>
                <c:pt idx="34112">
                  <c:v>225.17699999999999</c:v>
                </c:pt>
                <c:pt idx="34113">
                  <c:v>225.161</c:v>
                </c:pt>
                <c:pt idx="34114">
                  <c:v>225.14400000000001</c:v>
                </c:pt>
                <c:pt idx="34115">
                  <c:v>225.12700000000001</c:v>
                </c:pt>
                <c:pt idx="34116">
                  <c:v>225.11</c:v>
                </c:pt>
                <c:pt idx="34117">
                  <c:v>225.09299999999999</c:v>
                </c:pt>
                <c:pt idx="34118">
                  <c:v>225.07499999999999</c:v>
                </c:pt>
                <c:pt idx="34119">
                  <c:v>198.84</c:v>
                </c:pt>
                <c:pt idx="34120">
                  <c:v>138.285</c:v>
                </c:pt>
                <c:pt idx="34121">
                  <c:v>46.2836</c:v>
                </c:pt>
                <c:pt idx="34122">
                  <c:v>-75.285799999999995</c:v>
                </c:pt>
                <c:pt idx="34123">
                  <c:v>-94.493300000000005</c:v>
                </c:pt>
                <c:pt idx="34124">
                  <c:v>-94.470299999999995</c:v>
                </c:pt>
                <c:pt idx="34125">
                  <c:v>-94.451099999999997</c:v>
                </c:pt>
                <c:pt idx="34126">
                  <c:v>-94.435299999999998</c:v>
                </c:pt>
                <c:pt idx="34127">
                  <c:v>-94.422200000000004</c:v>
                </c:pt>
                <c:pt idx="34128">
                  <c:v>-94.411600000000007</c:v>
                </c:pt>
                <c:pt idx="34129">
                  <c:v>-94.403000000000006</c:v>
                </c:pt>
                <c:pt idx="34130">
                  <c:v>-94.396199999999993</c:v>
                </c:pt>
                <c:pt idx="34131">
                  <c:v>-94.390900000000002</c:v>
                </c:pt>
                <c:pt idx="34132">
                  <c:v>-94.387100000000004</c:v>
                </c:pt>
                <c:pt idx="34133">
                  <c:v>-94.384399999999999</c:v>
                </c:pt>
                <c:pt idx="34134">
                  <c:v>-94.382800000000003</c:v>
                </c:pt>
                <c:pt idx="34135">
                  <c:v>-94.382099999999994</c:v>
                </c:pt>
                <c:pt idx="34136">
                  <c:v>-94.382300000000001</c:v>
                </c:pt>
                <c:pt idx="34137">
                  <c:v>-94.383200000000002</c:v>
                </c:pt>
                <c:pt idx="34138">
                  <c:v>-94.384799999999998</c:v>
                </c:pt>
                <c:pt idx="34139">
                  <c:v>-94.387100000000004</c:v>
                </c:pt>
                <c:pt idx="34140">
                  <c:v>-94.39</c:v>
                </c:pt>
                <c:pt idx="34141">
                  <c:v>-94.393500000000003</c:v>
                </c:pt>
                <c:pt idx="34142">
                  <c:v>-94.397599999999997</c:v>
                </c:pt>
                <c:pt idx="34143">
                  <c:v>-94.402199999999993</c:v>
                </c:pt>
                <c:pt idx="34144">
                  <c:v>-94.407300000000006</c:v>
                </c:pt>
                <c:pt idx="34145">
                  <c:v>-94.412999999999997</c:v>
                </c:pt>
                <c:pt idx="34146">
                  <c:v>-94.4191</c:v>
                </c:pt>
                <c:pt idx="34147">
                  <c:v>-94.425700000000006</c:v>
                </c:pt>
                <c:pt idx="34148">
                  <c:v>-94.4328</c:v>
                </c:pt>
                <c:pt idx="34149">
                  <c:v>-94.440299999999993</c:v>
                </c:pt>
                <c:pt idx="34150">
                  <c:v>-94.448300000000003</c:v>
                </c:pt>
                <c:pt idx="34151">
                  <c:v>-94.456599999999995</c:v>
                </c:pt>
                <c:pt idx="34152">
                  <c:v>-94.465400000000002</c:v>
                </c:pt>
                <c:pt idx="34153">
                  <c:v>-94.474500000000006</c:v>
                </c:pt>
                <c:pt idx="34154">
                  <c:v>-94.483900000000006</c:v>
                </c:pt>
                <c:pt idx="34155">
                  <c:v>-94.493700000000004</c:v>
                </c:pt>
                <c:pt idx="34156">
                  <c:v>-94.503699999999995</c:v>
                </c:pt>
                <c:pt idx="34157">
                  <c:v>-94.513900000000007</c:v>
                </c:pt>
                <c:pt idx="34158">
                  <c:v>-94.524199999999993</c:v>
                </c:pt>
                <c:pt idx="34159">
                  <c:v>-94.534700000000001</c:v>
                </c:pt>
                <c:pt idx="34160">
                  <c:v>-94.545299999999997</c:v>
                </c:pt>
                <c:pt idx="34161">
                  <c:v>-94.555899999999994</c:v>
                </c:pt>
                <c:pt idx="34162">
                  <c:v>-94.566500000000005</c:v>
                </c:pt>
                <c:pt idx="34163">
                  <c:v>-94.576999999999998</c:v>
                </c:pt>
                <c:pt idx="34164">
                  <c:v>-94.587400000000002</c:v>
                </c:pt>
                <c:pt idx="34165">
                  <c:v>-82.840900000000005</c:v>
                </c:pt>
                <c:pt idx="34166">
                  <c:v>-45.292499999999997</c:v>
                </c:pt>
                <c:pt idx="34167">
                  <c:v>21.6221</c:v>
                </c:pt>
                <c:pt idx="34168">
                  <c:v>127.348</c:v>
                </c:pt>
                <c:pt idx="34169">
                  <c:v>225.30199999999999</c:v>
                </c:pt>
                <c:pt idx="34170">
                  <c:v>225.36699999999999</c:v>
                </c:pt>
                <c:pt idx="34171">
                  <c:v>225.422</c:v>
                </c:pt>
                <c:pt idx="34172">
                  <c:v>225.46600000000001</c:v>
                </c:pt>
                <c:pt idx="34173">
                  <c:v>225.50299999999999</c:v>
                </c:pt>
                <c:pt idx="34174">
                  <c:v>225.53200000000001</c:v>
                </c:pt>
                <c:pt idx="34175">
                  <c:v>225.55600000000001</c:v>
                </c:pt>
                <c:pt idx="34176">
                  <c:v>225.57300000000001</c:v>
                </c:pt>
                <c:pt idx="34177">
                  <c:v>225.58600000000001</c:v>
                </c:pt>
                <c:pt idx="34178">
                  <c:v>225.59399999999999</c:v>
                </c:pt>
                <c:pt idx="34179">
                  <c:v>225.59899999999999</c:v>
                </c:pt>
                <c:pt idx="34180">
                  <c:v>225.6</c:v>
                </c:pt>
                <c:pt idx="34181">
                  <c:v>225.59700000000001</c:v>
                </c:pt>
                <c:pt idx="34182">
                  <c:v>225.59200000000001</c:v>
                </c:pt>
                <c:pt idx="34183">
                  <c:v>225.58500000000001</c:v>
                </c:pt>
                <c:pt idx="34184">
                  <c:v>225.57599999999999</c:v>
                </c:pt>
                <c:pt idx="34185">
                  <c:v>225.56399999999999</c:v>
                </c:pt>
                <c:pt idx="34186">
                  <c:v>225.55099999999999</c:v>
                </c:pt>
                <c:pt idx="34187">
                  <c:v>225.536</c:v>
                </c:pt>
                <c:pt idx="34188">
                  <c:v>225.52</c:v>
                </c:pt>
                <c:pt idx="34189">
                  <c:v>225.50200000000001</c:v>
                </c:pt>
                <c:pt idx="34190">
                  <c:v>225.48400000000001</c:v>
                </c:pt>
                <c:pt idx="34191">
                  <c:v>225.465</c:v>
                </c:pt>
                <c:pt idx="34192">
                  <c:v>225.44499999999999</c:v>
                </c:pt>
                <c:pt idx="34193">
                  <c:v>225.42400000000001</c:v>
                </c:pt>
                <c:pt idx="34194">
                  <c:v>225.40299999999999</c:v>
                </c:pt>
                <c:pt idx="34195">
                  <c:v>225.381</c:v>
                </c:pt>
                <c:pt idx="34196">
                  <c:v>225.35900000000001</c:v>
                </c:pt>
                <c:pt idx="34197">
                  <c:v>225.33600000000001</c:v>
                </c:pt>
                <c:pt idx="34198">
                  <c:v>225.31299999999999</c:v>
                </c:pt>
                <c:pt idx="34199">
                  <c:v>225.291</c:v>
                </c:pt>
                <c:pt idx="34200">
                  <c:v>225.268</c:v>
                </c:pt>
                <c:pt idx="34201">
                  <c:v>225.245</c:v>
                </c:pt>
                <c:pt idx="34202">
                  <c:v>225.22200000000001</c:v>
                </c:pt>
                <c:pt idx="34203">
                  <c:v>225.19900000000001</c:v>
                </c:pt>
                <c:pt idx="34204">
                  <c:v>225.17599999999999</c:v>
                </c:pt>
                <c:pt idx="34205">
                  <c:v>225.15299999999999</c:v>
                </c:pt>
                <c:pt idx="34206">
                  <c:v>197.93</c:v>
                </c:pt>
                <c:pt idx="34207">
                  <c:v>140.39500000000001</c:v>
                </c:pt>
                <c:pt idx="34208">
                  <c:v>54.756799999999998</c:v>
                </c:pt>
                <c:pt idx="34209">
                  <c:v>-58.07</c:v>
                </c:pt>
                <c:pt idx="34210">
                  <c:v>-94.516999999999996</c:v>
                </c:pt>
                <c:pt idx="34211">
                  <c:v>-94.491600000000005</c:v>
                </c:pt>
                <c:pt idx="34212">
                  <c:v>-94.470200000000006</c:v>
                </c:pt>
                <c:pt idx="34213">
                  <c:v>-94.452100000000002</c:v>
                </c:pt>
                <c:pt idx="34214">
                  <c:v>-94.436999999999998</c:v>
                </c:pt>
                <c:pt idx="34215">
                  <c:v>-94.424300000000002</c:v>
                </c:pt>
                <c:pt idx="34216">
                  <c:v>-94.413899999999998</c:v>
                </c:pt>
                <c:pt idx="34217">
                  <c:v>-94.405199999999994</c:v>
                </c:pt>
                <c:pt idx="34218">
                  <c:v>-94.398200000000003</c:v>
                </c:pt>
                <c:pt idx="34219">
                  <c:v>-94.392600000000002</c:v>
                </c:pt>
                <c:pt idx="34220">
                  <c:v>-94.388300000000001</c:v>
                </c:pt>
                <c:pt idx="34221">
                  <c:v>-94.385000000000005</c:v>
                </c:pt>
                <c:pt idx="34222">
                  <c:v>-94.382800000000003</c:v>
                </c:pt>
                <c:pt idx="34223">
                  <c:v>-94.381399999999999</c:v>
                </c:pt>
                <c:pt idx="34224">
                  <c:v>-94.380899999999997</c:v>
                </c:pt>
                <c:pt idx="34225">
                  <c:v>-94.381</c:v>
                </c:pt>
                <c:pt idx="34226">
                  <c:v>-94.381900000000002</c:v>
                </c:pt>
                <c:pt idx="34227">
                  <c:v>-94.383399999999995</c:v>
                </c:pt>
                <c:pt idx="34228">
                  <c:v>-94.385400000000004</c:v>
                </c:pt>
                <c:pt idx="34229">
                  <c:v>-94.388099999999994</c:v>
                </c:pt>
                <c:pt idx="34230">
                  <c:v>-94.391300000000001</c:v>
                </c:pt>
                <c:pt idx="34231">
                  <c:v>-94.394999999999996</c:v>
                </c:pt>
                <c:pt idx="34232">
                  <c:v>-94.399299999999997</c:v>
                </c:pt>
                <c:pt idx="34233">
                  <c:v>-94.403999999999996</c:v>
                </c:pt>
                <c:pt idx="34234">
                  <c:v>-94.409199999999998</c:v>
                </c:pt>
                <c:pt idx="34235">
                  <c:v>-94.4148</c:v>
                </c:pt>
                <c:pt idx="34236">
                  <c:v>-94.420900000000003</c:v>
                </c:pt>
                <c:pt idx="34237">
                  <c:v>-94.427300000000002</c:v>
                </c:pt>
                <c:pt idx="34238">
                  <c:v>-94.434200000000004</c:v>
                </c:pt>
                <c:pt idx="34239">
                  <c:v>-94.441400000000002</c:v>
                </c:pt>
                <c:pt idx="34240">
                  <c:v>-94.448899999999995</c:v>
                </c:pt>
                <c:pt idx="34241">
                  <c:v>-94.456699999999998</c:v>
                </c:pt>
                <c:pt idx="34242">
                  <c:v>-94.464699999999993</c:v>
                </c:pt>
                <c:pt idx="34243">
                  <c:v>-94.472999999999999</c:v>
                </c:pt>
                <c:pt idx="34244">
                  <c:v>-94.481399999999994</c:v>
                </c:pt>
                <c:pt idx="34245">
                  <c:v>-94.49</c:v>
                </c:pt>
                <c:pt idx="34246">
                  <c:v>-83.473200000000006</c:v>
                </c:pt>
                <c:pt idx="34247">
                  <c:v>-45.792700000000004</c:v>
                </c:pt>
                <c:pt idx="34248">
                  <c:v>22.764800000000001</c:v>
                </c:pt>
                <c:pt idx="34249">
                  <c:v>132.81299999999999</c:v>
                </c:pt>
                <c:pt idx="34250">
                  <c:v>225.059</c:v>
                </c:pt>
                <c:pt idx="34251">
                  <c:v>225.12299999999999</c:v>
                </c:pt>
                <c:pt idx="34252">
                  <c:v>225.17699999999999</c:v>
                </c:pt>
                <c:pt idx="34253">
                  <c:v>225.22200000000001</c:v>
                </c:pt>
                <c:pt idx="34254">
                  <c:v>225.26</c:v>
                </c:pt>
                <c:pt idx="34255">
                  <c:v>225.291</c:v>
                </c:pt>
                <c:pt idx="34256">
                  <c:v>225.316</c:v>
                </c:pt>
                <c:pt idx="34257">
                  <c:v>225.33500000000001</c:v>
                </c:pt>
                <c:pt idx="34258">
                  <c:v>225.351</c:v>
                </c:pt>
                <c:pt idx="34259">
                  <c:v>225.36199999999999</c:v>
                </c:pt>
                <c:pt idx="34260">
                  <c:v>225.369</c:v>
                </c:pt>
                <c:pt idx="34261">
                  <c:v>225.374</c:v>
                </c:pt>
                <c:pt idx="34262">
                  <c:v>225.375</c:v>
                </c:pt>
                <c:pt idx="34263">
                  <c:v>225.374</c:v>
                </c:pt>
                <c:pt idx="34264">
                  <c:v>225.37</c:v>
                </c:pt>
                <c:pt idx="34265">
                  <c:v>225.364</c:v>
                </c:pt>
                <c:pt idx="34266">
                  <c:v>225.35599999999999</c:v>
                </c:pt>
                <c:pt idx="34267">
                  <c:v>225.34700000000001</c:v>
                </c:pt>
                <c:pt idx="34268">
                  <c:v>225.33500000000001</c:v>
                </c:pt>
                <c:pt idx="34269">
                  <c:v>225.322</c:v>
                </c:pt>
                <c:pt idx="34270">
                  <c:v>225.30799999999999</c:v>
                </c:pt>
                <c:pt idx="34271">
                  <c:v>225.29300000000001</c:v>
                </c:pt>
                <c:pt idx="34272">
                  <c:v>225.27600000000001</c:v>
                </c:pt>
                <c:pt idx="34273">
                  <c:v>225.25800000000001</c:v>
                </c:pt>
                <c:pt idx="34274">
                  <c:v>225.24</c:v>
                </c:pt>
                <c:pt idx="34275">
                  <c:v>225.221</c:v>
                </c:pt>
                <c:pt idx="34276">
                  <c:v>225.20099999999999</c:v>
                </c:pt>
                <c:pt idx="34277">
                  <c:v>225.18</c:v>
                </c:pt>
                <c:pt idx="34278">
                  <c:v>225.15899999999999</c:v>
                </c:pt>
                <c:pt idx="34279">
                  <c:v>225.137</c:v>
                </c:pt>
                <c:pt idx="34280">
                  <c:v>225.11500000000001</c:v>
                </c:pt>
                <c:pt idx="34281">
                  <c:v>225.09299999999999</c:v>
                </c:pt>
                <c:pt idx="34282">
                  <c:v>225.071</c:v>
                </c:pt>
                <c:pt idx="34283">
                  <c:v>225.048</c:v>
                </c:pt>
                <c:pt idx="34284">
                  <c:v>225.02600000000001</c:v>
                </c:pt>
                <c:pt idx="34285">
                  <c:v>225.00299999999999</c:v>
                </c:pt>
                <c:pt idx="34286">
                  <c:v>224.98099999999999</c:v>
                </c:pt>
                <c:pt idx="34287">
                  <c:v>224.958</c:v>
                </c:pt>
                <c:pt idx="34288">
                  <c:v>224.93600000000001</c:v>
                </c:pt>
                <c:pt idx="34289">
                  <c:v>224.91399999999999</c:v>
                </c:pt>
                <c:pt idx="34290">
                  <c:v>224.892</c:v>
                </c:pt>
                <c:pt idx="34291">
                  <c:v>224.87100000000001</c:v>
                </c:pt>
                <c:pt idx="34292">
                  <c:v>224.85</c:v>
                </c:pt>
                <c:pt idx="34293">
                  <c:v>192.16900000000001</c:v>
                </c:pt>
                <c:pt idx="34294">
                  <c:v>127.94199999999999</c:v>
                </c:pt>
                <c:pt idx="34295">
                  <c:v>34.915799999999997</c:v>
                </c:pt>
                <c:pt idx="34296">
                  <c:v>-85.567400000000006</c:v>
                </c:pt>
                <c:pt idx="34297">
                  <c:v>-94.390699999999995</c:v>
                </c:pt>
                <c:pt idx="34298">
                  <c:v>-94.367500000000007</c:v>
                </c:pt>
                <c:pt idx="34299">
                  <c:v>-94.348200000000006</c:v>
                </c:pt>
                <c:pt idx="34300">
                  <c:v>-94.332400000000007</c:v>
                </c:pt>
                <c:pt idx="34301">
                  <c:v>-94.319400000000002</c:v>
                </c:pt>
                <c:pt idx="34302">
                  <c:v>-94.308899999999994</c:v>
                </c:pt>
                <c:pt idx="34303">
                  <c:v>-94.300600000000003</c:v>
                </c:pt>
                <c:pt idx="34304">
                  <c:v>-94.294200000000004</c:v>
                </c:pt>
                <c:pt idx="34305">
                  <c:v>-94.289500000000004</c:v>
                </c:pt>
                <c:pt idx="34306">
                  <c:v>-94.286299999999997</c:v>
                </c:pt>
                <c:pt idx="34307">
                  <c:v>-94.284400000000005</c:v>
                </c:pt>
                <c:pt idx="34308">
                  <c:v>-94.283699999999996</c:v>
                </c:pt>
                <c:pt idx="34309">
                  <c:v>-94.284000000000006</c:v>
                </c:pt>
                <c:pt idx="34310">
                  <c:v>-94.285300000000007</c:v>
                </c:pt>
                <c:pt idx="34311">
                  <c:v>-94.287400000000005</c:v>
                </c:pt>
                <c:pt idx="34312">
                  <c:v>-94.290400000000005</c:v>
                </c:pt>
                <c:pt idx="34313">
                  <c:v>-94.2941</c:v>
                </c:pt>
                <c:pt idx="34314">
                  <c:v>-94.298500000000004</c:v>
                </c:pt>
                <c:pt idx="34315">
                  <c:v>-94.3035</c:v>
                </c:pt>
                <c:pt idx="34316">
                  <c:v>-94.309200000000004</c:v>
                </c:pt>
                <c:pt idx="34317">
                  <c:v>-94.315399999999997</c:v>
                </c:pt>
                <c:pt idx="34318">
                  <c:v>-94.322199999999995</c:v>
                </c:pt>
                <c:pt idx="34319">
                  <c:v>-94.329499999999996</c:v>
                </c:pt>
                <c:pt idx="34320">
                  <c:v>-94.337299999999999</c:v>
                </c:pt>
                <c:pt idx="34321">
                  <c:v>-94.345600000000005</c:v>
                </c:pt>
                <c:pt idx="34322">
                  <c:v>-94.354299999999995</c:v>
                </c:pt>
                <c:pt idx="34323">
                  <c:v>-94.363399999999999</c:v>
                </c:pt>
                <c:pt idx="34324">
                  <c:v>-94.372900000000001</c:v>
                </c:pt>
                <c:pt idx="34325">
                  <c:v>-94.3827</c:v>
                </c:pt>
                <c:pt idx="34326">
                  <c:v>-94.392799999999994</c:v>
                </c:pt>
                <c:pt idx="34327">
                  <c:v>-94.403199999999998</c:v>
                </c:pt>
                <c:pt idx="34328">
                  <c:v>-94.413799999999995</c:v>
                </c:pt>
                <c:pt idx="34329">
                  <c:v>-94.424700000000001</c:v>
                </c:pt>
                <c:pt idx="34330">
                  <c:v>-94.435599999999994</c:v>
                </c:pt>
                <c:pt idx="34331">
                  <c:v>-94.446600000000004</c:v>
                </c:pt>
                <c:pt idx="34332">
                  <c:v>-94.457700000000003</c:v>
                </c:pt>
                <c:pt idx="34333">
                  <c:v>-86.059200000000004</c:v>
                </c:pt>
                <c:pt idx="34334">
                  <c:v>-53.9589</c:v>
                </c:pt>
                <c:pt idx="34335">
                  <c:v>4.7737699999999998</c:v>
                </c:pt>
                <c:pt idx="34336">
                  <c:v>97.998699999999999</c:v>
                </c:pt>
                <c:pt idx="34337">
                  <c:v>224.999</c:v>
                </c:pt>
                <c:pt idx="34338">
                  <c:v>225.07</c:v>
                </c:pt>
                <c:pt idx="34339">
                  <c:v>225.13</c:v>
                </c:pt>
                <c:pt idx="34340">
                  <c:v>225.18199999999999</c:v>
                </c:pt>
                <c:pt idx="34341">
                  <c:v>225.22499999999999</c:v>
                </c:pt>
                <c:pt idx="34342">
                  <c:v>225.261</c:v>
                </c:pt>
                <c:pt idx="34343">
                  <c:v>225.291</c:v>
                </c:pt>
                <c:pt idx="34344">
                  <c:v>225.315</c:v>
                </c:pt>
                <c:pt idx="34345">
                  <c:v>225.33500000000001</c:v>
                </c:pt>
                <c:pt idx="34346">
                  <c:v>225.351</c:v>
                </c:pt>
                <c:pt idx="34347">
                  <c:v>225.363</c:v>
                </c:pt>
                <c:pt idx="34348">
                  <c:v>225.37100000000001</c:v>
                </c:pt>
                <c:pt idx="34349">
                  <c:v>225.37700000000001</c:v>
                </c:pt>
                <c:pt idx="34350">
                  <c:v>225.38</c:v>
                </c:pt>
                <c:pt idx="34351">
                  <c:v>225.381</c:v>
                </c:pt>
                <c:pt idx="34352">
                  <c:v>225.37899999999999</c:v>
                </c:pt>
                <c:pt idx="34353">
                  <c:v>225.375</c:v>
                </c:pt>
                <c:pt idx="34354">
                  <c:v>225.37</c:v>
                </c:pt>
                <c:pt idx="34355">
                  <c:v>225.363</c:v>
                </c:pt>
                <c:pt idx="34356">
                  <c:v>225.35499999999999</c:v>
                </c:pt>
                <c:pt idx="34357">
                  <c:v>225.345</c:v>
                </c:pt>
                <c:pt idx="34358">
                  <c:v>225.334</c:v>
                </c:pt>
                <c:pt idx="34359">
                  <c:v>225.32300000000001</c:v>
                </c:pt>
                <c:pt idx="34360">
                  <c:v>225.31</c:v>
                </c:pt>
                <c:pt idx="34361">
                  <c:v>225.297</c:v>
                </c:pt>
                <c:pt idx="34362">
                  <c:v>225.28200000000001</c:v>
                </c:pt>
                <c:pt idx="34363">
                  <c:v>225.268</c:v>
                </c:pt>
                <c:pt idx="34364">
                  <c:v>225.25200000000001</c:v>
                </c:pt>
                <c:pt idx="34365">
                  <c:v>225.23699999999999</c:v>
                </c:pt>
                <c:pt idx="34366">
                  <c:v>225.221</c:v>
                </c:pt>
                <c:pt idx="34367">
                  <c:v>225.20400000000001</c:v>
                </c:pt>
                <c:pt idx="34368">
                  <c:v>225.18700000000001</c:v>
                </c:pt>
                <c:pt idx="34369">
                  <c:v>225.17099999999999</c:v>
                </c:pt>
                <c:pt idx="34370">
                  <c:v>225.154</c:v>
                </c:pt>
                <c:pt idx="34371">
                  <c:v>225.136</c:v>
                </c:pt>
                <c:pt idx="34372">
                  <c:v>225.119</c:v>
                </c:pt>
                <c:pt idx="34373">
                  <c:v>225.102</c:v>
                </c:pt>
                <c:pt idx="34374">
                  <c:v>189.489</c:v>
                </c:pt>
                <c:pt idx="34375">
                  <c:v>120.982</c:v>
                </c:pt>
                <c:pt idx="34376">
                  <c:v>22.178599999999999</c:v>
                </c:pt>
                <c:pt idx="34377">
                  <c:v>-94.526700000000005</c:v>
                </c:pt>
                <c:pt idx="34378">
                  <c:v>-94.500100000000003</c:v>
                </c:pt>
                <c:pt idx="34379">
                  <c:v>-94.477999999999994</c:v>
                </c:pt>
                <c:pt idx="34380">
                  <c:v>-94.459500000000006</c:v>
                </c:pt>
                <c:pt idx="34381">
                  <c:v>-94.444199999999995</c:v>
                </c:pt>
                <c:pt idx="34382">
                  <c:v>-94.4315</c:v>
                </c:pt>
                <c:pt idx="34383">
                  <c:v>-94.421199999999999</c:v>
                </c:pt>
                <c:pt idx="34384">
                  <c:v>-94.412800000000004</c:v>
                </c:pt>
                <c:pt idx="34385">
                  <c:v>-94.406199999999998</c:v>
                </c:pt>
                <c:pt idx="34386">
                  <c:v>-94.4011</c:v>
                </c:pt>
                <c:pt idx="34387">
                  <c:v>-94.397300000000001</c:v>
                </c:pt>
                <c:pt idx="34388">
                  <c:v>-94.394499999999994</c:v>
                </c:pt>
                <c:pt idx="34389">
                  <c:v>-94.392799999999994</c:v>
                </c:pt>
                <c:pt idx="34390">
                  <c:v>-94.392099999999999</c:v>
                </c:pt>
                <c:pt idx="34391">
                  <c:v>-94.392099999999999</c:v>
                </c:pt>
                <c:pt idx="34392">
                  <c:v>-94.392799999999994</c:v>
                </c:pt>
                <c:pt idx="34393">
                  <c:v>-94.394199999999998</c:v>
                </c:pt>
                <c:pt idx="34394">
                  <c:v>-94.396299999999997</c:v>
                </c:pt>
                <c:pt idx="34395">
                  <c:v>-94.398899999999998</c:v>
                </c:pt>
                <c:pt idx="34396">
                  <c:v>-94.402100000000004</c:v>
                </c:pt>
                <c:pt idx="34397">
                  <c:v>-94.405900000000003</c:v>
                </c:pt>
                <c:pt idx="34398">
                  <c:v>-94.410200000000003</c:v>
                </c:pt>
                <c:pt idx="34399">
                  <c:v>-94.415000000000006</c:v>
                </c:pt>
                <c:pt idx="34400">
                  <c:v>-94.420299999999997</c:v>
                </c:pt>
                <c:pt idx="34401">
                  <c:v>-94.426000000000002</c:v>
                </c:pt>
                <c:pt idx="34402">
                  <c:v>-94.432299999999998</c:v>
                </c:pt>
                <c:pt idx="34403">
                  <c:v>-94.439099999999996</c:v>
                </c:pt>
                <c:pt idx="34404">
                  <c:v>-94.446200000000005</c:v>
                </c:pt>
                <c:pt idx="34405">
                  <c:v>-94.453900000000004</c:v>
                </c:pt>
                <c:pt idx="34406">
                  <c:v>-94.4619</c:v>
                </c:pt>
                <c:pt idx="34407">
                  <c:v>-94.470399999999998</c:v>
                </c:pt>
                <c:pt idx="34408">
                  <c:v>-94.479200000000006</c:v>
                </c:pt>
                <c:pt idx="34409">
                  <c:v>-94.488299999999995</c:v>
                </c:pt>
                <c:pt idx="34410">
                  <c:v>-94.497799999999998</c:v>
                </c:pt>
                <c:pt idx="34411">
                  <c:v>-94.507499999999993</c:v>
                </c:pt>
                <c:pt idx="34412">
                  <c:v>-94.517399999999995</c:v>
                </c:pt>
                <c:pt idx="34413">
                  <c:v>-94.527500000000003</c:v>
                </c:pt>
                <c:pt idx="34414">
                  <c:v>-94.537800000000004</c:v>
                </c:pt>
                <c:pt idx="34415">
                  <c:v>-94.548100000000005</c:v>
                </c:pt>
                <c:pt idx="34416">
                  <c:v>-94.558499999999995</c:v>
                </c:pt>
                <c:pt idx="34417">
                  <c:v>-94.568799999999996</c:v>
                </c:pt>
                <c:pt idx="34418">
                  <c:v>-94.579099999999997</c:v>
                </c:pt>
                <c:pt idx="34419">
                  <c:v>-94.589299999999994</c:v>
                </c:pt>
                <c:pt idx="34420">
                  <c:v>-73.047799999999995</c:v>
                </c:pt>
                <c:pt idx="34421">
                  <c:v>-24.5932</c:v>
                </c:pt>
                <c:pt idx="34422">
                  <c:v>56.190899999999999</c:v>
                </c:pt>
                <c:pt idx="34423">
                  <c:v>182.49799999999999</c:v>
                </c:pt>
                <c:pt idx="34424">
                  <c:v>225.322</c:v>
                </c:pt>
                <c:pt idx="34425">
                  <c:v>225.38300000000001</c:v>
                </c:pt>
                <c:pt idx="34426">
                  <c:v>225.43299999999999</c:v>
                </c:pt>
                <c:pt idx="34427">
                  <c:v>225.47499999999999</c:v>
                </c:pt>
                <c:pt idx="34428">
                  <c:v>225.50899999999999</c:v>
                </c:pt>
                <c:pt idx="34429">
                  <c:v>225.536</c:v>
                </c:pt>
                <c:pt idx="34430">
                  <c:v>225.55699999999999</c:v>
                </c:pt>
                <c:pt idx="34431">
                  <c:v>225.572</c:v>
                </c:pt>
                <c:pt idx="34432">
                  <c:v>225.583</c:v>
                </c:pt>
                <c:pt idx="34433">
                  <c:v>225.59</c:v>
                </c:pt>
                <c:pt idx="34434">
                  <c:v>225.59299999999999</c:v>
                </c:pt>
                <c:pt idx="34435">
                  <c:v>225.59299999999999</c:v>
                </c:pt>
                <c:pt idx="34436">
                  <c:v>225.59</c:v>
                </c:pt>
                <c:pt idx="34437">
                  <c:v>225.584</c:v>
                </c:pt>
                <c:pt idx="34438">
                  <c:v>225.57599999999999</c:v>
                </c:pt>
                <c:pt idx="34439">
                  <c:v>225.566</c:v>
                </c:pt>
                <c:pt idx="34440">
                  <c:v>225.554</c:v>
                </c:pt>
                <c:pt idx="34441">
                  <c:v>225.54</c:v>
                </c:pt>
                <c:pt idx="34442">
                  <c:v>225.52500000000001</c:v>
                </c:pt>
                <c:pt idx="34443">
                  <c:v>225.50800000000001</c:v>
                </c:pt>
                <c:pt idx="34444">
                  <c:v>225.49100000000001</c:v>
                </c:pt>
                <c:pt idx="34445">
                  <c:v>225.47200000000001</c:v>
                </c:pt>
                <c:pt idx="34446">
                  <c:v>225.452</c:v>
                </c:pt>
                <c:pt idx="34447">
                  <c:v>225.43199999999999</c:v>
                </c:pt>
                <c:pt idx="34448">
                  <c:v>225.411</c:v>
                </c:pt>
                <c:pt idx="34449">
                  <c:v>225.38900000000001</c:v>
                </c:pt>
                <c:pt idx="34450">
                  <c:v>225.36699999999999</c:v>
                </c:pt>
                <c:pt idx="34451">
                  <c:v>225.345</c:v>
                </c:pt>
                <c:pt idx="34452">
                  <c:v>225.322</c:v>
                </c:pt>
                <c:pt idx="34453">
                  <c:v>225.3</c:v>
                </c:pt>
                <c:pt idx="34454">
                  <c:v>225.27699999999999</c:v>
                </c:pt>
                <c:pt idx="34455">
                  <c:v>225.25299999999999</c:v>
                </c:pt>
                <c:pt idx="34456">
                  <c:v>225.23</c:v>
                </c:pt>
                <c:pt idx="34457">
                  <c:v>225.20699999999999</c:v>
                </c:pt>
                <c:pt idx="34458">
                  <c:v>225.184</c:v>
                </c:pt>
                <c:pt idx="34459">
                  <c:v>225.161</c:v>
                </c:pt>
                <c:pt idx="34460">
                  <c:v>225.13800000000001</c:v>
                </c:pt>
                <c:pt idx="34461">
                  <c:v>206.99799999999999</c:v>
                </c:pt>
                <c:pt idx="34462">
                  <c:v>157.67699999999999</c:v>
                </c:pt>
                <c:pt idx="34463">
                  <c:v>79.686000000000007</c:v>
                </c:pt>
                <c:pt idx="34464">
                  <c:v>-25.766500000000001</c:v>
                </c:pt>
                <c:pt idx="34465">
                  <c:v>-94.515500000000003</c:v>
                </c:pt>
                <c:pt idx="34466">
                  <c:v>-94.488900000000001</c:v>
                </c:pt>
                <c:pt idx="34467">
                  <c:v>-94.466399999999993</c:v>
                </c:pt>
                <c:pt idx="34468">
                  <c:v>-94.447400000000002</c:v>
                </c:pt>
                <c:pt idx="34469">
                  <c:v>-94.4315</c:v>
                </c:pt>
                <c:pt idx="34470">
                  <c:v>-94.418099999999995</c:v>
                </c:pt>
                <c:pt idx="34471">
                  <c:v>-94.406999999999996</c:v>
                </c:pt>
                <c:pt idx="34472">
                  <c:v>-94.397900000000007</c:v>
                </c:pt>
                <c:pt idx="34473">
                  <c:v>-94.3904</c:v>
                </c:pt>
                <c:pt idx="34474">
                  <c:v>-94.384299999999996</c:v>
                </c:pt>
                <c:pt idx="34475">
                  <c:v>-94.379599999999996</c:v>
                </c:pt>
                <c:pt idx="34476">
                  <c:v>-94.376000000000005</c:v>
                </c:pt>
                <c:pt idx="34477">
                  <c:v>-94.373400000000004</c:v>
                </c:pt>
                <c:pt idx="34478">
                  <c:v>-94.371799999999993</c:v>
                </c:pt>
                <c:pt idx="34479">
                  <c:v>-94.370999999999995</c:v>
                </c:pt>
                <c:pt idx="34480">
                  <c:v>-94.370900000000006</c:v>
                </c:pt>
                <c:pt idx="34481">
                  <c:v>-94.371600000000001</c:v>
                </c:pt>
                <c:pt idx="34482">
                  <c:v>-94.372799999999998</c:v>
                </c:pt>
                <c:pt idx="34483">
                  <c:v>-94.374799999999993</c:v>
                </c:pt>
                <c:pt idx="34484">
                  <c:v>-94.377300000000005</c:v>
                </c:pt>
                <c:pt idx="34485">
                  <c:v>-94.380300000000005</c:v>
                </c:pt>
                <c:pt idx="34486">
                  <c:v>-94.383899999999997</c:v>
                </c:pt>
                <c:pt idx="34487">
                  <c:v>-94.388099999999994</c:v>
                </c:pt>
                <c:pt idx="34488">
                  <c:v>-94.392700000000005</c:v>
                </c:pt>
                <c:pt idx="34489">
                  <c:v>-94.397800000000004</c:v>
                </c:pt>
                <c:pt idx="34490">
                  <c:v>-94.403400000000005</c:v>
                </c:pt>
                <c:pt idx="34491">
                  <c:v>-94.409400000000005</c:v>
                </c:pt>
                <c:pt idx="34492">
                  <c:v>-94.415800000000004</c:v>
                </c:pt>
                <c:pt idx="34493">
                  <c:v>-94.422600000000003</c:v>
                </c:pt>
                <c:pt idx="34494">
                  <c:v>-94.4298</c:v>
                </c:pt>
                <c:pt idx="34495">
                  <c:v>-94.437200000000004</c:v>
                </c:pt>
                <c:pt idx="34496">
                  <c:v>-94.444999999999993</c:v>
                </c:pt>
                <c:pt idx="34497">
                  <c:v>-94.453100000000006</c:v>
                </c:pt>
                <c:pt idx="34498">
                  <c:v>-94.461399999999998</c:v>
                </c:pt>
                <c:pt idx="34499">
                  <c:v>-94.469800000000006</c:v>
                </c:pt>
                <c:pt idx="34500">
                  <c:v>-94.478399999999993</c:v>
                </c:pt>
                <c:pt idx="34501">
                  <c:v>-76.158900000000003</c:v>
                </c:pt>
                <c:pt idx="34502">
                  <c:v>-30.735600000000002</c:v>
                </c:pt>
                <c:pt idx="34503">
                  <c:v>47.322099999999999</c:v>
                </c:pt>
                <c:pt idx="34504">
                  <c:v>171.25</c:v>
                </c:pt>
                <c:pt idx="34505">
                  <c:v>225.04499999999999</c:v>
                </c:pt>
                <c:pt idx="34506">
                  <c:v>225.10599999999999</c:v>
                </c:pt>
                <c:pt idx="34507">
                  <c:v>225.15799999999999</c:v>
                </c:pt>
                <c:pt idx="34508">
                  <c:v>225.20099999999999</c:v>
                </c:pt>
                <c:pt idx="34509">
                  <c:v>225.23699999999999</c:v>
                </c:pt>
                <c:pt idx="34510">
                  <c:v>225.267</c:v>
                </c:pt>
                <c:pt idx="34511">
                  <c:v>225.291</c:v>
                </c:pt>
                <c:pt idx="34512">
                  <c:v>225.31</c:v>
                </c:pt>
                <c:pt idx="34513">
                  <c:v>225.32499999999999</c:v>
                </c:pt>
                <c:pt idx="34514">
                  <c:v>225.33500000000001</c:v>
                </c:pt>
                <c:pt idx="34515">
                  <c:v>225.34299999999999</c:v>
                </c:pt>
                <c:pt idx="34516">
                  <c:v>225.34700000000001</c:v>
                </c:pt>
                <c:pt idx="34517">
                  <c:v>225.34800000000001</c:v>
                </c:pt>
                <c:pt idx="34518">
                  <c:v>225.34700000000001</c:v>
                </c:pt>
                <c:pt idx="34519">
                  <c:v>225.34399999999999</c:v>
                </c:pt>
                <c:pt idx="34520">
                  <c:v>225.33799999999999</c:v>
                </c:pt>
                <c:pt idx="34521">
                  <c:v>225.33099999999999</c:v>
                </c:pt>
                <c:pt idx="34522">
                  <c:v>225.321</c:v>
                </c:pt>
                <c:pt idx="34523">
                  <c:v>225.31100000000001</c:v>
                </c:pt>
                <c:pt idx="34524">
                  <c:v>225.298</c:v>
                </c:pt>
                <c:pt idx="34525">
                  <c:v>225.285</c:v>
                </c:pt>
                <c:pt idx="34526">
                  <c:v>225.27</c:v>
                </c:pt>
                <c:pt idx="34527">
                  <c:v>225.25399999999999</c:v>
                </c:pt>
                <c:pt idx="34528">
                  <c:v>225.23699999999999</c:v>
                </c:pt>
                <c:pt idx="34529">
                  <c:v>225.22</c:v>
                </c:pt>
                <c:pt idx="34530">
                  <c:v>225.20099999999999</c:v>
                </c:pt>
                <c:pt idx="34531">
                  <c:v>225.18199999999999</c:v>
                </c:pt>
                <c:pt idx="34532">
                  <c:v>225.16200000000001</c:v>
                </c:pt>
                <c:pt idx="34533">
                  <c:v>225.142</c:v>
                </c:pt>
                <c:pt idx="34534">
                  <c:v>225.12200000000001</c:v>
                </c:pt>
                <c:pt idx="34535">
                  <c:v>225.101</c:v>
                </c:pt>
                <c:pt idx="34536">
                  <c:v>225.07900000000001</c:v>
                </c:pt>
                <c:pt idx="34537">
                  <c:v>225.05799999999999</c:v>
                </c:pt>
                <c:pt idx="34538">
                  <c:v>225.036</c:v>
                </c:pt>
                <c:pt idx="34539">
                  <c:v>225.01499999999999</c:v>
                </c:pt>
                <c:pt idx="34540">
                  <c:v>224.99299999999999</c:v>
                </c:pt>
                <c:pt idx="34541">
                  <c:v>224.97200000000001</c:v>
                </c:pt>
                <c:pt idx="34542">
                  <c:v>224.95</c:v>
                </c:pt>
                <c:pt idx="34543">
                  <c:v>224.929</c:v>
                </c:pt>
                <c:pt idx="34544">
                  <c:v>224.90799999999999</c:v>
                </c:pt>
                <c:pt idx="34545">
                  <c:v>224.887</c:v>
                </c:pt>
                <c:pt idx="34546">
                  <c:v>224.86600000000001</c:v>
                </c:pt>
                <c:pt idx="34547">
                  <c:v>212.626</c:v>
                </c:pt>
                <c:pt idx="34548">
                  <c:v>165.94300000000001</c:v>
                </c:pt>
                <c:pt idx="34549">
                  <c:v>88.245599999999996</c:v>
                </c:pt>
                <c:pt idx="34550">
                  <c:v>-18.311399999999999</c:v>
                </c:pt>
                <c:pt idx="34551">
                  <c:v>-94.408799999999999</c:v>
                </c:pt>
                <c:pt idx="34552">
                  <c:v>-94.383200000000002</c:v>
                </c:pt>
                <c:pt idx="34553">
                  <c:v>-94.361900000000006</c:v>
                </c:pt>
                <c:pt idx="34554">
                  <c:v>-94.344200000000001</c:v>
                </c:pt>
                <c:pt idx="34555">
                  <c:v>-94.329700000000003</c:v>
                </c:pt>
                <c:pt idx="34556">
                  <c:v>-94.317899999999995</c:v>
                </c:pt>
                <c:pt idx="34557">
                  <c:v>-94.308400000000006</c:v>
                </c:pt>
                <c:pt idx="34558">
                  <c:v>-94.301000000000002</c:v>
                </c:pt>
                <c:pt idx="34559">
                  <c:v>-94.295400000000001</c:v>
                </c:pt>
                <c:pt idx="34560">
                  <c:v>-94.291300000000007</c:v>
                </c:pt>
                <c:pt idx="34561">
                  <c:v>-94.288700000000006</c:v>
                </c:pt>
                <c:pt idx="34562">
                  <c:v>-94.287300000000002</c:v>
                </c:pt>
                <c:pt idx="34563">
                  <c:v>-94.287000000000006</c:v>
                </c:pt>
                <c:pt idx="34564">
                  <c:v>-94.287800000000004</c:v>
                </c:pt>
                <c:pt idx="34565">
                  <c:v>-94.289400000000001</c:v>
                </c:pt>
                <c:pt idx="34566">
                  <c:v>-94.291899999999998</c:v>
                </c:pt>
                <c:pt idx="34567">
                  <c:v>-94.295199999999994</c:v>
                </c:pt>
                <c:pt idx="34568">
                  <c:v>-94.299199999999999</c:v>
                </c:pt>
                <c:pt idx="34569">
                  <c:v>-94.303799999999995</c:v>
                </c:pt>
                <c:pt idx="34570">
                  <c:v>-94.309100000000001</c:v>
                </c:pt>
                <c:pt idx="34571">
                  <c:v>-94.315100000000001</c:v>
                </c:pt>
                <c:pt idx="34572">
                  <c:v>-94.3215</c:v>
                </c:pt>
                <c:pt idx="34573">
                  <c:v>-94.328599999999994</c:v>
                </c:pt>
                <c:pt idx="34574">
                  <c:v>-94.336200000000005</c:v>
                </c:pt>
                <c:pt idx="34575">
                  <c:v>-94.344200000000001</c:v>
                </c:pt>
                <c:pt idx="34576">
                  <c:v>-94.352699999999999</c:v>
                </c:pt>
                <c:pt idx="34577">
                  <c:v>-94.361699999999999</c:v>
                </c:pt>
                <c:pt idx="34578">
                  <c:v>-94.370999999999995</c:v>
                </c:pt>
                <c:pt idx="34579">
                  <c:v>-94.380700000000004</c:v>
                </c:pt>
                <c:pt idx="34580">
                  <c:v>-94.390799999999999</c:v>
                </c:pt>
                <c:pt idx="34581">
                  <c:v>-94.4011</c:v>
                </c:pt>
                <c:pt idx="34582">
                  <c:v>-94.411699999999996</c:v>
                </c:pt>
                <c:pt idx="34583">
                  <c:v>-94.422600000000003</c:v>
                </c:pt>
                <c:pt idx="34584">
                  <c:v>-94.433599999999998</c:v>
                </c:pt>
                <c:pt idx="34585">
                  <c:v>-94.444699999999997</c:v>
                </c:pt>
                <c:pt idx="34586">
                  <c:v>-94.4559</c:v>
                </c:pt>
                <c:pt idx="34587">
                  <c:v>-94.467200000000005</c:v>
                </c:pt>
                <c:pt idx="34588">
                  <c:v>-93.137100000000004</c:v>
                </c:pt>
                <c:pt idx="34589">
                  <c:v>-68.497500000000002</c:v>
                </c:pt>
                <c:pt idx="34590">
                  <c:v>-18.776399999999999</c:v>
                </c:pt>
                <c:pt idx="34591">
                  <c:v>61.783099999999997</c:v>
                </c:pt>
                <c:pt idx="34592">
                  <c:v>186.60499999999999</c:v>
                </c:pt>
                <c:pt idx="34593">
                  <c:v>225.078</c:v>
                </c:pt>
                <c:pt idx="34594">
                  <c:v>225.142</c:v>
                </c:pt>
                <c:pt idx="34595">
                  <c:v>225.196</c:v>
                </c:pt>
                <c:pt idx="34596">
                  <c:v>225.24199999999999</c:v>
                </c:pt>
                <c:pt idx="34597">
                  <c:v>225.28100000000001</c:v>
                </c:pt>
                <c:pt idx="34598">
                  <c:v>225.31299999999999</c:v>
                </c:pt>
                <c:pt idx="34599">
                  <c:v>225.339</c:v>
                </c:pt>
                <c:pt idx="34600">
                  <c:v>225.36</c:v>
                </c:pt>
                <c:pt idx="34601">
                  <c:v>225.37700000000001</c:v>
                </c:pt>
                <c:pt idx="34602">
                  <c:v>225.39</c:v>
                </c:pt>
                <c:pt idx="34603">
                  <c:v>225.4</c:v>
                </c:pt>
                <c:pt idx="34604">
                  <c:v>225.40600000000001</c:v>
                </c:pt>
                <c:pt idx="34605">
                  <c:v>225.40899999999999</c:v>
                </c:pt>
                <c:pt idx="34606">
                  <c:v>225.41</c:v>
                </c:pt>
                <c:pt idx="34607">
                  <c:v>225.40899999999999</c:v>
                </c:pt>
                <c:pt idx="34608">
                  <c:v>225.40600000000001</c:v>
                </c:pt>
                <c:pt idx="34609">
                  <c:v>225.40100000000001</c:v>
                </c:pt>
                <c:pt idx="34610">
                  <c:v>225.39400000000001</c:v>
                </c:pt>
                <c:pt idx="34611">
                  <c:v>225.386</c:v>
                </c:pt>
                <c:pt idx="34612">
                  <c:v>225.376</c:v>
                </c:pt>
                <c:pt idx="34613">
                  <c:v>225.36600000000001</c:v>
                </c:pt>
                <c:pt idx="34614">
                  <c:v>225.35400000000001</c:v>
                </c:pt>
                <c:pt idx="34615">
                  <c:v>225.34100000000001</c:v>
                </c:pt>
                <c:pt idx="34616">
                  <c:v>225.328</c:v>
                </c:pt>
                <c:pt idx="34617">
                  <c:v>225.31299999999999</c:v>
                </c:pt>
                <c:pt idx="34618">
                  <c:v>225.29900000000001</c:v>
                </c:pt>
                <c:pt idx="34619">
                  <c:v>225.28299999999999</c:v>
                </c:pt>
                <c:pt idx="34620">
                  <c:v>225.267</c:v>
                </c:pt>
                <c:pt idx="34621">
                  <c:v>225.251</c:v>
                </c:pt>
                <c:pt idx="34622">
                  <c:v>225.23400000000001</c:v>
                </c:pt>
                <c:pt idx="34623">
                  <c:v>225.21799999999999</c:v>
                </c:pt>
                <c:pt idx="34624">
                  <c:v>225.2</c:v>
                </c:pt>
                <c:pt idx="34625">
                  <c:v>225.18299999999999</c:v>
                </c:pt>
                <c:pt idx="34626">
                  <c:v>225.166</c:v>
                </c:pt>
                <c:pt idx="34627">
                  <c:v>225.148</c:v>
                </c:pt>
                <c:pt idx="34628">
                  <c:v>218.28899999999999</c:v>
                </c:pt>
                <c:pt idx="34629">
                  <c:v>176.05199999999999</c:v>
                </c:pt>
                <c:pt idx="34630">
                  <c:v>101.521</c:v>
                </c:pt>
                <c:pt idx="34631">
                  <c:v>-3.1026099999999999</c:v>
                </c:pt>
                <c:pt idx="34632">
                  <c:v>-94.533699999999996</c:v>
                </c:pt>
                <c:pt idx="34633">
                  <c:v>-94.5077</c:v>
                </c:pt>
                <c:pt idx="34634">
                  <c:v>-94.486000000000004</c:v>
                </c:pt>
                <c:pt idx="34635">
                  <c:v>-94.4679</c:v>
                </c:pt>
                <c:pt idx="34636">
                  <c:v>-94.452799999999996</c:v>
                </c:pt>
                <c:pt idx="34637">
                  <c:v>-94.440299999999993</c:v>
                </c:pt>
                <c:pt idx="34638">
                  <c:v>-94.43</c:v>
                </c:pt>
                <c:pt idx="34639">
                  <c:v>-94.421700000000001</c:v>
                </c:pt>
                <c:pt idx="34640">
                  <c:v>-94.415000000000006</c:v>
                </c:pt>
                <c:pt idx="34641">
                  <c:v>-94.409700000000001</c:v>
                </c:pt>
                <c:pt idx="34642">
                  <c:v>-94.405699999999996</c:v>
                </c:pt>
                <c:pt idx="34643">
                  <c:v>-94.402900000000002</c:v>
                </c:pt>
                <c:pt idx="34644">
                  <c:v>-94.400999999999996</c:v>
                </c:pt>
                <c:pt idx="34645">
                  <c:v>-94.399900000000002</c:v>
                </c:pt>
                <c:pt idx="34646">
                  <c:v>-94.399699999999996</c:v>
                </c:pt>
                <c:pt idx="34647">
                  <c:v>-94.400199999999998</c:v>
                </c:pt>
                <c:pt idx="34648">
                  <c:v>-94.401399999999995</c:v>
                </c:pt>
                <c:pt idx="34649">
                  <c:v>-94.403099999999995</c:v>
                </c:pt>
                <c:pt idx="34650">
                  <c:v>-94.405500000000004</c:v>
                </c:pt>
                <c:pt idx="34651">
                  <c:v>-94.408500000000004</c:v>
                </c:pt>
                <c:pt idx="34652">
                  <c:v>-94.412000000000006</c:v>
                </c:pt>
                <c:pt idx="34653">
                  <c:v>-94.415999999999997</c:v>
                </c:pt>
                <c:pt idx="34654">
                  <c:v>-94.420599999999993</c:v>
                </c:pt>
                <c:pt idx="34655">
                  <c:v>-94.425600000000003</c:v>
                </c:pt>
                <c:pt idx="34656">
                  <c:v>-94.431200000000004</c:v>
                </c:pt>
                <c:pt idx="34657">
                  <c:v>-94.437200000000004</c:v>
                </c:pt>
                <c:pt idx="34658">
                  <c:v>-94.443700000000007</c:v>
                </c:pt>
                <c:pt idx="34659">
                  <c:v>-94.450699999999998</c:v>
                </c:pt>
                <c:pt idx="34660">
                  <c:v>-94.458100000000002</c:v>
                </c:pt>
                <c:pt idx="34661">
                  <c:v>-94.465900000000005</c:v>
                </c:pt>
                <c:pt idx="34662">
                  <c:v>-94.474100000000007</c:v>
                </c:pt>
                <c:pt idx="34663">
                  <c:v>-94.482699999999994</c:v>
                </c:pt>
                <c:pt idx="34664">
                  <c:v>-94.491699999999994</c:v>
                </c:pt>
                <c:pt idx="34665">
                  <c:v>-94.500900000000001</c:v>
                </c:pt>
                <c:pt idx="34666">
                  <c:v>-94.510400000000004</c:v>
                </c:pt>
                <c:pt idx="34667">
                  <c:v>-94.520099999999999</c:v>
                </c:pt>
                <c:pt idx="34668">
                  <c:v>-94.53</c:v>
                </c:pt>
                <c:pt idx="34669">
                  <c:v>-94.540099999999995</c:v>
                </c:pt>
                <c:pt idx="34670">
                  <c:v>-94.550200000000004</c:v>
                </c:pt>
                <c:pt idx="34671">
                  <c:v>-94.560400000000001</c:v>
                </c:pt>
                <c:pt idx="34672">
                  <c:v>-94.570599999999999</c:v>
                </c:pt>
                <c:pt idx="34673">
                  <c:v>-94.580699999999993</c:v>
                </c:pt>
                <c:pt idx="34674">
                  <c:v>-88.483000000000004</c:v>
                </c:pt>
                <c:pt idx="34675">
                  <c:v>-56.278700000000001</c:v>
                </c:pt>
                <c:pt idx="34676">
                  <c:v>4.8625499999999997</c:v>
                </c:pt>
                <c:pt idx="34677">
                  <c:v>103.071</c:v>
                </c:pt>
                <c:pt idx="34678">
                  <c:v>225.27600000000001</c:v>
                </c:pt>
                <c:pt idx="34679">
                  <c:v>225.34299999999999</c:v>
                </c:pt>
                <c:pt idx="34680">
                  <c:v>225.399</c:v>
                </c:pt>
                <c:pt idx="34681">
                  <c:v>225.446</c:v>
                </c:pt>
                <c:pt idx="34682">
                  <c:v>225.48400000000001</c:v>
                </c:pt>
                <c:pt idx="34683">
                  <c:v>225.51499999999999</c:v>
                </c:pt>
                <c:pt idx="34684">
                  <c:v>225.53899999999999</c:v>
                </c:pt>
                <c:pt idx="34685">
                  <c:v>225.55799999999999</c:v>
                </c:pt>
                <c:pt idx="34686">
                  <c:v>225.572</c:v>
                </c:pt>
                <c:pt idx="34687">
                  <c:v>225.58099999999999</c:v>
                </c:pt>
                <c:pt idx="34688">
                  <c:v>225.58699999999999</c:v>
                </c:pt>
                <c:pt idx="34689">
                  <c:v>225.589</c:v>
                </c:pt>
                <c:pt idx="34690">
                  <c:v>225.58699999999999</c:v>
                </c:pt>
                <c:pt idx="34691">
                  <c:v>225.583</c:v>
                </c:pt>
                <c:pt idx="34692">
                  <c:v>225.577</c:v>
                </c:pt>
                <c:pt idx="34693">
                  <c:v>225.56800000000001</c:v>
                </c:pt>
                <c:pt idx="34694">
                  <c:v>225.55699999999999</c:v>
                </c:pt>
                <c:pt idx="34695">
                  <c:v>225.54400000000001</c:v>
                </c:pt>
                <c:pt idx="34696">
                  <c:v>225.53</c:v>
                </c:pt>
                <c:pt idx="34697">
                  <c:v>225.51400000000001</c:v>
                </c:pt>
                <c:pt idx="34698">
                  <c:v>225.49700000000001</c:v>
                </c:pt>
                <c:pt idx="34699">
                  <c:v>225.47900000000001</c:v>
                </c:pt>
                <c:pt idx="34700">
                  <c:v>225.46</c:v>
                </c:pt>
                <c:pt idx="34701">
                  <c:v>225.44</c:v>
                </c:pt>
                <c:pt idx="34702">
                  <c:v>225.41900000000001</c:v>
                </c:pt>
                <c:pt idx="34703">
                  <c:v>225.398</c:v>
                </c:pt>
                <c:pt idx="34704">
                  <c:v>225.376</c:v>
                </c:pt>
                <c:pt idx="34705">
                  <c:v>225.35300000000001</c:v>
                </c:pt>
                <c:pt idx="34706">
                  <c:v>225.33</c:v>
                </c:pt>
                <c:pt idx="34707">
                  <c:v>225.30699999999999</c:v>
                </c:pt>
                <c:pt idx="34708">
                  <c:v>225.28399999999999</c:v>
                </c:pt>
                <c:pt idx="34709">
                  <c:v>225.26</c:v>
                </c:pt>
                <c:pt idx="34710">
                  <c:v>225.23599999999999</c:v>
                </c:pt>
                <c:pt idx="34711">
                  <c:v>225.21299999999999</c:v>
                </c:pt>
                <c:pt idx="34712">
                  <c:v>225.18899999999999</c:v>
                </c:pt>
                <c:pt idx="34713">
                  <c:v>225.16499999999999</c:v>
                </c:pt>
                <c:pt idx="34714">
                  <c:v>225.14099999999999</c:v>
                </c:pt>
                <c:pt idx="34715">
                  <c:v>225.11799999999999</c:v>
                </c:pt>
                <c:pt idx="34716">
                  <c:v>216.04300000000001</c:v>
                </c:pt>
                <c:pt idx="34717">
                  <c:v>175.04499999999999</c:v>
                </c:pt>
                <c:pt idx="34718">
                  <c:v>104.965</c:v>
                </c:pt>
                <c:pt idx="34719">
                  <c:v>7.41174</c:v>
                </c:pt>
                <c:pt idx="34720">
                  <c:v>-94.510900000000007</c:v>
                </c:pt>
                <c:pt idx="34721">
                  <c:v>-94.482900000000001</c:v>
                </c:pt>
                <c:pt idx="34722">
                  <c:v>-94.459199999999996</c:v>
                </c:pt>
                <c:pt idx="34723">
                  <c:v>-94.4392</c:v>
                </c:pt>
                <c:pt idx="34724">
                  <c:v>-94.422399999999996</c:v>
                </c:pt>
                <c:pt idx="34725">
                  <c:v>-94.408299999999997</c:v>
                </c:pt>
                <c:pt idx="34726">
                  <c:v>-94.396500000000003</c:v>
                </c:pt>
                <c:pt idx="34727">
                  <c:v>-94.386799999999994</c:v>
                </c:pt>
                <c:pt idx="34728">
                  <c:v>-94.378799999999998</c:v>
                </c:pt>
                <c:pt idx="34729">
                  <c:v>-94.372399999999999</c:v>
                </c:pt>
                <c:pt idx="34730">
                  <c:v>-94.367400000000004</c:v>
                </c:pt>
                <c:pt idx="34731">
                  <c:v>-94.363500000000002</c:v>
                </c:pt>
                <c:pt idx="34732">
                  <c:v>-94.360699999999994</c:v>
                </c:pt>
                <c:pt idx="34733">
                  <c:v>-94.358900000000006</c:v>
                </c:pt>
                <c:pt idx="34734">
                  <c:v>-94.358000000000004</c:v>
                </c:pt>
                <c:pt idx="34735">
                  <c:v>-94.357799999999997</c:v>
                </c:pt>
                <c:pt idx="34736">
                  <c:v>-94.358500000000006</c:v>
                </c:pt>
                <c:pt idx="34737">
                  <c:v>-94.359700000000004</c:v>
                </c:pt>
                <c:pt idx="34738">
                  <c:v>-94.361699999999999</c:v>
                </c:pt>
                <c:pt idx="34739">
                  <c:v>-94.364199999999997</c:v>
                </c:pt>
                <c:pt idx="34740">
                  <c:v>-94.3673</c:v>
                </c:pt>
                <c:pt idx="34741">
                  <c:v>-94.370999999999995</c:v>
                </c:pt>
                <c:pt idx="34742">
                  <c:v>-94.375200000000007</c:v>
                </c:pt>
                <c:pt idx="34743">
                  <c:v>-94.379900000000006</c:v>
                </c:pt>
                <c:pt idx="34744">
                  <c:v>-94.385099999999994</c:v>
                </c:pt>
                <c:pt idx="34745">
                  <c:v>-94.390799999999999</c:v>
                </c:pt>
                <c:pt idx="34746">
                  <c:v>-94.396900000000002</c:v>
                </c:pt>
                <c:pt idx="34747">
                  <c:v>-94.403499999999994</c:v>
                </c:pt>
                <c:pt idx="34748">
                  <c:v>-94.410399999999996</c:v>
                </c:pt>
                <c:pt idx="34749">
                  <c:v>-94.417699999999996</c:v>
                </c:pt>
                <c:pt idx="34750">
                  <c:v>-94.425399999999996</c:v>
                </c:pt>
                <c:pt idx="34751">
                  <c:v>-94.433300000000003</c:v>
                </c:pt>
                <c:pt idx="34752">
                  <c:v>-94.441500000000005</c:v>
                </c:pt>
                <c:pt idx="34753">
                  <c:v>-94.45</c:v>
                </c:pt>
                <c:pt idx="34754">
                  <c:v>-94.458600000000004</c:v>
                </c:pt>
                <c:pt idx="34755">
                  <c:v>-94.467399999999998</c:v>
                </c:pt>
                <c:pt idx="34756">
                  <c:v>-70.700900000000004</c:v>
                </c:pt>
                <c:pt idx="34757">
                  <c:v>-19.532800000000002</c:v>
                </c:pt>
                <c:pt idx="34758">
                  <c:v>65.573300000000003</c:v>
                </c:pt>
                <c:pt idx="34759">
                  <c:v>199.94</c:v>
                </c:pt>
                <c:pt idx="34760">
                  <c:v>225.03</c:v>
                </c:pt>
                <c:pt idx="34761">
                  <c:v>225.09</c:v>
                </c:pt>
                <c:pt idx="34762">
                  <c:v>225.14099999999999</c:v>
                </c:pt>
                <c:pt idx="34763">
                  <c:v>225.18299999999999</c:v>
                </c:pt>
                <c:pt idx="34764">
                  <c:v>225.21899999999999</c:v>
                </c:pt>
                <c:pt idx="34765">
                  <c:v>225.24799999999999</c:v>
                </c:pt>
                <c:pt idx="34766">
                  <c:v>225.27199999999999</c:v>
                </c:pt>
                <c:pt idx="34767">
                  <c:v>225.291</c:v>
                </c:pt>
                <c:pt idx="34768">
                  <c:v>225.30500000000001</c:v>
                </c:pt>
                <c:pt idx="34769">
                  <c:v>225.316</c:v>
                </c:pt>
                <c:pt idx="34770">
                  <c:v>225.32400000000001</c:v>
                </c:pt>
                <c:pt idx="34771">
                  <c:v>225.328</c:v>
                </c:pt>
                <c:pt idx="34772">
                  <c:v>225.33</c:v>
                </c:pt>
                <c:pt idx="34773">
                  <c:v>225.33</c:v>
                </c:pt>
                <c:pt idx="34774">
                  <c:v>225.327</c:v>
                </c:pt>
                <c:pt idx="34775">
                  <c:v>225.322</c:v>
                </c:pt>
                <c:pt idx="34776">
                  <c:v>225.315</c:v>
                </c:pt>
                <c:pt idx="34777">
                  <c:v>225.30600000000001</c:v>
                </c:pt>
                <c:pt idx="34778">
                  <c:v>225.29599999999999</c:v>
                </c:pt>
                <c:pt idx="34779">
                  <c:v>225.28399999999999</c:v>
                </c:pt>
                <c:pt idx="34780">
                  <c:v>225.27099999999999</c:v>
                </c:pt>
                <c:pt idx="34781">
                  <c:v>225.25700000000001</c:v>
                </c:pt>
                <c:pt idx="34782">
                  <c:v>225.24199999999999</c:v>
                </c:pt>
                <c:pt idx="34783">
                  <c:v>225.226</c:v>
                </c:pt>
                <c:pt idx="34784">
                  <c:v>225.209</c:v>
                </c:pt>
                <c:pt idx="34785">
                  <c:v>225.191</c:v>
                </c:pt>
                <c:pt idx="34786">
                  <c:v>225.173</c:v>
                </c:pt>
                <c:pt idx="34787">
                  <c:v>225.154</c:v>
                </c:pt>
                <c:pt idx="34788">
                  <c:v>225.13399999999999</c:v>
                </c:pt>
                <c:pt idx="34789">
                  <c:v>225.114</c:v>
                </c:pt>
                <c:pt idx="34790">
                  <c:v>225.09299999999999</c:v>
                </c:pt>
                <c:pt idx="34791">
                  <c:v>225.07300000000001</c:v>
                </c:pt>
                <c:pt idx="34792">
                  <c:v>225.05199999999999</c:v>
                </c:pt>
                <c:pt idx="34793">
                  <c:v>225.03100000000001</c:v>
                </c:pt>
                <c:pt idx="34794">
                  <c:v>225.00899999999999</c:v>
                </c:pt>
                <c:pt idx="34795">
                  <c:v>224.988</c:v>
                </c:pt>
                <c:pt idx="34796">
                  <c:v>224.96700000000001</c:v>
                </c:pt>
                <c:pt idx="34797">
                  <c:v>224.946</c:v>
                </c:pt>
                <c:pt idx="34798">
                  <c:v>224.92500000000001</c:v>
                </c:pt>
                <c:pt idx="34799">
                  <c:v>224.904</c:v>
                </c:pt>
                <c:pt idx="34800">
                  <c:v>224.88399999999999</c:v>
                </c:pt>
                <c:pt idx="34801">
                  <c:v>224.863</c:v>
                </c:pt>
                <c:pt idx="34802">
                  <c:v>196.33699999999999</c:v>
                </c:pt>
                <c:pt idx="34803">
                  <c:v>134.779</c:v>
                </c:pt>
                <c:pt idx="34804">
                  <c:v>43.210299999999997</c:v>
                </c:pt>
                <c:pt idx="34805">
                  <c:v>-76.668499999999995</c:v>
                </c:pt>
                <c:pt idx="34806">
                  <c:v>-94.399199999999993</c:v>
                </c:pt>
                <c:pt idx="34807">
                  <c:v>-94.375799999999998</c:v>
                </c:pt>
                <c:pt idx="34808">
                  <c:v>-94.356300000000005</c:v>
                </c:pt>
                <c:pt idx="34809">
                  <c:v>-94.340299999999999</c:v>
                </c:pt>
                <c:pt idx="34810">
                  <c:v>-94.327200000000005</c:v>
                </c:pt>
                <c:pt idx="34811">
                  <c:v>-94.316599999999994</c:v>
                </c:pt>
                <c:pt idx="34812">
                  <c:v>-94.308199999999999</c:v>
                </c:pt>
                <c:pt idx="34813">
                  <c:v>-94.3018</c:v>
                </c:pt>
                <c:pt idx="34814">
                  <c:v>-94.296999999999997</c:v>
                </c:pt>
                <c:pt idx="34815">
                  <c:v>-94.293599999999998</c:v>
                </c:pt>
                <c:pt idx="34816">
                  <c:v>-94.291700000000006</c:v>
                </c:pt>
                <c:pt idx="34817">
                  <c:v>-94.290800000000004</c:v>
                </c:pt>
                <c:pt idx="34818">
                  <c:v>-94.2911</c:v>
                </c:pt>
                <c:pt idx="34819">
                  <c:v>-94.292299999999997</c:v>
                </c:pt>
                <c:pt idx="34820">
                  <c:v>-94.294399999999996</c:v>
                </c:pt>
                <c:pt idx="34821">
                  <c:v>-94.297300000000007</c:v>
                </c:pt>
                <c:pt idx="34822">
                  <c:v>-94.300899999999999</c:v>
                </c:pt>
                <c:pt idx="34823">
                  <c:v>-94.305300000000003</c:v>
                </c:pt>
                <c:pt idx="34824">
                  <c:v>-94.310299999999998</c:v>
                </c:pt>
                <c:pt idx="34825">
                  <c:v>-94.315899999999999</c:v>
                </c:pt>
                <c:pt idx="34826">
                  <c:v>-94.322100000000006</c:v>
                </c:pt>
                <c:pt idx="34827">
                  <c:v>-94.328900000000004</c:v>
                </c:pt>
                <c:pt idx="34828">
                  <c:v>-94.336200000000005</c:v>
                </c:pt>
                <c:pt idx="34829">
                  <c:v>-94.343999999999994</c:v>
                </c:pt>
                <c:pt idx="34830">
                  <c:v>-94.3523</c:v>
                </c:pt>
                <c:pt idx="34831">
                  <c:v>-94.361099999999993</c:v>
                </c:pt>
                <c:pt idx="34832">
                  <c:v>-94.3703</c:v>
                </c:pt>
                <c:pt idx="34833">
                  <c:v>-94.379900000000006</c:v>
                </c:pt>
                <c:pt idx="34834">
                  <c:v>-94.389899999999997</c:v>
                </c:pt>
                <c:pt idx="34835">
                  <c:v>-94.400199999999998</c:v>
                </c:pt>
                <c:pt idx="34836">
                  <c:v>-94.410799999999995</c:v>
                </c:pt>
                <c:pt idx="34837">
                  <c:v>-94.421599999999998</c:v>
                </c:pt>
                <c:pt idx="34838">
                  <c:v>-94.432699999999997</c:v>
                </c:pt>
                <c:pt idx="34839">
                  <c:v>-94.443899999999999</c:v>
                </c:pt>
                <c:pt idx="34840">
                  <c:v>-94.455200000000005</c:v>
                </c:pt>
                <c:pt idx="34841">
                  <c:v>-94.466700000000003</c:v>
                </c:pt>
                <c:pt idx="34842">
                  <c:v>-94.478099999999998</c:v>
                </c:pt>
                <c:pt idx="34843">
                  <c:v>-94.489599999999996</c:v>
                </c:pt>
                <c:pt idx="34844">
                  <c:v>-75.816699999999997</c:v>
                </c:pt>
                <c:pt idx="34845">
                  <c:v>-32.743400000000001</c:v>
                </c:pt>
                <c:pt idx="34846">
                  <c:v>39.254300000000001</c:v>
                </c:pt>
                <c:pt idx="34847">
                  <c:v>151.20099999999999</c:v>
                </c:pt>
                <c:pt idx="34848">
                  <c:v>225.09399999999999</c:v>
                </c:pt>
                <c:pt idx="34849">
                  <c:v>225.161</c:v>
                </c:pt>
                <c:pt idx="34850">
                  <c:v>225.21799999999999</c:v>
                </c:pt>
                <c:pt idx="34851">
                  <c:v>225.26599999999999</c:v>
                </c:pt>
                <c:pt idx="34852">
                  <c:v>225.30600000000001</c:v>
                </c:pt>
                <c:pt idx="34853">
                  <c:v>225.34</c:v>
                </c:pt>
                <c:pt idx="34854">
                  <c:v>225.36699999999999</c:v>
                </c:pt>
                <c:pt idx="34855">
                  <c:v>225.39</c:v>
                </c:pt>
                <c:pt idx="34856">
                  <c:v>225.40700000000001</c:v>
                </c:pt>
                <c:pt idx="34857">
                  <c:v>225.42099999999999</c:v>
                </c:pt>
                <c:pt idx="34858">
                  <c:v>225.43100000000001</c:v>
                </c:pt>
                <c:pt idx="34859">
                  <c:v>225.43700000000001</c:v>
                </c:pt>
                <c:pt idx="34860">
                  <c:v>225.441</c:v>
                </c:pt>
                <c:pt idx="34861">
                  <c:v>225.44200000000001</c:v>
                </c:pt>
                <c:pt idx="34862">
                  <c:v>225.441</c:v>
                </c:pt>
                <c:pt idx="34863">
                  <c:v>225.43700000000001</c:v>
                </c:pt>
                <c:pt idx="34864">
                  <c:v>225.43199999999999</c:v>
                </c:pt>
                <c:pt idx="34865">
                  <c:v>225.42500000000001</c:v>
                </c:pt>
                <c:pt idx="34866">
                  <c:v>225.416</c:v>
                </c:pt>
                <c:pt idx="34867">
                  <c:v>225.40600000000001</c:v>
                </c:pt>
                <c:pt idx="34868">
                  <c:v>225.39500000000001</c:v>
                </c:pt>
                <c:pt idx="34869">
                  <c:v>225.38300000000001</c:v>
                </c:pt>
                <c:pt idx="34870">
                  <c:v>225.37</c:v>
                </c:pt>
                <c:pt idx="34871">
                  <c:v>225.35599999999999</c:v>
                </c:pt>
                <c:pt idx="34872">
                  <c:v>225.34100000000001</c:v>
                </c:pt>
                <c:pt idx="34873">
                  <c:v>225.32499999999999</c:v>
                </c:pt>
                <c:pt idx="34874">
                  <c:v>225.309</c:v>
                </c:pt>
                <c:pt idx="34875">
                  <c:v>225.29300000000001</c:v>
                </c:pt>
                <c:pt idx="34876">
                  <c:v>225.27600000000001</c:v>
                </c:pt>
                <c:pt idx="34877">
                  <c:v>225.25800000000001</c:v>
                </c:pt>
                <c:pt idx="34878">
                  <c:v>225.24</c:v>
                </c:pt>
                <c:pt idx="34879">
                  <c:v>225.22300000000001</c:v>
                </c:pt>
                <c:pt idx="34880">
                  <c:v>225.20400000000001</c:v>
                </c:pt>
                <c:pt idx="34881">
                  <c:v>225.18600000000001</c:v>
                </c:pt>
                <c:pt idx="34882">
                  <c:v>225.16800000000001</c:v>
                </c:pt>
                <c:pt idx="34883">
                  <c:v>212.7</c:v>
                </c:pt>
                <c:pt idx="34884">
                  <c:v>165.63800000000001</c:v>
                </c:pt>
                <c:pt idx="34885">
                  <c:v>86.851399999999998</c:v>
                </c:pt>
                <c:pt idx="34886">
                  <c:v>-21.746500000000001</c:v>
                </c:pt>
                <c:pt idx="34887">
                  <c:v>-94.537700000000001</c:v>
                </c:pt>
                <c:pt idx="34888">
                  <c:v>-94.512100000000004</c:v>
                </c:pt>
                <c:pt idx="34889">
                  <c:v>-94.490700000000004</c:v>
                </c:pt>
                <c:pt idx="34890">
                  <c:v>-94.472800000000007</c:v>
                </c:pt>
                <c:pt idx="34891">
                  <c:v>-94.457899999999995</c:v>
                </c:pt>
                <c:pt idx="34892">
                  <c:v>-94.445499999999996</c:v>
                </c:pt>
                <c:pt idx="34893">
                  <c:v>-94.435299999999998</c:v>
                </c:pt>
                <c:pt idx="34894">
                  <c:v>-94.427000000000007</c:v>
                </c:pt>
                <c:pt idx="34895">
                  <c:v>-94.420299999999997</c:v>
                </c:pt>
                <c:pt idx="34896">
                  <c:v>-94.415000000000006</c:v>
                </c:pt>
                <c:pt idx="34897">
                  <c:v>-94.411000000000001</c:v>
                </c:pt>
                <c:pt idx="34898">
                  <c:v>-94.408000000000001</c:v>
                </c:pt>
                <c:pt idx="34899">
                  <c:v>-94.406099999999995</c:v>
                </c:pt>
                <c:pt idx="34900">
                  <c:v>-94.404899999999998</c:v>
                </c:pt>
                <c:pt idx="34901">
                  <c:v>-94.404600000000002</c:v>
                </c:pt>
                <c:pt idx="34902">
                  <c:v>-94.405000000000001</c:v>
                </c:pt>
                <c:pt idx="34903">
                  <c:v>-94.406000000000006</c:v>
                </c:pt>
                <c:pt idx="34904">
                  <c:v>-94.407700000000006</c:v>
                </c:pt>
                <c:pt idx="34905">
                  <c:v>-94.409899999999993</c:v>
                </c:pt>
                <c:pt idx="34906">
                  <c:v>-94.412700000000001</c:v>
                </c:pt>
                <c:pt idx="34907">
                  <c:v>-94.4161</c:v>
                </c:pt>
                <c:pt idx="34908">
                  <c:v>-94.419899999999998</c:v>
                </c:pt>
                <c:pt idx="34909">
                  <c:v>-94.424400000000006</c:v>
                </c:pt>
                <c:pt idx="34910">
                  <c:v>-94.429299999999998</c:v>
                </c:pt>
                <c:pt idx="34911">
                  <c:v>-94.434700000000007</c:v>
                </c:pt>
                <c:pt idx="34912">
                  <c:v>-94.440600000000003</c:v>
                </c:pt>
                <c:pt idx="34913">
                  <c:v>-94.446899999999999</c:v>
                </c:pt>
                <c:pt idx="34914">
                  <c:v>-94.453800000000001</c:v>
                </c:pt>
                <c:pt idx="34915">
                  <c:v>-94.461100000000002</c:v>
                </c:pt>
                <c:pt idx="34916">
                  <c:v>-94.468800000000002</c:v>
                </c:pt>
                <c:pt idx="34917">
                  <c:v>-94.476900000000001</c:v>
                </c:pt>
                <c:pt idx="34918">
                  <c:v>-94.485299999999995</c:v>
                </c:pt>
                <c:pt idx="34919">
                  <c:v>-94.494200000000006</c:v>
                </c:pt>
                <c:pt idx="34920">
                  <c:v>-94.503299999999996</c:v>
                </c:pt>
                <c:pt idx="34921">
                  <c:v>-94.512699999999995</c:v>
                </c:pt>
                <c:pt idx="34922">
                  <c:v>-94.522300000000001</c:v>
                </c:pt>
                <c:pt idx="34923">
                  <c:v>-94.5321</c:v>
                </c:pt>
                <c:pt idx="34924">
                  <c:v>-94.542100000000005</c:v>
                </c:pt>
                <c:pt idx="34925">
                  <c:v>-94.552099999999996</c:v>
                </c:pt>
                <c:pt idx="34926">
                  <c:v>-94.562200000000004</c:v>
                </c:pt>
                <c:pt idx="34927">
                  <c:v>-94.572299999999998</c:v>
                </c:pt>
                <c:pt idx="34928">
                  <c:v>-94.582300000000004</c:v>
                </c:pt>
                <c:pt idx="34929">
                  <c:v>-77.231999999999999</c:v>
                </c:pt>
                <c:pt idx="34930">
                  <c:v>-32.714799999999997</c:v>
                </c:pt>
                <c:pt idx="34931">
                  <c:v>43.855499999999999</c:v>
                </c:pt>
                <c:pt idx="34932">
                  <c:v>164.62899999999999</c:v>
                </c:pt>
                <c:pt idx="34933">
                  <c:v>225.29900000000001</c:v>
                </c:pt>
                <c:pt idx="34934">
                  <c:v>225.36199999999999</c:v>
                </c:pt>
                <c:pt idx="34935">
                  <c:v>225.41399999999999</c:v>
                </c:pt>
                <c:pt idx="34936">
                  <c:v>225.45599999999999</c:v>
                </c:pt>
                <c:pt idx="34937">
                  <c:v>225.49199999999999</c:v>
                </c:pt>
                <c:pt idx="34938">
                  <c:v>225.52</c:v>
                </c:pt>
                <c:pt idx="34939">
                  <c:v>225.542</c:v>
                </c:pt>
                <c:pt idx="34940">
                  <c:v>225.559</c:v>
                </c:pt>
                <c:pt idx="34941">
                  <c:v>225.571</c:v>
                </c:pt>
                <c:pt idx="34942">
                  <c:v>225.578</c:v>
                </c:pt>
                <c:pt idx="34943">
                  <c:v>225.58199999999999</c:v>
                </c:pt>
                <c:pt idx="34944">
                  <c:v>225.583</c:v>
                </c:pt>
                <c:pt idx="34945">
                  <c:v>225.58</c:v>
                </c:pt>
                <c:pt idx="34946">
                  <c:v>225.57499999999999</c:v>
                </c:pt>
                <c:pt idx="34947">
                  <c:v>225.56700000000001</c:v>
                </c:pt>
                <c:pt idx="34948">
                  <c:v>225.55699999999999</c:v>
                </c:pt>
                <c:pt idx="34949">
                  <c:v>225.54599999999999</c:v>
                </c:pt>
                <c:pt idx="34950">
                  <c:v>225.53200000000001</c:v>
                </c:pt>
                <c:pt idx="34951">
                  <c:v>225.517</c:v>
                </c:pt>
                <c:pt idx="34952">
                  <c:v>225.5</c:v>
                </c:pt>
                <c:pt idx="34953">
                  <c:v>225.482</c:v>
                </c:pt>
                <c:pt idx="34954">
                  <c:v>225.46299999999999</c:v>
                </c:pt>
                <c:pt idx="34955">
                  <c:v>225.44300000000001</c:v>
                </c:pt>
                <c:pt idx="34956">
                  <c:v>225.422</c:v>
                </c:pt>
                <c:pt idx="34957">
                  <c:v>225.4</c:v>
                </c:pt>
                <c:pt idx="34958">
                  <c:v>225.37799999999999</c:v>
                </c:pt>
                <c:pt idx="34959">
                  <c:v>225.35499999999999</c:v>
                </c:pt>
                <c:pt idx="34960">
                  <c:v>225.33199999999999</c:v>
                </c:pt>
                <c:pt idx="34961">
                  <c:v>225.309</c:v>
                </c:pt>
                <c:pt idx="34962">
                  <c:v>225.285</c:v>
                </c:pt>
                <c:pt idx="34963">
                  <c:v>225.261</c:v>
                </c:pt>
                <c:pt idx="34964">
                  <c:v>225.23599999999999</c:v>
                </c:pt>
                <c:pt idx="34965">
                  <c:v>225.21199999999999</c:v>
                </c:pt>
                <c:pt idx="34966">
                  <c:v>225.18799999999999</c:v>
                </c:pt>
                <c:pt idx="34967">
                  <c:v>225.16300000000001</c:v>
                </c:pt>
                <c:pt idx="34968">
                  <c:v>225.13900000000001</c:v>
                </c:pt>
                <c:pt idx="34969">
                  <c:v>225.11500000000001</c:v>
                </c:pt>
                <c:pt idx="34970">
                  <c:v>225.09100000000001</c:v>
                </c:pt>
                <c:pt idx="34971">
                  <c:v>224.41200000000001</c:v>
                </c:pt>
                <c:pt idx="34972">
                  <c:v>191.19399999999999</c:v>
                </c:pt>
                <c:pt idx="34973">
                  <c:v>128.63300000000001</c:v>
                </c:pt>
                <c:pt idx="34974">
                  <c:v>38.822699999999998</c:v>
                </c:pt>
                <c:pt idx="34975">
                  <c:v>-77.411000000000001</c:v>
                </c:pt>
                <c:pt idx="34976">
                  <c:v>-94.476200000000006</c:v>
                </c:pt>
                <c:pt idx="34977">
                  <c:v>-94.4512</c:v>
                </c:pt>
                <c:pt idx="34978">
                  <c:v>-94.430199999999999</c:v>
                </c:pt>
                <c:pt idx="34979">
                  <c:v>-94.412599999999998</c:v>
                </c:pt>
                <c:pt idx="34980">
                  <c:v>-94.397800000000004</c:v>
                </c:pt>
                <c:pt idx="34981">
                  <c:v>-94.385400000000004</c:v>
                </c:pt>
                <c:pt idx="34982">
                  <c:v>-94.375200000000007</c:v>
                </c:pt>
                <c:pt idx="34983">
                  <c:v>-94.366900000000001</c:v>
                </c:pt>
                <c:pt idx="34984">
                  <c:v>-94.360100000000003</c:v>
                </c:pt>
                <c:pt idx="34985">
                  <c:v>-94.354900000000001</c:v>
                </c:pt>
                <c:pt idx="34986">
                  <c:v>-94.350800000000007</c:v>
                </c:pt>
                <c:pt idx="34987">
                  <c:v>-94.347999999999999</c:v>
                </c:pt>
                <c:pt idx="34988">
                  <c:v>-94.346100000000007</c:v>
                </c:pt>
                <c:pt idx="34989">
                  <c:v>-94.345100000000002</c:v>
                </c:pt>
                <c:pt idx="34990">
                  <c:v>-94.344999999999999</c:v>
                </c:pt>
                <c:pt idx="34991">
                  <c:v>-94.345699999999994</c:v>
                </c:pt>
                <c:pt idx="34992">
                  <c:v>-94.346999999999994</c:v>
                </c:pt>
                <c:pt idx="34993">
                  <c:v>-94.349100000000007</c:v>
                </c:pt>
                <c:pt idx="34994">
                  <c:v>-94.351799999999997</c:v>
                </c:pt>
                <c:pt idx="34995">
                  <c:v>-94.355099999999993</c:v>
                </c:pt>
                <c:pt idx="34996">
                  <c:v>-94.358900000000006</c:v>
                </c:pt>
                <c:pt idx="34997">
                  <c:v>-94.363299999999995</c:v>
                </c:pt>
                <c:pt idx="34998">
                  <c:v>-94.368300000000005</c:v>
                </c:pt>
                <c:pt idx="34999">
                  <c:v>-94.373699999999999</c:v>
                </c:pt>
                <c:pt idx="35000">
                  <c:v>-94.379599999999996</c:v>
                </c:pt>
                <c:pt idx="35001">
                  <c:v>-94.385999999999996</c:v>
                </c:pt>
                <c:pt idx="35002">
                  <c:v>-94.392799999999994</c:v>
                </c:pt>
                <c:pt idx="35003">
                  <c:v>-94.4</c:v>
                </c:pt>
                <c:pt idx="35004">
                  <c:v>-94.407600000000002</c:v>
                </c:pt>
                <c:pt idx="35005">
                  <c:v>-94.415499999999994</c:v>
                </c:pt>
                <c:pt idx="35006">
                  <c:v>-94.423699999999997</c:v>
                </c:pt>
                <c:pt idx="35007">
                  <c:v>-94.432199999999995</c:v>
                </c:pt>
                <c:pt idx="35008">
                  <c:v>-94.441000000000003</c:v>
                </c:pt>
                <c:pt idx="35009">
                  <c:v>-94.4499</c:v>
                </c:pt>
                <c:pt idx="35010">
                  <c:v>-93.148300000000006</c:v>
                </c:pt>
                <c:pt idx="35011">
                  <c:v>-66.738900000000001</c:v>
                </c:pt>
                <c:pt idx="35012">
                  <c:v>-12.7826</c:v>
                </c:pt>
                <c:pt idx="35013">
                  <c:v>75.819000000000003</c:v>
                </c:pt>
                <c:pt idx="35014">
                  <c:v>215.43700000000001</c:v>
                </c:pt>
                <c:pt idx="35015">
                  <c:v>225.01900000000001</c:v>
                </c:pt>
                <c:pt idx="35016">
                  <c:v>225.078</c:v>
                </c:pt>
                <c:pt idx="35017">
                  <c:v>225.12799999999999</c:v>
                </c:pt>
                <c:pt idx="35018">
                  <c:v>225.17099999999999</c:v>
                </c:pt>
                <c:pt idx="35019">
                  <c:v>225.20599999999999</c:v>
                </c:pt>
                <c:pt idx="35020">
                  <c:v>225.23500000000001</c:v>
                </c:pt>
                <c:pt idx="35021">
                  <c:v>225.25899999999999</c:v>
                </c:pt>
                <c:pt idx="35022">
                  <c:v>225.27799999999999</c:v>
                </c:pt>
                <c:pt idx="35023">
                  <c:v>225.292</c:v>
                </c:pt>
                <c:pt idx="35024">
                  <c:v>225.304</c:v>
                </c:pt>
                <c:pt idx="35025">
                  <c:v>225.31100000000001</c:v>
                </c:pt>
                <c:pt idx="35026">
                  <c:v>225.316</c:v>
                </c:pt>
                <c:pt idx="35027">
                  <c:v>225.31800000000001</c:v>
                </c:pt>
                <c:pt idx="35028">
                  <c:v>225.31800000000001</c:v>
                </c:pt>
                <c:pt idx="35029">
                  <c:v>225.315</c:v>
                </c:pt>
                <c:pt idx="35030">
                  <c:v>225.31</c:v>
                </c:pt>
                <c:pt idx="35031">
                  <c:v>225.303</c:v>
                </c:pt>
                <c:pt idx="35032">
                  <c:v>225.29499999999999</c:v>
                </c:pt>
                <c:pt idx="35033">
                  <c:v>225.285</c:v>
                </c:pt>
                <c:pt idx="35034">
                  <c:v>225.274</c:v>
                </c:pt>
                <c:pt idx="35035">
                  <c:v>225.261</c:v>
                </c:pt>
                <c:pt idx="35036">
                  <c:v>225.24700000000001</c:v>
                </c:pt>
                <c:pt idx="35037">
                  <c:v>225.232</c:v>
                </c:pt>
                <c:pt idx="35038">
                  <c:v>225.21600000000001</c:v>
                </c:pt>
                <c:pt idx="35039">
                  <c:v>225.2</c:v>
                </c:pt>
                <c:pt idx="35040">
                  <c:v>225.18199999999999</c:v>
                </c:pt>
                <c:pt idx="35041">
                  <c:v>225.16399999999999</c:v>
                </c:pt>
                <c:pt idx="35042">
                  <c:v>225.14500000000001</c:v>
                </c:pt>
                <c:pt idx="35043">
                  <c:v>225.126</c:v>
                </c:pt>
                <c:pt idx="35044">
                  <c:v>225.10599999999999</c:v>
                </c:pt>
                <c:pt idx="35045">
                  <c:v>225.08600000000001</c:v>
                </c:pt>
                <c:pt idx="35046">
                  <c:v>225.066</c:v>
                </c:pt>
                <c:pt idx="35047">
                  <c:v>225.04499999999999</c:v>
                </c:pt>
                <c:pt idx="35048">
                  <c:v>225.02500000000001</c:v>
                </c:pt>
                <c:pt idx="35049">
                  <c:v>225.00399999999999</c:v>
                </c:pt>
                <c:pt idx="35050">
                  <c:v>224.983</c:v>
                </c:pt>
                <c:pt idx="35051">
                  <c:v>224.96299999999999</c:v>
                </c:pt>
                <c:pt idx="35052">
                  <c:v>224.94200000000001</c:v>
                </c:pt>
                <c:pt idx="35053">
                  <c:v>224.922</c:v>
                </c:pt>
                <c:pt idx="35054">
                  <c:v>224.90100000000001</c:v>
                </c:pt>
                <c:pt idx="35055">
                  <c:v>224.88200000000001</c:v>
                </c:pt>
                <c:pt idx="35056">
                  <c:v>216.27799999999999</c:v>
                </c:pt>
                <c:pt idx="35057">
                  <c:v>172.11699999999999</c:v>
                </c:pt>
                <c:pt idx="35058">
                  <c:v>96.004599999999996</c:v>
                </c:pt>
                <c:pt idx="35059">
                  <c:v>-9.5996400000000008</c:v>
                </c:pt>
                <c:pt idx="35060">
                  <c:v>-94.417900000000003</c:v>
                </c:pt>
                <c:pt idx="35061">
                  <c:v>-94.392200000000003</c:v>
                </c:pt>
                <c:pt idx="35062">
                  <c:v>-94.370699999999999</c:v>
                </c:pt>
                <c:pt idx="35063">
                  <c:v>-94.352999999999994</c:v>
                </c:pt>
                <c:pt idx="35064">
                  <c:v>-94.338399999999993</c:v>
                </c:pt>
                <c:pt idx="35065">
                  <c:v>-94.326499999999996</c:v>
                </c:pt>
                <c:pt idx="35066">
                  <c:v>-94.317099999999996</c:v>
                </c:pt>
                <c:pt idx="35067">
                  <c:v>-94.309600000000003</c:v>
                </c:pt>
                <c:pt idx="35068">
                  <c:v>-94.304000000000002</c:v>
                </c:pt>
                <c:pt idx="35069">
                  <c:v>-94.3</c:v>
                </c:pt>
                <c:pt idx="35070">
                  <c:v>-94.297399999999996</c:v>
                </c:pt>
                <c:pt idx="35071">
                  <c:v>-94.296000000000006</c:v>
                </c:pt>
                <c:pt idx="35072">
                  <c:v>-94.295699999999997</c:v>
                </c:pt>
                <c:pt idx="35073">
                  <c:v>-94.296400000000006</c:v>
                </c:pt>
                <c:pt idx="35074">
                  <c:v>-94.298100000000005</c:v>
                </c:pt>
                <c:pt idx="35075">
                  <c:v>-94.300600000000003</c:v>
                </c:pt>
                <c:pt idx="35076">
                  <c:v>-94.303899999999999</c:v>
                </c:pt>
                <c:pt idx="35077">
                  <c:v>-94.307900000000004</c:v>
                </c:pt>
                <c:pt idx="35078">
                  <c:v>-94.312600000000003</c:v>
                </c:pt>
                <c:pt idx="35079">
                  <c:v>-94.317999999999998</c:v>
                </c:pt>
                <c:pt idx="35080">
                  <c:v>-94.323999999999998</c:v>
                </c:pt>
                <c:pt idx="35081">
                  <c:v>-94.330500000000001</c:v>
                </c:pt>
                <c:pt idx="35082">
                  <c:v>-94.337599999999995</c:v>
                </c:pt>
                <c:pt idx="35083">
                  <c:v>-94.345299999999995</c:v>
                </c:pt>
                <c:pt idx="35084">
                  <c:v>-94.353399999999993</c:v>
                </c:pt>
                <c:pt idx="35085">
                  <c:v>-94.362099999999998</c:v>
                </c:pt>
                <c:pt idx="35086">
                  <c:v>-94.371200000000002</c:v>
                </c:pt>
                <c:pt idx="35087">
                  <c:v>-94.380700000000004</c:v>
                </c:pt>
                <c:pt idx="35088">
                  <c:v>-94.390600000000006</c:v>
                </c:pt>
                <c:pt idx="35089">
                  <c:v>-94.400800000000004</c:v>
                </c:pt>
                <c:pt idx="35090">
                  <c:v>-94.4114</c:v>
                </c:pt>
                <c:pt idx="35091">
                  <c:v>-94.422300000000007</c:v>
                </c:pt>
                <c:pt idx="35092">
                  <c:v>-94.433400000000006</c:v>
                </c:pt>
                <c:pt idx="35093">
                  <c:v>-94.444699999999997</c:v>
                </c:pt>
                <c:pt idx="35094">
                  <c:v>-94.456100000000006</c:v>
                </c:pt>
                <c:pt idx="35095">
                  <c:v>-94.467699999999994</c:v>
                </c:pt>
                <c:pt idx="35096">
                  <c:v>-94.479299999999995</c:v>
                </c:pt>
                <c:pt idx="35097">
                  <c:v>-94.490899999999996</c:v>
                </c:pt>
                <c:pt idx="35098">
                  <c:v>-94.502499999999998</c:v>
                </c:pt>
                <c:pt idx="35099">
                  <c:v>-80.961399999999998</c:v>
                </c:pt>
                <c:pt idx="35100">
                  <c:v>-43.366</c:v>
                </c:pt>
                <c:pt idx="35101">
                  <c:v>21.893000000000001</c:v>
                </c:pt>
                <c:pt idx="35102">
                  <c:v>124.04300000000001</c:v>
                </c:pt>
                <c:pt idx="35103">
                  <c:v>225.11699999999999</c:v>
                </c:pt>
                <c:pt idx="35104">
                  <c:v>225.18600000000001</c:v>
                </c:pt>
                <c:pt idx="35105">
                  <c:v>225.244</c:v>
                </c:pt>
                <c:pt idx="35106">
                  <c:v>225.29300000000001</c:v>
                </c:pt>
                <c:pt idx="35107">
                  <c:v>225.334</c:v>
                </c:pt>
                <c:pt idx="35108">
                  <c:v>225.36799999999999</c:v>
                </c:pt>
                <c:pt idx="35109">
                  <c:v>225.39599999999999</c:v>
                </c:pt>
                <c:pt idx="35110">
                  <c:v>225.41900000000001</c:v>
                </c:pt>
                <c:pt idx="35111">
                  <c:v>225.43600000000001</c:v>
                </c:pt>
                <c:pt idx="35112">
                  <c:v>225.45</c:v>
                </c:pt>
                <c:pt idx="35113">
                  <c:v>225.459</c:v>
                </c:pt>
                <c:pt idx="35114">
                  <c:v>225.46600000000001</c:v>
                </c:pt>
                <c:pt idx="35115">
                  <c:v>225.46899999999999</c:v>
                </c:pt>
                <c:pt idx="35116">
                  <c:v>225.46899999999999</c:v>
                </c:pt>
                <c:pt idx="35117">
                  <c:v>225.46700000000001</c:v>
                </c:pt>
                <c:pt idx="35118">
                  <c:v>225.46299999999999</c:v>
                </c:pt>
                <c:pt idx="35119">
                  <c:v>225.45699999999999</c:v>
                </c:pt>
                <c:pt idx="35120">
                  <c:v>225.45</c:v>
                </c:pt>
                <c:pt idx="35121">
                  <c:v>225.44</c:v>
                </c:pt>
                <c:pt idx="35122">
                  <c:v>225.43</c:v>
                </c:pt>
                <c:pt idx="35123">
                  <c:v>225.41800000000001</c:v>
                </c:pt>
                <c:pt idx="35124">
                  <c:v>225.405</c:v>
                </c:pt>
                <c:pt idx="35125">
                  <c:v>225.39099999999999</c:v>
                </c:pt>
                <c:pt idx="35126">
                  <c:v>225.376</c:v>
                </c:pt>
                <c:pt idx="35127">
                  <c:v>225.36</c:v>
                </c:pt>
                <c:pt idx="35128">
                  <c:v>225.34399999999999</c:v>
                </c:pt>
                <c:pt idx="35129">
                  <c:v>225.327</c:v>
                </c:pt>
                <c:pt idx="35130">
                  <c:v>225.31</c:v>
                </c:pt>
                <c:pt idx="35131">
                  <c:v>225.29300000000001</c:v>
                </c:pt>
                <c:pt idx="35132">
                  <c:v>225.27500000000001</c:v>
                </c:pt>
                <c:pt idx="35133">
                  <c:v>225.256</c:v>
                </c:pt>
                <c:pt idx="35134">
                  <c:v>225.238</c:v>
                </c:pt>
                <c:pt idx="35135">
                  <c:v>225.21899999999999</c:v>
                </c:pt>
                <c:pt idx="35136">
                  <c:v>225.20099999999999</c:v>
                </c:pt>
                <c:pt idx="35137">
                  <c:v>225.18199999999999</c:v>
                </c:pt>
                <c:pt idx="35138">
                  <c:v>209.37700000000001</c:v>
                </c:pt>
                <c:pt idx="35139">
                  <c:v>159.61699999999999</c:v>
                </c:pt>
                <c:pt idx="35140">
                  <c:v>78.620099999999994</c:v>
                </c:pt>
                <c:pt idx="35141">
                  <c:v>-31.891500000000001</c:v>
                </c:pt>
                <c:pt idx="35142">
                  <c:v>-94.540899999999993</c:v>
                </c:pt>
                <c:pt idx="35143">
                  <c:v>-94.515600000000006</c:v>
                </c:pt>
                <c:pt idx="35144">
                  <c:v>-94.494299999999996</c:v>
                </c:pt>
                <c:pt idx="35145">
                  <c:v>-94.476500000000001</c:v>
                </c:pt>
                <c:pt idx="35146">
                  <c:v>-94.461600000000004</c:v>
                </c:pt>
                <c:pt idx="35147">
                  <c:v>-94.449299999999994</c:v>
                </c:pt>
                <c:pt idx="35148">
                  <c:v>-94.439099999999996</c:v>
                </c:pt>
                <c:pt idx="35149">
                  <c:v>-94.430800000000005</c:v>
                </c:pt>
                <c:pt idx="35150">
                  <c:v>-94.424099999999996</c:v>
                </c:pt>
                <c:pt idx="35151">
                  <c:v>-94.418800000000005</c:v>
                </c:pt>
                <c:pt idx="35152">
                  <c:v>-94.414699999999996</c:v>
                </c:pt>
                <c:pt idx="35153">
                  <c:v>-94.411699999999996</c:v>
                </c:pt>
                <c:pt idx="35154">
                  <c:v>-94.409700000000001</c:v>
                </c:pt>
                <c:pt idx="35155">
                  <c:v>-94.408500000000004</c:v>
                </c:pt>
                <c:pt idx="35156">
                  <c:v>-94.408100000000005</c:v>
                </c:pt>
                <c:pt idx="35157">
                  <c:v>-94.4084</c:v>
                </c:pt>
                <c:pt idx="35158">
                  <c:v>-94.409400000000005</c:v>
                </c:pt>
                <c:pt idx="35159">
                  <c:v>-94.411000000000001</c:v>
                </c:pt>
                <c:pt idx="35160">
                  <c:v>-94.413200000000003</c:v>
                </c:pt>
                <c:pt idx="35161">
                  <c:v>-94.415999999999997</c:v>
                </c:pt>
                <c:pt idx="35162">
                  <c:v>-94.419300000000007</c:v>
                </c:pt>
                <c:pt idx="35163">
                  <c:v>-94.423100000000005</c:v>
                </c:pt>
                <c:pt idx="35164">
                  <c:v>-94.427499999999995</c:v>
                </c:pt>
                <c:pt idx="35165">
                  <c:v>-94.432400000000001</c:v>
                </c:pt>
                <c:pt idx="35166">
                  <c:v>-94.437700000000007</c:v>
                </c:pt>
                <c:pt idx="35167">
                  <c:v>-94.443600000000004</c:v>
                </c:pt>
                <c:pt idx="35168">
                  <c:v>-94.4499</c:v>
                </c:pt>
                <c:pt idx="35169">
                  <c:v>-94.456699999999998</c:v>
                </c:pt>
                <c:pt idx="35170">
                  <c:v>-94.463899999999995</c:v>
                </c:pt>
                <c:pt idx="35171">
                  <c:v>-94.471500000000006</c:v>
                </c:pt>
                <c:pt idx="35172">
                  <c:v>-94.479600000000005</c:v>
                </c:pt>
                <c:pt idx="35173">
                  <c:v>-94.488</c:v>
                </c:pt>
                <c:pt idx="35174">
                  <c:v>-94.496700000000004</c:v>
                </c:pt>
                <c:pt idx="35175">
                  <c:v>-94.505799999999994</c:v>
                </c:pt>
                <c:pt idx="35176">
                  <c:v>-94.515000000000001</c:v>
                </c:pt>
                <c:pt idx="35177">
                  <c:v>-94.524500000000003</c:v>
                </c:pt>
                <c:pt idx="35178">
                  <c:v>-94.534199999999998</c:v>
                </c:pt>
                <c:pt idx="35179">
                  <c:v>-94.543999999999997</c:v>
                </c:pt>
                <c:pt idx="35180">
                  <c:v>-94.553899999999999</c:v>
                </c:pt>
                <c:pt idx="35181">
                  <c:v>-94.563800000000001</c:v>
                </c:pt>
                <c:pt idx="35182">
                  <c:v>-94.573700000000002</c:v>
                </c:pt>
                <c:pt idx="35183">
                  <c:v>-91.345699999999994</c:v>
                </c:pt>
                <c:pt idx="35184">
                  <c:v>-61.700699999999998</c:v>
                </c:pt>
                <c:pt idx="35185">
                  <c:v>-3.0954000000000002</c:v>
                </c:pt>
                <c:pt idx="35186">
                  <c:v>92.117999999999995</c:v>
                </c:pt>
                <c:pt idx="35187">
                  <c:v>225.25399999999999</c:v>
                </c:pt>
                <c:pt idx="35188">
                  <c:v>225.321</c:v>
                </c:pt>
                <c:pt idx="35189">
                  <c:v>225.37799999999999</c:v>
                </c:pt>
                <c:pt idx="35190">
                  <c:v>225.42500000000001</c:v>
                </c:pt>
                <c:pt idx="35191">
                  <c:v>225.46299999999999</c:v>
                </c:pt>
                <c:pt idx="35192">
                  <c:v>225.495</c:v>
                </c:pt>
                <c:pt idx="35193">
                  <c:v>225.51900000000001</c:v>
                </c:pt>
                <c:pt idx="35194">
                  <c:v>225.53899999999999</c:v>
                </c:pt>
                <c:pt idx="35195">
                  <c:v>225.553</c:v>
                </c:pt>
                <c:pt idx="35196">
                  <c:v>225.56200000000001</c:v>
                </c:pt>
                <c:pt idx="35197">
                  <c:v>225.56800000000001</c:v>
                </c:pt>
                <c:pt idx="35198">
                  <c:v>225.57</c:v>
                </c:pt>
                <c:pt idx="35199">
                  <c:v>225.56800000000001</c:v>
                </c:pt>
                <c:pt idx="35200">
                  <c:v>225.56399999999999</c:v>
                </c:pt>
                <c:pt idx="35201">
                  <c:v>225.55799999999999</c:v>
                </c:pt>
                <c:pt idx="35202">
                  <c:v>225.54900000000001</c:v>
                </c:pt>
                <c:pt idx="35203">
                  <c:v>225.53700000000001</c:v>
                </c:pt>
                <c:pt idx="35204">
                  <c:v>225.524</c:v>
                </c:pt>
                <c:pt idx="35205">
                  <c:v>225.51</c:v>
                </c:pt>
                <c:pt idx="35206">
                  <c:v>225.494</c:v>
                </c:pt>
                <c:pt idx="35207">
                  <c:v>225.476</c:v>
                </c:pt>
                <c:pt idx="35208">
                  <c:v>225.45699999999999</c:v>
                </c:pt>
                <c:pt idx="35209">
                  <c:v>225.43799999999999</c:v>
                </c:pt>
                <c:pt idx="35210">
                  <c:v>225.417</c:v>
                </c:pt>
                <c:pt idx="35211">
                  <c:v>225.39599999999999</c:v>
                </c:pt>
                <c:pt idx="35212">
                  <c:v>225.374</c:v>
                </c:pt>
                <c:pt idx="35213">
                  <c:v>225.351</c:v>
                </c:pt>
                <c:pt idx="35214">
                  <c:v>225.328</c:v>
                </c:pt>
                <c:pt idx="35215">
                  <c:v>225.304</c:v>
                </c:pt>
                <c:pt idx="35216">
                  <c:v>225.28</c:v>
                </c:pt>
                <c:pt idx="35217">
                  <c:v>225.256</c:v>
                </c:pt>
                <c:pt idx="35218">
                  <c:v>225.232</c:v>
                </c:pt>
                <c:pt idx="35219">
                  <c:v>225.20699999999999</c:v>
                </c:pt>
                <c:pt idx="35220">
                  <c:v>225.18299999999999</c:v>
                </c:pt>
                <c:pt idx="35221">
                  <c:v>225.15799999999999</c:v>
                </c:pt>
                <c:pt idx="35222">
                  <c:v>225.13399999999999</c:v>
                </c:pt>
                <c:pt idx="35223">
                  <c:v>225.10900000000001</c:v>
                </c:pt>
                <c:pt idx="35224">
                  <c:v>225.08500000000001</c:v>
                </c:pt>
                <c:pt idx="35225">
                  <c:v>225.06100000000001</c:v>
                </c:pt>
                <c:pt idx="35226">
                  <c:v>225.03700000000001</c:v>
                </c:pt>
                <c:pt idx="35227">
                  <c:v>198.06</c:v>
                </c:pt>
                <c:pt idx="35228">
                  <c:v>140.995</c:v>
                </c:pt>
                <c:pt idx="35229">
                  <c:v>56.192799999999998</c:v>
                </c:pt>
                <c:pt idx="35230">
                  <c:v>-55.421900000000001</c:v>
                </c:pt>
                <c:pt idx="35231">
                  <c:v>-94.467299999999994</c:v>
                </c:pt>
                <c:pt idx="35232">
                  <c:v>-94.441699999999997</c:v>
                </c:pt>
                <c:pt idx="35233">
                  <c:v>-94.420199999999994</c:v>
                </c:pt>
                <c:pt idx="35234">
                  <c:v>-94.402000000000001</c:v>
                </c:pt>
                <c:pt idx="35235">
                  <c:v>-94.386899999999997</c:v>
                </c:pt>
                <c:pt idx="35236">
                  <c:v>-94.374300000000005</c:v>
                </c:pt>
                <c:pt idx="35237">
                  <c:v>-94.363900000000001</c:v>
                </c:pt>
                <c:pt idx="35238">
                  <c:v>-94.355500000000006</c:v>
                </c:pt>
                <c:pt idx="35239">
                  <c:v>-94.348699999999994</c:v>
                </c:pt>
                <c:pt idx="35240">
                  <c:v>-94.343500000000006</c:v>
                </c:pt>
                <c:pt idx="35241">
                  <c:v>-94.339500000000001</c:v>
                </c:pt>
                <c:pt idx="35242">
                  <c:v>-94.336799999999997</c:v>
                </c:pt>
                <c:pt idx="35243">
                  <c:v>-94.335099999999997</c:v>
                </c:pt>
                <c:pt idx="35244">
                  <c:v>-94.334299999999999</c:v>
                </c:pt>
                <c:pt idx="35245">
                  <c:v>-94.334400000000002</c:v>
                </c:pt>
                <c:pt idx="35246">
                  <c:v>-94.335300000000004</c:v>
                </c:pt>
                <c:pt idx="35247">
                  <c:v>-94.3369</c:v>
                </c:pt>
                <c:pt idx="35248">
                  <c:v>-94.339200000000005</c:v>
                </c:pt>
                <c:pt idx="35249">
                  <c:v>-94.342200000000005</c:v>
                </c:pt>
                <c:pt idx="35250">
                  <c:v>-94.345799999999997</c:v>
                </c:pt>
                <c:pt idx="35251">
                  <c:v>-94.349900000000005</c:v>
                </c:pt>
                <c:pt idx="35252">
                  <c:v>-94.354600000000005</c:v>
                </c:pt>
                <c:pt idx="35253">
                  <c:v>-94.359899999999996</c:v>
                </c:pt>
                <c:pt idx="35254">
                  <c:v>-94.365600000000001</c:v>
                </c:pt>
                <c:pt idx="35255">
                  <c:v>-94.371799999999993</c:v>
                </c:pt>
                <c:pt idx="35256">
                  <c:v>-94.378500000000003</c:v>
                </c:pt>
                <c:pt idx="35257">
                  <c:v>-94.385599999999997</c:v>
                </c:pt>
                <c:pt idx="35258">
                  <c:v>-94.393000000000001</c:v>
                </c:pt>
                <c:pt idx="35259">
                  <c:v>-94.400899999999993</c:v>
                </c:pt>
                <c:pt idx="35260">
                  <c:v>-94.409000000000006</c:v>
                </c:pt>
                <c:pt idx="35261">
                  <c:v>-94.417500000000004</c:v>
                </c:pt>
                <c:pt idx="35262">
                  <c:v>-94.426199999999994</c:v>
                </c:pt>
                <c:pt idx="35263">
                  <c:v>-94.435100000000006</c:v>
                </c:pt>
                <c:pt idx="35264">
                  <c:v>-94.444100000000006</c:v>
                </c:pt>
                <c:pt idx="35265">
                  <c:v>-91.796000000000006</c:v>
                </c:pt>
                <c:pt idx="35266">
                  <c:v>-64.224199999999996</c:v>
                </c:pt>
                <c:pt idx="35267">
                  <c:v>-9.1258199999999992</c:v>
                </c:pt>
                <c:pt idx="35268">
                  <c:v>80.856899999999996</c:v>
                </c:pt>
                <c:pt idx="35269">
                  <c:v>222.49100000000001</c:v>
                </c:pt>
                <c:pt idx="35270">
                  <c:v>225.00899999999999</c:v>
                </c:pt>
                <c:pt idx="35271">
                  <c:v>225.06800000000001</c:v>
                </c:pt>
                <c:pt idx="35272">
                  <c:v>225.11799999999999</c:v>
                </c:pt>
                <c:pt idx="35273">
                  <c:v>225.16</c:v>
                </c:pt>
                <c:pt idx="35274">
                  <c:v>225.19499999999999</c:v>
                </c:pt>
                <c:pt idx="35275">
                  <c:v>225.22300000000001</c:v>
                </c:pt>
                <c:pt idx="35276">
                  <c:v>225.24700000000001</c:v>
                </c:pt>
                <c:pt idx="35277">
                  <c:v>225.26599999999999</c:v>
                </c:pt>
                <c:pt idx="35278">
                  <c:v>225.28100000000001</c:v>
                </c:pt>
                <c:pt idx="35279">
                  <c:v>225.292</c:v>
                </c:pt>
                <c:pt idx="35280">
                  <c:v>225.29900000000001</c:v>
                </c:pt>
                <c:pt idx="35281">
                  <c:v>225.304</c:v>
                </c:pt>
                <c:pt idx="35282">
                  <c:v>225.30600000000001</c:v>
                </c:pt>
                <c:pt idx="35283">
                  <c:v>225.30600000000001</c:v>
                </c:pt>
                <c:pt idx="35284">
                  <c:v>225.303</c:v>
                </c:pt>
                <c:pt idx="35285">
                  <c:v>225.29900000000001</c:v>
                </c:pt>
                <c:pt idx="35286">
                  <c:v>225.292</c:v>
                </c:pt>
                <c:pt idx="35287">
                  <c:v>225.28399999999999</c:v>
                </c:pt>
                <c:pt idx="35288">
                  <c:v>225.274</c:v>
                </c:pt>
                <c:pt idx="35289">
                  <c:v>225.26300000000001</c:v>
                </c:pt>
                <c:pt idx="35290">
                  <c:v>225.251</c:v>
                </c:pt>
                <c:pt idx="35291">
                  <c:v>225.238</c:v>
                </c:pt>
                <c:pt idx="35292">
                  <c:v>225.22300000000001</c:v>
                </c:pt>
                <c:pt idx="35293">
                  <c:v>225.208</c:v>
                </c:pt>
                <c:pt idx="35294">
                  <c:v>225.19200000000001</c:v>
                </c:pt>
                <c:pt idx="35295">
                  <c:v>225.17500000000001</c:v>
                </c:pt>
                <c:pt idx="35296">
                  <c:v>225.15700000000001</c:v>
                </c:pt>
                <c:pt idx="35297">
                  <c:v>225.13900000000001</c:v>
                </c:pt>
                <c:pt idx="35298">
                  <c:v>225.12</c:v>
                </c:pt>
                <c:pt idx="35299">
                  <c:v>225.101</c:v>
                </c:pt>
                <c:pt idx="35300">
                  <c:v>225.08199999999999</c:v>
                </c:pt>
                <c:pt idx="35301">
                  <c:v>225.06200000000001</c:v>
                </c:pt>
                <c:pt idx="35302">
                  <c:v>225.042</c:v>
                </c:pt>
                <c:pt idx="35303">
                  <c:v>225.02199999999999</c:v>
                </c:pt>
                <c:pt idx="35304">
                  <c:v>225.00200000000001</c:v>
                </c:pt>
                <c:pt idx="35305">
                  <c:v>224.982</c:v>
                </c:pt>
                <c:pt idx="35306">
                  <c:v>224.96199999999999</c:v>
                </c:pt>
                <c:pt idx="35307">
                  <c:v>224.94200000000001</c:v>
                </c:pt>
                <c:pt idx="35308">
                  <c:v>224.923</c:v>
                </c:pt>
                <c:pt idx="35309">
                  <c:v>224.90299999999999</c:v>
                </c:pt>
                <c:pt idx="35310">
                  <c:v>224.88399999999999</c:v>
                </c:pt>
                <c:pt idx="35311">
                  <c:v>199.52</c:v>
                </c:pt>
                <c:pt idx="35312">
                  <c:v>140.03800000000001</c:v>
                </c:pt>
                <c:pt idx="35313">
                  <c:v>49.620699999999999</c:v>
                </c:pt>
                <c:pt idx="35314">
                  <c:v>-69.779899999999998</c:v>
                </c:pt>
                <c:pt idx="35315">
                  <c:v>-94.410799999999995</c:v>
                </c:pt>
                <c:pt idx="35316">
                  <c:v>-94.3874</c:v>
                </c:pt>
                <c:pt idx="35317">
                  <c:v>-94.367999999999995</c:v>
                </c:pt>
                <c:pt idx="35318">
                  <c:v>-94.352099999999993</c:v>
                </c:pt>
                <c:pt idx="35319">
                  <c:v>-94.338999999999999</c:v>
                </c:pt>
                <c:pt idx="35320">
                  <c:v>-94.328500000000005</c:v>
                </c:pt>
                <c:pt idx="35321">
                  <c:v>-94.320300000000003</c:v>
                </c:pt>
                <c:pt idx="35322">
                  <c:v>-94.313900000000004</c:v>
                </c:pt>
                <c:pt idx="35323">
                  <c:v>-94.309200000000004</c:v>
                </c:pt>
                <c:pt idx="35324">
                  <c:v>-94.305999999999997</c:v>
                </c:pt>
                <c:pt idx="35325">
                  <c:v>-94.304100000000005</c:v>
                </c:pt>
                <c:pt idx="35326">
                  <c:v>-94.303399999999996</c:v>
                </c:pt>
                <c:pt idx="35327">
                  <c:v>-94.303700000000006</c:v>
                </c:pt>
                <c:pt idx="35328">
                  <c:v>-94.305000000000007</c:v>
                </c:pt>
                <c:pt idx="35329">
                  <c:v>-94.307199999999995</c:v>
                </c:pt>
                <c:pt idx="35330">
                  <c:v>-94.310199999999995</c:v>
                </c:pt>
                <c:pt idx="35331">
                  <c:v>-94.313900000000004</c:v>
                </c:pt>
                <c:pt idx="35332">
                  <c:v>-94.318299999999994</c:v>
                </c:pt>
                <c:pt idx="35333">
                  <c:v>-94.323300000000003</c:v>
                </c:pt>
                <c:pt idx="35334">
                  <c:v>-94.328999999999994</c:v>
                </c:pt>
                <c:pt idx="35335">
                  <c:v>-94.335300000000004</c:v>
                </c:pt>
                <c:pt idx="35336">
                  <c:v>-94.342100000000002</c:v>
                </c:pt>
                <c:pt idx="35337">
                  <c:v>-94.349500000000006</c:v>
                </c:pt>
                <c:pt idx="35338">
                  <c:v>-94.357299999999995</c:v>
                </c:pt>
                <c:pt idx="35339">
                  <c:v>-94.365700000000004</c:v>
                </c:pt>
                <c:pt idx="35340">
                  <c:v>-94.374499999999998</c:v>
                </c:pt>
                <c:pt idx="35341">
                  <c:v>-94.383799999999994</c:v>
                </c:pt>
                <c:pt idx="35342">
                  <c:v>-94.3934</c:v>
                </c:pt>
                <c:pt idx="35343">
                  <c:v>-94.403400000000005</c:v>
                </c:pt>
                <c:pt idx="35344">
                  <c:v>-94.413799999999995</c:v>
                </c:pt>
                <c:pt idx="35345">
                  <c:v>-94.424400000000006</c:v>
                </c:pt>
                <c:pt idx="35346">
                  <c:v>-94.435299999999998</c:v>
                </c:pt>
                <c:pt idx="35347">
                  <c:v>-94.4465</c:v>
                </c:pt>
                <c:pt idx="35348">
                  <c:v>-94.457800000000006</c:v>
                </c:pt>
                <c:pt idx="35349">
                  <c:v>-94.469200000000001</c:v>
                </c:pt>
                <c:pt idx="35350">
                  <c:v>-94.480699999999999</c:v>
                </c:pt>
                <c:pt idx="35351">
                  <c:v>-94.492199999999997</c:v>
                </c:pt>
                <c:pt idx="35352">
                  <c:v>-94.503799999999998</c:v>
                </c:pt>
                <c:pt idx="35353">
                  <c:v>-94.515199999999993</c:v>
                </c:pt>
                <c:pt idx="35354">
                  <c:v>-84.92</c:v>
                </c:pt>
                <c:pt idx="35355">
                  <c:v>-51.438200000000002</c:v>
                </c:pt>
                <c:pt idx="35356">
                  <c:v>8.8698499999999996</c:v>
                </c:pt>
                <c:pt idx="35357">
                  <c:v>103.973</c:v>
                </c:pt>
                <c:pt idx="35358">
                  <c:v>225.13800000000001</c:v>
                </c:pt>
                <c:pt idx="35359">
                  <c:v>225.208</c:v>
                </c:pt>
                <c:pt idx="35360">
                  <c:v>225.267</c:v>
                </c:pt>
                <c:pt idx="35361">
                  <c:v>225.31700000000001</c:v>
                </c:pt>
                <c:pt idx="35362">
                  <c:v>225.358</c:v>
                </c:pt>
                <c:pt idx="35363">
                  <c:v>225.392</c:v>
                </c:pt>
                <c:pt idx="35364">
                  <c:v>225.42</c:v>
                </c:pt>
                <c:pt idx="35365">
                  <c:v>225.44300000000001</c:v>
                </c:pt>
                <c:pt idx="35366">
                  <c:v>225.46</c:v>
                </c:pt>
                <c:pt idx="35367">
                  <c:v>225.47300000000001</c:v>
                </c:pt>
                <c:pt idx="35368">
                  <c:v>225.483</c:v>
                </c:pt>
                <c:pt idx="35369">
                  <c:v>225.489</c:v>
                </c:pt>
                <c:pt idx="35370">
                  <c:v>225.49199999999999</c:v>
                </c:pt>
                <c:pt idx="35371">
                  <c:v>225.49199999999999</c:v>
                </c:pt>
                <c:pt idx="35372">
                  <c:v>225.489</c:v>
                </c:pt>
                <c:pt idx="35373">
                  <c:v>225.48500000000001</c:v>
                </c:pt>
                <c:pt idx="35374">
                  <c:v>225.47800000000001</c:v>
                </c:pt>
                <c:pt idx="35375">
                  <c:v>225.47</c:v>
                </c:pt>
                <c:pt idx="35376">
                  <c:v>225.46</c:v>
                </c:pt>
                <c:pt idx="35377">
                  <c:v>225.44900000000001</c:v>
                </c:pt>
                <c:pt idx="35378">
                  <c:v>225.43700000000001</c:v>
                </c:pt>
                <c:pt idx="35379">
                  <c:v>225.423</c:v>
                </c:pt>
                <c:pt idx="35380">
                  <c:v>225.40899999999999</c:v>
                </c:pt>
                <c:pt idx="35381">
                  <c:v>225.393</c:v>
                </c:pt>
                <c:pt idx="35382">
                  <c:v>225.37700000000001</c:v>
                </c:pt>
                <c:pt idx="35383">
                  <c:v>225.36099999999999</c:v>
                </c:pt>
                <c:pt idx="35384">
                  <c:v>225.34299999999999</c:v>
                </c:pt>
                <c:pt idx="35385">
                  <c:v>225.32599999999999</c:v>
                </c:pt>
                <c:pt idx="35386">
                  <c:v>225.30799999999999</c:v>
                </c:pt>
                <c:pt idx="35387">
                  <c:v>225.28899999999999</c:v>
                </c:pt>
                <c:pt idx="35388">
                  <c:v>225.27</c:v>
                </c:pt>
                <c:pt idx="35389">
                  <c:v>225.25200000000001</c:v>
                </c:pt>
                <c:pt idx="35390">
                  <c:v>225.233</c:v>
                </c:pt>
                <c:pt idx="35391">
                  <c:v>225.21299999999999</c:v>
                </c:pt>
                <c:pt idx="35392">
                  <c:v>225.19399999999999</c:v>
                </c:pt>
                <c:pt idx="35393">
                  <c:v>208.14699999999999</c:v>
                </c:pt>
                <c:pt idx="35394">
                  <c:v>157.60599999999999</c:v>
                </c:pt>
                <c:pt idx="35395">
                  <c:v>76.1995</c:v>
                </c:pt>
                <c:pt idx="35396">
                  <c:v>-34.469900000000003</c:v>
                </c:pt>
                <c:pt idx="35397">
                  <c:v>-94.545000000000002</c:v>
                </c:pt>
                <c:pt idx="35398">
                  <c:v>-94.519599999999997</c:v>
                </c:pt>
                <c:pt idx="35399">
                  <c:v>-94.4983</c:v>
                </c:pt>
                <c:pt idx="35400">
                  <c:v>-94.480500000000006</c:v>
                </c:pt>
                <c:pt idx="35401">
                  <c:v>-94.465599999999995</c:v>
                </c:pt>
                <c:pt idx="35402">
                  <c:v>-94.453299999999999</c:v>
                </c:pt>
                <c:pt idx="35403">
                  <c:v>-94.442999999999998</c:v>
                </c:pt>
                <c:pt idx="35404">
                  <c:v>-94.434700000000007</c:v>
                </c:pt>
                <c:pt idx="35405">
                  <c:v>-94.427899999999994</c:v>
                </c:pt>
                <c:pt idx="35406">
                  <c:v>-94.422600000000003</c:v>
                </c:pt>
                <c:pt idx="35407">
                  <c:v>-94.418499999999995</c:v>
                </c:pt>
                <c:pt idx="35408">
                  <c:v>-94.415400000000005</c:v>
                </c:pt>
                <c:pt idx="35409">
                  <c:v>-94.413300000000007</c:v>
                </c:pt>
                <c:pt idx="35410">
                  <c:v>-94.412099999999995</c:v>
                </c:pt>
                <c:pt idx="35411">
                  <c:v>-94.411600000000007</c:v>
                </c:pt>
                <c:pt idx="35412">
                  <c:v>-94.411900000000003</c:v>
                </c:pt>
                <c:pt idx="35413">
                  <c:v>-94.412800000000004</c:v>
                </c:pt>
                <c:pt idx="35414">
                  <c:v>-94.414299999999997</c:v>
                </c:pt>
                <c:pt idx="35415">
                  <c:v>-94.416399999999996</c:v>
                </c:pt>
                <c:pt idx="35416">
                  <c:v>-94.4191</c:v>
                </c:pt>
                <c:pt idx="35417">
                  <c:v>-94.422200000000004</c:v>
                </c:pt>
                <c:pt idx="35418">
                  <c:v>-94.425899999999999</c:v>
                </c:pt>
                <c:pt idx="35419">
                  <c:v>-94.430199999999999</c:v>
                </c:pt>
                <c:pt idx="35420">
                  <c:v>-94.434899999999999</c:v>
                </c:pt>
                <c:pt idx="35421">
                  <c:v>-94.44</c:v>
                </c:pt>
                <c:pt idx="35422">
                  <c:v>-94.445700000000002</c:v>
                </c:pt>
                <c:pt idx="35423">
                  <c:v>-94.451800000000006</c:v>
                </c:pt>
                <c:pt idx="35424">
                  <c:v>-94.458399999999997</c:v>
                </c:pt>
                <c:pt idx="35425">
                  <c:v>-94.465299999999999</c:v>
                </c:pt>
                <c:pt idx="35426">
                  <c:v>-94.472700000000003</c:v>
                </c:pt>
                <c:pt idx="35427">
                  <c:v>-94.480400000000003</c:v>
                </c:pt>
                <c:pt idx="35428">
                  <c:v>-94.488500000000002</c:v>
                </c:pt>
                <c:pt idx="35429">
                  <c:v>-94.497</c:v>
                </c:pt>
                <c:pt idx="35430">
                  <c:v>-94.505700000000004</c:v>
                </c:pt>
                <c:pt idx="35431">
                  <c:v>-94.514600000000002</c:v>
                </c:pt>
                <c:pt idx="35432">
                  <c:v>-94.523799999999994</c:v>
                </c:pt>
                <c:pt idx="35433">
                  <c:v>-94.533100000000005</c:v>
                </c:pt>
                <c:pt idx="35434">
                  <c:v>-94.542599999999993</c:v>
                </c:pt>
                <c:pt idx="35435">
                  <c:v>-94.552099999999996</c:v>
                </c:pt>
                <c:pt idx="35436">
                  <c:v>-94.561599999999999</c:v>
                </c:pt>
                <c:pt idx="35437">
                  <c:v>-94.571100000000001</c:v>
                </c:pt>
                <c:pt idx="35438">
                  <c:v>-78.293000000000006</c:v>
                </c:pt>
                <c:pt idx="35439">
                  <c:v>-34.504300000000001</c:v>
                </c:pt>
                <c:pt idx="35440">
                  <c:v>41.694099999999999</c:v>
                </c:pt>
                <c:pt idx="35441">
                  <c:v>162.5</c:v>
                </c:pt>
                <c:pt idx="35442">
                  <c:v>225.267</c:v>
                </c:pt>
                <c:pt idx="35443">
                  <c:v>225.32900000000001</c:v>
                </c:pt>
                <c:pt idx="35444">
                  <c:v>225.38</c:v>
                </c:pt>
                <c:pt idx="35445">
                  <c:v>225.423</c:v>
                </c:pt>
                <c:pt idx="35446">
                  <c:v>225.45699999999999</c:v>
                </c:pt>
                <c:pt idx="35447">
                  <c:v>225.48500000000001</c:v>
                </c:pt>
                <c:pt idx="35448">
                  <c:v>225.50700000000001</c:v>
                </c:pt>
                <c:pt idx="35449">
                  <c:v>225.524</c:v>
                </c:pt>
                <c:pt idx="35450">
                  <c:v>225.536</c:v>
                </c:pt>
                <c:pt idx="35451">
                  <c:v>225.54400000000001</c:v>
                </c:pt>
                <c:pt idx="35452">
                  <c:v>225.547</c:v>
                </c:pt>
                <c:pt idx="35453">
                  <c:v>225.548</c:v>
                </c:pt>
                <c:pt idx="35454">
                  <c:v>225.54599999999999</c:v>
                </c:pt>
                <c:pt idx="35455">
                  <c:v>225.54</c:v>
                </c:pt>
                <c:pt idx="35456">
                  <c:v>225.53299999999999</c:v>
                </c:pt>
                <c:pt idx="35457">
                  <c:v>225.523</c:v>
                </c:pt>
                <c:pt idx="35458">
                  <c:v>225.511</c:v>
                </c:pt>
                <c:pt idx="35459">
                  <c:v>225.49799999999999</c:v>
                </c:pt>
                <c:pt idx="35460">
                  <c:v>225.483</c:v>
                </c:pt>
                <c:pt idx="35461">
                  <c:v>225.46600000000001</c:v>
                </c:pt>
                <c:pt idx="35462">
                  <c:v>225.44800000000001</c:v>
                </c:pt>
                <c:pt idx="35463">
                  <c:v>225.429</c:v>
                </c:pt>
                <c:pt idx="35464">
                  <c:v>225.40899999999999</c:v>
                </c:pt>
                <c:pt idx="35465">
                  <c:v>225.38800000000001</c:v>
                </c:pt>
                <c:pt idx="35466">
                  <c:v>225.36699999999999</c:v>
                </c:pt>
                <c:pt idx="35467">
                  <c:v>225.345</c:v>
                </c:pt>
                <c:pt idx="35468">
                  <c:v>225.322</c:v>
                </c:pt>
                <c:pt idx="35469">
                  <c:v>225.29900000000001</c:v>
                </c:pt>
                <c:pt idx="35470">
                  <c:v>225.27500000000001</c:v>
                </c:pt>
                <c:pt idx="35471">
                  <c:v>225.251</c:v>
                </c:pt>
                <c:pt idx="35472">
                  <c:v>225.227</c:v>
                </c:pt>
                <c:pt idx="35473">
                  <c:v>225.203</c:v>
                </c:pt>
                <c:pt idx="35474">
                  <c:v>225.178</c:v>
                </c:pt>
                <c:pt idx="35475">
                  <c:v>225.154</c:v>
                </c:pt>
                <c:pt idx="35476">
                  <c:v>225.13</c:v>
                </c:pt>
                <c:pt idx="35477">
                  <c:v>225.10599999999999</c:v>
                </c:pt>
                <c:pt idx="35478">
                  <c:v>225.08199999999999</c:v>
                </c:pt>
                <c:pt idx="35479">
                  <c:v>225.05799999999999</c:v>
                </c:pt>
                <c:pt idx="35480">
                  <c:v>225.03399999999999</c:v>
                </c:pt>
                <c:pt idx="35481">
                  <c:v>225.011</c:v>
                </c:pt>
                <c:pt idx="35482">
                  <c:v>201.28700000000001</c:v>
                </c:pt>
                <c:pt idx="35483">
                  <c:v>146.94499999999999</c:v>
                </c:pt>
                <c:pt idx="35484">
                  <c:v>64.502899999999997</c:v>
                </c:pt>
                <c:pt idx="35485">
                  <c:v>-44.958399999999997</c:v>
                </c:pt>
                <c:pt idx="35486">
                  <c:v>-94.4589</c:v>
                </c:pt>
                <c:pt idx="35487">
                  <c:v>-94.433099999999996</c:v>
                </c:pt>
                <c:pt idx="35488">
                  <c:v>-94.411500000000004</c:v>
                </c:pt>
                <c:pt idx="35489">
                  <c:v>-94.393299999999996</c:v>
                </c:pt>
                <c:pt idx="35490">
                  <c:v>-94.378200000000007</c:v>
                </c:pt>
                <c:pt idx="35491">
                  <c:v>-94.365700000000004</c:v>
                </c:pt>
                <c:pt idx="35492">
                  <c:v>-94.355400000000003</c:v>
                </c:pt>
                <c:pt idx="35493">
                  <c:v>-94.347099999999998</c:v>
                </c:pt>
                <c:pt idx="35494">
                  <c:v>-94.340500000000006</c:v>
                </c:pt>
                <c:pt idx="35495">
                  <c:v>-94.335400000000007</c:v>
                </c:pt>
                <c:pt idx="35496">
                  <c:v>-94.331599999999995</c:v>
                </c:pt>
                <c:pt idx="35497">
                  <c:v>-94.328999999999994</c:v>
                </c:pt>
                <c:pt idx="35498">
                  <c:v>-94.327500000000001</c:v>
                </c:pt>
                <c:pt idx="35499">
                  <c:v>-94.326999999999998</c:v>
                </c:pt>
                <c:pt idx="35500">
                  <c:v>-94.327200000000005</c:v>
                </c:pt>
                <c:pt idx="35501">
                  <c:v>-94.328299999999999</c:v>
                </c:pt>
                <c:pt idx="35502">
                  <c:v>-94.330100000000002</c:v>
                </c:pt>
                <c:pt idx="35503">
                  <c:v>-94.332599999999999</c:v>
                </c:pt>
                <c:pt idx="35504">
                  <c:v>-94.335800000000006</c:v>
                </c:pt>
                <c:pt idx="35505">
                  <c:v>-94.339500000000001</c:v>
                </c:pt>
                <c:pt idx="35506">
                  <c:v>-94.343800000000002</c:v>
                </c:pt>
                <c:pt idx="35507">
                  <c:v>-94.348699999999994</c:v>
                </c:pt>
                <c:pt idx="35508">
                  <c:v>-94.353999999999999</c:v>
                </c:pt>
                <c:pt idx="35509">
                  <c:v>-94.359800000000007</c:v>
                </c:pt>
                <c:pt idx="35510">
                  <c:v>-94.366100000000003</c:v>
                </c:pt>
                <c:pt idx="35511">
                  <c:v>-94.372900000000001</c:v>
                </c:pt>
                <c:pt idx="35512">
                  <c:v>-94.38</c:v>
                </c:pt>
                <c:pt idx="35513">
                  <c:v>-94.387600000000006</c:v>
                </c:pt>
                <c:pt idx="35514">
                  <c:v>-94.395499999999998</c:v>
                </c:pt>
                <c:pt idx="35515">
                  <c:v>-94.403700000000001</c:v>
                </c:pt>
                <c:pt idx="35516">
                  <c:v>-94.412199999999999</c:v>
                </c:pt>
                <c:pt idx="35517">
                  <c:v>-94.420900000000003</c:v>
                </c:pt>
                <c:pt idx="35518">
                  <c:v>-94.4298</c:v>
                </c:pt>
                <c:pt idx="35519">
                  <c:v>-94.438900000000004</c:v>
                </c:pt>
                <c:pt idx="35520">
                  <c:v>-91.803399999999996</c:v>
                </c:pt>
                <c:pt idx="35521">
                  <c:v>-64.449100000000001</c:v>
                </c:pt>
                <c:pt idx="35522">
                  <c:v>-9.8264899999999997</c:v>
                </c:pt>
                <c:pt idx="35523">
                  <c:v>79.3</c:v>
                </c:pt>
                <c:pt idx="35524">
                  <c:v>219.41300000000001</c:v>
                </c:pt>
                <c:pt idx="35525">
                  <c:v>224.99700000000001</c:v>
                </c:pt>
                <c:pt idx="35526">
                  <c:v>225.05600000000001</c:v>
                </c:pt>
                <c:pt idx="35527">
                  <c:v>225.10599999999999</c:v>
                </c:pt>
                <c:pt idx="35528">
                  <c:v>225.148</c:v>
                </c:pt>
                <c:pt idx="35529">
                  <c:v>225.18299999999999</c:v>
                </c:pt>
                <c:pt idx="35530">
                  <c:v>225.21199999999999</c:v>
                </c:pt>
                <c:pt idx="35531">
                  <c:v>225.23599999999999</c:v>
                </c:pt>
                <c:pt idx="35532">
                  <c:v>225.255</c:v>
                </c:pt>
                <c:pt idx="35533">
                  <c:v>225.27099999999999</c:v>
                </c:pt>
                <c:pt idx="35534">
                  <c:v>225.28200000000001</c:v>
                </c:pt>
                <c:pt idx="35535">
                  <c:v>225.29</c:v>
                </c:pt>
                <c:pt idx="35536">
                  <c:v>225.29499999999999</c:v>
                </c:pt>
                <c:pt idx="35537">
                  <c:v>225.297</c:v>
                </c:pt>
                <c:pt idx="35538">
                  <c:v>225.297</c:v>
                </c:pt>
                <c:pt idx="35539">
                  <c:v>225.29499999999999</c:v>
                </c:pt>
                <c:pt idx="35540">
                  <c:v>225.291</c:v>
                </c:pt>
                <c:pt idx="35541">
                  <c:v>225.285</c:v>
                </c:pt>
                <c:pt idx="35542">
                  <c:v>225.27699999999999</c:v>
                </c:pt>
                <c:pt idx="35543">
                  <c:v>225.268</c:v>
                </c:pt>
                <c:pt idx="35544">
                  <c:v>225.25800000000001</c:v>
                </c:pt>
                <c:pt idx="35545">
                  <c:v>225.24600000000001</c:v>
                </c:pt>
                <c:pt idx="35546">
                  <c:v>225.233</c:v>
                </c:pt>
                <c:pt idx="35547">
                  <c:v>225.21899999999999</c:v>
                </c:pt>
                <c:pt idx="35548">
                  <c:v>225.20400000000001</c:v>
                </c:pt>
                <c:pt idx="35549">
                  <c:v>225.18899999999999</c:v>
                </c:pt>
                <c:pt idx="35550">
                  <c:v>225.172</c:v>
                </c:pt>
                <c:pt idx="35551">
                  <c:v>225.155</c:v>
                </c:pt>
                <c:pt idx="35552">
                  <c:v>225.13800000000001</c:v>
                </c:pt>
                <c:pt idx="35553">
                  <c:v>225.12</c:v>
                </c:pt>
                <c:pt idx="35554">
                  <c:v>225.102</c:v>
                </c:pt>
                <c:pt idx="35555">
                  <c:v>225.083</c:v>
                </c:pt>
                <c:pt idx="35556">
                  <c:v>225.06399999999999</c:v>
                </c:pt>
                <c:pt idx="35557">
                  <c:v>225.04499999999999</c:v>
                </c:pt>
                <c:pt idx="35558">
                  <c:v>225.02600000000001</c:v>
                </c:pt>
                <c:pt idx="35559">
                  <c:v>225.00700000000001</c:v>
                </c:pt>
                <c:pt idx="35560">
                  <c:v>224.98699999999999</c:v>
                </c:pt>
                <c:pt idx="35561">
                  <c:v>224.96799999999999</c:v>
                </c:pt>
                <c:pt idx="35562">
                  <c:v>224.94900000000001</c:v>
                </c:pt>
                <c:pt idx="35563">
                  <c:v>224.93</c:v>
                </c:pt>
                <c:pt idx="35564">
                  <c:v>224.91200000000001</c:v>
                </c:pt>
                <c:pt idx="35565">
                  <c:v>219.316</c:v>
                </c:pt>
                <c:pt idx="35566">
                  <c:v>177.37100000000001</c:v>
                </c:pt>
                <c:pt idx="35567">
                  <c:v>102.773</c:v>
                </c:pt>
                <c:pt idx="35568">
                  <c:v>-1.8073699999999999</c:v>
                </c:pt>
                <c:pt idx="35569">
                  <c:v>-94.434299999999993</c:v>
                </c:pt>
                <c:pt idx="35570">
                  <c:v>-94.408600000000007</c:v>
                </c:pt>
                <c:pt idx="35571">
                  <c:v>-94.387299999999996</c:v>
                </c:pt>
                <c:pt idx="35572">
                  <c:v>-94.369699999999995</c:v>
                </c:pt>
                <c:pt idx="35573">
                  <c:v>-94.3553</c:v>
                </c:pt>
                <c:pt idx="35574">
                  <c:v>-94.343599999999995</c:v>
                </c:pt>
                <c:pt idx="35575">
                  <c:v>-94.334199999999996</c:v>
                </c:pt>
                <c:pt idx="35576">
                  <c:v>-94.326899999999995</c:v>
                </c:pt>
                <c:pt idx="35577">
                  <c:v>-94.321399999999997</c:v>
                </c:pt>
                <c:pt idx="35578">
                  <c:v>-94.317400000000006</c:v>
                </c:pt>
                <c:pt idx="35579">
                  <c:v>-94.314899999999994</c:v>
                </c:pt>
                <c:pt idx="35580">
                  <c:v>-94.313500000000005</c:v>
                </c:pt>
                <c:pt idx="35581">
                  <c:v>-94.313299999999998</c:v>
                </c:pt>
                <c:pt idx="35582">
                  <c:v>-94.313999999999993</c:v>
                </c:pt>
                <c:pt idx="35583">
                  <c:v>-94.315600000000003</c:v>
                </c:pt>
                <c:pt idx="35584">
                  <c:v>-94.317999999999998</c:v>
                </c:pt>
                <c:pt idx="35585">
                  <c:v>-94.321200000000005</c:v>
                </c:pt>
                <c:pt idx="35586">
                  <c:v>-94.325100000000006</c:v>
                </c:pt>
                <c:pt idx="35587">
                  <c:v>-94.329599999999999</c:v>
                </c:pt>
                <c:pt idx="35588">
                  <c:v>-94.334800000000001</c:v>
                </c:pt>
                <c:pt idx="35589">
                  <c:v>-94.340500000000006</c:v>
                </c:pt>
                <c:pt idx="35590">
                  <c:v>-94.346800000000002</c:v>
                </c:pt>
                <c:pt idx="35591">
                  <c:v>-94.353700000000003</c:v>
                </c:pt>
                <c:pt idx="35592">
                  <c:v>-94.361000000000004</c:v>
                </c:pt>
                <c:pt idx="35593">
                  <c:v>-94.368899999999996</c:v>
                </c:pt>
                <c:pt idx="35594">
                  <c:v>-94.377200000000002</c:v>
                </c:pt>
                <c:pt idx="35595">
                  <c:v>-94.385999999999996</c:v>
                </c:pt>
                <c:pt idx="35596">
                  <c:v>-94.395200000000003</c:v>
                </c:pt>
                <c:pt idx="35597">
                  <c:v>-94.404799999999994</c:v>
                </c:pt>
                <c:pt idx="35598">
                  <c:v>-94.4148</c:v>
                </c:pt>
                <c:pt idx="35599">
                  <c:v>-94.4251</c:v>
                </c:pt>
                <c:pt idx="35600">
                  <c:v>-94.435699999999997</c:v>
                </c:pt>
                <c:pt idx="35601">
                  <c:v>-94.4465</c:v>
                </c:pt>
                <c:pt idx="35602">
                  <c:v>-94.457599999999999</c:v>
                </c:pt>
                <c:pt idx="35603">
                  <c:v>-94.468800000000002</c:v>
                </c:pt>
                <c:pt idx="35604">
                  <c:v>-94.480199999999996</c:v>
                </c:pt>
                <c:pt idx="35605">
                  <c:v>-94.491600000000005</c:v>
                </c:pt>
                <c:pt idx="35606">
                  <c:v>-94.503100000000003</c:v>
                </c:pt>
                <c:pt idx="35607">
                  <c:v>-94.514499999999998</c:v>
                </c:pt>
                <c:pt idx="35608">
                  <c:v>-94.525899999999993</c:v>
                </c:pt>
                <c:pt idx="35609">
                  <c:v>-87.702500000000001</c:v>
                </c:pt>
                <c:pt idx="35610">
                  <c:v>-56.996499999999997</c:v>
                </c:pt>
                <c:pt idx="35611">
                  <c:v>8.7199499999999999E-2</c:v>
                </c:pt>
                <c:pt idx="35612">
                  <c:v>90.721000000000004</c:v>
                </c:pt>
                <c:pt idx="35613">
                  <c:v>225.15799999999999</c:v>
                </c:pt>
                <c:pt idx="35614">
                  <c:v>225.22900000000001</c:v>
                </c:pt>
                <c:pt idx="35615">
                  <c:v>225.28800000000001</c:v>
                </c:pt>
                <c:pt idx="35616">
                  <c:v>225.33799999999999</c:v>
                </c:pt>
                <c:pt idx="35617">
                  <c:v>225.38</c:v>
                </c:pt>
                <c:pt idx="35618">
                  <c:v>225.41399999999999</c:v>
                </c:pt>
                <c:pt idx="35619">
                  <c:v>225.44200000000001</c:v>
                </c:pt>
                <c:pt idx="35620">
                  <c:v>225.464</c:v>
                </c:pt>
                <c:pt idx="35621">
                  <c:v>225.482</c:v>
                </c:pt>
                <c:pt idx="35622">
                  <c:v>225.495</c:v>
                </c:pt>
                <c:pt idx="35623">
                  <c:v>225.50399999999999</c:v>
                </c:pt>
                <c:pt idx="35624">
                  <c:v>225.51</c:v>
                </c:pt>
                <c:pt idx="35625">
                  <c:v>225.512</c:v>
                </c:pt>
                <c:pt idx="35626">
                  <c:v>225.512</c:v>
                </c:pt>
                <c:pt idx="35627">
                  <c:v>225.50899999999999</c:v>
                </c:pt>
                <c:pt idx="35628">
                  <c:v>225.50399999999999</c:v>
                </c:pt>
                <c:pt idx="35629">
                  <c:v>225.49700000000001</c:v>
                </c:pt>
                <c:pt idx="35630">
                  <c:v>225.488</c:v>
                </c:pt>
                <c:pt idx="35631">
                  <c:v>225.47800000000001</c:v>
                </c:pt>
                <c:pt idx="35632">
                  <c:v>225.46700000000001</c:v>
                </c:pt>
                <c:pt idx="35633">
                  <c:v>225.45400000000001</c:v>
                </c:pt>
                <c:pt idx="35634">
                  <c:v>225.44</c:v>
                </c:pt>
                <c:pt idx="35635">
                  <c:v>225.42500000000001</c:v>
                </c:pt>
                <c:pt idx="35636">
                  <c:v>225.40899999999999</c:v>
                </c:pt>
                <c:pt idx="35637">
                  <c:v>225.393</c:v>
                </c:pt>
                <c:pt idx="35638">
                  <c:v>225.376</c:v>
                </c:pt>
                <c:pt idx="35639">
                  <c:v>225.358</c:v>
                </c:pt>
                <c:pt idx="35640">
                  <c:v>225.34</c:v>
                </c:pt>
                <c:pt idx="35641">
                  <c:v>225.321</c:v>
                </c:pt>
                <c:pt idx="35642">
                  <c:v>225.303</c:v>
                </c:pt>
                <c:pt idx="35643">
                  <c:v>225.28399999999999</c:v>
                </c:pt>
                <c:pt idx="35644">
                  <c:v>225.26400000000001</c:v>
                </c:pt>
                <c:pt idx="35645">
                  <c:v>225.245</c:v>
                </c:pt>
                <c:pt idx="35646">
                  <c:v>225.226</c:v>
                </c:pt>
                <c:pt idx="35647">
                  <c:v>225.20599999999999</c:v>
                </c:pt>
                <c:pt idx="35648">
                  <c:v>209.72800000000001</c:v>
                </c:pt>
                <c:pt idx="35649">
                  <c:v>160.952</c:v>
                </c:pt>
                <c:pt idx="35650">
                  <c:v>81.4953</c:v>
                </c:pt>
                <c:pt idx="35651">
                  <c:v>-27.0623</c:v>
                </c:pt>
                <c:pt idx="35652">
                  <c:v>-94.550399999999996</c:v>
                </c:pt>
                <c:pt idx="35653">
                  <c:v>-94.524699999999996</c:v>
                </c:pt>
                <c:pt idx="35654">
                  <c:v>-94.503100000000003</c:v>
                </c:pt>
                <c:pt idx="35655">
                  <c:v>-94.484899999999996</c:v>
                </c:pt>
                <c:pt idx="35656">
                  <c:v>-94.469800000000006</c:v>
                </c:pt>
                <c:pt idx="35657">
                  <c:v>-94.457099999999997</c:v>
                </c:pt>
                <c:pt idx="35658">
                  <c:v>-94.446600000000004</c:v>
                </c:pt>
                <c:pt idx="35659">
                  <c:v>-94.438000000000002</c:v>
                </c:pt>
                <c:pt idx="35660">
                  <c:v>-94.430999999999997</c:v>
                </c:pt>
                <c:pt idx="35661">
                  <c:v>-94.425399999999996</c:v>
                </c:pt>
                <c:pt idx="35662">
                  <c:v>-94.421000000000006</c:v>
                </c:pt>
                <c:pt idx="35663">
                  <c:v>-94.417599999999993</c:v>
                </c:pt>
                <c:pt idx="35664">
                  <c:v>-94.415300000000002</c:v>
                </c:pt>
                <c:pt idx="35665">
                  <c:v>-94.413799999999995</c:v>
                </c:pt>
                <c:pt idx="35666">
                  <c:v>-94.412999999999997</c:v>
                </c:pt>
                <c:pt idx="35667">
                  <c:v>-94.412999999999997</c:v>
                </c:pt>
                <c:pt idx="35668">
                  <c:v>-94.413600000000002</c:v>
                </c:pt>
                <c:pt idx="35669">
                  <c:v>-94.4148</c:v>
                </c:pt>
                <c:pt idx="35670">
                  <c:v>-94.416600000000003</c:v>
                </c:pt>
                <c:pt idx="35671">
                  <c:v>-94.418899999999994</c:v>
                </c:pt>
                <c:pt idx="35672">
                  <c:v>-94.421800000000005</c:v>
                </c:pt>
                <c:pt idx="35673">
                  <c:v>-94.425200000000004</c:v>
                </c:pt>
                <c:pt idx="35674">
                  <c:v>-94.429100000000005</c:v>
                </c:pt>
                <c:pt idx="35675">
                  <c:v>-94.433400000000006</c:v>
                </c:pt>
                <c:pt idx="35676">
                  <c:v>-94.438299999999998</c:v>
                </c:pt>
                <c:pt idx="35677">
                  <c:v>-94.443600000000004</c:v>
                </c:pt>
                <c:pt idx="35678">
                  <c:v>-94.4495</c:v>
                </c:pt>
                <c:pt idx="35679">
                  <c:v>-94.455699999999993</c:v>
                </c:pt>
                <c:pt idx="35680">
                  <c:v>-94.462400000000002</c:v>
                </c:pt>
                <c:pt idx="35681">
                  <c:v>-94.469499999999996</c:v>
                </c:pt>
                <c:pt idx="35682">
                  <c:v>-94.477000000000004</c:v>
                </c:pt>
                <c:pt idx="35683">
                  <c:v>-94.484800000000007</c:v>
                </c:pt>
                <c:pt idx="35684">
                  <c:v>-94.492999999999995</c:v>
                </c:pt>
                <c:pt idx="35685">
                  <c:v>-94.501400000000004</c:v>
                </c:pt>
                <c:pt idx="35686">
                  <c:v>-94.510099999999994</c:v>
                </c:pt>
                <c:pt idx="35687">
                  <c:v>-94.519099999999995</c:v>
                </c:pt>
                <c:pt idx="35688">
                  <c:v>-94.528199999999998</c:v>
                </c:pt>
                <c:pt idx="35689">
                  <c:v>-94.537400000000005</c:v>
                </c:pt>
                <c:pt idx="35690">
                  <c:v>-94.546700000000001</c:v>
                </c:pt>
                <c:pt idx="35691">
                  <c:v>-94.556100000000001</c:v>
                </c:pt>
                <c:pt idx="35692">
                  <c:v>-91.885800000000003</c:v>
                </c:pt>
                <c:pt idx="35693">
                  <c:v>-62.5837</c:v>
                </c:pt>
                <c:pt idx="35694">
                  <c:v>-4.0513500000000002</c:v>
                </c:pt>
                <c:pt idx="35695">
                  <c:v>91.467600000000004</c:v>
                </c:pt>
                <c:pt idx="35696">
                  <c:v>225.20699999999999</c:v>
                </c:pt>
                <c:pt idx="35697">
                  <c:v>225.27500000000001</c:v>
                </c:pt>
                <c:pt idx="35698">
                  <c:v>225.33099999999999</c:v>
                </c:pt>
                <c:pt idx="35699">
                  <c:v>225.37799999999999</c:v>
                </c:pt>
                <c:pt idx="35700">
                  <c:v>225.417</c:v>
                </c:pt>
                <c:pt idx="35701">
                  <c:v>225.44800000000001</c:v>
                </c:pt>
                <c:pt idx="35702">
                  <c:v>225.47300000000001</c:v>
                </c:pt>
                <c:pt idx="35703">
                  <c:v>225.49299999999999</c:v>
                </c:pt>
                <c:pt idx="35704">
                  <c:v>225.50700000000001</c:v>
                </c:pt>
                <c:pt idx="35705">
                  <c:v>225.517</c:v>
                </c:pt>
                <c:pt idx="35706">
                  <c:v>225.523</c:v>
                </c:pt>
                <c:pt idx="35707">
                  <c:v>225.52600000000001</c:v>
                </c:pt>
                <c:pt idx="35708">
                  <c:v>225.52600000000001</c:v>
                </c:pt>
                <c:pt idx="35709">
                  <c:v>225.52199999999999</c:v>
                </c:pt>
                <c:pt idx="35710">
                  <c:v>225.51599999999999</c:v>
                </c:pt>
                <c:pt idx="35711">
                  <c:v>225.50800000000001</c:v>
                </c:pt>
                <c:pt idx="35712">
                  <c:v>225.49799999999999</c:v>
                </c:pt>
                <c:pt idx="35713">
                  <c:v>225.48599999999999</c:v>
                </c:pt>
                <c:pt idx="35714">
                  <c:v>225.47200000000001</c:v>
                </c:pt>
                <c:pt idx="35715">
                  <c:v>225.45699999999999</c:v>
                </c:pt>
                <c:pt idx="35716">
                  <c:v>225.44</c:v>
                </c:pt>
                <c:pt idx="35717">
                  <c:v>225.422</c:v>
                </c:pt>
                <c:pt idx="35718">
                  <c:v>225.40299999999999</c:v>
                </c:pt>
                <c:pt idx="35719">
                  <c:v>225.38399999999999</c:v>
                </c:pt>
                <c:pt idx="35720">
                  <c:v>225.363</c:v>
                </c:pt>
                <c:pt idx="35721">
                  <c:v>225.34100000000001</c:v>
                </c:pt>
                <c:pt idx="35722">
                  <c:v>225.31899999999999</c:v>
                </c:pt>
                <c:pt idx="35723">
                  <c:v>225.297</c:v>
                </c:pt>
                <c:pt idx="35724">
                  <c:v>225.274</c:v>
                </c:pt>
                <c:pt idx="35725">
                  <c:v>225.251</c:v>
                </c:pt>
                <c:pt idx="35726">
                  <c:v>225.227</c:v>
                </c:pt>
                <c:pt idx="35727">
                  <c:v>225.203</c:v>
                </c:pt>
                <c:pt idx="35728">
                  <c:v>225.179</c:v>
                </c:pt>
                <c:pt idx="35729">
                  <c:v>225.155</c:v>
                </c:pt>
                <c:pt idx="35730">
                  <c:v>225.131</c:v>
                </c:pt>
                <c:pt idx="35731">
                  <c:v>225.107</c:v>
                </c:pt>
                <c:pt idx="35732">
                  <c:v>225.083</c:v>
                </c:pt>
                <c:pt idx="35733">
                  <c:v>225.06</c:v>
                </c:pt>
                <c:pt idx="35734">
                  <c:v>225.036</c:v>
                </c:pt>
                <c:pt idx="35735">
                  <c:v>225.01300000000001</c:v>
                </c:pt>
                <c:pt idx="35736">
                  <c:v>224.989</c:v>
                </c:pt>
                <c:pt idx="35737">
                  <c:v>201.96899999999999</c:v>
                </c:pt>
                <c:pt idx="35738">
                  <c:v>148.083</c:v>
                </c:pt>
                <c:pt idx="35739">
                  <c:v>65.930000000000007</c:v>
                </c:pt>
                <c:pt idx="35740">
                  <c:v>-43.334299999999999</c:v>
                </c:pt>
                <c:pt idx="35741">
                  <c:v>-94.450699999999998</c:v>
                </c:pt>
                <c:pt idx="35742">
                  <c:v>-94.424899999999994</c:v>
                </c:pt>
                <c:pt idx="35743">
                  <c:v>-94.403300000000002</c:v>
                </c:pt>
                <c:pt idx="35744">
                  <c:v>-94.385199999999998</c:v>
                </c:pt>
                <c:pt idx="35745">
                  <c:v>-94.370099999999994</c:v>
                </c:pt>
                <c:pt idx="35746">
                  <c:v>-94.357600000000005</c:v>
                </c:pt>
                <c:pt idx="35747">
                  <c:v>-94.347300000000004</c:v>
                </c:pt>
                <c:pt idx="35748">
                  <c:v>-94.338999999999999</c:v>
                </c:pt>
                <c:pt idx="35749">
                  <c:v>-94.332400000000007</c:v>
                </c:pt>
                <c:pt idx="35750">
                  <c:v>-94.327299999999994</c:v>
                </c:pt>
                <c:pt idx="35751">
                  <c:v>-94.323599999999999</c:v>
                </c:pt>
                <c:pt idx="35752">
                  <c:v>-94.320999999999998</c:v>
                </c:pt>
                <c:pt idx="35753">
                  <c:v>-94.319500000000005</c:v>
                </c:pt>
                <c:pt idx="35754">
                  <c:v>-94.319000000000003</c:v>
                </c:pt>
                <c:pt idx="35755">
                  <c:v>-94.319299999999998</c:v>
                </c:pt>
                <c:pt idx="35756">
                  <c:v>-94.320499999999996</c:v>
                </c:pt>
                <c:pt idx="35757">
                  <c:v>-94.322299999999998</c:v>
                </c:pt>
                <c:pt idx="35758">
                  <c:v>-94.3249</c:v>
                </c:pt>
                <c:pt idx="35759">
                  <c:v>-94.328100000000006</c:v>
                </c:pt>
                <c:pt idx="35760">
                  <c:v>-94.331900000000005</c:v>
                </c:pt>
                <c:pt idx="35761">
                  <c:v>-94.336299999999994</c:v>
                </c:pt>
                <c:pt idx="35762">
                  <c:v>-94.341300000000004</c:v>
                </c:pt>
                <c:pt idx="35763">
                  <c:v>-94.346699999999998</c:v>
                </c:pt>
                <c:pt idx="35764">
                  <c:v>-94.352699999999999</c:v>
                </c:pt>
                <c:pt idx="35765">
                  <c:v>-94.359200000000001</c:v>
                </c:pt>
                <c:pt idx="35766">
                  <c:v>-94.366</c:v>
                </c:pt>
                <c:pt idx="35767">
                  <c:v>-94.3733</c:v>
                </c:pt>
                <c:pt idx="35768">
                  <c:v>-94.381100000000004</c:v>
                </c:pt>
                <c:pt idx="35769">
                  <c:v>-94.389099999999999</c:v>
                </c:pt>
                <c:pt idx="35770">
                  <c:v>-94.397499999999994</c:v>
                </c:pt>
                <c:pt idx="35771">
                  <c:v>-94.406099999999995</c:v>
                </c:pt>
                <c:pt idx="35772">
                  <c:v>-94.415000000000006</c:v>
                </c:pt>
                <c:pt idx="35773">
                  <c:v>-94.424199999999999</c:v>
                </c:pt>
                <c:pt idx="35774">
                  <c:v>-94.433499999999995</c:v>
                </c:pt>
                <c:pt idx="35775">
                  <c:v>-92.195300000000003</c:v>
                </c:pt>
                <c:pt idx="35776">
                  <c:v>-65.466200000000001</c:v>
                </c:pt>
                <c:pt idx="35777">
                  <c:v>-11.817500000000001</c:v>
                </c:pt>
                <c:pt idx="35778">
                  <c:v>75.742400000000004</c:v>
                </c:pt>
                <c:pt idx="35779">
                  <c:v>213.19200000000001</c:v>
                </c:pt>
                <c:pt idx="35780">
                  <c:v>224.98400000000001</c:v>
                </c:pt>
                <c:pt idx="35781">
                  <c:v>225.04400000000001</c:v>
                </c:pt>
                <c:pt idx="35782">
                  <c:v>225.095</c:v>
                </c:pt>
                <c:pt idx="35783">
                  <c:v>225.13800000000001</c:v>
                </c:pt>
                <c:pt idx="35784">
                  <c:v>225.17400000000001</c:v>
                </c:pt>
                <c:pt idx="35785">
                  <c:v>225.20400000000001</c:v>
                </c:pt>
                <c:pt idx="35786">
                  <c:v>225.22800000000001</c:v>
                </c:pt>
                <c:pt idx="35787">
                  <c:v>225.24799999999999</c:v>
                </c:pt>
                <c:pt idx="35788">
                  <c:v>225.26400000000001</c:v>
                </c:pt>
                <c:pt idx="35789">
                  <c:v>225.27500000000001</c:v>
                </c:pt>
                <c:pt idx="35790">
                  <c:v>225.28399999999999</c:v>
                </c:pt>
                <c:pt idx="35791">
                  <c:v>225.29</c:v>
                </c:pt>
                <c:pt idx="35792">
                  <c:v>225.29300000000001</c:v>
                </c:pt>
                <c:pt idx="35793">
                  <c:v>225.29300000000001</c:v>
                </c:pt>
                <c:pt idx="35794">
                  <c:v>225.292</c:v>
                </c:pt>
                <c:pt idx="35795">
                  <c:v>225.28800000000001</c:v>
                </c:pt>
                <c:pt idx="35796">
                  <c:v>225.28299999999999</c:v>
                </c:pt>
                <c:pt idx="35797">
                  <c:v>225.27600000000001</c:v>
                </c:pt>
                <c:pt idx="35798">
                  <c:v>225.268</c:v>
                </c:pt>
                <c:pt idx="35799">
                  <c:v>225.25800000000001</c:v>
                </c:pt>
                <c:pt idx="35800">
                  <c:v>225.24700000000001</c:v>
                </c:pt>
                <c:pt idx="35801">
                  <c:v>225.23500000000001</c:v>
                </c:pt>
                <c:pt idx="35802">
                  <c:v>225.22200000000001</c:v>
                </c:pt>
                <c:pt idx="35803">
                  <c:v>225.208</c:v>
                </c:pt>
                <c:pt idx="35804">
                  <c:v>225.19300000000001</c:v>
                </c:pt>
                <c:pt idx="35805">
                  <c:v>225.17699999999999</c:v>
                </c:pt>
                <c:pt idx="35806">
                  <c:v>225.161</c:v>
                </c:pt>
                <c:pt idx="35807">
                  <c:v>225.14500000000001</c:v>
                </c:pt>
                <c:pt idx="35808">
                  <c:v>225.12700000000001</c:v>
                </c:pt>
                <c:pt idx="35809">
                  <c:v>225.11</c:v>
                </c:pt>
                <c:pt idx="35810">
                  <c:v>225.09200000000001</c:v>
                </c:pt>
                <c:pt idx="35811">
                  <c:v>225.07400000000001</c:v>
                </c:pt>
                <c:pt idx="35812">
                  <c:v>225.05600000000001</c:v>
                </c:pt>
                <c:pt idx="35813">
                  <c:v>225.03700000000001</c:v>
                </c:pt>
                <c:pt idx="35814">
                  <c:v>225.01900000000001</c:v>
                </c:pt>
                <c:pt idx="35815">
                  <c:v>225.001</c:v>
                </c:pt>
                <c:pt idx="35816">
                  <c:v>224.982</c:v>
                </c:pt>
                <c:pt idx="35817">
                  <c:v>224.964</c:v>
                </c:pt>
                <c:pt idx="35818">
                  <c:v>224.946</c:v>
                </c:pt>
                <c:pt idx="35819">
                  <c:v>224.92699999999999</c:v>
                </c:pt>
                <c:pt idx="35820">
                  <c:v>201.184</c:v>
                </c:pt>
                <c:pt idx="35821">
                  <c:v>142.666</c:v>
                </c:pt>
                <c:pt idx="35822">
                  <c:v>52.610199999999999</c:v>
                </c:pt>
                <c:pt idx="35823">
                  <c:v>-66.888999999999996</c:v>
                </c:pt>
                <c:pt idx="35824">
                  <c:v>-94.4315</c:v>
                </c:pt>
                <c:pt idx="35825">
                  <c:v>-94.408299999999997</c:v>
                </c:pt>
                <c:pt idx="35826">
                  <c:v>-94.388999999999996</c:v>
                </c:pt>
                <c:pt idx="35827">
                  <c:v>-94.373000000000005</c:v>
                </c:pt>
                <c:pt idx="35828">
                  <c:v>-94.36</c:v>
                </c:pt>
                <c:pt idx="35829">
                  <c:v>-94.349500000000006</c:v>
                </c:pt>
                <c:pt idx="35830">
                  <c:v>-94.341200000000001</c:v>
                </c:pt>
                <c:pt idx="35831">
                  <c:v>-94.334699999999998</c:v>
                </c:pt>
                <c:pt idx="35832">
                  <c:v>-94.329899999999995</c:v>
                </c:pt>
                <c:pt idx="35833">
                  <c:v>-94.326499999999996</c:v>
                </c:pt>
                <c:pt idx="35834">
                  <c:v>-94.324399999999997</c:v>
                </c:pt>
                <c:pt idx="35835">
                  <c:v>-94.323400000000007</c:v>
                </c:pt>
                <c:pt idx="35836">
                  <c:v>-94.323499999999996</c:v>
                </c:pt>
                <c:pt idx="35837">
                  <c:v>-94.324399999999997</c:v>
                </c:pt>
                <c:pt idx="35838">
                  <c:v>-94.326300000000003</c:v>
                </c:pt>
                <c:pt idx="35839">
                  <c:v>-94.328800000000001</c:v>
                </c:pt>
                <c:pt idx="35840">
                  <c:v>-94.332099999999997</c:v>
                </c:pt>
                <c:pt idx="35841">
                  <c:v>-94.336100000000002</c:v>
                </c:pt>
                <c:pt idx="35842">
                  <c:v>-94.340699999999998</c:v>
                </c:pt>
                <c:pt idx="35843">
                  <c:v>-94.3459</c:v>
                </c:pt>
                <c:pt idx="35844">
                  <c:v>-94.351699999999994</c:v>
                </c:pt>
                <c:pt idx="35845">
                  <c:v>-94.358099999999993</c:v>
                </c:pt>
                <c:pt idx="35846">
                  <c:v>-94.364999999999995</c:v>
                </c:pt>
                <c:pt idx="35847">
                  <c:v>-94.372399999999999</c:v>
                </c:pt>
                <c:pt idx="35848">
                  <c:v>-94.380200000000002</c:v>
                </c:pt>
                <c:pt idx="35849">
                  <c:v>-94.388599999999997</c:v>
                </c:pt>
                <c:pt idx="35850">
                  <c:v>-94.397400000000005</c:v>
                </c:pt>
                <c:pt idx="35851">
                  <c:v>-94.406599999999997</c:v>
                </c:pt>
                <c:pt idx="35852">
                  <c:v>-94.416200000000003</c:v>
                </c:pt>
                <c:pt idx="35853">
                  <c:v>-94.426199999999994</c:v>
                </c:pt>
                <c:pt idx="35854">
                  <c:v>-94.436499999999995</c:v>
                </c:pt>
                <c:pt idx="35855">
                  <c:v>-94.447100000000006</c:v>
                </c:pt>
                <c:pt idx="35856">
                  <c:v>-94.457899999999995</c:v>
                </c:pt>
                <c:pt idx="35857">
                  <c:v>-94.468999999999994</c:v>
                </c:pt>
                <c:pt idx="35858">
                  <c:v>-94.480199999999996</c:v>
                </c:pt>
                <c:pt idx="35859">
                  <c:v>-94.491500000000002</c:v>
                </c:pt>
                <c:pt idx="35860">
                  <c:v>-94.502899999999997</c:v>
                </c:pt>
                <c:pt idx="35861">
                  <c:v>-94.514300000000006</c:v>
                </c:pt>
                <c:pt idx="35862">
                  <c:v>-94.525700000000001</c:v>
                </c:pt>
                <c:pt idx="35863">
                  <c:v>-94.537000000000006</c:v>
                </c:pt>
                <c:pt idx="35864">
                  <c:v>-88.447199999999995</c:v>
                </c:pt>
                <c:pt idx="35865">
                  <c:v>-58.329099999999997</c:v>
                </c:pt>
                <c:pt idx="35866">
                  <c:v>-1.7941499999999999</c:v>
                </c:pt>
                <c:pt idx="35867">
                  <c:v>88.169799999999995</c:v>
                </c:pt>
                <c:pt idx="35868">
                  <c:v>225.18199999999999</c:v>
                </c:pt>
                <c:pt idx="35869">
                  <c:v>225.25299999999999</c:v>
                </c:pt>
                <c:pt idx="35870">
                  <c:v>225.31200000000001</c:v>
                </c:pt>
                <c:pt idx="35871">
                  <c:v>225.36199999999999</c:v>
                </c:pt>
                <c:pt idx="35872">
                  <c:v>225.40299999999999</c:v>
                </c:pt>
                <c:pt idx="35873">
                  <c:v>225.43700000000001</c:v>
                </c:pt>
                <c:pt idx="35874">
                  <c:v>225.465</c:v>
                </c:pt>
                <c:pt idx="35875">
                  <c:v>225.48699999999999</c:v>
                </c:pt>
                <c:pt idx="35876">
                  <c:v>225.50399999999999</c:v>
                </c:pt>
                <c:pt idx="35877">
                  <c:v>225.517</c:v>
                </c:pt>
                <c:pt idx="35878">
                  <c:v>225.52500000000001</c:v>
                </c:pt>
                <c:pt idx="35879">
                  <c:v>225.53100000000001</c:v>
                </c:pt>
                <c:pt idx="35880">
                  <c:v>225.53299999999999</c:v>
                </c:pt>
                <c:pt idx="35881">
                  <c:v>225.53200000000001</c:v>
                </c:pt>
                <c:pt idx="35882">
                  <c:v>225.529</c:v>
                </c:pt>
                <c:pt idx="35883">
                  <c:v>225.523</c:v>
                </c:pt>
                <c:pt idx="35884">
                  <c:v>225.51599999999999</c:v>
                </c:pt>
                <c:pt idx="35885">
                  <c:v>225.50700000000001</c:v>
                </c:pt>
                <c:pt idx="35886">
                  <c:v>225.49600000000001</c:v>
                </c:pt>
                <c:pt idx="35887">
                  <c:v>225.48400000000001</c:v>
                </c:pt>
                <c:pt idx="35888">
                  <c:v>225.471</c:v>
                </c:pt>
                <c:pt idx="35889">
                  <c:v>225.45599999999999</c:v>
                </c:pt>
                <c:pt idx="35890">
                  <c:v>225.441</c:v>
                </c:pt>
                <c:pt idx="35891">
                  <c:v>225.42500000000001</c:v>
                </c:pt>
                <c:pt idx="35892">
                  <c:v>225.40799999999999</c:v>
                </c:pt>
                <c:pt idx="35893">
                  <c:v>225.39</c:v>
                </c:pt>
                <c:pt idx="35894">
                  <c:v>225.37200000000001</c:v>
                </c:pt>
                <c:pt idx="35895">
                  <c:v>225.35300000000001</c:v>
                </c:pt>
                <c:pt idx="35896">
                  <c:v>225.334</c:v>
                </c:pt>
                <c:pt idx="35897">
                  <c:v>225.315</c:v>
                </c:pt>
                <c:pt idx="35898">
                  <c:v>225.29499999999999</c:v>
                </c:pt>
                <c:pt idx="35899">
                  <c:v>225.27500000000001</c:v>
                </c:pt>
                <c:pt idx="35900">
                  <c:v>225.255</c:v>
                </c:pt>
                <c:pt idx="35901">
                  <c:v>225.23500000000001</c:v>
                </c:pt>
                <c:pt idx="35902">
                  <c:v>225.215</c:v>
                </c:pt>
                <c:pt idx="35903">
                  <c:v>213.173</c:v>
                </c:pt>
                <c:pt idx="35904">
                  <c:v>167.876</c:v>
                </c:pt>
                <c:pt idx="35905">
                  <c:v>91.992000000000004</c:v>
                </c:pt>
                <c:pt idx="35906">
                  <c:v>-12.843999999999999</c:v>
                </c:pt>
                <c:pt idx="35907">
                  <c:v>-94.554900000000004</c:v>
                </c:pt>
                <c:pt idx="35908">
                  <c:v>-94.528400000000005</c:v>
                </c:pt>
                <c:pt idx="35909">
                  <c:v>-94.506</c:v>
                </c:pt>
                <c:pt idx="35910">
                  <c:v>-94.487200000000001</c:v>
                </c:pt>
                <c:pt idx="35911">
                  <c:v>-94.471400000000003</c:v>
                </c:pt>
                <c:pt idx="35912">
                  <c:v>-94.458200000000005</c:v>
                </c:pt>
                <c:pt idx="35913">
                  <c:v>-94.447100000000006</c:v>
                </c:pt>
                <c:pt idx="35914">
                  <c:v>-94.438000000000002</c:v>
                </c:pt>
                <c:pt idx="35915">
                  <c:v>-94.430499999999995</c:v>
                </c:pt>
                <c:pt idx="35916">
                  <c:v>-94.424499999999995</c:v>
                </c:pt>
                <c:pt idx="35917">
                  <c:v>-94.419700000000006</c:v>
                </c:pt>
                <c:pt idx="35918">
                  <c:v>-94.415899999999993</c:v>
                </c:pt>
                <c:pt idx="35919">
                  <c:v>-94.413200000000003</c:v>
                </c:pt>
                <c:pt idx="35920">
                  <c:v>-94.4114</c:v>
                </c:pt>
                <c:pt idx="35921">
                  <c:v>-94.410300000000007</c:v>
                </c:pt>
                <c:pt idx="35922">
                  <c:v>-94.41</c:v>
                </c:pt>
                <c:pt idx="35923">
                  <c:v>-94.410300000000007</c:v>
                </c:pt>
                <c:pt idx="35924">
                  <c:v>-94.411299999999997</c:v>
                </c:pt>
                <c:pt idx="35925">
                  <c:v>-94.412800000000004</c:v>
                </c:pt>
                <c:pt idx="35926">
                  <c:v>-94.414900000000003</c:v>
                </c:pt>
                <c:pt idx="35927">
                  <c:v>-94.417599999999993</c:v>
                </c:pt>
                <c:pt idx="35928">
                  <c:v>-94.4208</c:v>
                </c:pt>
                <c:pt idx="35929">
                  <c:v>-94.424499999999995</c:v>
                </c:pt>
                <c:pt idx="35930">
                  <c:v>-94.428700000000006</c:v>
                </c:pt>
                <c:pt idx="35931">
                  <c:v>-94.433400000000006</c:v>
                </c:pt>
                <c:pt idx="35932">
                  <c:v>-94.438599999999994</c:v>
                </c:pt>
                <c:pt idx="35933">
                  <c:v>-94.444299999999998</c:v>
                </c:pt>
                <c:pt idx="35934">
                  <c:v>-94.450400000000002</c:v>
                </c:pt>
                <c:pt idx="35935">
                  <c:v>-94.456900000000005</c:v>
                </c:pt>
                <c:pt idx="35936">
                  <c:v>-94.463899999999995</c:v>
                </c:pt>
                <c:pt idx="35937">
                  <c:v>-94.471299999999999</c:v>
                </c:pt>
                <c:pt idx="35938">
                  <c:v>-94.478999999999999</c:v>
                </c:pt>
                <c:pt idx="35939">
                  <c:v>-94.486999999999995</c:v>
                </c:pt>
                <c:pt idx="35940">
                  <c:v>-94.495400000000004</c:v>
                </c:pt>
                <c:pt idx="35941">
                  <c:v>-94.504000000000005</c:v>
                </c:pt>
                <c:pt idx="35942">
                  <c:v>-94.512799999999999</c:v>
                </c:pt>
                <c:pt idx="35943">
                  <c:v>-94.521900000000002</c:v>
                </c:pt>
                <c:pt idx="35944">
                  <c:v>-94.531000000000006</c:v>
                </c:pt>
                <c:pt idx="35945">
                  <c:v>-94.540199999999999</c:v>
                </c:pt>
                <c:pt idx="35946">
                  <c:v>-94.549499999999995</c:v>
                </c:pt>
                <c:pt idx="35947">
                  <c:v>-79.523799999999994</c:v>
                </c:pt>
                <c:pt idx="35948">
                  <c:v>-36.965200000000003</c:v>
                </c:pt>
                <c:pt idx="35949">
                  <c:v>37.931399999999996</c:v>
                </c:pt>
                <c:pt idx="35950">
                  <c:v>157.149</c:v>
                </c:pt>
                <c:pt idx="35951">
                  <c:v>225.21299999999999</c:v>
                </c:pt>
                <c:pt idx="35952">
                  <c:v>225.27500000000001</c:v>
                </c:pt>
                <c:pt idx="35953">
                  <c:v>225.328</c:v>
                </c:pt>
                <c:pt idx="35954">
                  <c:v>225.37100000000001</c:v>
                </c:pt>
                <c:pt idx="35955">
                  <c:v>225.40700000000001</c:v>
                </c:pt>
                <c:pt idx="35956">
                  <c:v>225.43600000000001</c:v>
                </c:pt>
                <c:pt idx="35957">
                  <c:v>225.459</c:v>
                </c:pt>
                <c:pt idx="35958">
                  <c:v>225.477</c:v>
                </c:pt>
                <c:pt idx="35959">
                  <c:v>225.49</c:v>
                </c:pt>
                <c:pt idx="35960">
                  <c:v>225.499</c:v>
                </c:pt>
                <c:pt idx="35961">
                  <c:v>225.50399999999999</c:v>
                </c:pt>
                <c:pt idx="35962">
                  <c:v>225.506</c:v>
                </c:pt>
                <c:pt idx="35963">
                  <c:v>225.505</c:v>
                </c:pt>
                <c:pt idx="35964">
                  <c:v>225.501</c:v>
                </c:pt>
                <c:pt idx="35965">
                  <c:v>225.495</c:v>
                </c:pt>
                <c:pt idx="35966">
                  <c:v>225.48699999999999</c:v>
                </c:pt>
                <c:pt idx="35967">
                  <c:v>225.477</c:v>
                </c:pt>
                <c:pt idx="35968">
                  <c:v>225.464</c:v>
                </c:pt>
                <c:pt idx="35969">
                  <c:v>225.45099999999999</c:v>
                </c:pt>
                <c:pt idx="35970">
                  <c:v>225.435</c:v>
                </c:pt>
                <c:pt idx="35971">
                  <c:v>225.41900000000001</c:v>
                </c:pt>
                <c:pt idx="35972">
                  <c:v>225.40100000000001</c:v>
                </c:pt>
                <c:pt idx="35973">
                  <c:v>225.38200000000001</c:v>
                </c:pt>
                <c:pt idx="35974">
                  <c:v>225.36199999999999</c:v>
                </c:pt>
                <c:pt idx="35975">
                  <c:v>225.34200000000001</c:v>
                </c:pt>
                <c:pt idx="35976">
                  <c:v>225.32</c:v>
                </c:pt>
                <c:pt idx="35977">
                  <c:v>225.298</c:v>
                </c:pt>
                <c:pt idx="35978">
                  <c:v>225.27600000000001</c:v>
                </c:pt>
                <c:pt idx="35979">
                  <c:v>225.25299999999999</c:v>
                </c:pt>
                <c:pt idx="35980">
                  <c:v>225.23</c:v>
                </c:pt>
                <c:pt idx="35981">
                  <c:v>225.20599999999999</c:v>
                </c:pt>
                <c:pt idx="35982">
                  <c:v>225.18199999999999</c:v>
                </c:pt>
                <c:pt idx="35983">
                  <c:v>225.15799999999999</c:v>
                </c:pt>
                <c:pt idx="35984">
                  <c:v>225.13399999999999</c:v>
                </c:pt>
                <c:pt idx="35985">
                  <c:v>225.11</c:v>
                </c:pt>
                <c:pt idx="35986">
                  <c:v>225.08600000000001</c:v>
                </c:pt>
                <c:pt idx="35987">
                  <c:v>225.06200000000001</c:v>
                </c:pt>
                <c:pt idx="35988">
                  <c:v>225.03800000000001</c:v>
                </c:pt>
                <c:pt idx="35989">
                  <c:v>225.01400000000001</c:v>
                </c:pt>
                <c:pt idx="35990">
                  <c:v>224.99100000000001</c:v>
                </c:pt>
                <c:pt idx="35991">
                  <c:v>224.96799999999999</c:v>
                </c:pt>
                <c:pt idx="35992">
                  <c:v>201.01400000000001</c:v>
                </c:pt>
                <c:pt idx="35993">
                  <c:v>146.095</c:v>
                </c:pt>
                <c:pt idx="35994">
                  <c:v>62.842300000000002</c:v>
                </c:pt>
                <c:pt idx="35995">
                  <c:v>-47.569800000000001</c:v>
                </c:pt>
                <c:pt idx="35996">
                  <c:v>-94.4405</c:v>
                </c:pt>
                <c:pt idx="35997">
                  <c:v>-94.414900000000003</c:v>
                </c:pt>
                <c:pt idx="35998">
                  <c:v>-94.393299999999996</c:v>
                </c:pt>
                <c:pt idx="35999">
                  <c:v>-94.375299999999996</c:v>
                </c:pt>
                <c:pt idx="36000">
                  <c:v>-94.360299999999995</c:v>
                </c:pt>
                <c:pt idx="36001">
                  <c:v>-94.347800000000007</c:v>
                </c:pt>
                <c:pt idx="36002">
                  <c:v>-94.337699999999998</c:v>
                </c:pt>
                <c:pt idx="36003">
                  <c:v>-94.329499999999996</c:v>
                </c:pt>
                <c:pt idx="36004">
                  <c:v>-94.322999999999993</c:v>
                </c:pt>
                <c:pt idx="36005">
                  <c:v>-94.318100000000001</c:v>
                </c:pt>
                <c:pt idx="36006">
                  <c:v>-94.314400000000006</c:v>
                </c:pt>
                <c:pt idx="36007">
                  <c:v>-94.311999999999998</c:v>
                </c:pt>
                <c:pt idx="36008">
                  <c:v>-94.310699999999997</c:v>
                </c:pt>
                <c:pt idx="36009">
                  <c:v>-94.310299999999998</c:v>
                </c:pt>
                <c:pt idx="36010">
                  <c:v>-94.3108</c:v>
                </c:pt>
                <c:pt idx="36011">
                  <c:v>-94.312100000000001</c:v>
                </c:pt>
                <c:pt idx="36012">
                  <c:v>-94.3142</c:v>
                </c:pt>
                <c:pt idx="36013">
                  <c:v>-94.316999999999993</c:v>
                </c:pt>
                <c:pt idx="36014">
                  <c:v>-94.320400000000006</c:v>
                </c:pt>
                <c:pt idx="36015">
                  <c:v>-94.3245</c:v>
                </c:pt>
                <c:pt idx="36016">
                  <c:v>-94.329099999999997</c:v>
                </c:pt>
                <c:pt idx="36017">
                  <c:v>-94.334299999999999</c:v>
                </c:pt>
                <c:pt idx="36018">
                  <c:v>-94.34</c:v>
                </c:pt>
                <c:pt idx="36019">
                  <c:v>-94.346299999999999</c:v>
                </c:pt>
                <c:pt idx="36020">
                  <c:v>-94.352999999999994</c:v>
                </c:pt>
                <c:pt idx="36021">
                  <c:v>-94.360100000000003</c:v>
                </c:pt>
                <c:pt idx="36022">
                  <c:v>-94.367699999999999</c:v>
                </c:pt>
                <c:pt idx="36023">
                  <c:v>-94.375699999999995</c:v>
                </c:pt>
                <c:pt idx="36024">
                  <c:v>-94.384</c:v>
                </c:pt>
                <c:pt idx="36025">
                  <c:v>-94.392600000000002</c:v>
                </c:pt>
                <c:pt idx="36026">
                  <c:v>-94.401600000000002</c:v>
                </c:pt>
                <c:pt idx="36027">
                  <c:v>-94.410799999999995</c:v>
                </c:pt>
                <c:pt idx="36028">
                  <c:v>-94.420199999999994</c:v>
                </c:pt>
                <c:pt idx="36029">
                  <c:v>-94.4298</c:v>
                </c:pt>
                <c:pt idx="36030">
                  <c:v>-94.051699999999997</c:v>
                </c:pt>
                <c:pt idx="36031">
                  <c:v>-69.481800000000007</c:v>
                </c:pt>
                <c:pt idx="36032">
                  <c:v>-18.6462</c:v>
                </c:pt>
                <c:pt idx="36033">
                  <c:v>64.786500000000004</c:v>
                </c:pt>
                <c:pt idx="36034">
                  <c:v>195.553</c:v>
                </c:pt>
                <c:pt idx="36035">
                  <c:v>224.97399999999999</c:v>
                </c:pt>
                <c:pt idx="36036">
                  <c:v>225.036</c:v>
                </c:pt>
                <c:pt idx="36037">
                  <c:v>225.089</c:v>
                </c:pt>
                <c:pt idx="36038">
                  <c:v>225.13300000000001</c:v>
                </c:pt>
                <c:pt idx="36039">
                  <c:v>225.17</c:v>
                </c:pt>
                <c:pt idx="36040">
                  <c:v>225.202</c:v>
                </c:pt>
                <c:pt idx="36041">
                  <c:v>225.227</c:v>
                </c:pt>
                <c:pt idx="36042">
                  <c:v>225.24799999999999</c:v>
                </c:pt>
                <c:pt idx="36043">
                  <c:v>225.26499999999999</c:v>
                </c:pt>
                <c:pt idx="36044">
                  <c:v>225.27799999999999</c:v>
                </c:pt>
                <c:pt idx="36045">
                  <c:v>225.28800000000001</c:v>
                </c:pt>
                <c:pt idx="36046">
                  <c:v>225.29499999999999</c:v>
                </c:pt>
                <c:pt idx="36047">
                  <c:v>225.29900000000001</c:v>
                </c:pt>
                <c:pt idx="36048">
                  <c:v>225.3</c:v>
                </c:pt>
                <c:pt idx="36049">
                  <c:v>225.29900000000001</c:v>
                </c:pt>
                <c:pt idx="36050">
                  <c:v>225.297</c:v>
                </c:pt>
                <c:pt idx="36051">
                  <c:v>225.292</c:v>
                </c:pt>
                <c:pt idx="36052">
                  <c:v>225.286</c:v>
                </c:pt>
                <c:pt idx="36053">
                  <c:v>225.27799999999999</c:v>
                </c:pt>
                <c:pt idx="36054">
                  <c:v>225.26900000000001</c:v>
                </c:pt>
                <c:pt idx="36055">
                  <c:v>225.25899999999999</c:v>
                </c:pt>
                <c:pt idx="36056">
                  <c:v>225.24700000000001</c:v>
                </c:pt>
                <c:pt idx="36057">
                  <c:v>225.23400000000001</c:v>
                </c:pt>
                <c:pt idx="36058">
                  <c:v>225.221</c:v>
                </c:pt>
                <c:pt idx="36059">
                  <c:v>225.20699999999999</c:v>
                </c:pt>
                <c:pt idx="36060">
                  <c:v>225.19200000000001</c:v>
                </c:pt>
                <c:pt idx="36061">
                  <c:v>225.17599999999999</c:v>
                </c:pt>
                <c:pt idx="36062">
                  <c:v>225.16</c:v>
                </c:pt>
                <c:pt idx="36063">
                  <c:v>225.143</c:v>
                </c:pt>
                <c:pt idx="36064">
                  <c:v>225.126</c:v>
                </c:pt>
                <c:pt idx="36065">
                  <c:v>225.10900000000001</c:v>
                </c:pt>
                <c:pt idx="36066">
                  <c:v>225.09100000000001</c:v>
                </c:pt>
                <c:pt idx="36067">
                  <c:v>225.07300000000001</c:v>
                </c:pt>
                <c:pt idx="36068">
                  <c:v>225.05500000000001</c:v>
                </c:pt>
                <c:pt idx="36069">
                  <c:v>225.036</c:v>
                </c:pt>
                <c:pt idx="36070">
                  <c:v>225.018</c:v>
                </c:pt>
                <c:pt idx="36071">
                  <c:v>225</c:v>
                </c:pt>
                <c:pt idx="36072">
                  <c:v>224.98099999999999</c:v>
                </c:pt>
                <c:pt idx="36073">
                  <c:v>224.96299999999999</c:v>
                </c:pt>
                <c:pt idx="36074">
                  <c:v>220.26499999999999</c:v>
                </c:pt>
                <c:pt idx="36075">
                  <c:v>178.88900000000001</c:v>
                </c:pt>
                <c:pt idx="36076">
                  <c:v>104.499</c:v>
                </c:pt>
                <c:pt idx="36077">
                  <c:v>-0.18498300000000001</c:v>
                </c:pt>
                <c:pt idx="36078">
                  <c:v>-94.456800000000001</c:v>
                </c:pt>
                <c:pt idx="36079">
                  <c:v>-94.430999999999997</c:v>
                </c:pt>
                <c:pt idx="36080">
                  <c:v>-94.409499999999994</c:v>
                </c:pt>
                <c:pt idx="36081">
                  <c:v>-94.391800000000003</c:v>
                </c:pt>
                <c:pt idx="36082">
                  <c:v>-94.377200000000002</c:v>
                </c:pt>
                <c:pt idx="36083">
                  <c:v>-94.365300000000005</c:v>
                </c:pt>
                <c:pt idx="36084">
                  <c:v>-94.355699999999999</c:v>
                </c:pt>
                <c:pt idx="36085">
                  <c:v>-94.348100000000002</c:v>
                </c:pt>
                <c:pt idx="36086">
                  <c:v>-94.342299999999994</c:v>
                </c:pt>
                <c:pt idx="36087">
                  <c:v>-94.338099999999997</c:v>
                </c:pt>
                <c:pt idx="36088">
                  <c:v>-94.3352</c:v>
                </c:pt>
                <c:pt idx="36089">
                  <c:v>-94.333500000000001</c:v>
                </c:pt>
                <c:pt idx="36090">
                  <c:v>-94.332800000000006</c:v>
                </c:pt>
                <c:pt idx="36091">
                  <c:v>-94.333100000000002</c:v>
                </c:pt>
                <c:pt idx="36092">
                  <c:v>-94.334299999999999</c:v>
                </c:pt>
                <c:pt idx="36093">
                  <c:v>-94.336299999999994</c:v>
                </c:pt>
                <c:pt idx="36094">
                  <c:v>-94.339100000000002</c:v>
                </c:pt>
                <c:pt idx="36095">
                  <c:v>-94.342500000000001</c:v>
                </c:pt>
                <c:pt idx="36096">
                  <c:v>-94.346599999999995</c:v>
                </c:pt>
                <c:pt idx="36097">
                  <c:v>-94.351299999999995</c:v>
                </c:pt>
                <c:pt idx="36098">
                  <c:v>-94.356499999999997</c:v>
                </c:pt>
                <c:pt idx="36099">
                  <c:v>-94.362399999999994</c:v>
                </c:pt>
                <c:pt idx="36100">
                  <c:v>-94.368799999999993</c:v>
                </c:pt>
                <c:pt idx="36101">
                  <c:v>-94.375699999999995</c:v>
                </c:pt>
                <c:pt idx="36102">
                  <c:v>-94.383200000000002</c:v>
                </c:pt>
                <c:pt idx="36103">
                  <c:v>-94.391099999999994</c:v>
                </c:pt>
                <c:pt idx="36104">
                  <c:v>-94.3994</c:v>
                </c:pt>
                <c:pt idx="36105">
                  <c:v>-94.408299999999997</c:v>
                </c:pt>
                <c:pt idx="36106">
                  <c:v>-94.417500000000004</c:v>
                </c:pt>
                <c:pt idx="36107">
                  <c:v>-94.427099999999996</c:v>
                </c:pt>
                <c:pt idx="36108">
                  <c:v>-94.437100000000001</c:v>
                </c:pt>
                <c:pt idx="36109">
                  <c:v>-94.447400000000002</c:v>
                </c:pt>
                <c:pt idx="36110">
                  <c:v>-94.457999999999998</c:v>
                </c:pt>
                <c:pt idx="36111">
                  <c:v>-94.468800000000002</c:v>
                </c:pt>
                <c:pt idx="36112">
                  <c:v>-94.479900000000001</c:v>
                </c:pt>
                <c:pt idx="36113">
                  <c:v>-94.491100000000003</c:v>
                </c:pt>
                <c:pt idx="36114">
                  <c:v>-94.502399999999994</c:v>
                </c:pt>
                <c:pt idx="36115">
                  <c:v>-94.5137</c:v>
                </c:pt>
                <c:pt idx="36116">
                  <c:v>-94.525099999999995</c:v>
                </c:pt>
                <c:pt idx="36117">
                  <c:v>-94.536500000000004</c:v>
                </c:pt>
                <c:pt idx="36118">
                  <c:v>-94.547799999999995</c:v>
                </c:pt>
                <c:pt idx="36119">
                  <c:v>-87.241</c:v>
                </c:pt>
                <c:pt idx="36120">
                  <c:v>-55.591000000000001</c:v>
                </c:pt>
                <c:pt idx="36121">
                  <c:v>3.0146099999999998</c:v>
                </c:pt>
                <c:pt idx="36122">
                  <c:v>96.043400000000005</c:v>
                </c:pt>
                <c:pt idx="36123">
                  <c:v>225.21</c:v>
                </c:pt>
                <c:pt idx="36124">
                  <c:v>225.279</c:v>
                </c:pt>
                <c:pt idx="36125">
                  <c:v>225.33799999999999</c:v>
                </c:pt>
                <c:pt idx="36126">
                  <c:v>225.387</c:v>
                </c:pt>
                <c:pt idx="36127">
                  <c:v>225.428</c:v>
                </c:pt>
                <c:pt idx="36128">
                  <c:v>225.46100000000001</c:v>
                </c:pt>
                <c:pt idx="36129">
                  <c:v>225.488</c:v>
                </c:pt>
                <c:pt idx="36130">
                  <c:v>225.51</c:v>
                </c:pt>
                <c:pt idx="36131">
                  <c:v>225.52600000000001</c:v>
                </c:pt>
                <c:pt idx="36132">
                  <c:v>225.53800000000001</c:v>
                </c:pt>
                <c:pt idx="36133">
                  <c:v>225.54599999999999</c:v>
                </c:pt>
                <c:pt idx="36134">
                  <c:v>225.55</c:v>
                </c:pt>
                <c:pt idx="36135">
                  <c:v>225.55199999999999</c:v>
                </c:pt>
                <c:pt idx="36136">
                  <c:v>225.55</c:v>
                </c:pt>
                <c:pt idx="36137">
                  <c:v>225.54599999999999</c:v>
                </c:pt>
                <c:pt idx="36138">
                  <c:v>225.54</c:v>
                </c:pt>
                <c:pt idx="36139">
                  <c:v>225.53200000000001</c:v>
                </c:pt>
                <c:pt idx="36140">
                  <c:v>225.52199999999999</c:v>
                </c:pt>
                <c:pt idx="36141">
                  <c:v>225.51</c:v>
                </c:pt>
                <c:pt idx="36142">
                  <c:v>225.49700000000001</c:v>
                </c:pt>
                <c:pt idx="36143">
                  <c:v>225.483</c:v>
                </c:pt>
                <c:pt idx="36144">
                  <c:v>225.46700000000001</c:v>
                </c:pt>
                <c:pt idx="36145">
                  <c:v>225.45099999999999</c:v>
                </c:pt>
                <c:pt idx="36146">
                  <c:v>225.434</c:v>
                </c:pt>
                <c:pt idx="36147">
                  <c:v>225.416</c:v>
                </c:pt>
                <c:pt idx="36148">
                  <c:v>225.39699999999999</c:v>
                </c:pt>
                <c:pt idx="36149">
                  <c:v>225.37799999999999</c:v>
                </c:pt>
                <c:pt idx="36150">
                  <c:v>225.35900000000001</c:v>
                </c:pt>
                <c:pt idx="36151">
                  <c:v>225.339</c:v>
                </c:pt>
                <c:pt idx="36152">
                  <c:v>225.31800000000001</c:v>
                </c:pt>
                <c:pt idx="36153">
                  <c:v>225.298</c:v>
                </c:pt>
                <c:pt idx="36154">
                  <c:v>225.27699999999999</c:v>
                </c:pt>
                <c:pt idx="36155">
                  <c:v>225.256</c:v>
                </c:pt>
                <c:pt idx="36156">
                  <c:v>225.23500000000001</c:v>
                </c:pt>
                <c:pt idx="36157">
                  <c:v>225.214</c:v>
                </c:pt>
                <c:pt idx="36158">
                  <c:v>218.755</c:v>
                </c:pt>
                <c:pt idx="36159">
                  <c:v>178.88</c:v>
                </c:pt>
                <c:pt idx="36160">
                  <c:v>108.40600000000001</c:v>
                </c:pt>
                <c:pt idx="36161">
                  <c:v>9.1569900000000004</c:v>
                </c:pt>
                <c:pt idx="36162">
                  <c:v>-94.556100000000001</c:v>
                </c:pt>
                <c:pt idx="36163">
                  <c:v>-94.528599999999997</c:v>
                </c:pt>
                <c:pt idx="36164">
                  <c:v>-94.505399999999995</c:v>
                </c:pt>
                <c:pt idx="36165">
                  <c:v>-94.485799999999998</c:v>
                </c:pt>
                <c:pt idx="36166">
                  <c:v>-94.469300000000004</c:v>
                </c:pt>
                <c:pt idx="36167">
                  <c:v>-94.455500000000001</c:v>
                </c:pt>
                <c:pt idx="36168">
                  <c:v>-94.444000000000003</c:v>
                </c:pt>
                <c:pt idx="36169">
                  <c:v>-94.434399999999997</c:v>
                </c:pt>
                <c:pt idx="36170">
                  <c:v>-94.426599999999993</c:v>
                </c:pt>
                <c:pt idx="36171">
                  <c:v>-94.420199999999994</c:v>
                </c:pt>
                <c:pt idx="36172">
                  <c:v>-94.415099999999995</c:v>
                </c:pt>
                <c:pt idx="36173">
                  <c:v>-94.411199999999994</c:v>
                </c:pt>
                <c:pt idx="36174">
                  <c:v>-94.408199999999994</c:v>
                </c:pt>
                <c:pt idx="36175">
                  <c:v>-94.406199999999998</c:v>
                </c:pt>
                <c:pt idx="36176">
                  <c:v>-94.405000000000001</c:v>
                </c:pt>
                <c:pt idx="36177">
                  <c:v>-94.404499999999999</c:v>
                </c:pt>
                <c:pt idx="36178">
                  <c:v>-94.404799999999994</c:v>
                </c:pt>
                <c:pt idx="36179">
                  <c:v>-94.405600000000007</c:v>
                </c:pt>
                <c:pt idx="36180">
                  <c:v>-94.4071</c:v>
                </c:pt>
                <c:pt idx="36181">
                  <c:v>-94.409099999999995</c:v>
                </c:pt>
                <c:pt idx="36182">
                  <c:v>-94.411699999999996</c:v>
                </c:pt>
                <c:pt idx="36183">
                  <c:v>-94.414900000000003</c:v>
                </c:pt>
                <c:pt idx="36184">
                  <c:v>-94.418599999999998</c:v>
                </c:pt>
                <c:pt idx="36185">
                  <c:v>-94.422799999999995</c:v>
                </c:pt>
                <c:pt idx="36186">
                  <c:v>-94.427499999999995</c:v>
                </c:pt>
                <c:pt idx="36187">
                  <c:v>-94.432599999999994</c:v>
                </c:pt>
                <c:pt idx="36188">
                  <c:v>-94.438299999999998</c:v>
                </c:pt>
                <c:pt idx="36189">
                  <c:v>-94.444400000000002</c:v>
                </c:pt>
                <c:pt idx="36190">
                  <c:v>-94.450999999999993</c:v>
                </c:pt>
                <c:pt idx="36191">
                  <c:v>-94.457999999999998</c:v>
                </c:pt>
                <c:pt idx="36192">
                  <c:v>-94.465299999999999</c:v>
                </c:pt>
                <c:pt idx="36193">
                  <c:v>-94.473100000000002</c:v>
                </c:pt>
                <c:pt idx="36194">
                  <c:v>-94.481200000000001</c:v>
                </c:pt>
                <c:pt idx="36195">
                  <c:v>-94.489599999999996</c:v>
                </c:pt>
                <c:pt idx="36196">
                  <c:v>-94.498199999999997</c:v>
                </c:pt>
                <c:pt idx="36197">
                  <c:v>-94.507099999999994</c:v>
                </c:pt>
                <c:pt idx="36198">
                  <c:v>-94.516199999999998</c:v>
                </c:pt>
                <c:pt idx="36199">
                  <c:v>-94.525400000000005</c:v>
                </c:pt>
                <c:pt idx="36200">
                  <c:v>-94.534599999999998</c:v>
                </c:pt>
                <c:pt idx="36201">
                  <c:v>-94.543999999999997</c:v>
                </c:pt>
                <c:pt idx="36202">
                  <c:v>-68.396900000000002</c:v>
                </c:pt>
                <c:pt idx="36203">
                  <c:v>-13.6037</c:v>
                </c:pt>
                <c:pt idx="36204">
                  <c:v>76.852500000000006</c:v>
                </c:pt>
                <c:pt idx="36205">
                  <c:v>219.577</c:v>
                </c:pt>
                <c:pt idx="36206">
                  <c:v>225.221</c:v>
                </c:pt>
                <c:pt idx="36207">
                  <c:v>225.279</c:v>
                </c:pt>
                <c:pt idx="36208">
                  <c:v>225.328</c:v>
                </c:pt>
                <c:pt idx="36209">
                  <c:v>225.36799999999999</c:v>
                </c:pt>
                <c:pt idx="36210">
                  <c:v>225.40100000000001</c:v>
                </c:pt>
                <c:pt idx="36211">
                  <c:v>225.428</c:v>
                </c:pt>
                <c:pt idx="36212">
                  <c:v>225.44900000000001</c:v>
                </c:pt>
                <c:pt idx="36213">
                  <c:v>225.465</c:v>
                </c:pt>
                <c:pt idx="36214">
                  <c:v>225.477</c:v>
                </c:pt>
                <c:pt idx="36215">
                  <c:v>225.48500000000001</c:v>
                </c:pt>
                <c:pt idx="36216">
                  <c:v>225.489</c:v>
                </c:pt>
                <c:pt idx="36217">
                  <c:v>225.49</c:v>
                </c:pt>
                <c:pt idx="36218">
                  <c:v>225.488</c:v>
                </c:pt>
                <c:pt idx="36219">
                  <c:v>225.48400000000001</c:v>
                </c:pt>
                <c:pt idx="36220">
                  <c:v>225.477</c:v>
                </c:pt>
                <c:pt idx="36221">
                  <c:v>225.46799999999999</c:v>
                </c:pt>
                <c:pt idx="36222">
                  <c:v>225.45699999999999</c:v>
                </c:pt>
                <c:pt idx="36223">
                  <c:v>225.44499999999999</c:v>
                </c:pt>
                <c:pt idx="36224">
                  <c:v>225.43</c:v>
                </c:pt>
                <c:pt idx="36225">
                  <c:v>225.41499999999999</c:v>
                </c:pt>
                <c:pt idx="36226">
                  <c:v>225.398</c:v>
                </c:pt>
                <c:pt idx="36227">
                  <c:v>225.37899999999999</c:v>
                </c:pt>
                <c:pt idx="36228">
                  <c:v>225.36</c:v>
                </c:pt>
                <c:pt idx="36229">
                  <c:v>225.34</c:v>
                </c:pt>
                <c:pt idx="36230">
                  <c:v>225.31899999999999</c:v>
                </c:pt>
                <c:pt idx="36231">
                  <c:v>225.297</c:v>
                </c:pt>
                <c:pt idx="36232">
                  <c:v>225.27500000000001</c:v>
                </c:pt>
                <c:pt idx="36233">
                  <c:v>225.25200000000001</c:v>
                </c:pt>
                <c:pt idx="36234">
                  <c:v>225.22900000000001</c:v>
                </c:pt>
                <c:pt idx="36235">
                  <c:v>225.20500000000001</c:v>
                </c:pt>
                <c:pt idx="36236">
                  <c:v>225.18100000000001</c:v>
                </c:pt>
                <c:pt idx="36237">
                  <c:v>225.15700000000001</c:v>
                </c:pt>
                <c:pt idx="36238">
                  <c:v>225.13300000000001</c:v>
                </c:pt>
                <c:pt idx="36239">
                  <c:v>225.10900000000001</c:v>
                </c:pt>
                <c:pt idx="36240">
                  <c:v>225.084</c:v>
                </c:pt>
                <c:pt idx="36241">
                  <c:v>225.06</c:v>
                </c:pt>
                <c:pt idx="36242">
                  <c:v>225.036</c:v>
                </c:pt>
                <c:pt idx="36243">
                  <c:v>225.012</c:v>
                </c:pt>
                <c:pt idx="36244">
                  <c:v>224.988</c:v>
                </c:pt>
                <c:pt idx="36245">
                  <c:v>224.965</c:v>
                </c:pt>
                <c:pt idx="36246">
                  <c:v>224.941</c:v>
                </c:pt>
                <c:pt idx="36247">
                  <c:v>198.935</c:v>
                </c:pt>
                <c:pt idx="36248">
                  <c:v>141.983</c:v>
                </c:pt>
                <c:pt idx="36249">
                  <c:v>56.708300000000001</c:v>
                </c:pt>
                <c:pt idx="36250">
                  <c:v>-55.7286</c:v>
                </c:pt>
                <c:pt idx="36251">
                  <c:v>-94.428600000000003</c:v>
                </c:pt>
                <c:pt idx="36252">
                  <c:v>-94.403400000000005</c:v>
                </c:pt>
                <c:pt idx="36253">
                  <c:v>-94.382199999999997</c:v>
                </c:pt>
                <c:pt idx="36254">
                  <c:v>-94.364500000000007</c:v>
                </c:pt>
                <c:pt idx="36255">
                  <c:v>-94.349800000000002</c:v>
                </c:pt>
                <c:pt idx="36256">
                  <c:v>-94.337599999999995</c:v>
                </c:pt>
                <c:pt idx="36257">
                  <c:v>-94.327799999999996</c:v>
                </c:pt>
                <c:pt idx="36258">
                  <c:v>-94.319800000000001</c:v>
                </c:pt>
                <c:pt idx="36259">
                  <c:v>-94.313699999999997</c:v>
                </c:pt>
                <c:pt idx="36260">
                  <c:v>-94.308999999999997</c:v>
                </c:pt>
                <c:pt idx="36261">
                  <c:v>-94.305599999999998</c:v>
                </c:pt>
                <c:pt idx="36262">
                  <c:v>-94.3035</c:v>
                </c:pt>
                <c:pt idx="36263">
                  <c:v>-94.302400000000006</c:v>
                </c:pt>
                <c:pt idx="36264">
                  <c:v>-94.302400000000006</c:v>
                </c:pt>
                <c:pt idx="36265">
                  <c:v>-94.303200000000004</c:v>
                </c:pt>
                <c:pt idx="36266">
                  <c:v>-94.3048</c:v>
                </c:pt>
                <c:pt idx="36267">
                  <c:v>-94.307199999999995</c:v>
                </c:pt>
                <c:pt idx="36268">
                  <c:v>-94.310299999999998</c:v>
                </c:pt>
                <c:pt idx="36269">
                  <c:v>-94.314099999999996</c:v>
                </c:pt>
                <c:pt idx="36270">
                  <c:v>-94.3185</c:v>
                </c:pt>
                <c:pt idx="36271">
                  <c:v>-94.323499999999996</c:v>
                </c:pt>
                <c:pt idx="36272">
                  <c:v>-94.329099999999997</c:v>
                </c:pt>
                <c:pt idx="36273">
                  <c:v>-94.3352</c:v>
                </c:pt>
                <c:pt idx="36274">
                  <c:v>-94.341800000000006</c:v>
                </c:pt>
                <c:pt idx="36275">
                  <c:v>-94.3489</c:v>
                </c:pt>
                <c:pt idx="36276">
                  <c:v>-94.356499999999997</c:v>
                </c:pt>
                <c:pt idx="36277">
                  <c:v>-94.364400000000003</c:v>
                </c:pt>
                <c:pt idx="36278">
                  <c:v>-94.372799999999998</c:v>
                </c:pt>
                <c:pt idx="36279">
                  <c:v>-94.381600000000006</c:v>
                </c:pt>
                <c:pt idx="36280">
                  <c:v>-94.390699999999995</c:v>
                </c:pt>
                <c:pt idx="36281">
                  <c:v>-94.4</c:v>
                </c:pt>
                <c:pt idx="36282">
                  <c:v>-94.409599999999998</c:v>
                </c:pt>
                <c:pt idx="36283">
                  <c:v>-94.419399999999996</c:v>
                </c:pt>
                <c:pt idx="36284">
                  <c:v>-94.429400000000001</c:v>
                </c:pt>
                <c:pt idx="36285">
                  <c:v>-94.439499999999995</c:v>
                </c:pt>
                <c:pt idx="36286">
                  <c:v>-73.615399999999994</c:v>
                </c:pt>
                <c:pt idx="36287">
                  <c:v>-27.191299999999998</c:v>
                </c:pt>
                <c:pt idx="36288">
                  <c:v>50.323500000000003</c:v>
                </c:pt>
                <c:pt idx="36289">
                  <c:v>171.91300000000001</c:v>
                </c:pt>
                <c:pt idx="36290">
                  <c:v>224.97</c:v>
                </c:pt>
                <c:pt idx="36291">
                  <c:v>225.035</c:v>
                </c:pt>
                <c:pt idx="36292">
                  <c:v>225.09</c:v>
                </c:pt>
                <c:pt idx="36293">
                  <c:v>225.136</c:v>
                </c:pt>
                <c:pt idx="36294">
                  <c:v>225.17500000000001</c:v>
                </c:pt>
                <c:pt idx="36295">
                  <c:v>225.208</c:v>
                </c:pt>
                <c:pt idx="36296">
                  <c:v>225.23500000000001</c:v>
                </c:pt>
                <c:pt idx="36297">
                  <c:v>225.25700000000001</c:v>
                </c:pt>
                <c:pt idx="36298">
                  <c:v>225.27500000000001</c:v>
                </c:pt>
                <c:pt idx="36299">
                  <c:v>225.28899999999999</c:v>
                </c:pt>
                <c:pt idx="36300">
                  <c:v>225.29900000000001</c:v>
                </c:pt>
                <c:pt idx="36301">
                  <c:v>225.30600000000001</c:v>
                </c:pt>
                <c:pt idx="36302">
                  <c:v>225.31100000000001</c:v>
                </c:pt>
                <c:pt idx="36303">
                  <c:v>225.31299999999999</c:v>
                </c:pt>
                <c:pt idx="36304">
                  <c:v>225.31200000000001</c:v>
                </c:pt>
                <c:pt idx="36305">
                  <c:v>225.31</c:v>
                </c:pt>
                <c:pt idx="36306">
                  <c:v>225.30600000000001</c:v>
                </c:pt>
                <c:pt idx="36307">
                  <c:v>225.3</c:v>
                </c:pt>
                <c:pt idx="36308">
                  <c:v>225.292</c:v>
                </c:pt>
                <c:pt idx="36309">
                  <c:v>225.28299999999999</c:v>
                </c:pt>
                <c:pt idx="36310">
                  <c:v>225.273</c:v>
                </c:pt>
                <c:pt idx="36311">
                  <c:v>225.261</c:v>
                </c:pt>
                <c:pt idx="36312">
                  <c:v>225.249</c:v>
                </c:pt>
                <c:pt idx="36313">
                  <c:v>225.23599999999999</c:v>
                </c:pt>
                <c:pt idx="36314">
                  <c:v>225.221</c:v>
                </c:pt>
                <c:pt idx="36315">
                  <c:v>225.20599999999999</c:v>
                </c:pt>
                <c:pt idx="36316">
                  <c:v>225.191</c:v>
                </c:pt>
                <c:pt idx="36317">
                  <c:v>225.17500000000001</c:v>
                </c:pt>
                <c:pt idx="36318">
                  <c:v>225.15799999999999</c:v>
                </c:pt>
                <c:pt idx="36319">
                  <c:v>225.14099999999999</c:v>
                </c:pt>
                <c:pt idx="36320">
                  <c:v>225.124</c:v>
                </c:pt>
                <c:pt idx="36321">
                  <c:v>225.10599999999999</c:v>
                </c:pt>
                <c:pt idx="36322">
                  <c:v>225.08799999999999</c:v>
                </c:pt>
                <c:pt idx="36323">
                  <c:v>225.07</c:v>
                </c:pt>
                <c:pt idx="36324">
                  <c:v>225.05199999999999</c:v>
                </c:pt>
                <c:pt idx="36325">
                  <c:v>225.03399999999999</c:v>
                </c:pt>
                <c:pt idx="36326">
                  <c:v>225.01599999999999</c:v>
                </c:pt>
                <c:pt idx="36327">
                  <c:v>224.99799999999999</c:v>
                </c:pt>
                <c:pt idx="36328">
                  <c:v>224.98</c:v>
                </c:pt>
                <c:pt idx="36329">
                  <c:v>203.34299999999999</c:v>
                </c:pt>
                <c:pt idx="36330">
                  <c:v>146.589</c:v>
                </c:pt>
                <c:pt idx="36331">
                  <c:v>57.9313</c:v>
                </c:pt>
                <c:pt idx="36332">
                  <c:v>-60.490200000000002</c:v>
                </c:pt>
                <c:pt idx="36333">
                  <c:v>-94.454499999999996</c:v>
                </c:pt>
                <c:pt idx="36334">
                  <c:v>-94.430899999999994</c:v>
                </c:pt>
                <c:pt idx="36335">
                  <c:v>-94.411199999999994</c:v>
                </c:pt>
                <c:pt idx="36336">
                  <c:v>-94.394999999999996</c:v>
                </c:pt>
                <c:pt idx="36337">
                  <c:v>-94.381699999999995</c:v>
                </c:pt>
                <c:pt idx="36338">
                  <c:v>-94.370900000000006</c:v>
                </c:pt>
                <c:pt idx="36339">
                  <c:v>-94.362300000000005</c:v>
                </c:pt>
                <c:pt idx="36340">
                  <c:v>-94.355500000000006</c:v>
                </c:pt>
                <c:pt idx="36341">
                  <c:v>-94.350300000000004</c:v>
                </c:pt>
                <c:pt idx="36342">
                  <c:v>-94.346599999999995</c:v>
                </c:pt>
                <c:pt idx="36343">
                  <c:v>-94.344200000000001</c:v>
                </c:pt>
                <c:pt idx="36344">
                  <c:v>-94.3429</c:v>
                </c:pt>
                <c:pt idx="36345">
                  <c:v>-94.342600000000004</c:v>
                </c:pt>
                <c:pt idx="36346">
                  <c:v>-94.343199999999996</c:v>
                </c:pt>
                <c:pt idx="36347">
                  <c:v>-94.3446</c:v>
                </c:pt>
                <c:pt idx="36348">
                  <c:v>-94.346800000000002</c:v>
                </c:pt>
                <c:pt idx="36349">
                  <c:v>-94.349699999999999</c:v>
                </c:pt>
                <c:pt idx="36350">
                  <c:v>-94.353300000000004</c:v>
                </c:pt>
                <c:pt idx="36351">
                  <c:v>-94.357500000000002</c:v>
                </c:pt>
                <c:pt idx="36352">
                  <c:v>-94.362300000000005</c:v>
                </c:pt>
                <c:pt idx="36353">
                  <c:v>-94.367699999999999</c:v>
                </c:pt>
                <c:pt idx="36354">
                  <c:v>-94.373599999999996</c:v>
                </c:pt>
                <c:pt idx="36355">
                  <c:v>-94.380099999999999</c:v>
                </c:pt>
                <c:pt idx="36356">
                  <c:v>-94.387100000000004</c:v>
                </c:pt>
                <c:pt idx="36357">
                  <c:v>-94.394599999999997</c:v>
                </c:pt>
                <c:pt idx="36358">
                  <c:v>-94.402600000000007</c:v>
                </c:pt>
                <c:pt idx="36359">
                  <c:v>-94.411000000000001</c:v>
                </c:pt>
                <c:pt idx="36360">
                  <c:v>-94.419899999999998</c:v>
                </c:pt>
                <c:pt idx="36361">
                  <c:v>-94.429199999999994</c:v>
                </c:pt>
                <c:pt idx="36362">
                  <c:v>-94.438900000000004</c:v>
                </c:pt>
                <c:pt idx="36363">
                  <c:v>-94.448899999999995</c:v>
                </c:pt>
                <c:pt idx="36364">
                  <c:v>-94.459199999999996</c:v>
                </c:pt>
                <c:pt idx="36365">
                  <c:v>-94.469800000000006</c:v>
                </c:pt>
                <c:pt idx="36366">
                  <c:v>-94.480699999999999</c:v>
                </c:pt>
                <c:pt idx="36367">
                  <c:v>-94.491699999999994</c:v>
                </c:pt>
                <c:pt idx="36368">
                  <c:v>-94.502899999999997</c:v>
                </c:pt>
                <c:pt idx="36369">
                  <c:v>-94.514200000000002</c:v>
                </c:pt>
                <c:pt idx="36370">
                  <c:v>-94.525499999999994</c:v>
                </c:pt>
                <c:pt idx="36371">
                  <c:v>-94.536799999999999</c:v>
                </c:pt>
                <c:pt idx="36372">
                  <c:v>-94.548100000000005</c:v>
                </c:pt>
                <c:pt idx="36373">
                  <c:v>-94.559299999999993</c:v>
                </c:pt>
                <c:pt idx="36374">
                  <c:v>-84.147099999999995</c:v>
                </c:pt>
                <c:pt idx="36375">
                  <c:v>-48.9589</c:v>
                </c:pt>
                <c:pt idx="36376">
                  <c:v>14.161899999999999</c:v>
                </c:pt>
                <c:pt idx="36377">
                  <c:v>113.74299999999999</c:v>
                </c:pt>
                <c:pt idx="36378">
                  <c:v>225.24100000000001</c:v>
                </c:pt>
                <c:pt idx="36379">
                  <c:v>225.30799999999999</c:v>
                </c:pt>
                <c:pt idx="36380">
                  <c:v>225.36500000000001</c:v>
                </c:pt>
                <c:pt idx="36381">
                  <c:v>225.41300000000001</c:v>
                </c:pt>
                <c:pt idx="36382">
                  <c:v>225.452</c:v>
                </c:pt>
                <c:pt idx="36383">
                  <c:v>225.48400000000001</c:v>
                </c:pt>
                <c:pt idx="36384">
                  <c:v>225.50899999999999</c:v>
                </c:pt>
                <c:pt idx="36385">
                  <c:v>225.529</c:v>
                </c:pt>
                <c:pt idx="36386">
                  <c:v>225.54400000000001</c:v>
                </c:pt>
                <c:pt idx="36387">
                  <c:v>225.55500000000001</c:v>
                </c:pt>
                <c:pt idx="36388">
                  <c:v>225.56100000000001</c:v>
                </c:pt>
                <c:pt idx="36389">
                  <c:v>225.565</c:v>
                </c:pt>
                <c:pt idx="36390">
                  <c:v>225.565</c:v>
                </c:pt>
                <c:pt idx="36391">
                  <c:v>225.56200000000001</c:v>
                </c:pt>
                <c:pt idx="36392">
                  <c:v>225.55699999999999</c:v>
                </c:pt>
                <c:pt idx="36393">
                  <c:v>225.54900000000001</c:v>
                </c:pt>
                <c:pt idx="36394">
                  <c:v>225.54</c:v>
                </c:pt>
                <c:pt idx="36395">
                  <c:v>225.529</c:v>
                </c:pt>
                <c:pt idx="36396">
                  <c:v>225.51599999999999</c:v>
                </c:pt>
                <c:pt idx="36397">
                  <c:v>225.50200000000001</c:v>
                </c:pt>
                <c:pt idx="36398">
                  <c:v>225.48699999999999</c:v>
                </c:pt>
                <c:pt idx="36399">
                  <c:v>225.47</c:v>
                </c:pt>
                <c:pt idx="36400">
                  <c:v>225.453</c:v>
                </c:pt>
                <c:pt idx="36401">
                  <c:v>225.435</c:v>
                </c:pt>
                <c:pt idx="36402">
                  <c:v>225.416</c:v>
                </c:pt>
                <c:pt idx="36403">
                  <c:v>225.39599999999999</c:v>
                </c:pt>
                <c:pt idx="36404">
                  <c:v>225.37700000000001</c:v>
                </c:pt>
                <c:pt idx="36405">
                  <c:v>225.35599999999999</c:v>
                </c:pt>
                <c:pt idx="36406">
                  <c:v>225.33500000000001</c:v>
                </c:pt>
                <c:pt idx="36407">
                  <c:v>225.31399999999999</c:v>
                </c:pt>
                <c:pt idx="36408">
                  <c:v>225.29300000000001</c:v>
                </c:pt>
                <c:pt idx="36409">
                  <c:v>225.27199999999999</c:v>
                </c:pt>
                <c:pt idx="36410">
                  <c:v>225.25</c:v>
                </c:pt>
                <c:pt idx="36411">
                  <c:v>225.22900000000001</c:v>
                </c:pt>
                <c:pt idx="36412">
                  <c:v>225.20699999999999</c:v>
                </c:pt>
                <c:pt idx="36413">
                  <c:v>224.77099999999999</c:v>
                </c:pt>
                <c:pt idx="36414">
                  <c:v>190.76300000000001</c:v>
                </c:pt>
                <c:pt idx="36415">
                  <c:v>126.19</c:v>
                </c:pt>
                <c:pt idx="36416">
                  <c:v>33.151800000000001</c:v>
                </c:pt>
                <c:pt idx="36417">
                  <c:v>-87.316400000000002</c:v>
                </c:pt>
                <c:pt idx="36418">
                  <c:v>-94.528400000000005</c:v>
                </c:pt>
                <c:pt idx="36419">
                  <c:v>-94.504199999999997</c:v>
                </c:pt>
                <c:pt idx="36420">
                  <c:v>-94.483900000000006</c:v>
                </c:pt>
                <c:pt idx="36421">
                  <c:v>-94.466800000000006</c:v>
                </c:pt>
                <c:pt idx="36422">
                  <c:v>-94.452399999999997</c:v>
                </c:pt>
                <c:pt idx="36423">
                  <c:v>-94.440399999999997</c:v>
                </c:pt>
                <c:pt idx="36424">
                  <c:v>-94.430400000000006</c:v>
                </c:pt>
                <c:pt idx="36425">
                  <c:v>-94.422200000000004</c:v>
                </c:pt>
                <c:pt idx="36426">
                  <c:v>-94.415599999999998</c:v>
                </c:pt>
                <c:pt idx="36427">
                  <c:v>-94.410300000000007</c:v>
                </c:pt>
                <c:pt idx="36428">
                  <c:v>-94.406199999999998</c:v>
                </c:pt>
                <c:pt idx="36429">
                  <c:v>-94.403099999999995</c:v>
                </c:pt>
                <c:pt idx="36430">
                  <c:v>-94.400899999999993</c:v>
                </c:pt>
                <c:pt idx="36431">
                  <c:v>-94.399600000000007</c:v>
                </c:pt>
                <c:pt idx="36432">
                  <c:v>-94.399100000000004</c:v>
                </c:pt>
                <c:pt idx="36433">
                  <c:v>-94.399299999999997</c:v>
                </c:pt>
                <c:pt idx="36434">
                  <c:v>-94.400199999999998</c:v>
                </c:pt>
                <c:pt idx="36435">
                  <c:v>-94.401700000000005</c:v>
                </c:pt>
                <c:pt idx="36436">
                  <c:v>-94.403700000000001</c:v>
                </c:pt>
                <c:pt idx="36437">
                  <c:v>-94.406400000000005</c:v>
                </c:pt>
                <c:pt idx="36438">
                  <c:v>-94.409599999999998</c:v>
                </c:pt>
                <c:pt idx="36439">
                  <c:v>-94.413300000000007</c:v>
                </c:pt>
                <c:pt idx="36440">
                  <c:v>-94.417599999999993</c:v>
                </c:pt>
                <c:pt idx="36441">
                  <c:v>-94.422300000000007</c:v>
                </c:pt>
                <c:pt idx="36442">
                  <c:v>-94.427499999999995</c:v>
                </c:pt>
                <c:pt idx="36443">
                  <c:v>-94.433300000000003</c:v>
                </c:pt>
                <c:pt idx="36444">
                  <c:v>-94.439400000000006</c:v>
                </c:pt>
                <c:pt idx="36445">
                  <c:v>-94.446100000000001</c:v>
                </c:pt>
                <c:pt idx="36446">
                  <c:v>-94.453100000000006</c:v>
                </c:pt>
                <c:pt idx="36447">
                  <c:v>-94.460499999999996</c:v>
                </c:pt>
                <c:pt idx="36448">
                  <c:v>-94.468299999999999</c:v>
                </c:pt>
                <c:pt idx="36449">
                  <c:v>-94.476399999999998</c:v>
                </c:pt>
                <c:pt idx="36450">
                  <c:v>-94.484800000000007</c:v>
                </c:pt>
                <c:pt idx="36451">
                  <c:v>-94.493399999999994</c:v>
                </c:pt>
                <c:pt idx="36452">
                  <c:v>-94.502300000000005</c:v>
                </c:pt>
                <c:pt idx="36453">
                  <c:v>-94.511300000000006</c:v>
                </c:pt>
                <c:pt idx="36454">
                  <c:v>-94.520399999999995</c:v>
                </c:pt>
                <c:pt idx="36455">
                  <c:v>-94.529600000000002</c:v>
                </c:pt>
                <c:pt idx="36456">
                  <c:v>-84.224100000000007</c:v>
                </c:pt>
                <c:pt idx="36457">
                  <c:v>-46.863500000000002</c:v>
                </c:pt>
                <c:pt idx="36458">
                  <c:v>21.578199999999999</c:v>
                </c:pt>
                <c:pt idx="36459">
                  <c:v>131.48699999999999</c:v>
                </c:pt>
                <c:pt idx="36460">
                  <c:v>225.15799999999999</c:v>
                </c:pt>
                <c:pt idx="36461">
                  <c:v>225.22200000000001</c:v>
                </c:pt>
                <c:pt idx="36462">
                  <c:v>225.27699999999999</c:v>
                </c:pt>
                <c:pt idx="36463">
                  <c:v>225.322</c:v>
                </c:pt>
                <c:pt idx="36464">
                  <c:v>225.35900000000001</c:v>
                </c:pt>
                <c:pt idx="36465">
                  <c:v>225.39</c:v>
                </c:pt>
                <c:pt idx="36466">
                  <c:v>225.41399999999999</c:v>
                </c:pt>
                <c:pt idx="36467">
                  <c:v>225.43299999999999</c:v>
                </c:pt>
                <c:pt idx="36468">
                  <c:v>225.44800000000001</c:v>
                </c:pt>
                <c:pt idx="36469">
                  <c:v>225.458</c:v>
                </c:pt>
                <c:pt idx="36470">
                  <c:v>225.464</c:v>
                </c:pt>
                <c:pt idx="36471">
                  <c:v>225.46700000000001</c:v>
                </c:pt>
                <c:pt idx="36472">
                  <c:v>225.46700000000001</c:v>
                </c:pt>
                <c:pt idx="36473">
                  <c:v>225.464</c:v>
                </c:pt>
                <c:pt idx="36474">
                  <c:v>225.459</c:v>
                </c:pt>
                <c:pt idx="36475">
                  <c:v>225.45099999999999</c:v>
                </c:pt>
                <c:pt idx="36476">
                  <c:v>225.44200000000001</c:v>
                </c:pt>
                <c:pt idx="36477">
                  <c:v>225.43</c:v>
                </c:pt>
                <c:pt idx="36478">
                  <c:v>225.417</c:v>
                </c:pt>
                <c:pt idx="36479">
                  <c:v>225.40199999999999</c:v>
                </c:pt>
                <c:pt idx="36480">
                  <c:v>225.386</c:v>
                </c:pt>
                <c:pt idx="36481">
                  <c:v>225.369</c:v>
                </c:pt>
                <c:pt idx="36482">
                  <c:v>225.351</c:v>
                </c:pt>
                <c:pt idx="36483">
                  <c:v>225.33099999999999</c:v>
                </c:pt>
                <c:pt idx="36484">
                  <c:v>225.31100000000001</c:v>
                </c:pt>
                <c:pt idx="36485">
                  <c:v>225.29</c:v>
                </c:pt>
                <c:pt idx="36486">
                  <c:v>225.268</c:v>
                </c:pt>
                <c:pt idx="36487">
                  <c:v>225.24600000000001</c:v>
                </c:pt>
                <c:pt idx="36488">
                  <c:v>225.22300000000001</c:v>
                </c:pt>
                <c:pt idx="36489">
                  <c:v>225.2</c:v>
                </c:pt>
                <c:pt idx="36490">
                  <c:v>225.17599999999999</c:v>
                </c:pt>
                <c:pt idx="36491">
                  <c:v>225.15299999999999</c:v>
                </c:pt>
                <c:pt idx="36492">
                  <c:v>225.12899999999999</c:v>
                </c:pt>
                <c:pt idx="36493">
                  <c:v>225.10499999999999</c:v>
                </c:pt>
                <c:pt idx="36494">
                  <c:v>225.08099999999999</c:v>
                </c:pt>
                <c:pt idx="36495">
                  <c:v>225.05699999999999</c:v>
                </c:pt>
                <c:pt idx="36496">
                  <c:v>225.03299999999999</c:v>
                </c:pt>
                <c:pt idx="36497">
                  <c:v>225.00899999999999</c:v>
                </c:pt>
                <c:pt idx="36498">
                  <c:v>224.98500000000001</c:v>
                </c:pt>
                <c:pt idx="36499">
                  <c:v>224.96199999999999</c:v>
                </c:pt>
                <c:pt idx="36500">
                  <c:v>224.93899999999999</c:v>
                </c:pt>
                <c:pt idx="36501">
                  <c:v>224.916</c:v>
                </c:pt>
                <c:pt idx="36502">
                  <c:v>195.274</c:v>
                </c:pt>
                <c:pt idx="36503">
                  <c:v>134.82300000000001</c:v>
                </c:pt>
                <c:pt idx="36504">
                  <c:v>46.142200000000003</c:v>
                </c:pt>
                <c:pt idx="36505">
                  <c:v>-69.637799999999999</c:v>
                </c:pt>
                <c:pt idx="36506">
                  <c:v>-94.416799999999995</c:v>
                </c:pt>
                <c:pt idx="36507">
                  <c:v>-94.392300000000006</c:v>
                </c:pt>
                <c:pt idx="36508">
                  <c:v>-94.371700000000004</c:v>
                </c:pt>
                <c:pt idx="36509">
                  <c:v>-94.354699999999994</c:v>
                </c:pt>
                <c:pt idx="36510">
                  <c:v>-94.340500000000006</c:v>
                </c:pt>
                <c:pt idx="36511">
                  <c:v>-94.328900000000004</c:v>
                </c:pt>
                <c:pt idx="36512">
                  <c:v>-94.319599999999994</c:v>
                </c:pt>
                <c:pt idx="36513">
                  <c:v>-94.312200000000004</c:v>
                </c:pt>
                <c:pt idx="36514">
                  <c:v>-94.3065</c:v>
                </c:pt>
                <c:pt idx="36515">
                  <c:v>-94.302300000000002</c:v>
                </c:pt>
                <c:pt idx="36516">
                  <c:v>-94.299400000000006</c:v>
                </c:pt>
                <c:pt idx="36517">
                  <c:v>-94.297799999999995</c:v>
                </c:pt>
                <c:pt idx="36518">
                  <c:v>-94.297200000000004</c:v>
                </c:pt>
                <c:pt idx="36519">
                  <c:v>-94.297499999999999</c:v>
                </c:pt>
                <c:pt idx="36520">
                  <c:v>-94.2988</c:v>
                </c:pt>
                <c:pt idx="36521">
                  <c:v>-94.300899999999999</c:v>
                </c:pt>
                <c:pt idx="36522">
                  <c:v>-94.303799999999995</c:v>
                </c:pt>
                <c:pt idx="36523">
                  <c:v>-94.307299999999998</c:v>
                </c:pt>
                <c:pt idx="36524">
                  <c:v>-94.311599999999999</c:v>
                </c:pt>
                <c:pt idx="36525">
                  <c:v>-94.316400000000002</c:v>
                </c:pt>
                <c:pt idx="36526">
                  <c:v>-94.321899999999999</c:v>
                </c:pt>
                <c:pt idx="36527">
                  <c:v>-94.3279</c:v>
                </c:pt>
                <c:pt idx="36528">
                  <c:v>-94.334400000000002</c:v>
                </c:pt>
                <c:pt idx="36529">
                  <c:v>-94.341499999999996</c:v>
                </c:pt>
                <c:pt idx="36530">
                  <c:v>-94.349000000000004</c:v>
                </c:pt>
                <c:pt idx="36531">
                  <c:v>-94.356899999999996</c:v>
                </c:pt>
                <c:pt idx="36532">
                  <c:v>-94.365300000000005</c:v>
                </c:pt>
                <c:pt idx="36533">
                  <c:v>-94.374099999999999</c:v>
                </c:pt>
                <c:pt idx="36534">
                  <c:v>-94.383200000000002</c:v>
                </c:pt>
                <c:pt idx="36535">
                  <c:v>-94.392600000000002</c:v>
                </c:pt>
                <c:pt idx="36536">
                  <c:v>-94.402299999999997</c:v>
                </c:pt>
                <c:pt idx="36537">
                  <c:v>-94.412099999999995</c:v>
                </c:pt>
                <c:pt idx="36538">
                  <c:v>-94.422200000000004</c:v>
                </c:pt>
                <c:pt idx="36539">
                  <c:v>-94.432500000000005</c:v>
                </c:pt>
                <c:pt idx="36540">
                  <c:v>-94.442800000000005</c:v>
                </c:pt>
                <c:pt idx="36541">
                  <c:v>-79.116699999999994</c:v>
                </c:pt>
                <c:pt idx="36542">
                  <c:v>-38.880899999999997</c:v>
                </c:pt>
                <c:pt idx="36543">
                  <c:v>30.6709</c:v>
                </c:pt>
                <c:pt idx="36544">
                  <c:v>140.298</c:v>
                </c:pt>
                <c:pt idx="36545">
                  <c:v>224.97</c:v>
                </c:pt>
                <c:pt idx="36546">
                  <c:v>225.03700000000001</c:v>
                </c:pt>
                <c:pt idx="36547">
                  <c:v>225.09399999999999</c:v>
                </c:pt>
                <c:pt idx="36548">
                  <c:v>225.142</c:v>
                </c:pt>
                <c:pt idx="36549">
                  <c:v>225.18199999999999</c:v>
                </c:pt>
                <c:pt idx="36550">
                  <c:v>225.21600000000001</c:v>
                </c:pt>
                <c:pt idx="36551">
                  <c:v>225.244</c:v>
                </c:pt>
                <c:pt idx="36552">
                  <c:v>225.267</c:v>
                </c:pt>
                <c:pt idx="36553">
                  <c:v>225.286</c:v>
                </c:pt>
                <c:pt idx="36554">
                  <c:v>225.3</c:v>
                </c:pt>
                <c:pt idx="36555">
                  <c:v>225.31100000000001</c:v>
                </c:pt>
                <c:pt idx="36556">
                  <c:v>225.31899999999999</c:v>
                </c:pt>
                <c:pt idx="36557">
                  <c:v>225.32400000000001</c:v>
                </c:pt>
                <c:pt idx="36558">
                  <c:v>225.32599999999999</c:v>
                </c:pt>
                <c:pt idx="36559">
                  <c:v>225.32599999999999</c:v>
                </c:pt>
                <c:pt idx="36560">
                  <c:v>225.32400000000001</c:v>
                </c:pt>
                <c:pt idx="36561">
                  <c:v>225.32</c:v>
                </c:pt>
                <c:pt idx="36562">
                  <c:v>225.31399999999999</c:v>
                </c:pt>
                <c:pt idx="36563">
                  <c:v>225.30699999999999</c:v>
                </c:pt>
                <c:pt idx="36564">
                  <c:v>225.298</c:v>
                </c:pt>
                <c:pt idx="36565">
                  <c:v>225.28800000000001</c:v>
                </c:pt>
                <c:pt idx="36566">
                  <c:v>225.27699999999999</c:v>
                </c:pt>
                <c:pt idx="36567">
                  <c:v>225.26400000000001</c:v>
                </c:pt>
                <c:pt idx="36568">
                  <c:v>225.251</c:v>
                </c:pt>
                <c:pt idx="36569">
                  <c:v>225.23699999999999</c:v>
                </c:pt>
                <c:pt idx="36570">
                  <c:v>225.22300000000001</c:v>
                </c:pt>
                <c:pt idx="36571">
                  <c:v>225.20699999999999</c:v>
                </c:pt>
                <c:pt idx="36572">
                  <c:v>225.191</c:v>
                </c:pt>
                <c:pt idx="36573">
                  <c:v>225.17500000000001</c:v>
                </c:pt>
                <c:pt idx="36574">
                  <c:v>225.15799999999999</c:v>
                </c:pt>
                <c:pt idx="36575">
                  <c:v>225.14099999999999</c:v>
                </c:pt>
                <c:pt idx="36576">
                  <c:v>225.12299999999999</c:v>
                </c:pt>
                <c:pt idx="36577">
                  <c:v>225.10599999999999</c:v>
                </c:pt>
                <c:pt idx="36578">
                  <c:v>225.08799999999999</c:v>
                </c:pt>
                <c:pt idx="36579">
                  <c:v>225.07</c:v>
                </c:pt>
                <c:pt idx="36580">
                  <c:v>225.05199999999999</c:v>
                </c:pt>
                <c:pt idx="36581">
                  <c:v>225.03399999999999</c:v>
                </c:pt>
                <c:pt idx="36582">
                  <c:v>225.01599999999999</c:v>
                </c:pt>
                <c:pt idx="36583">
                  <c:v>224.99799999999999</c:v>
                </c:pt>
                <c:pt idx="36584">
                  <c:v>188.542</c:v>
                </c:pt>
                <c:pt idx="36585">
                  <c:v>118.83499999999999</c:v>
                </c:pt>
                <c:pt idx="36586">
                  <c:v>18.728999999999999</c:v>
                </c:pt>
                <c:pt idx="36587">
                  <c:v>-94.482299999999995</c:v>
                </c:pt>
                <c:pt idx="36588">
                  <c:v>-94.455799999999996</c:v>
                </c:pt>
                <c:pt idx="36589">
                  <c:v>-94.433800000000005</c:v>
                </c:pt>
                <c:pt idx="36590">
                  <c:v>-94.415499999999994</c:v>
                </c:pt>
                <c:pt idx="36591">
                  <c:v>-94.400499999999994</c:v>
                </c:pt>
                <c:pt idx="36592">
                  <c:v>-94.388099999999994</c:v>
                </c:pt>
                <c:pt idx="36593">
                  <c:v>-94.378100000000003</c:v>
                </c:pt>
                <c:pt idx="36594">
                  <c:v>-94.370199999999997</c:v>
                </c:pt>
                <c:pt idx="36595">
                  <c:v>-94.364000000000004</c:v>
                </c:pt>
                <c:pt idx="36596">
                  <c:v>-94.359399999999994</c:v>
                </c:pt>
                <c:pt idx="36597">
                  <c:v>-94.356099999999998</c:v>
                </c:pt>
                <c:pt idx="36598">
                  <c:v>-94.354100000000003</c:v>
                </c:pt>
                <c:pt idx="36599">
                  <c:v>-94.353099999999998</c:v>
                </c:pt>
                <c:pt idx="36600">
                  <c:v>-94.353099999999998</c:v>
                </c:pt>
                <c:pt idx="36601">
                  <c:v>-94.353899999999996</c:v>
                </c:pt>
                <c:pt idx="36602">
                  <c:v>-94.355500000000006</c:v>
                </c:pt>
                <c:pt idx="36603">
                  <c:v>-94.357900000000001</c:v>
                </c:pt>
                <c:pt idx="36604">
                  <c:v>-94.360900000000001</c:v>
                </c:pt>
                <c:pt idx="36605">
                  <c:v>-94.364599999999996</c:v>
                </c:pt>
                <c:pt idx="36606">
                  <c:v>-94.368899999999996</c:v>
                </c:pt>
                <c:pt idx="36607">
                  <c:v>-94.373699999999999</c:v>
                </c:pt>
                <c:pt idx="36608">
                  <c:v>-94.379199999999997</c:v>
                </c:pt>
                <c:pt idx="36609">
                  <c:v>-94.385099999999994</c:v>
                </c:pt>
                <c:pt idx="36610">
                  <c:v>-94.391599999999997</c:v>
                </c:pt>
                <c:pt idx="36611">
                  <c:v>-94.398600000000002</c:v>
                </c:pt>
                <c:pt idx="36612">
                  <c:v>-94.406099999999995</c:v>
                </c:pt>
                <c:pt idx="36613">
                  <c:v>-94.414000000000001</c:v>
                </c:pt>
                <c:pt idx="36614">
                  <c:v>-94.422399999999996</c:v>
                </c:pt>
                <c:pt idx="36615">
                  <c:v>-94.431200000000004</c:v>
                </c:pt>
                <c:pt idx="36616">
                  <c:v>-94.440299999999993</c:v>
                </c:pt>
                <c:pt idx="36617">
                  <c:v>-94.4499</c:v>
                </c:pt>
                <c:pt idx="36618">
                  <c:v>-94.459800000000001</c:v>
                </c:pt>
                <c:pt idx="36619">
                  <c:v>-94.469899999999996</c:v>
                </c:pt>
                <c:pt idx="36620">
                  <c:v>-94.480400000000003</c:v>
                </c:pt>
                <c:pt idx="36621">
                  <c:v>-94.491</c:v>
                </c:pt>
                <c:pt idx="36622">
                  <c:v>-94.501900000000006</c:v>
                </c:pt>
                <c:pt idx="36623">
                  <c:v>-94.512799999999999</c:v>
                </c:pt>
                <c:pt idx="36624">
                  <c:v>-94.523799999999994</c:v>
                </c:pt>
                <c:pt idx="36625">
                  <c:v>-94.534899999999993</c:v>
                </c:pt>
                <c:pt idx="36626">
                  <c:v>-94.545900000000003</c:v>
                </c:pt>
                <c:pt idx="36627">
                  <c:v>-94.556899999999999</c:v>
                </c:pt>
                <c:pt idx="36628">
                  <c:v>-94.567700000000002</c:v>
                </c:pt>
                <c:pt idx="36629">
                  <c:v>-79.578900000000004</c:v>
                </c:pt>
                <c:pt idx="36630">
                  <c:v>-39.210299999999997</c:v>
                </c:pt>
                <c:pt idx="36631">
                  <c:v>30.5276</c:v>
                </c:pt>
                <c:pt idx="36632">
                  <c:v>139.81800000000001</c:v>
                </c:pt>
                <c:pt idx="36633">
                  <c:v>225.26499999999999</c:v>
                </c:pt>
                <c:pt idx="36634">
                  <c:v>225.33</c:v>
                </c:pt>
                <c:pt idx="36635">
                  <c:v>225.38499999999999</c:v>
                </c:pt>
                <c:pt idx="36636">
                  <c:v>225.43</c:v>
                </c:pt>
                <c:pt idx="36637">
                  <c:v>225.46700000000001</c:v>
                </c:pt>
                <c:pt idx="36638">
                  <c:v>225.49700000000001</c:v>
                </c:pt>
                <c:pt idx="36639">
                  <c:v>225.52099999999999</c:v>
                </c:pt>
                <c:pt idx="36640">
                  <c:v>225.53899999999999</c:v>
                </c:pt>
                <c:pt idx="36641">
                  <c:v>225.553</c:v>
                </c:pt>
                <c:pt idx="36642">
                  <c:v>225.56200000000001</c:v>
                </c:pt>
                <c:pt idx="36643">
                  <c:v>225.56800000000001</c:v>
                </c:pt>
                <c:pt idx="36644">
                  <c:v>225.57</c:v>
                </c:pt>
                <c:pt idx="36645">
                  <c:v>225.56899999999999</c:v>
                </c:pt>
                <c:pt idx="36646">
                  <c:v>225.565</c:v>
                </c:pt>
                <c:pt idx="36647">
                  <c:v>225.559</c:v>
                </c:pt>
                <c:pt idx="36648">
                  <c:v>225.55</c:v>
                </c:pt>
                <c:pt idx="36649">
                  <c:v>225.54</c:v>
                </c:pt>
                <c:pt idx="36650">
                  <c:v>225.52799999999999</c:v>
                </c:pt>
                <c:pt idx="36651">
                  <c:v>225.51499999999999</c:v>
                </c:pt>
                <c:pt idx="36652">
                  <c:v>225.5</c:v>
                </c:pt>
                <c:pt idx="36653">
                  <c:v>225.48400000000001</c:v>
                </c:pt>
                <c:pt idx="36654">
                  <c:v>225.46700000000001</c:v>
                </c:pt>
                <c:pt idx="36655">
                  <c:v>225.44900000000001</c:v>
                </c:pt>
                <c:pt idx="36656">
                  <c:v>225.43</c:v>
                </c:pt>
                <c:pt idx="36657">
                  <c:v>225.411</c:v>
                </c:pt>
                <c:pt idx="36658">
                  <c:v>225.39099999999999</c:v>
                </c:pt>
                <c:pt idx="36659">
                  <c:v>225.37100000000001</c:v>
                </c:pt>
                <c:pt idx="36660">
                  <c:v>225.35</c:v>
                </c:pt>
                <c:pt idx="36661">
                  <c:v>225.32900000000001</c:v>
                </c:pt>
                <c:pt idx="36662">
                  <c:v>225.30699999999999</c:v>
                </c:pt>
                <c:pt idx="36663">
                  <c:v>225.285</c:v>
                </c:pt>
                <c:pt idx="36664">
                  <c:v>225.26400000000001</c:v>
                </c:pt>
                <c:pt idx="36665">
                  <c:v>225.24199999999999</c:v>
                </c:pt>
                <c:pt idx="36666">
                  <c:v>225.22</c:v>
                </c:pt>
                <c:pt idx="36667">
                  <c:v>225.19800000000001</c:v>
                </c:pt>
                <c:pt idx="36668">
                  <c:v>225.17699999999999</c:v>
                </c:pt>
                <c:pt idx="36669">
                  <c:v>198.21299999999999</c:v>
                </c:pt>
                <c:pt idx="36670">
                  <c:v>140.07400000000001</c:v>
                </c:pt>
                <c:pt idx="36671">
                  <c:v>53.049799999999998</c:v>
                </c:pt>
                <c:pt idx="36672">
                  <c:v>-61.765000000000001</c:v>
                </c:pt>
                <c:pt idx="36673">
                  <c:v>-94.528300000000002</c:v>
                </c:pt>
                <c:pt idx="36674">
                  <c:v>-94.503200000000007</c:v>
                </c:pt>
                <c:pt idx="36675">
                  <c:v>-94.482100000000003</c:v>
                </c:pt>
                <c:pt idx="36676">
                  <c:v>-94.464299999999994</c:v>
                </c:pt>
                <c:pt idx="36677">
                  <c:v>-94.449399999999997</c:v>
                </c:pt>
                <c:pt idx="36678">
                  <c:v>-94.436999999999998</c:v>
                </c:pt>
                <c:pt idx="36679">
                  <c:v>-94.426599999999993</c:v>
                </c:pt>
                <c:pt idx="36680">
                  <c:v>-94.418199999999999</c:v>
                </c:pt>
                <c:pt idx="36681">
                  <c:v>-94.411299999999997</c:v>
                </c:pt>
                <c:pt idx="36682">
                  <c:v>-94.405799999999999</c:v>
                </c:pt>
                <c:pt idx="36683">
                  <c:v>-94.401600000000002</c:v>
                </c:pt>
                <c:pt idx="36684">
                  <c:v>-94.398399999999995</c:v>
                </c:pt>
                <c:pt idx="36685">
                  <c:v>-94.396199999999993</c:v>
                </c:pt>
                <c:pt idx="36686">
                  <c:v>-94.394800000000004</c:v>
                </c:pt>
                <c:pt idx="36687">
                  <c:v>-94.394300000000001</c:v>
                </c:pt>
                <c:pt idx="36688">
                  <c:v>-94.394499999999994</c:v>
                </c:pt>
                <c:pt idx="36689">
                  <c:v>-94.395300000000006</c:v>
                </c:pt>
                <c:pt idx="36690">
                  <c:v>-94.396799999999999</c:v>
                </c:pt>
                <c:pt idx="36691">
                  <c:v>-94.398899999999998</c:v>
                </c:pt>
                <c:pt idx="36692">
                  <c:v>-94.401499999999999</c:v>
                </c:pt>
                <c:pt idx="36693">
                  <c:v>-94.404700000000005</c:v>
                </c:pt>
                <c:pt idx="36694">
                  <c:v>-94.4084</c:v>
                </c:pt>
                <c:pt idx="36695">
                  <c:v>-94.412599999999998</c:v>
                </c:pt>
                <c:pt idx="36696">
                  <c:v>-94.417400000000001</c:v>
                </c:pt>
                <c:pt idx="36697">
                  <c:v>-94.422499999999999</c:v>
                </c:pt>
                <c:pt idx="36698">
                  <c:v>-94.428200000000004</c:v>
                </c:pt>
                <c:pt idx="36699">
                  <c:v>-94.434299999999993</c:v>
                </c:pt>
                <c:pt idx="36700">
                  <c:v>-94.440799999999996</c:v>
                </c:pt>
                <c:pt idx="36701">
                  <c:v>-94.447699999999998</c:v>
                </c:pt>
                <c:pt idx="36702">
                  <c:v>-94.454999999999998</c:v>
                </c:pt>
                <c:pt idx="36703">
                  <c:v>-94.462599999999995</c:v>
                </c:pt>
                <c:pt idx="36704">
                  <c:v>-94.470500000000001</c:v>
                </c:pt>
                <c:pt idx="36705">
                  <c:v>-94.478700000000003</c:v>
                </c:pt>
                <c:pt idx="36706">
                  <c:v>-94.487200000000001</c:v>
                </c:pt>
                <c:pt idx="36707">
                  <c:v>-94.495800000000003</c:v>
                </c:pt>
                <c:pt idx="36708">
                  <c:v>-94.504599999999996</c:v>
                </c:pt>
                <c:pt idx="36709">
                  <c:v>-94.513499999999993</c:v>
                </c:pt>
                <c:pt idx="36710">
                  <c:v>-94.522599999999997</c:v>
                </c:pt>
                <c:pt idx="36711">
                  <c:v>-74.208299999999994</c:v>
                </c:pt>
                <c:pt idx="36712">
                  <c:v>-26.011199999999999</c:v>
                </c:pt>
                <c:pt idx="36713">
                  <c:v>55.978700000000003</c:v>
                </c:pt>
                <c:pt idx="36714">
                  <c:v>185.93799999999999</c:v>
                </c:pt>
                <c:pt idx="36715">
                  <c:v>225.15600000000001</c:v>
                </c:pt>
                <c:pt idx="36716">
                  <c:v>225.21600000000001</c:v>
                </c:pt>
                <c:pt idx="36717">
                  <c:v>225.267</c:v>
                </c:pt>
                <c:pt idx="36718">
                  <c:v>225.309</c:v>
                </c:pt>
                <c:pt idx="36719">
                  <c:v>225.34399999999999</c:v>
                </c:pt>
                <c:pt idx="36720">
                  <c:v>225.37200000000001</c:v>
                </c:pt>
                <c:pt idx="36721">
                  <c:v>225.39400000000001</c:v>
                </c:pt>
                <c:pt idx="36722">
                  <c:v>225.411</c:v>
                </c:pt>
                <c:pt idx="36723">
                  <c:v>225.42400000000001</c:v>
                </c:pt>
                <c:pt idx="36724">
                  <c:v>225.43299999999999</c:v>
                </c:pt>
                <c:pt idx="36725">
                  <c:v>225.43899999999999</c:v>
                </c:pt>
                <c:pt idx="36726">
                  <c:v>225.441</c:v>
                </c:pt>
                <c:pt idx="36727">
                  <c:v>225.44</c:v>
                </c:pt>
                <c:pt idx="36728">
                  <c:v>225.43700000000001</c:v>
                </c:pt>
                <c:pt idx="36729">
                  <c:v>225.43100000000001</c:v>
                </c:pt>
                <c:pt idx="36730">
                  <c:v>225.423</c:v>
                </c:pt>
                <c:pt idx="36731">
                  <c:v>225.41300000000001</c:v>
                </c:pt>
                <c:pt idx="36732">
                  <c:v>225.40100000000001</c:v>
                </c:pt>
                <c:pt idx="36733">
                  <c:v>225.38800000000001</c:v>
                </c:pt>
                <c:pt idx="36734">
                  <c:v>225.37299999999999</c:v>
                </c:pt>
                <c:pt idx="36735">
                  <c:v>225.357</c:v>
                </c:pt>
                <c:pt idx="36736">
                  <c:v>225.34</c:v>
                </c:pt>
                <c:pt idx="36737">
                  <c:v>225.322</c:v>
                </c:pt>
                <c:pt idx="36738">
                  <c:v>225.303</c:v>
                </c:pt>
                <c:pt idx="36739">
                  <c:v>225.28200000000001</c:v>
                </c:pt>
                <c:pt idx="36740">
                  <c:v>225.262</c:v>
                </c:pt>
                <c:pt idx="36741">
                  <c:v>225.24</c:v>
                </c:pt>
                <c:pt idx="36742">
                  <c:v>225.21799999999999</c:v>
                </c:pt>
                <c:pt idx="36743">
                  <c:v>225.196</c:v>
                </c:pt>
                <c:pt idx="36744">
                  <c:v>225.173</c:v>
                </c:pt>
                <c:pt idx="36745">
                  <c:v>225.15</c:v>
                </c:pt>
                <c:pt idx="36746">
                  <c:v>225.12700000000001</c:v>
                </c:pt>
                <c:pt idx="36747">
                  <c:v>225.10300000000001</c:v>
                </c:pt>
                <c:pt idx="36748">
                  <c:v>225.08</c:v>
                </c:pt>
                <c:pt idx="36749">
                  <c:v>225.05600000000001</c:v>
                </c:pt>
                <c:pt idx="36750">
                  <c:v>225.03299999999999</c:v>
                </c:pt>
                <c:pt idx="36751">
                  <c:v>225.01</c:v>
                </c:pt>
                <c:pt idx="36752">
                  <c:v>224.98599999999999</c:v>
                </c:pt>
                <c:pt idx="36753">
                  <c:v>224.964</c:v>
                </c:pt>
                <c:pt idx="36754">
                  <c:v>224.941</c:v>
                </c:pt>
                <c:pt idx="36755">
                  <c:v>224.91800000000001</c:v>
                </c:pt>
                <c:pt idx="36756">
                  <c:v>223.024</c:v>
                </c:pt>
                <c:pt idx="36757">
                  <c:v>187.065</c:v>
                </c:pt>
                <c:pt idx="36758">
                  <c:v>120.60899999999999</c:v>
                </c:pt>
                <c:pt idx="36759">
                  <c:v>26.0657</c:v>
                </c:pt>
                <c:pt idx="36760">
                  <c:v>-94.433899999999994</c:v>
                </c:pt>
                <c:pt idx="36761">
                  <c:v>-94.406099999999995</c:v>
                </c:pt>
                <c:pt idx="36762">
                  <c:v>-94.382900000000006</c:v>
                </c:pt>
                <c:pt idx="36763">
                  <c:v>-94.363500000000002</c:v>
                </c:pt>
                <c:pt idx="36764">
                  <c:v>-94.347399999999993</c:v>
                </c:pt>
                <c:pt idx="36765">
                  <c:v>-94.334199999999996</c:v>
                </c:pt>
                <c:pt idx="36766">
                  <c:v>-94.323499999999996</c:v>
                </c:pt>
                <c:pt idx="36767">
                  <c:v>-94.314899999999994</c:v>
                </c:pt>
                <c:pt idx="36768">
                  <c:v>-94.308199999999999</c:v>
                </c:pt>
                <c:pt idx="36769">
                  <c:v>-94.303100000000001</c:v>
                </c:pt>
                <c:pt idx="36770">
                  <c:v>-94.299499999999995</c:v>
                </c:pt>
                <c:pt idx="36771">
                  <c:v>-94.297200000000004</c:v>
                </c:pt>
                <c:pt idx="36772">
                  <c:v>-94.296099999999996</c:v>
                </c:pt>
                <c:pt idx="36773">
                  <c:v>-94.296000000000006</c:v>
                </c:pt>
                <c:pt idx="36774">
                  <c:v>-94.296800000000005</c:v>
                </c:pt>
                <c:pt idx="36775">
                  <c:v>-94.298400000000001</c:v>
                </c:pt>
                <c:pt idx="36776">
                  <c:v>-94.300899999999999</c:v>
                </c:pt>
                <c:pt idx="36777">
                  <c:v>-94.304100000000005</c:v>
                </c:pt>
                <c:pt idx="36778">
                  <c:v>-94.308000000000007</c:v>
                </c:pt>
                <c:pt idx="36779">
                  <c:v>-94.312600000000003</c:v>
                </c:pt>
                <c:pt idx="36780">
                  <c:v>-94.317700000000002</c:v>
                </c:pt>
                <c:pt idx="36781">
                  <c:v>-94.323400000000007</c:v>
                </c:pt>
                <c:pt idx="36782">
                  <c:v>-94.329700000000003</c:v>
                </c:pt>
                <c:pt idx="36783">
                  <c:v>-94.336500000000001</c:v>
                </c:pt>
                <c:pt idx="36784">
                  <c:v>-94.343699999999998</c:v>
                </c:pt>
                <c:pt idx="36785">
                  <c:v>-94.351399999999998</c:v>
                </c:pt>
                <c:pt idx="36786">
                  <c:v>-94.359499999999997</c:v>
                </c:pt>
                <c:pt idx="36787">
                  <c:v>-94.368099999999998</c:v>
                </c:pt>
                <c:pt idx="36788">
                  <c:v>-94.376999999999995</c:v>
                </c:pt>
                <c:pt idx="36789">
                  <c:v>-94.386300000000006</c:v>
                </c:pt>
                <c:pt idx="36790">
                  <c:v>-94.395799999999994</c:v>
                </c:pt>
                <c:pt idx="36791">
                  <c:v>-94.405600000000007</c:v>
                </c:pt>
                <c:pt idx="36792">
                  <c:v>-94.415599999999998</c:v>
                </c:pt>
                <c:pt idx="36793">
                  <c:v>-94.425799999999995</c:v>
                </c:pt>
                <c:pt idx="36794">
                  <c:v>-94.436199999999999</c:v>
                </c:pt>
                <c:pt idx="36795">
                  <c:v>-94.446600000000004</c:v>
                </c:pt>
                <c:pt idx="36796">
                  <c:v>-84.987700000000004</c:v>
                </c:pt>
                <c:pt idx="36797">
                  <c:v>-51.206499999999998</c:v>
                </c:pt>
                <c:pt idx="36798">
                  <c:v>10.225300000000001</c:v>
                </c:pt>
                <c:pt idx="36799">
                  <c:v>107.955</c:v>
                </c:pt>
                <c:pt idx="36800">
                  <c:v>224.96899999999999</c:v>
                </c:pt>
                <c:pt idx="36801">
                  <c:v>225.03899999999999</c:v>
                </c:pt>
                <c:pt idx="36802">
                  <c:v>225.09800000000001</c:v>
                </c:pt>
                <c:pt idx="36803">
                  <c:v>225.148</c:v>
                </c:pt>
                <c:pt idx="36804">
                  <c:v>225.19</c:v>
                </c:pt>
                <c:pt idx="36805">
                  <c:v>225.22499999999999</c:v>
                </c:pt>
                <c:pt idx="36806">
                  <c:v>225.255</c:v>
                </c:pt>
                <c:pt idx="36807">
                  <c:v>225.279</c:v>
                </c:pt>
                <c:pt idx="36808">
                  <c:v>225.298</c:v>
                </c:pt>
                <c:pt idx="36809">
                  <c:v>225.31299999999999</c:v>
                </c:pt>
                <c:pt idx="36810">
                  <c:v>225.32499999999999</c:v>
                </c:pt>
                <c:pt idx="36811">
                  <c:v>225.333</c:v>
                </c:pt>
                <c:pt idx="36812">
                  <c:v>225.339</c:v>
                </c:pt>
                <c:pt idx="36813">
                  <c:v>225.34100000000001</c:v>
                </c:pt>
                <c:pt idx="36814">
                  <c:v>225.34200000000001</c:v>
                </c:pt>
                <c:pt idx="36815">
                  <c:v>225.34</c:v>
                </c:pt>
                <c:pt idx="36816">
                  <c:v>225.33600000000001</c:v>
                </c:pt>
                <c:pt idx="36817">
                  <c:v>225.33099999999999</c:v>
                </c:pt>
                <c:pt idx="36818">
                  <c:v>225.32300000000001</c:v>
                </c:pt>
                <c:pt idx="36819">
                  <c:v>225.315</c:v>
                </c:pt>
                <c:pt idx="36820">
                  <c:v>225.30500000000001</c:v>
                </c:pt>
                <c:pt idx="36821">
                  <c:v>225.29400000000001</c:v>
                </c:pt>
                <c:pt idx="36822">
                  <c:v>225.28200000000001</c:v>
                </c:pt>
                <c:pt idx="36823">
                  <c:v>225.26900000000001</c:v>
                </c:pt>
                <c:pt idx="36824">
                  <c:v>225.255</c:v>
                </c:pt>
                <c:pt idx="36825">
                  <c:v>225.24100000000001</c:v>
                </c:pt>
                <c:pt idx="36826">
                  <c:v>225.226</c:v>
                </c:pt>
                <c:pt idx="36827">
                  <c:v>225.21</c:v>
                </c:pt>
                <c:pt idx="36828">
                  <c:v>225.19399999999999</c:v>
                </c:pt>
                <c:pt idx="36829">
                  <c:v>225.17699999999999</c:v>
                </c:pt>
                <c:pt idx="36830">
                  <c:v>225.16</c:v>
                </c:pt>
                <c:pt idx="36831">
                  <c:v>225.143</c:v>
                </c:pt>
                <c:pt idx="36832">
                  <c:v>225.126</c:v>
                </c:pt>
                <c:pt idx="36833">
                  <c:v>225.108</c:v>
                </c:pt>
                <c:pt idx="36834">
                  <c:v>225.09100000000001</c:v>
                </c:pt>
                <c:pt idx="36835">
                  <c:v>225.07300000000001</c:v>
                </c:pt>
                <c:pt idx="36836">
                  <c:v>225.05500000000001</c:v>
                </c:pt>
                <c:pt idx="36837">
                  <c:v>225.03800000000001</c:v>
                </c:pt>
                <c:pt idx="36838">
                  <c:v>212.04400000000001</c:v>
                </c:pt>
                <c:pt idx="36839">
                  <c:v>163.34299999999999</c:v>
                </c:pt>
                <c:pt idx="36840">
                  <c:v>82.194599999999994</c:v>
                </c:pt>
                <c:pt idx="36841">
                  <c:v>-29.127099999999999</c:v>
                </c:pt>
                <c:pt idx="36842">
                  <c:v>-94.484200000000001</c:v>
                </c:pt>
                <c:pt idx="36843">
                  <c:v>-94.459500000000006</c:v>
                </c:pt>
                <c:pt idx="36844">
                  <c:v>-94.438900000000004</c:v>
                </c:pt>
                <c:pt idx="36845">
                  <c:v>-94.421899999999994</c:v>
                </c:pt>
                <c:pt idx="36846">
                  <c:v>-94.407799999999995</c:v>
                </c:pt>
                <c:pt idx="36847">
                  <c:v>-94.396299999999997</c:v>
                </c:pt>
                <c:pt idx="36848">
                  <c:v>-94.387100000000004</c:v>
                </c:pt>
                <c:pt idx="36849">
                  <c:v>-94.3797</c:v>
                </c:pt>
                <c:pt idx="36850">
                  <c:v>-94.374099999999999</c:v>
                </c:pt>
                <c:pt idx="36851">
                  <c:v>-94.369799999999998</c:v>
                </c:pt>
                <c:pt idx="36852">
                  <c:v>-94.366900000000001</c:v>
                </c:pt>
                <c:pt idx="36853">
                  <c:v>-94.365099999999998</c:v>
                </c:pt>
                <c:pt idx="36854">
                  <c:v>-94.364199999999997</c:v>
                </c:pt>
                <c:pt idx="36855">
                  <c:v>-94.3643</c:v>
                </c:pt>
                <c:pt idx="36856">
                  <c:v>-94.365200000000002</c:v>
                </c:pt>
                <c:pt idx="36857">
                  <c:v>-94.366799999999998</c:v>
                </c:pt>
                <c:pt idx="36858">
                  <c:v>-94.369100000000003</c:v>
                </c:pt>
                <c:pt idx="36859">
                  <c:v>-94.372100000000003</c:v>
                </c:pt>
                <c:pt idx="36860">
                  <c:v>-94.375699999999995</c:v>
                </c:pt>
                <c:pt idx="36861">
                  <c:v>-94.379800000000003</c:v>
                </c:pt>
                <c:pt idx="36862">
                  <c:v>-94.384500000000003</c:v>
                </c:pt>
                <c:pt idx="36863">
                  <c:v>-94.389799999999994</c:v>
                </c:pt>
                <c:pt idx="36864">
                  <c:v>-94.395499999999998</c:v>
                </c:pt>
                <c:pt idx="36865">
                  <c:v>-94.401799999999994</c:v>
                </c:pt>
                <c:pt idx="36866">
                  <c:v>-94.408600000000007</c:v>
                </c:pt>
                <c:pt idx="36867">
                  <c:v>-94.415800000000004</c:v>
                </c:pt>
                <c:pt idx="36868">
                  <c:v>-94.423500000000004</c:v>
                </c:pt>
                <c:pt idx="36869">
                  <c:v>-94.431600000000003</c:v>
                </c:pt>
                <c:pt idx="36870">
                  <c:v>-94.440100000000001</c:v>
                </c:pt>
                <c:pt idx="36871">
                  <c:v>-94.448999999999998</c:v>
                </c:pt>
                <c:pt idx="36872">
                  <c:v>-94.458299999999994</c:v>
                </c:pt>
                <c:pt idx="36873">
                  <c:v>-94.4679</c:v>
                </c:pt>
                <c:pt idx="36874">
                  <c:v>-94.477800000000002</c:v>
                </c:pt>
                <c:pt idx="36875">
                  <c:v>-94.488</c:v>
                </c:pt>
                <c:pt idx="36876">
                  <c:v>-94.498400000000004</c:v>
                </c:pt>
                <c:pt idx="36877">
                  <c:v>-94.508899999999997</c:v>
                </c:pt>
                <c:pt idx="36878">
                  <c:v>-94.519599999999997</c:v>
                </c:pt>
                <c:pt idx="36879">
                  <c:v>-94.5304</c:v>
                </c:pt>
                <c:pt idx="36880">
                  <c:v>-94.541200000000003</c:v>
                </c:pt>
                <c:pt idx="36881">
                  <c:v>-94.552000000000007</c:v>
                </c:pt>
                <c:pt idx="36882">
                  <c:v>-94.562799999999996</c:v>
                </c:pt>
                <c:pt idx="36883">
                  <c:v>-94.573400000000007</c:v>
                </c:pt>
                <c:pt idx="36884">
                  <c:v>-73.580399999999997</c:v>
                </c:pt>
                <c:pt idx="36885">
                  <c:v>-26.456900000000001</c:v>
                </c:pt>
                <c:pt idx="36886">
                  <c:v>51.921799999999998</c:v>
                </c:pt>
                <c:pt idx="36887">
                  <c:v>174.06100000000001</c:v>
                </c:pt>
                <c:pt idx="36888">
                  <c:v>225.28700000000001</c:v>
                </c:pt>
                <c:pt idx="36889">
                  <c:v>225.34899999999999</c:v>
                </c:pt>
                <c:pt idx="36890">
                  <c:v>225.40100000000001</c:v>
                </c:pt>
                <c:pt idx="36891">
                  <c:v>225.44399999999999</c:v>
                </c:pt>
                <c:pt idx="36892">
                  <c:v>225.47900000000001</c:v>
                </c:pt>
                <c:pt idx="36893">
                  <c:v>225.50700000000001</c:v>
                </c:pt>
                <c:pt idx="36894">
                  <c:v>225.53</c:v>
                </c:pt>
                <c:pt idx="36895">
                  <c:v>225.547</c:v>
                </c:pt>
                <c:pt idx="36896">
                  <c:v>225.559</c:v>
                </c:pt>
                <c:pt idx="36897">
                  <c:v>225.56700000000001</c:v>
                </c:pt>
                <c:pt idx="36898">
                  <c:v>225.571</c:v>
                </c:pt>
                <c:pt idx="36899">
                  <c:v>225.572</c:v>
                </c:pt>
                <c:pt idx="36900">
                  <c:v>225.57</c:v>
                </c:pt>
                <c:pt idx="36901">
                  <c:v>225.566</c:v>
                </c:pt>
                <c:pt idx="36902">
                  <c:v>225.559</c:v>
                </c:pt>
                <c:pt idx="36903">
                  <c:v>225.55</c:v>
                </c:pt>
                <c:pt idx="36904">
                  <c:v>225.53899999999999</c:v>
                </c:pt>
                <c:pt idx="36905">
                  <c:v>225.52699999999999</c:v>
                </c:pt>
                <c:pt idx="36906">
                  <c:v>225.51300000000001</c:v>
                </c:pt>
                <c:pt idx="36907">
                  <c:v>225.49700000000001</c:v>
                </c:pt>
                <c:pt idx="36908">
                  <c:v>225.48099999999999</c:v>
                </c:pt>
                <c:pt idx="36909">
                  <c:v>225.46299999999999</c:v>
                </c:pt>
                <c:pt idx="36910">
                  <c:v>225.44499999999999</c:v>
                </c:pt>
                <c:pt idx="36911">
                  <c:v>225.42599999999999</c:v>
                </c:pt>
                <c:pt idx="36912">
                  <c:v>225.40600000000001</c:v>
                </c:pt>
                <c:pt idx="36913">
                  <c:v>225.386</c:v>
                </c:pt>
                <c:pt idx="36914">
                  <c:v>225.36500000000001</c:v>
                </c:pt>
                <c:pt idx="36915">
                  <c:v>225.34399999999999</c:v>
                </c:pt>
                <c:pt idx="36916">
                  <c:v>225.32300000000001</c:v>
                </c:pt>
                <c:pt idx="36917">
                  <c:v>225.30099999999999</c:v>
                </c:pt>
                <c:pt idx="36918">
                  <c:v>225.279</c:v>
                </c:pt>
                <c:pt idx="36919">
                  <c:v>225.25800000000001</c:v>
                </c:pt>
                <c:pt idx="36920">
                  <c:v>225.23599999999999</c:v>
                </c:pt>
                <c:pt idx="36921">
                  <c:v>225.214</c:v>
                </c:pt>
                <c:pt idx="36922">
                  <c:v>225.19200000000001</c:v>
                </c:pt>
                <c:pt idx="36923">
                  <c:v>225.17</c:v>
                </c:pt>
                <c:pt idx="36924">
                  <c:v>204.98500000000001</c:v>
                </c:pt>
                <c:pt idx="36925">
                  <c:v>153.09299999999999</c:v>
                </c:pt>
                <c:pt idx="36926">
                  <c:v>71.969399999999993</c:v>
                </c:pt>
                <c:pt idx="36927">
                  <c:v>-37.1267</c:v>
                </c:pt>
                <c:pt idx="36928">
                  <c:v>-94.529200000000003</c:v>
                </c:pt>
                <c:pt idx="36929">
                  <c:v>-94.503200000000007</c:v>
                </c:pt>
                <c:pt idx="36930">
                  <c:v>-94.481300000000005</c:v>
                </c:pt>
                <c:pt idx="36931">
                  <c:v>-94.462800000000001</c:v>
                </c:pt>
                <c:pt idx="36932">
                  <c:v>-94.447400000000002</c:v>
                </c:pt>
                <c:pt idx="36933">
                  <c:v>-94.434399999999997</c:v>
                </c:pt>
                <c:pt idx="36934">
                  <c:v>-94.423699999999997</c:v>
                </c:pt>
                <c:pt idx="36935">
                  <c:v>-94.4148</c:v>
                </c:pt>
                <c:pt idx="36936">
                  <c:v>-94.407499999999999</c:v>
                </c:pt>
                <c:pt idx="36937">
                  <c:v>-94.401700000000005</c:v>
                </c:pt>
                <c:pt idx="36938">
                  <c:v>-94.397199999999998</c:v>
                </c:pt>
                <c:pt idx="36939">
                  <c:v>-94.393699999999995</c:v>
                </c:pt>
                <c:pt idx="36940">
                  <c:v>-94.391199999999998</c:v>
                </c:pt>
                <c:pt idx="36941">
                  <c:v>-94.389600000000002</c:v>
                </c:pt>
                <c:pt idx="36942">
                  <c:v>-94.388800000000003</c:v>
                </c:pt>
                <c:pt idx="36943">
                  <c:v>-94.388800000000003</c:v>
                </c:pt>
                <c:pt idx="36944">
                  <c:v>-94.389399999999995</c:v>
                </c:pt>
                <c:pt idx="36945">
                  <c:v>-94.390600000000006</c:v>
                </c:pt>
                <c:pt idx="36946">
                  <c:v>-94.392499999999998</c:v>
                </c:pt>
                <c:pt idx="36947">
                  <c:v>-94.394900000000007</c:v>
                </c:pt>
                <c:pt idx="36948">
                  <c:v>-94.397900000000007</c:v>
                </c:pt>
                <c:pt idx="36949">
                  <c:v>-94.401399999999995</c:v>
                </c:pt>
                <c:pt idx="36950">
                  <c:v>-94.4054</c:v>
                </c:pt>
                <c:pt idx="36951">
                  <c:v>-94.409899999999993</c:v>
                </c:pt>
                <c:pt idx="36952">
                  <c:v>-94.414900000000003</c:v>
                </c:pt>
                <c:pt idx="36953">
                  <c:v>-94.420299999999997</c:v>
                </c:pt>
                <c:pt idx="36954">
                  <c:v>-94.426299999999998</c:v>
                </c:pt>
                <c:pt idx="36955">
                  <c:v>-94.432599999999994</c:v>
                </c:pt>
                <c:pt idx="36956">
                  <c:v>-94.439300000000003</c:v>
                </c:pt>
                <c:pt idx="36957">
                  <c:v>-94.446399999999997</c:v>
                </c:pt>
                <c:pt idx="36958">
                  <c:v>-94.453900000000004</c:v>
                </c:pt>
                <c:pt idx="36959">
                  <c:v>-94.461699999999993</c:v>
                </c:pt>
                <c:pt idx="36960">
                  <c:v>-94.469700000000003</c:v>
                </c:pt>
                <c:pt idx="36961">
                  <c:v>-94.478099999999998</c:v>
                </c:pt>
                <c:pt idx="36962">
                  <c:v>-94.486599999999996</c:v>
                </c:pt>
                <c:pt idx="36963">
                  <c:v>-94.4953</c:v>
                </c:pt>
                <c:pt idx="36964">
                  <c:v>-94.504099999999994</c:v>
                </c:pt>
                <c:pt idx="36965">
                  <c:v>-90.593800000000002</c:v>
                </c:pt>
                <c:pt idx="36966">
                  <c:v>-60.344000000000001</c:v>
                </c:pt>
                <c:pt idx="36967">
                  <c:v>-0.80878399999999995</c:v>
                </c:pt>
                <c:pt idx="36968">
                  <c:v>96.268900000000002</c:v>
                </c:pt>
                <c:pt idx="36969">
                  <c:v>225.08199999999999</c:v>
                </c:pt>
                <c:pt idx="36970">
                  <c:v>225.15</c:v>
                </c:pt>
                <c:pt idx="36971">
                  <c:v>225.20599999999999</c:v>
                </c:pt>
                <c:pt idx="36972">
                  <c:v>225.25299999999999</c:v>
                </c:pt>
                <c:pt idx="36973">
                  <c:v>225.292</c:v>
                </c:pt>
                <c:pt idx="36974">
                  <c:v>225.32499999999999</c:v>
                </c:pt>
                <c:pt idx="36975">
                  <c:v>225.351</c:v>
                </c:pt>
                <c:pt idx="36976">
                  <c:v>225.37200000000001</c:v>
                </c:pt>
                <c:pt idx="36977">
                  <c:v>225.38800000000001</c:v>
                </c:pt>
                <c:pt idx="36978">
                  <c:v>225.399</c:v>
                </c:pt>
                <c:pt idx="36979">
                  <c:v>225.40700000000001</c:v>
                </c:pt>
                <c:pt idx="36980">
                  <c:v>225.41200000000001</c:v>
                </c:pt>
                <c:pt idx="36981">
                  <c:v>225.41399999999999</c:v>
                </c:pt>
                <c:pt idx="36982">
                  <c:v>225.41200000000001</c:v>
                </c:pt>
                <c:pt idx="36983">
                  <c:v>225.40899999999999</c:v>
                </c:pt>
                <c:pt idx="36984">
                  <c:v>225.40299999999999</c:v>
                </c:pt>
                <c:pt idx="36985">
                  <c:v>225.39500000000001</c:v>
                </c:pt>
                <c:pt idx="36986">
                  <c:v>225.38499999999999</c:v>
                </c:pt>
                <c:pt idx="36987">
                  <c:v>225.374</c:v>
                </c:pt>
                <c:pt idx="36988">
                  <c:v>225.36099999999999</c:v>
                </c:pt>
                <c:pt idx="36989">
                  <c:v>225.346</c:v>
                </c:pt>
                <c:pt idx="36990">
                  <c:v>225.33</c:v>
                </c:pt>
                <c:pt idx="36991">
                  <c:v>225.31399999999999</c:v>
                </c:pt>
                <c:pt idx="36992">
                  <c:v>225.29599999999999</c:v>
                </c:pt>
                <c:pt idx="36993">
                  <c:v>225.27699999999999</c:v>
                </c:pt>
                <c:pt idx="36994">
                  <c:v>225.25800000000001</c:v>
                </c:pt>
                <c:pt idx="36995">
                  <c:v>225.238</c:v>
                </c:pt>
                <c:pt idx="36996">
                  <c:v>225.21700000000001</c:v>
                </c:pt>
                <c:pt idx="36997">
                  <c:v>225.196</c:v>
                </c:pt>
                <c:pt idx="36998">
                  <c:v>225.17400000000001</c:v>
                </c:pt>
                <c:pt idx="36999">
                  <c:v>225.15199999999999</c:v>
                </c:pt>
                <c:pt idx="37000">
                  <c:v>225.12899999999999</c:v>
                </c:pt>
                <c:pt idx="37001">
                  <c:v>225.107</c:v>
                </c:pt>
                <c:pt idx="37002">
                  <c:v>225.084</c:v>
                </c:pt>
                <c:pt idx="37003">
                  <c:v>225.06200000000001</c:v>
                </c:pt>
                <c:pt idx="37004">
                  <c:v>225.03899999999999</c:v>
                </c:pt>
                <c:pt idx="37005">
                  <c:v>225.01599999999999</c:v>
                </c:pt>
                <c:pt idx="37006">
                  <c:v>224.994</c:v>
                </c:pt>
                <c:pt idx="37007">
                  <c:v>224.971</c:v>
                </c:pt>
                <c:pt idx="37008">
                  <c:v>224.94900000000001</c:v>
                </c:pt>
                <c:pt idx="37009">
                  <c:v>224.92699999999999</c:v>
                </c:pt>
                <c:pt idx="37010">
                  <c:v>224.90600000000001</c:v>
                </c:pt>
                <c:pt idx="37011">
                  <c:v>213.65799999999999</c:v>
                </c:pt>
                <c:pt idx="37012">
                  <c:v>168.727</c:v>
                </c:pt>
                <c:pt idx="37013">
                  <c:v>93.424499999999995</c:v>
                </c:pt>
                <c:pt idx="37014">
                  <c:v>-10.2401</c:v>
                </c:pt>
                <c:pt idx="37015">
                  <c:v>-94.424199999999999</c:v>
                </c:pt>
                <c:pt idx="37016">
                  <c:v>-94.397900000000007</c:v>
                </c:pt>
                <c:pt idx="37017">
                  <c:v>-94.375900000000001</c:v>
                </c:pt>
                <c:pt idx="37018">
                  <c:v>-94.357699999999994</c:v>
                </c:pt>
                <c:pt idx="37019">
                  <c:v>-94.342500000000001</c:v>
                </c:pt>
                <c:pt idx="37020">
                  <c:v>-94.330100000000002</c:v>
                </c:pt>
                <c:pt idx="37021">
                  <c:v>-94.320099999999996</c:v>
                </c:pt>
                <c:pt idx="37022">
                  <c:v>-94.312100000000001</c:v>
                </c:pt>
                <c:pt idx="37023">
                  <c:v>-94.305999999999997</c:v>
                </c:pt>
                <c:pt idx="37024">
                  <c:v>-94.301400000000001</c:v>
                </c:pt>
                <c:pt idx="37025">
                  <c:v>-94.298199999999994</c:v>
                </c:pt>
                <c:pt idx="37026">
                  <c:v>-94.296199999999999</c:v>
                </c:pt>
                <c:pt idx="37027">
                  <c:v>-94.295400000000001</c:v>
                </c:pt>
                <c:pt idx="37028">
                  <c:v>-94.295599999999993</c:v>
                </c:pt>
                <c:pt idx="37029">
                  <c:v>-94.296700000000001</c:v>
                </c:pt>
                <c:pt idx="37030">
                  <c:v>-94.298599999999993</c:v>
                </c:pt>
                <c:pt idx="37031">
                  <c:v>-94.301299999999998</c:v>
                </c:pt>
                <c:pt idx="37032">
                  <c:v>-94.304699999999997</c:v>
                </c:pt>
                <c:pt idx="37033">
                  <c:v>-94.308800000000005</c:v>
                </c:pt>
                <c:pt idx="37034">
                  <c:v>-94.313599999999994</c:v>
                </c:pt>
                <c:pt idx="37035">
                  <c:v>-94.318899999999999</c:v>
                </c:pt>
                <c:pt idx="37036">
                  <c:v>-94.324799999999996</c:v>
                </c:pt>
                <c:pt idx="37037">
                  <c:v>-94.331299999999999</c:v>
                </c:pt>
                <c:pt idx="37038">
                  <c:v>-94.338300000000004</c:v>
                </c:pt>
                <c:pt idx="37039">
                  <c:v>-94.345699999999994</c:v>
                </c:pt>
                <c:pt idx="37040">
                  <c:v>-94.353700000000003</c:v>
                </c:pt>
                <c:pt idx="37041">
                  <c:v>-94.361999999999995</c:v>
                </c:pt>
                <c:pt idx="37042">
                  <c:v>-94.370800000000003</c:v>
                </c:pt>
                <c:pt idx="37043">
                  <c:v>-94.379900000000006</c:v>
                </c:pt>
                <c:pt idx="37044">
                  <c:v>-94.389399999999995</c:v>
                </c:pt>
                <c:pt idx="37045">
                  <c:v>-94.399100000000004</c:v>
                </c:pt>
                <c:pt idx="37046">
                  <c:v>-94.409199999999998</c:v>
                </c:pt>
                <c:pt idx="37047">
                  <c:v>-94.419399999999996</c:v>
                </c:pt>
                <c:pt idx="37048">
                  <c:v>-94.4298</c:v>
                </c:pt>
                <c:pt idx="37049">
                  <c:v>-94.440399999999997</c:v>
                </c:pt>
                <c:pt idx="37050">
                  <c:v>-94.450999999999993</c:v>
                </c:pt>
                <c:pt idx="37051">
                  <c:v>-90.405000000000001</c:v>
                </c:pt>
                <c:pt idx="37052">
                  <c:v>-62.456299999999999</c:v>
                </c:pt>
                <c:pt idx="37053">
                  <c:v>-8.2138799999999996</c:v>
                </c:pt>
                <c:pt idx="37054">
                  <c:v>79.221800000000002</c:v>
                </c:pt>
                <c:pt idx="37055">
                  <c:v>215.44</c:v>
                </c:pt>
                <c:pt idx="37056">
                  <c:v>225.04300000000001</c:v>
                </c:pt>
                <c:pt idx="37057">
                  <c:v>225.10400000000001</c:v>
                </c:pt>
                <c:pt idx="37058">
                  <c:v>225.15600000000001</c:v>
                </c:pt>
                <c:pt idx="37059">
                  <c:v>225.2</c:v>
                </c:pt>
                <c:pt idx="37060">
                  <c:v>225.23699999999999</c:v>
                </c:pt>
                <c:pt idx="37061">
                  <c:v>225.267</c:v>
                </c:pt>
                <c:pt idx="37062">
                  <c:v>225.29300000000001</c:v>
                </c:pt>
                <c:pt idx="37063">
                  <c:v>225.31299999999999</c:v>
                </c:pt>
                <c:pt idx="37064">
                  <c:v>225.32900000000001</c:v>
                </c:pt>
                <c:pt idx="37065">
                  <c:v>225.34200000000001</c:v>
                </c:pt>
                <c:pt idx="37066">
                  <c:v>225.351</c:v>
                </c:pt>
                <c:pt idx="37067">
                  <c:v>225.357</c:v>
                </c:pt>
                <c:pt idx="37068">
                  <c:v>225.36</c:v>
                </c:pt>
                <c:pt idx="37069">
                  <c:v>225.36099999999999</c:v>
                </c:pt>
                <c:pt idx="37070">
                  <c:v>225.35900000000001</c:v>
                </c:pt>
                <c:pt idx="37071">
                  <c:v>225.35599999999999</c:v>
                </c:pt>
                <c:pt idx="37072">
                  <c:v>225.351</c:v>
                </c:pt>
                <c:pt idx="37073">
                  <c:v>225.34399999999999</c:v>
                </c:pt>
                <c:pt idx="37074">
                  <c:v>225.33600000000001</c:v>
                </c:pt>
                <c:pt idx="37075">
                  <c:v>225.32599999999999</c:v>
                </c:pt>
                <c:pt idx="37076">
                  <c:v>225.316</c:v>
                </c:pt>
                <c:pt idx="37077">
                  <c:v>225.304</c:v>
                </c:pt>
                <c:pt idx="37078">
                  <c:v>225.291</c:v>
                </c:pt>
                <c:pt idx="37079">
                  <c:v>225.27799999999999</c:v>
                </c:pt>
                <c:pt idx="37080">
                  <c:v>225.26400000000001</c:v>
                </c:pt>
                <c:pt idx="37081">
                  <c:v>225.249</c:v>
                </c:pt>
                <c:pt idx="37082">
                  <c:v>225.233</c:v>
                </c:pt>
                <c:pt idx="37083">
                  <c:v>225.21700000000001</c:v>
                </c:pt>
                <c:pt idx="37084">
                  <c:v>225.20099999999999</c:v>
                </c:pt>
                <c:pt idx="37085">
                  <c:v>225.184</c:v>
                </c:pt>
                <c:pt idx="37086">
                  <c:v>225.167</c:v>
                </c:pt>
                <c:pt idx="37087">
                  <c:v>225.15</c:v>
                </c:pt>
                <c:pt idx="37088">
                  <c:v>225.13300000000001</c:v>
                </c:pt>
                <c:pt idx="37089">
                  <c:v>225.11500000000001</c:v>
                </c:pt>
                <c:pt idx="37090">
                  <c:v>225.09800000000001</c:v>
                </c:pt>
                <c:pt idx="37091">
                  <c:v>225.08</c:v>
                </c:pt>
                <c:pt idx="37092">
                  <c:v>225.06299999999999</c:v>
                </c:pt>
                <c:pt idx="37093">
                  <c:v>199.90700000000001</c:v>
                </c:pt>
                <c:pt idx="37094">
                  <c:v>140.43299999999999</c:v>
                </c:pt>
                <c:pt idx="37095">
                  <c:v>49.567300000000003</c:v>
                </c:pt>
                <c:pt idx="37096">
                  <c:v>-70.790499999999994</c:v>
                </c:pt>
                <c:pt idx="37097">
                  <c:v>-94.487799999999993</c:v>
                </c:pt>
                <c:pt idx="37098">
                  <c:v>-94.464399999999998</c:v>
                </c:pt>
                <c:pt idx="37099">
                  <c:v>-94.444999999999993</c:v>
                </c:pt>
                <c:pt idx="37100">
                  <c:v>-94.428799999999995</c:v>
                </c:pt>
                <c:pt idx="37101">
                  <c:v>-94.415499999999994</c:v>
                </c:pt>
                <c:pt idx="37102">
                  <c:v>-94.404600000000002</c:v>
                </c:pt>
                <c:pt idx="37103">
                  <c:v>-94.395799999999994</c:v>
                </c:pt>
                <c:pt idx="37104">
                  <c:v>-94.388800000000003</c:v>
                </c:pt>
                <c:pt idx="37105">
                  <c:v>-94.383300000000006</c:v>
                </c:pt>
                <c:pt idx="37106">
                  <c:v>-94.379300000000001</c:v>
                </c:pt>
                <c:pt idx="37107">
                  <c:v>-94.376400000000004</c:v>
                </c:pt>
                <c:pt idx="37108">
                  <c:v>-94.374600000000001</c:v>
                </c:pt>
                <c:pt idx="37109">
                  <c:v>-94.373699999999999</c:v>
                </c:pt>
                <c:pt idx="37110">
                  <c:v>-94.373699999999999</c:v>
                </c:pt>
                <c:pt idx="37111">
                  <c:v>-94.374499999999998</c:v>
                </c:pt>
                <c:pt idx="37112">
                  <c:v>-94.376000000000005</c:v>
                </c:pt>
                <c:pt idx="37113">
                  <c:v>-94.378200000000007</c:v>
                </c:pt>
                <c:pt idx="37114">
                  <c:v>-94.381</c:v>
                </c:pt>
                <c:pt idx="37115">
                  <c:v>-94.384399999999999</c:v>
                </c:pt>
                <c:pt idx="37116">
                  <c:v>-94.388300000000001</c:v>
                </c:pt>
                <c:pt idx="37117">
                  <c:v>-94.392899999999997</c:v>
                </c:pt>
                <c:pt idx="37118">
                  <c:v>-94.397900000000007</c:v>
                </c:pt>
                <c:pt idx="37119">
                  <c:v>-94.403499999999994</c:v>
                </c:pt>
                <c:pt idx="37120">
                  <c:v>-94.409599999999998</c:v>
                </c:pt>
                <c:pt idx="37121">
                  <c:v>-94.4161</c:v>
                </c:pt>
                <c:pt idx="37122">
                  <c:v>-94.423199999999994</c:v>
                </c:pt>
                <c:pt idx="37123">
                  <c:v>-94.430700000000002</c:v>
                </c:pt>
                <c:pt idx="37124">
                  <c:v>-94.438599999999994</c:v>
                </c:pt>
                <c:pt idx="37125">
                  <c:v>-94.447000000000003</c:v>
                </c:pt>
                <c:pt idx="37126">
                  <c:v>-94.455799999999996</c:v>
                </c:pt>
                <c:pt idx="37127">
                  <c:v>-94.4649</c:v>
                </c:pt>
                <c:pt idx="37128">
                  <c:v>-94.474400000000003</c:v>
                </c:pt>
                <c:pt idx="37129">
                  <c:v>-94.484099999999998</c:v>
                </c:pt>
                <c:pt idx="37130">
                  <c:v>-94.494100000000003</c:v>
                </c:pt>
                <c:pt idx="37131">
                  <c:v>-94.504400000000004</c:v>
                </c:pt>
                <c:pt idx="37132">
                  <c:v>-94.514799999999994</c:v>
                </c:pt>
                <c:pt idx="37133">
                  <c:v>-94.525300000000001</c:v>
                </c:pt>
                <c:pt idx="37134">
                  <c:v>-94.535899999999998</c:v>
                </c:pt>
                <c:pt idx="37135">
                  <c:v>-94.546599999999998</c:v>
                </c:pt>
                <c:pt idx="37136">
                  <c:v>-94.557199999999995</c:v>
                </c:pt>
                <c:pt idx="37137">
                  <c:v>-94.567800000000005</c:v>
                </c:pt>
                <c:pt idx="37138">
                  <c:v>-91.365700000000004</c:v>
                </c:pt>
                <c:pt idx="37139">
                  <c:v>-62.905799999999999</c:v>
                </c:pt>
                <c:pt idx="37140">
                  <c:v>-6.9876199999999997</c:v>
                </c:pt>
                <c:pt idx="37141">
                  <c:v>83.266900000000007</c:v>
                </c:pt>
                <c:pt idx="37142">
                  <c:v>223.786</c:v>
                </c:pt>
                <c:pt idx="37143">
                  <c:v>225.31299999999999</c:v>
                </c:pt>
                <c:pt idx="37144">
                  <c:v>225.37100000000001</c:v>
                </c:pt>
                <c:pt idx="37145">
                  <c:v>225.42</c:v>
                </c:pt>
                <c:pt idx="37146">
                  <c:v>225.46</c:v>
                </c:pt>
                <c:pt idx="37147">
                  <c:v>225.49199999999999</c:v>
                </c:pt>
                <c:pt idx="37148">
                  <c:v>225.518</c:v>
                </c:pt>
                <c:pt idx="37149">
                  <c:v>225.53800000000001</c:v>
                </c:pt>
                <c:pt idx="37150">
                  <c:v>225.554</c:v>
                </c:pt>
                <c:pt idx="37151">
                  <c:v>225.56399999999999</c:v>
                </c:pt>
                <c:pt idx="37152">
                  <c:v>225.571</c:v>
                </c:pt>
                <c:pt idx="37153">
                  <c:v>225.57400000000001</c:v>
                </c:pt>
                <c:pt idx="37154">
                  <c:v>225.57400000000001</c:v>
                </c:pt>
                <c:pt idx="37155">
                  <c:v>225.571</c:v>
                </c:pt>
                <c:pt idx="37156">
                  <c:v>225.566</c:v>
                </c:pt>
                <c:pt idx="37157">
                  <c:v>225.55799999999999</c:v>
                </c:pt>
                <c:pt idx="37158">
                  <c:v>225.54900000000001</c:v>
                </c:pt>
                <c:pt idx="37159">
                  <c:v>225.53700000000001</c:v>
                </c:pt>
                <c:pt idx="37160">
                  <c:v>225.524</c:v>
                </c:pt>
                <c:pt idx="37161">
                  <c:v>225.50899999999999</c:v>
                </c:pt>
                <c:pt idx="37162">
                  <c:v>225.494</c:v>
                </c:pt>
                <c:pt idx="37163">
                  <c:v>225.477</c:v>
                </c:pt>
                <c:pt idx="37164">
                  <c:v>225.459</c:v>
                </c:pt>
                <c:pt idx="37165">
                  <c:v>225.44</c:v>
                </c:pt>
                <c:pt idx="37166">
                  <c:v>225.42099999999999</c:v>
                </c:pt>
                <c:pt idx="37167">
                  <c:v>225.4</c:v>
                </c:pt>
                <c:pt idx="37168">
                  <c:v>225.38</c:v>
                </c:pt>
                <c:pt idx="37169">
                  <c:v>225.35900000000001</c:v>
                </c:pt>
                <c:pt idx="37170">
                  <c:v>225.33699999999999</c:v>
                </c:pt>
                <c:pt idx="37171">
                  <c:v>225.315</c:v>
                </c:pt>
                <c:pt idx="37172">
                  <c:v>225.29300000000001</c:v>
                </c:pt>
                <c:pt idx="37173">
                  <c:v>225.27099999999999</c:v>
                </c:pt>
                <c:pt idx="37174">
                  <c:v>225.24799999999999</c:v>
                </c:pt>
                <c:pt idx="37175">
                  <c:v>225.226</c:v>
                </c:pt>
                <c:pt idx="37176">
                  <c:v>225.203</c:v>
                </c:pt>
                <c:pt idx="37177">
                  <c:v>225.18100000000001</c:v>
                </c:pt>
                <c:pt idx="37178">
                  <c:v>225.15899999999999</c:v>
                </c:pt>
                <c:pt idx="37179">
                  <c:v>212.31399999999999</c:v>
                </c:pt>
                <c:pt idx="37180">
                  <c:v>167.239</c:v>
                </c:pt>
                <c:pt idx="37181">
                  <c:v>92.635800000000003</c:v>
                </c:pt>
                <c:pt idx="37182">
                  <c:v>-9.9823000000000004</c:v>
                </c:pt>
                <c:pt idx="37183">
                  <c:v>-94.5274</c:v>
                </c:pt>
                <c:pt idx="37184">
                  <c:v>-94.500200000000007</c:v>
                </c:pt>
                <c:pt idx="37185">
                  <c:v>-94.477199999999996</c:v>
                </c:pt>
                <c:pt idx="37186">
                  <c:v>-94.457899999999995</c:v>
                </c:pt>
                <c:pt idx="37187">
                  <c:v>-94.441599999999994</c:v>
                </c:pt>
                <c:pt idx="37188">
                  <c:v>-94.427899999999994</c:v>
                </c:pt>
                <c:pt idx="37189">
                  <c:v>-94.416499999999999</c:v>
                </c:pt>
                <c:pt idx="37190">
                  <c:v>-94.4071</c:v>
                </c:pt>
                <c:pt idx="37191">
                  <c:v>-94.399299999999997</c:v>
                </c:pt>
                <c:pt idx="37192">
                  <c:v>-94.393100000000004</c:v>
                </c:pt>
                <c:pt idx="37193">
                  <c:v>-94.388199999999998</c:v>
                </c:pt>
                <c:pt idx="37194">
                  <c:v>-94.384399999999999</c:v>
                </c:pt>
                <c:pt idx="37195">
                  <c:v>-94.381600000000006</c:v>
                </c:pt>
                <c:pt idx="37196">
                  <c:v>-94.379800000000003</c:v>
                </c:pt>
                <c:pt idx="37197">
                  <c:v>-94.378799999999998</c:v>
                </c:pt>
                <c:pt idx="37198">
                  <c:v>-94.378500000000003</c:v>
                </c:pt>
                <c:pt idx="37199">
                  <c:v>-94.379000000000005</c:v>
                </c:pt>
                <c:pt idx="37200">
                  <c:v>-94.380200000000002</c:v>
                </c:pt>
                <c:pt idx="37201">
                  <c:v>-94.381900000000002</c:v>
                </c:pt>
                <c:pt idx="37202">
                  <c:v>-94.384299999999996</c:v>
                </c:pt>
                <c:pt idx="37203">
                  <c:v>-94.387200000000007</c:v>
                </c:pt>
                <c:pt idx="37204">
                  <c:v>-94.390699999999995</c:v>
                </c:pt>
                <c:pt idx="37205">
                  <c:v>-94.3947</c:v>
                </c:pt>
                <c:pt idx="37206">
                  <c:v>-94.399199999999993</c:v>
                </c:pt>
                <c:pt idx="37207">
                  <c:v>-94.404200000000003</c:v>
                </c:pt>
                <c:pt idx="37208">
                  <c:v>-94.409700000000001</c:v>
                </c:pt>
                <c:pt idx="37209">
                  <c:v>-94.415599999999998</c:v>
                </c:pt>
                <c:pt idx="37210">
                  <c:v>-94.421899999999994</c:v>
                </c:pt>
                <c:pt idx="37211">
                  <c:v>-94.428700000000006</c:v>
                </c:pt>
                <c:pt idx="37212">
                  <c:v>-94.435900000000004</c:v>
                </c:pt>
                <c:pt idx="37213">
                  <c:v>-94.443399999999997</c:v>
                </c:pt>
                <c:pt idx="37214">
                  <c:v>-94.4512</c:v>
                </c:pt>
                <c:pt idx="37215">
                  <c:v>-94.459400000000002</c:v>
                </c:pt>
                <c:pt idx="37216">
                  <c:v>-94.467699999999994</c:v>
                </c:pt>
                <c:pt idx="37217">
                  <c:v>-94.476299999999995</c:v>
                </c:pt>
                <c:pt idx="37218">
                  <c:v>-94.485100000000003</c:v>
                </c:pt>
                <c:pt idx="37219">
                  <c:v>-94.493899999999996</c:v>
                </c:pt>
                <c:pt idx="37220">
                  <c:v>-81.871099999999998</c:v>
                </c:pt>
                <c:pt idx="37221">
                  <c:v>-42.460500000000003</c:v>
                </c:pt>
                <c:pt idx="37222">
                  <c:v>28.183599999999998</c:v>
                </c:pt>
                <c:pt idx="37223">
                  <c:v>141.161</c:v>
                </c:pt>
                <c:pt idx="37224">
                  <c:v>225.07400000000001</c:v>
                </c:pt>
                <c:pt idx="37225">
                  <c:v>225.13800000000001</c:v>
                </c:pt>
                <c:pt idx="37226">
                  <c:v>225.19200000000001</c:v>
                </c:pt>
                <c:pt idx="37227">
                  <c:v>225.238</c:v>
                </c:pt>
                <c:pt idx="37228">
                  <c:v>225.27500000000001</c:v>
                </c:pt>
                <c:pt idx="37229">
                  <c:v>225.30600000000001</c:v>
                </c:pt>
                <c:pt idx="37230">
                  <c:v>225.33099999999999</c:v>
                </c:pt>
                <c:pt idx="37231">
                  <c:v>225.351</c:v>
                </c:pt>
                <c:pt idx="37232">
                  <c:v>225.36699999999999</c:v>
                </c:pt>
                <c:pt idx="37233">
                  <c:v>225.37799999999999</c:v>
                </c:pt>
                <c:pt idx="37234">
                  <c:v>225.386</c:v>
                </c:pt>
                <c:pt idx="37235">
                  <c:v>225.39</c:v>
                </c:pt>
                <c:pt idx="37236">
                  <c:v>225.392</c:v>
                </c:pt>
                <c:pt idx="37237">
                  <c:v>225.39099999999999</c:v>
                </c:pt>
                <c:pt idx="37238">
                  <c:v>225.387</c:v>
                </c:pt>
                <c:pt idx="37239">
                  <c:v>225.38200000000001</c:v>
                </c:pt>
                <c:pt idx="37240">
                  <c:v>225.374</c:v>
                </c:pt>
                <c:pt idx="37241">
                  <c:v>225.36500000000001</c:v>
                </c:pt>
                <c:pt idx="37242">
                  <c:v>225.35400000000001</c:v>
                </c:pt>
                <c:pt idx="37243">
                  <c:v>225.34100000000001</c:v>
                </c:pt>
                <c:pt idx="37244">
                  <c:v>225.327</c:v>
                </c:pt>
                <c:pt idx="37245">
                  <c:v>225.31200000000001</c:v>
                </c:pt>
                <c:pt idx="37246">
                  <c:v>225.29599999999999</c:v>
                </c:pt>
                <c:pt idx="37247">
                  <c:v>225.279</c:v>
                </c:pt>
                <c:pt idx="37248">
                  <c:v>225.261</c:v>
                </c:pt>
                <c:pt idx="37249">
                  <c:v>225.24199999999999</c:v>
                </c:pt>
                <c:pt idx="37250">
                  <c:v>225.22200000000001</c:v>
                </c:pt>
                <c:pt idx="37251">
                  <c:v>225.202</c:v>
                </c:pt>
                <c:pt idx="37252">
                  <c:v>225.18100000000001</c:v>
                </c:pt>
                <c:pt idx="37253">
                  <c:v>225.16</c:v>
                </c:pt>
                <c:pt idx="37254">
                  <c:v>225.13900000000001</c:v>
                </c:pt>
                <c:pt idx="37255">
                  <c:v>225.11699999999999</c:v>
                </c:pt>
                <c:pt idx="37256">
                  <c:v>225.095</c:v>
                </c:pt>
                <c:pt idx="37257">
                  <c:v>225.072</c:v>
                </c:pt>
                <c:pt idx="37258">
                  <c:v>225.05</c:v>
                </c:pt>
                <c:pt idx="37259">
                  <c:v>225.02799999999999</c:v>
                </c:pt>
                <c:pt idx="37260">
                  <c:v>225.005</c:v>
                </c:pt>
                <c:pt idx="37261">
                  <c:v>224.983</c:v>
                </c:pt>
                <c:pt idx="37262">
                  <c:v>224.96100000000001</c:v>
                </c:pt>
                <c:pt idx="37263">
                  <c:v>224.93899999999999</c:v>
                </c:pt>
                <c:pt idx="37264">
                  <c:v>224.91800000000001</c:v>
                </c:pt>
                <c:pt idx="37265">
                  <c:v>224.89599999999999</c:v>
                </c:pt>
                <c:pt idx="37266">
                  <c:v>201.80199999999999</c:v>
                </c:pt>
                <c:pt idx="37267">
                  <c:v>145.89099999999999</c:v>
                </c:pt>
                <c:pt idx="37268">
                  <c:v>60.173699999999997</c:v>
                </c:pt>
                <c:pt idx="37269">
                  <c:v>-53.711100000000002</c:v>
                </c:pt>
                <c:pt idx="37270">
                  <c:v>-94.413899999999998</c:v>
                </c:pt>
                <c:pt idx="37271">
                  <c:v>-94.389200000000002</c:v>
                </c:pt>
                <c:pt idx="37272">
                  <c:v>-94.368600000000001</c:v>
                </c:pt>
                <c:pt idx="37273">
                  <c:v>-94.351500000000001</c:v>
                </c:pt>
                <c:pt idx="37274">
                  <c:v>-94.337400000000002</c:v>
                </c:pt>
                <c:pt idx="37275">
                  <c:v>-94.325900000000004</c:v>
                </c:pt>
                <c:pt idx="37276">
                  <c:v>-94.316599999999994</c:v>
                </c:pt>
                <c:pt idx="37277">
                  <c:v>-94.309299999999993</c:v>
                </c:pt>
                <c:pt idx="37278">
                  <c:v>-94.303799999999995</c:v>
                </c:pt>
                <c:pt idx="37279">
                  <c:v>-94.299700000000001</c:v>
                </c:pt>
                <c:pt idx="37280">
                  <c:v>-94.296999999999997</c:v>
                </c:pt>
                <c:pt idx="37281">
                  <c:v>-94.295500000000004</c:v>
                </c:pt>
                <c:pt idx="37282">
                  <c:v>-94.295100000000005</c:v>
                </c:pt>
                <c:pt idx="37283">
                  <c:v>-94.295699999999997</c:v>
                </c:pt>
                <c:pt idx="37284">
                  <c:v>-94.2971</c:v>
                </c:pt>
                <c:pt idx="37285">
                  <c:v>-94.299400000000006</c:v>
                </c:pt>
                <c:pt idx="37286">
                  <c:v>-94.302499999999995</c:v>
                </c:pt>
                <c:pt idx="37287">
                  <c:v>-94.306200000000004</c:v>
                </c:pt>
                <c:pt idx="37288">
                  <c:v>-94.310599999999994</c:v>
                </c:pt>
                <c:pt idx="37289">
                  <c:v>-94.315700000000007</c:v>
                </c:pt>
                <c:pt idx="37290">
                  <c:v>-94.321299999999994</c:v>
                </c:pt>
                <c:pt idx="37291">
                  <c:v>-94.327500000000001</c:v>
                </c:pt>
                <c:pt idx="37292">
                  <c:v>-94.334199999999996</c:v>
                </c:pt>
                <c:pt idx="37293">
                  <c:v>-94.341499999999996</c:v>
                </c:pt>
                <c:pt idx="37294">
                  <c:v>-94.349199999999996</c:v>
                </c:pt>
                <c:pt idx="37295">
                  <c:v>-94.357399999999998</c:v>
                </c:pt>
                <c:pt idx="37296">
                  <c:v>-94.366</c:v>
                </c:pt>
                <c:pt idx="37297">
                  <c:v>-94.375</c:v>
                </c:pt>
                <c:pt idx="37298">
                  <c:v>-94.384399999999999</c:v>
                </c:pt>
                <c:pt idx="37299">
                  <c:v>-94.394099999999995</c:v>
                </c:pt>
                <c:pt idx="37300">
                  <c:v>-94.4041</c:v>
                </c:pt>
                <c:pt idx="37301">
                  <c:v>-94.414400000000001</c:v>
                </c:pt>
                <c:pt idx="37302">
                  <c:v>-94.424899999999994</c:v>
                </c:pt>
                <c:pt idx="37303">
                  <c:v>-94.435599999999994</c:v>
                </c:pt>
                <c:pt idx="37304">
                  <c:v>-94.446399999999997</c:v>
                </c:pt>
                <c:pt idx="37305">
                  <c:v>-94.4572</c:v>
                </c:pt>
                <c:pt idx="37306">
                  <c:v>-94.468100000000007</c:v>
                </c:pt>
                <c:pt idx="37307">
                  <c:v>-71.657700000000006</c:v>
                </c:pt>
                <c:pt idx="37308">
                  <c:v>-23.554600000000001</c:v>
                </c:pt>
                <c:pt idx="37309">
                  <c:v>55.3765</c:v>
                </c:pt>
                <c:pt idx="37310">
                  <c:v>178.256</c:v>
                </c:pt>
                <c:pt idx="37311">
                  <c:v>225.047</c:v>
                </c:pt>
                <c:pt idx="37312">
                  <c:v>225.11199999999999</c:v>
                </c:pt>
                <c:pt idx="37313">
                  <c:v>225.167</c:v>
                </c:pt>
                <c:pt idx="37314">
                  <c:v>225.21299999999999</c:v>
                </c:pt>
                <c:pt idx="37315">
                  <c:v>225.25200000000001</c:v>
                </c:pt>
                <c:pt idx="37316">
                  <c:v>225.285</c:v>
                </c:pt>
                <c:pt idx="37317">
                  <c:v>225.31100000000001</c:v>
                </c:pt>
                <c:pt idx="37318">
                  <c:v>225.333</c:v>
                </c:pt>
                <c:pt idx="37319">
                  <c:v>225.351</c:v>
                </c:pt>
                <c:pt idx="37320">
                  <c:v>225.364</c:v>
                </c:pt>
                <c:pt idx="37321">
                  <c:v>225.374</c:v>
                </c:pt>
                <c:pt idx="37322">
                  <c:v>225.38</c:v>
                </c:pt>
                <c:pt idx="37323">
                  <c:v>225.38399999999999</c:v>
                </c:pt>
                <c:pt idx="37324">
                  <c:v>225.386</c:v>
                </c:pt>
                <c:pt idx="37325">
                  <c:v>225.38499999999999</c:v>
                </c:pt>
                <c:pt idx="37326">
                  <c:v>225.38200000000001</c:v>
                </c:pt>
                <c:pt idx="37327">
                  <c:v>225.37700000000001</c:v>
                </c:pt>
                <c:pt idx="37328">
                  <c:v>225.37</c:v>
                </c:pt>
                <c:pt idx="37329">
                  <c:v>225.36199999999999</c:v>
                </c:pt>
                <c:pt idx="37330">
                  <c:v>225.35300000000001</c:v>
                </c:pt>
                <c:pt idx="37331">
                  <c:v>225.34200000000001</c:v>
                </c:pt>
                <c:pt idx="37332">
                  <c:v>225.33099999999999</c:v>
                </c:pt>
                <c:pt idx="37333">
                  <c:v>225.31800000000001</c:v>
                </c:pt>
                <c:pt idx="37334">
                  <c:v>225.304</c:v>
                </c:pt>
                <c:pt idx="37335">
                  <c:v>225.29</c:v>
                </c:pt>
                <c:pt idx="37336">
                  <c:v>225.27500000000001</c:v>
                </c:pt>
                <c:pt idx="37337">
                  <c:v>225.25899999999999</c:v>
                </c:pt>
                <c:pt idx="37338">
                  <c:v>225.24299999999999</c:v>
                </c:pt>
                <c:pt idx="37339">
                  <c:v>225.227</c:v>
                </c:pt>
                <c:pt idx="37340">
                  <c:v>225.21</c:v>
                </c:pt>
                <c:pt idx="37341">
                  <c:v>225.19200000000001</c:v>
                </c:pt>
                <c:pt idx="37342">
                  <c:v>225.17500000000001</c:v>
                </c:pt>
                <c:pt idx="37343">
                  <c:v>225.15700000000001</c:v>
                </c:pt>
                <c:pt idx="37344">
                  <c:v>225.13900000000001</c:v>
                </c:pt>
                <c:pt idx="37345">
                  <c:v>225.12100000000001</c:v>
                </c:pt>
                <c:pt idx="37346">
                  <c:v>225.10300000000001</c:v>
                </c:pt>
                <c:pt idx="37347">
                  <c:v>225.08500000000001</c:v>
                </c:pt>
                <c:pt idx="37348">
                  <c:v>189.86699999999999</c:v>
                </c:pt>
                <c:pt idx="37349">
                  <c:v>121.726</c:v>
                </c:pt>
                <c:pt idx="37350">
                  <c:v>23.323599999999999</c:v>
                </c:pt>
                <c:pt idx="37351">
                  <c:v>-94.518299999999996</c:v>
                </c:pt>
                <c:pt idx="37352">
                  <c:v>-94.491399999999999</c:v>
                </c:pt>
                <c:pt idx="37353">
                  <c:v>-94.468900000000005</c:v>
                </c:pt>
                <c:pt idx="37354">
                  <c:v>-94.450100000000006</c:v>
                </c:pt>
                <c:pt idx="37355">
                  <c:v>-94.434600000000003</c:v>
                </c:pt>
                <c:pt idx="37356">
                  <c:v>-94.421700000000001</c:v>
                </c:pt>
                <c:pt idx="37357">
                  <c:v>-94.411100000000005</c:v>
                </c:pt>
                <c:pt idx="37358">
                  <c:v>-94.402600000000007</c:v>
                </c:pt>
                <c:pt idx="37359">
                  <c:v>-94.395700000000005</c:v>
                </c:pt>
                <c:pt idx="37360">
                  <c:v>-94.3904</c:v>
                </c:pt>
                <c:pt idx="37361">
                  <c:v>-94.386499999999998</c:v>
                </c:pt>
                <c:pt idx="37362">
                  <c:v>-94.383600000000001</c:v>
                </c:pt>
                <c:pt idx="37363">
                  <c:v>-94.381900000000002</c:v>
                </c:pt>
                <c:pt idx="37364">
                  <c:v>-94.381</c:v>
                </c:pt>
                <c:pt idx="37365">
                  <c:v>-94.381</c:v>
                </c:pt>
                <c:pt idx="37366">
                  <c:v>-94.381699999999995</c:v>
                </c:pt>
                <c:pt idx="37367">
                  <c:v>-94.383099999999999</c:v>
                </c:pt>
                <c:pt idx="37368">
                  <c:v>-94.385199999999998</c:v>
                </c:pt>
                <c:pt idx="37369">
                  <c:v>-94.387900000000002</c:v>
                </c:pt>
                <c:pt idx="37370">
                  <c:v>-94.391199999999998</c:v>
                </c:pt>
                <c:pt idx="37371">
                  <c:v>-94.395099999999999</c:v>
                </c:pt>
                <c:pt idx="37372">
                  <c:v>-94.399500000000003</c:v>
                </c:pt>
                <c:pt idx="37373">
                  <c:v>-94.404399999999995</c:v>
                </c:pt>
                <c:pt idx="37374">
                  <c:v>-94.409899999999993</c:v>
                </c:pt>
                <c:pt idx="37375">
                  <c:v>-94.415800000000004</c:v>
                </c:pt>
                <c:pt idx="37376">
                  <c:v>-94.422300000000007</c:v>
                </c:pt>
                <c:pt idx="37377">
                  <c:v>-94.429199999999994</c:v>
                </c:pt>
                <c:pt idx="37378">
                  <c:v>-94.436599999999999</c:v>
                </c:pt>
                <c:pt idx="37379">
                  <c:v>-94.444400000000002</c:v>
                </c:pt>
                <c:pt idx="37380">
                  <c:v>-94.452699999999993</c:v>
                </c:pt>
                <c:pt idx="37381">
                  <c:v>-94.461299999999994</c:v>
                </c:pt>
                <c:pt idx="37382">
                  <c:v>-94.470399999999998</c:v>
                </c:pt>
                <c:pt idx="37383">
                  <c:v>-94.479699999999994</c:v>
                </c:pt>
                <c:pt idx="37384">
                  <c:v>-94.4893</c:v>
                </c:pt>
                <c:pt idx="37385">
                  <c:v>-94.499300000000005</c:v>
                </c:pt>
                <c:pt idx="37386">
                  <c:v>-94.509399999999999</c:v>
                </c:pt>
                <c:pt idx="37387">
                  <c:v>-94.5197</c:v>
                </c:pt>
                <c:pt idx="37388">
                  <c:v>-94.530100000000004</c:v>
                </c:pt>
                <c:pt idx="37389">
                  <c:v>-94.540700000000001</c:v>
                </c:pt>
                <c:pt idx="37390">
                  <c:v>-94.551199999999994</c:v>
                </c:pt>
                <c:pt idx="37391">
                  <c:v>-94.561800000000005</c:v>
                </c:pt>
                <c:pt idx="37392">
                  <c:v>-94.572199999999995</c:v>
                </c:pt>
                <c:pt idx="37393">
                  <c:v>-83.383399999999995</c:v>
                </c:pt>
                <c:pt idx="37394">
                  <c:v>-46.173099999999998</c:v>
                </c:pt>
                <c:pt idx="37395">
                  <c:v>20.652699999999999</c:v>
                </c:pt>
                <c:pt idx="37396">
                  <c:v>126.613</c:v>
                </c:pt>
                <c:pt idx="37397">
                  <c:v>225.268</c:v>
                </c:pt>
                <c:pt idx="37398">
                  <c:v>225.334</c:v>
                </c:pt>
                <c:pt idx="37399">
                  <c:v>225.38900000000001</c:v>
                </c:pt>
                <c:pt idx="37400">
                  <c:v>225.435</c:v>
                </c:pt>
                <c:pt idx="37401">
                  <c:v>225.47200000000001</c:v>
                </c:pt>
                <c:pt idx="37402">
                  <c:v>225.50299999999999</c:v>
                </c:pt>
                <c:pt idx="37403">
                  <c:v>225.52699999999999</c:v>
                </c:pt>
                <c:pt idx="37404">
                  <c:v>225.54599999999999</c:v>
                </c:pt>
                <c:pt idx="37405">
                  <c:v>225.56</c:v>
                </c:pt>
                <c:pt idx="37406">
                  <c:v>225.56899999999999</c:v>
                </c:pt>
                <c:pt idx="37407">
                  <c:v>225.57499999999999</c:v>
                </c:pt>
                <c:pt idx="37408">
                  <c:v>225.577</c:v>
                </c:pt>
                <c:pt idx="37409">
                  <c:v>225.57599999999999</c:v>
                </c:pt>
                <c:pt idx="37410">
                  <c:v>225.572</c:v>
                </c:pt>
                <c:pt idx="37411">
                  <c:v>225.566</c:v>
                </c:pt>
                <c:pt idx="37412">
                  <c:v>225.55699999999999</c:v>
                </c:pt>
                <c:pt idx="37413">
                  <c:v>225.547</c:v>
                </c:pt>
                <c:pt idx="37414">
                  <c:v>225.53399999999999</c:v>
                </c:pt>
                <c:pt idx="37415">
                  <c:v>225.52</c:v>
                </c:pt>
                <c:pt idx="37416">
                  <c:v>225.505</c:v>
                </c:pt>
                <c:pt idx="37417">
                  <c:v>225.488</c:v>
                </c:pt>
                <c:pt idx="37418">
                  <c:v>225.471</c:v>
                </c:pt>
                <c:pt idx="37419">
                  <c:v>225.452</c:v>
                </c:pt>
                <c:pt idx="37420">
                  <c:v>225.43199999999999</c:v>
                </c:pt>
                <c:pt idx="37421">
                  <c:v>225.41200000000001</c:v>
                </c:pt>
                <c:pt idx="37422">
                  <c:v>225.39099999999999</c:v>
                </c:pt>
                <c:pt idx="37423">
                  <c:v>225.369</c:v>
                </c:pt>
                <c:pt idx="37424">
                  <c:v>225.34700000000001</c:v>
                </c:pt>
                <c:pt idx="37425">
                  <c:v>225.32499999999999</c:v>
                </c:pt>
                <c:pt idx="37426">
                  <c:v>225.30199999999999</c:v>
                </c:pt>
                <c:pt idx="37427">
                  <c:v>225.279</c:v>
                </c:pt>
                <c:pt idx="37428">
                  <c:v>225.256</c:v>
                </c:pt>
                <c:pt idx="37429">
                  <c:v>225.233</c:v>
                </c:pt>
                <c:pt idx="37430">
                  <c:v>225.21</c:v>
                </c:pt>
                <c:pt idx="37431">
                  <c:v>225.18700000000001</c:v>
                </c:pt>
                <c:pt idx="37432">
                  <c:v>225.16300000000001</c:v>
                </c:pt>
                <c:pt idx="37433">
                  <c:v>225.14</c:v>
                </c:pt>
                <c:pt idx="37434">
                  <c:v>220.547</c:v>
                </c:pt>
                <c:pt idx="37435">
                  <c:v>183.14400000000001</c:v>
                </c:pt>
                <c:pt idx="37436">
                  <c:v>115.937</c:v>
                </c:pt>
                <c:pt idx="37437">
                  <c:v>20.8339</c:v>
                </c:pt>
                <c:pt idx="37438">
                  <c:v>-94.523399999999995</c:v>
                </c:pt>
                <c:pt idx="37439">
                  <c:v>-94.495000000000005</c:v>
                </c:pt>
                <c:pt idx="37440">
                  <c:v>-94.471000000000004</c:v>
                </c:pt>
                <c:pt idx="37441">
                  <c:v>-94.450800000000001</c:v>
                </c:pt>
                <c:pt idx="37442">
                  <c:v>-94.433700000000002</c:v>
                </c:pt>
                <c:pt idx="37443">
                  <c:v>-94.419399999999996</c:v>
                </c:pt>
                <c:pt idx="37444">
                  <c:v>-94.407499999999999</c:v>
                </c:pt>
                <c:pt idx="37445">
                  <c:v>-94.397599999999997</c:v>
                </c:pt>
                <c:pt idx="37446">
                  <c:v>-94.389600000000002</c:v>
                </c:pt>
                <c:pt idx="37447">
                  <c:v>-94.382999999999996</c:v>
                </c:pt>
                <c:pt idx="37448">
                  <c:v>-94.377899999999997</c:v>
                </c:pt>
                <c:pt idx="37449">
                  <c:v>-94.373900000000006</c:v>
                </c:pt>
                <c:pt idx="37450">
                  <c:v>-94.370999999999995</c:v>
                </c:pt>
                <c:pt idx="37451">
                  <c:v>-94.369100000000003</c:v>
                </c:pt>
                <c:pt idx="37452">
                  <c:v>-94.367999999999995</c:v>
                </c:pt>
                <c:pt idx="37453">
                  <c:v>-94.367699999999999</c:v>
                </c:pt>
                <c:pt idx="37454">
                  <c:v>-94.368200000000002</c:v>
                </c:pt>
                <c:pt idx="37455">
                  <c:v>-94.369399999999999</c:v>
                </c:pt>
                <c:pt idx="37456">
                  <c:v>-94.371200000000002</c:v>
                </c:pt>
                <c:pt idx="37457">
                  <c:v>-94.373599999999996</c:v>
                </c:pt>
                <c:pt idx="37458">
                  <c:v>-94.376599999999996</c:v>
                </c:pt>
                <c:pt idx="37459">
                  <c:v>-94.380200000000002</c:v>
                </c:pt>
                <c:pt idx="37460">
                  <c:v>-94.384299999999996</c:v>
                </c:pt>
                <c:pt idx="37461">
                  <c:v>-94.388900000000007</c:v>
                </c:pt>
                <c:pt idx="37462">
                  <c:v>-94.394099999999995</c:v>
                </c:pt>
                <c:pt idx="37463">
                  <c:v>-94.399699999999996</c:v>
                </c:pt>
                <c:pt idx="37464">
                  <c:v>-94.405799999999999</c:v>
                </c:pt>
                <c:pt idx="37465">
                  <c:v>-94.412300000000002</c:v>
                </c:pt>
                <c:pt idx="37466">
                  <c:v>-94.419300000000007</c:v>
                </c:pt>
                <c:pt idx="37467">
                  <c:v>-94.426599999999993</c:v>
                </c:pt>
                <c:pt idx="37468">
                  <c:v>-94.434299999999993</c:v>
                </c:pt>
                <c:pt idx="37469">
                  <c:v>-94.442300000000003</c:v>
                </c:pt>
                <c:pt idx="37470">
                  <c:v>-94.450599999999994</c:v>
                </c:pt>
                <c:pt idx="37471">
                  <c:v>-94.459199999999996</c:v>
                </c:pt>
                <c:pt idx="37472">
                  <c:v>-94.468000000000004</c:v>
                </c:pt>
                <c:pt idx="37473">
                  <c:v>-94.477000000000004</c:v>
                </c:pt>
                <c:pt idx="37474">
                  <c:v>-94.486099999999993</c:v>
                </c:pt>
                <c:pt idx="37475">
                  <c:v>-75.776300000000006</c:v>
                </c:pt>
                <c:pt idx="37476">
                  <c:v>-29.920500000000001</c:v>
                </c:pt>
                <c:pt idx="37477">
                  <c:v>48.6295</c:v>
                </c:pt>
                <c:pt idx="37478">
                  <c:v>173.178</c:v>
                </c:pt>
                <c:pt idx="37479">
                  <c:v>225.06899999999999</c:v>
                </c:pt>
                <c:pt idx="37480">
                  <c:v>225.131</c:v>
                </c:pt>
                <c:pt idx="37481">
                  <c:v>225.18299999999999</c:v>
                </c:pt>
                <c:pt idx="37482">
                  <c:v>225.227</c:v>
                </c:pt>
                <c:pt idx="37483">
                  <c:v>225.26400000000001</c:v>
                </c:pt>
                <c:pt idx="37484">
                  <c:v>225.29400000000001</c:v>
                </c:pt>
                <c:pt idx="37485">
                  <c:v>225.31899999999999</c:v>
                </c:pt>
                <c:pt idx="37486">
                  <c:v>225.33799999999999</c:v>
                </c:pt>
                <c:pt idx="37487">
                  <c:v>225.35300000000001</c:v>
                </c:pt>
                <c:pt idx="37488">
                  <c:v>225.36500000000001</c:v>
                </c:pt>
                <c:pt idx="37489">
                  <c:v>225.37200000000001</c:v>
                </c:pt>
                <c:pt idx="37490">
                  <c:v>225.37700000000001</c:v>
                </c:pt>
                <c:pt idx="37491">
                  <c:v>225.37799999999999</c:v>
                </c:pt>
                <c:pt idx="37492">
                  <c:v>225.37700000000001</c:v>
                </c:pt>
                <c:pt idx="37493">
                  <c:v>225.374</c:v>
                </c:pt>
                <c:pt idx="37494">
                  <c:v>225.36799999999999</c:v>
                </c:pt>
                <c:pt idx="37495">
                  <c:v>225.36099999999999</c:v>
                </c:pt>
                <c:pt idx="37496">
                  <c:v>225.351</c:v>
                </c:pt>
                <c:pt idx="37497">
                  <c:v>225.34</c:v>
                </c:pt>
                <c:pt idx="37498">
                  <c:v>225.328</c:v>
                </c:pt>
                <c:pt idx="37499">
                  <c:v>225.31399999999999</c:v>
                </c:pt>
                <c:pt idx="37500">
                  <c:v>225.29900000000001</c:v>
                </c:pt>
                <c:pt idx="37501">
                  <c:v>225.28299999999999</c:v>
                </c:pt>
                <c:pt idx="37502">
                  <c:v>225.26499999999999</c:v>
                </c:pt>
                <c:pt idx="37503">
                  <c:v>225.24700000000001</c:v>
                </c:pt>
                <c:pt idx="37504">
                  <c:v>225.22800000000001</c:v>
                </c:pt>
                <c:pt idx="37505">
                  <c:v>225.209</c:v>
                </c:pt>
                <c:pt idx="37506">
                  <c:v>225.18899999999999</c:v>
                </c:pt>
                <c:pt idx="37507">
                  <c:v>225.16800000000001</c:v>
                </c:pt>
                <c:pt idx="37508">
                  <c:v>225.14699999999999</c:v>
                </c:pt>
                <c:pt idx="37509">
                  <c:v>225.125</c:v>
                </c:pt>
                <c:pt idx="37510">
                  <c:v>225.10400000000001</c:v>
                </c:pt>
                <c:pt idx="37511">
                  <c:v>225.08199999999999</c:v>
                </c:pt>
                <c:pt idx="37512">
                  <c:v>225.06</c:v>
                </c:pt>
                <c:pt idx="37513">
                  <c:v>225.03800000000001</c:v>
                </c:pt>
                <c:pt idx="37514">
                  <c:v>225.01499999999999</c:v>
                </c:pt>
                <c:pt idx="37515">
                  <c:v>224.99299999999999</c:v>
                </c:pt>
                <c:pt idx="37516">
                  <c:v>224.971</c:v>
                </c:pt>
                <c:pt idx="37517">
                  <c:v>224.94900000000001</c:v>
                </c:pt>
                <c:pt idx="37518">
                  <c:v>224.928</c:v>
                </c:pt>
                <c:pt idx="37519">
                  <c:v>224.90600000000001</c:v>
                </c:pt>
                <c:pt idx="37520">
                  <c:v>224.88499999999999</c:v>
                </c:pt>
                <c:pt idx="37521">
                  <c:v>190.096</c:v>
                </c:pt>
                <c:pt idx="37522">
                  <c:v>123.652</c:v>
                </c:pt>
                <c:pt idx="37523">
                  <c:v>28.286100000000001</c:v>
                </c:pt>
                <c:pt idx="37524">
                  <c:v>-94.431200000000004</c:v>
                </c:pt>
                <c:pt idx="37525">
                  <c:v>-94.403599999999997</c:v>
                </c:pt>
                <c:pt idx="37526">
                  <c:v>-94.380499999999998</c:v>
                </c:pt>
                <c:pt idx="37527">
                  <c:v>-94.3613</c:v>
                </c:pt>
                <c:pt idx="37528">
                  <c:v>-94.345500000000001</c:v>
                </c:pt>
                <c:pt idx="37529">
                  <c:v>-94.332400000000007</c:v>
                </c:pt>
                <c:pt idx="37530">
                  <c:v>-94.321799999999996</c:v>
                </c:pt>
                <c:pt idx="37531">
                  <c:v>-94.313400000000001</c:v>
                </c:pt>
                <c:pt idx="37532">
                  <c:v>-94.306899999999999</c:v>
                </c:pt>
                <c:pt idx="37533">
                  <c:v>-94.302000000000007</c:v>
                </c:pt>
                <c:pt idx="37534">
                  <c:v>-94.298500000000004</c:v>
                </c:pt>
                <c:pt idx="37535">
                  <c:v>-94.296400000000006</c:v>
                </c:pt>
                <c:pt idx="37536">
                  <c:v>-94.295400000000001</c:v>
                </c:pt>
                <c:pt idx="37537">
                  <c:v>-94.295500000000004</c:v>
                </c:pt>
                <c:pt idx="37538">
                  <c:v>-94.296400000000006</c:v>
                </c:pt>
                <c:pt idx="37539">
                  <c:v>-94.298299999999998</c:v>
                </c:pt>
                <c:pt idx="37540">
                  <c:v>-94.301000000000002</c:v>
                </c:pt>
                <c:pt idx="37541">
                  <c:v>-94.304400000000001</c:v>
                </c:pt>
                <c:pt idx="37542">
                  <c:v>-94.308499999999995</c:v>
                </c:pt>
                <c:pt idx="37543">
                  <c:v>-94.313299999999998</c:v>
                </c:pt>
                <c:pt idx="37544">
                  <c:v>-94.318700000000007</c:v>
                </c:pt>
                <c:pt idx="37545">
                  <c:v>-94.324700000000007</c:v>
                </c:pt>
                <c:pt idx="37546">
                  <c:v>-94.331199999999995</c:v>
                </c:pt>
                <c:pt idx="37547">
                  <c:v>-94.338300000000004</c:v>
                </c:pt>
                <c:pt idx="37548">
                  <c:v>-94.3459</c:v>
                </c:pt>
                <c:pt idx="37549">
                  <c:v>-94.353999999999999</c:v>
                </c:pt>
                <c:pt idx="37550">
                  <c:v>-94.362499999999997</c:v>
                </c:pt>
                <c:pt idx="37551">
                  <c:v>-94.371499999999997</c:v>
                </c:pt>
                <c:pt idx="37552">
                  <c:v>-94.380899999999997</c:v>
                </c:pt>
                <c:pt idx="37553">
                  <c:v>-94.390600000000006</c:v>
                </c:pt>
                <c:pt idx="37554">
                  <c:v>-94.400700000000001</c:v>
                </c:pt>
                <c:pt idx="37555">
                  <c:v>-94.411100000000005</c:v>
                </c:pt>
                <c:pt idx="37556">
                  <c:v>-94.421700000000001</c:v>
                </c:pt>
                <c:pt idx="37557">
                  <c:v>-94.432500000000005</c:v>
                </c:pt>
                <c:pt idx="37558">
                  <c:v>-94.4435</c:v>
                </c:pt>
                <c:pt idx="37559">
                  <c:v>-94.454599999999999</c:v>
                </c:pt>
                <c:pt idx="37560">
                  <c:v>-94.465699999999998</c:v>
                </c:pt>
                <c:pt idx="37561">
                  <c:v>-94.476900000000001</c:v>
                </c:pt>
                <c:pt idx="37562">
                  <c:v>-76.920900000000003</c:v>
                </c:pt>
                <c:pt idx="37563">
                  <c:v>-34.622100000000003</c:v>
                </c:pt>
                <c:pt idx="37564">
                  <c:v>36.936799999999998</c:v>
                </c:pt>
                <c:pt idx="37565">
                  <c:v>148.786</c:v>
                </c:pt>
                <c:pt idx="37566">
                  <c:v>225.06100000000001</c:v>
                </c:pt>
                <c:pt idx="37567">
                  <c:v>225.12899999999999</c:v>
                </c:pt>
                <c:pt idx="37568">
                  <c:v>225.18600000000001</c:v>
                </c:pt>
                <c:pt idx="37569">
                  <c:v>225.23400000000001</c:v>
                </c:pt>
                <c:pt idx="37570">
                  <c:v>225.274</c:v>
                </c:pt>
                <c:pt idx="37571">
                  <c:v>225.30799999999999</c:v>
                </c:pt>
                <c:pt idx="37572">
                  <c:v>225.33500000000001</c:v>
                </c:pt>
                <c:pt idx="37573">
                  <c:v>225.358</c:v>
                </c:pt>
                <c:pt idx="37574">
                  <c:v>225.376</c:v>
                </c:pt>
                <c:pt idx="37575">
                  <c:v>225.38900000000001</c:v>
                </c:pt>
                <c:pt idx="37576">
                  <c:v>225.4</c:v>
                </c:pt>
                <c:pt idx="37577">
                  <c:v>225.40600000000001</c:v>
                </c:pt>
                <c:pt idx="37578">
                  <c:v>225.41</c:v>
                </c:pt>
                <c:pt idx="37579">
                  <c:v>225.41200000000001</c:v>
                </c:pt>
                <c:pt idx="37580">
                  <c:v>225.41</c:v>
                </c:pt>
                <c:pt idx="37581">
                  <c:v>225.40700000000001</c:v>
                </c:pt>
                <c:pt idx="37582">
                  <c:v>225.40199999999999</c:v>
                </c:pt>
                <c:pt idx="37583">
                  <c:v>225.39500000000001</c:v>
                </c:pt>
                <c:pt idx="37584">
                  <c:v>225.387</c:v>
                </c:pt>
                <c:pt idx="37585">
                  <c:v>225.37700000000001</c:v>
                </c:pt>
                <c:pt idx="37586">
                  <c:v>225.36600000000001</c:v>
                </c:pt>
                <c:pt idx="37587">
                  <c:v>225.35400000000001</c:v>
                </c:pt>
                <c:pt idx="37588">
                  <c:v>225.34</c:v>
                </c:pt>
                <c:pt idx="37589">
                  <c:v>225.32599999999999</c:v>
                </c:pt>
                <c:pt idx="37590">
                  <c:v>225.31100000000001</c:v>
                </c:pt>
                <c:pt idx="37591">
                  <c:v>225.29599999999999</c:v>
                </c:pt>
                <c:pt idx="37592">
                  <c:v>225.28</c:v>
                </c:pt>
                <c:pt idx="37593">
                  <c:v>225.26300000000001</c:v>
                </c:pt>
                <c:pt idx="37594">
                  <c:v>225.24600000000001</c:v>
                </c:pt>
                <c:pt idx="37595">
                  <c:v>225.22900000000001</c:v>
                </c:pt>
                <c:pt idx="37596">
                  <c:v>225.21100000000001</c:v>
                </c:pt>
                <c:pt idx="37597">
                  <c:v>225.19300000000001</c:v>
                </c:pt>
                <c:pt idx="37598">
                  <c:v>225.17500000000001</c:v>
                </c:pt>
                <c:pt idx="37599">
                  <c:v>225.15700000000001</c:v>
                </c:pt>
                <c:pt idx="37600">
                  <c:v>225.13800000000001</c:v>
                </c:pt>
                <c:pt idx="37601">
                  <c:v>225.12</c:v>
                </c:pt>
                <c:pt idx="37602">
                  <c:v>217.196</c:v>
                </c:pt>
                <c:pt idx="37603">
                  <c:v>173.864</c:v>
                </c:pt>
                <c:pt idx="37604">
                  <c:v>98.274600000000007</c:v>
                </c:pt>
                <c:pt idx="37605">
                  <c:v>-7.34396</c:v>
                </c:pt>
                <c:pt idx="37606">
                  <c:v>-94.52</c:v>
                </c:pt>
                <c:pt idx="37607">
                  <c:v>-94.494100000000003</c:v>
                </c:pt>
                <c:pt idx="37608">
                  <c:v>-94.472399999999993</c:v>
                </c:pt>
                <c:pt idx="37609">
                  <c:v>-94.4542</c:v>
                </c:pt>
                <c:pt idx="37610">
                  <c:v>-94.439099999999996</c:v>
                </c:pt>
                <c:pt idx="37611">
                  <c:v>-94.426699999999997</c:v>
                </c:pt>
                <c:pt idx="37612">
                  <c:v>-94.416499999999999</c:v>
                </c:pt>
                <c:pt idx="37613">
                  <c:v>-94.408199999999994</c:v>
                </c:pt>
                <c:pt idx="37614">
                  <c:v>-94.401600000000002</c:v>
                </c:pt>
                <c:pt idx="37615">
                  <c:v>-94.3964</c:v>
                </c:pt>
                <c:pt idx="37616">
                  <c:v>-94.392600000000002</c:v>
                </c:pt>
                <c:pt idx="37617">
                  <c:v>-94.389799999999994</c:v>
                </c:pt>
                <c:pt idx="37618">
                  <c:v>-94.388099999999994</c:v>
                </c:pt>
                <c:pt idx="37619">
                  <c:v>-94.387299999999996</c:v>
                </c:pt>
                <c:pt idx="37620">
                  <c:v>-94.387299999999996</c:v>
                </c:pt>
                <c:pt idx="37621">
                  <c:v>-94.388000000000005</c:v>
                </c:pt>
                <c:pt idx="37622">
                  <c:v>-94.389399999999995</c:v>
                </c:pt>
                <c:pt idx="37623">
                  <c:v>-94.391499999999994</c:v>
                </c:pt>
                <c:pt idx="37624">
                  <c:v>-94.394199999999998</c:v>
                </c:pt>
                <c:pt idx="37625">
                  <c:v>-94.397400000000005</c:v>
                </c:pt>
                <c:pt idx="37626">
                  <c:v>-94.401300000000006</c:v>
                </c:pt>
                <c:pt idx="37627">
                  <c:v>-94.405600000000007</c:v>
                </c:pt>
                <c:pt idx="37628">
                  <c:v>-94.410499999999999</c:v>
                </c:pt>
                <c:pt idx="37629">
                  <c:v>-94.415999999999997</c:v>
                </c:pt>
                <c:pt idx="37630">
                  <c:v>-94.421899999999994</c:v>
                </c:pt>
                <c:pt idx="37631">
                  <c:v>-94.428299999999993</c:v>
                </c:pt>
                <c:pt idx="37632">
                  <c:v>-94.435199999999995</c:v>
                </c:pt>
                <c:pt idx="37633">
                  <c:v>-94.442599999999999</c:v>
                </c:pt>
                <c:pt idx="37634">
                  <c:v>-94.450400000000002</c:v>
                </c:pt>
                <c:pt idx="37635">
                  <c:v>-94.458600000000004</c:v>
                </c:pt>
                <c:pt idx="37636">
                  <c:v>-94.467200000000005</c:v>
                </c:pt>
                <c:pt idx="37637">
                  <c:v>-94.476200000000006</c:v>
                </c:pt>
                <c:pt idx="37638">
                  <c:v>-94.485500000000002</c:v>
                </c:pt>
                <c:pt idx="37639">
                  <c:v>-94.495000000000005</c:v>
                </c:pt>
                <c:pt idx="37640">
                  <c:v>-94.504900000000006</c:v>
                </c:pt>
                <c:pt idx="37641">
                  <c:v>-94.515000000000001</c:v>
                </c:pt>
                <c:pt idx="37642">
                  <c:v>-94.525199999999998</c:v>
                </c:pt>
                <c:pt idx="37643">
                  <c:v>-94.535499999999999</c:v>
                </c:pt>
                <c:pt idx="37644">
                  <c:v>-94.545900000000003</c:v>
                </c:pt>
                <c:pt idx="37645">
                  <c:v>-94.556399999999996</c:v>
                </c:pt>
                <c:pt idx="37646">
                  <c:v>-94.566800000000001</c:v>
                </c:pt>
                <c:pt idx="37647">
                  <c:v>-94.577100000000002</c:v>
                </c:pt>
                <c:pt idx="37648">
                  <c:v>-73.9255</c:v>
                </c:pt>
                <c:pt idx="37649">
                  <c:v>-26.2273</c:v>
                </c:pt>
                <c:pt idx="37650">
                  <c:v>53.895200000000003</c:v>
                </c:pt>
                <c:pt idx="37651">
                  <c:v>179.55799999999999</c:v>
                </c:pt>
                <c:pt idx="37652">
                  <c:v>225.29400000000001</c:v>
                </c:pt>
                <c:pt idx="37653">
                  <c:v>225.35599999999999</c:v>
                </c:pt>
                <c:pt idx="37654">
                  <c:v>225.40700000000001</c:v>
                </c:pt>
                <c:pt idx="37655">
                  <c:v>225.44900000000001</c:v>
                </c:pt>
                <c:pt idx="37656">
                  <c:v>225.48400000000001</c:v>
                </c:pt>
                <c:pt idx="37657">
                  <c:v>225.512</c:v>
                </c:pt>
                <c:pt idx="37658">
                  <c:v>225.53399999999999</c:v>
                </c:pt>
                <c:pt idx="37659">
                  <c:v>225.55</c:v>
                </c:pt>
                <c:pt idx="37660">
                  <c:v>225.56200000000001</c:v>
                </c:pt>
                <c:pt idx="37661">
                  <c:v>225.56899999999999</c:v>
                </c:pt>
                <c:pt idx="37662">
                  <c:v>225.57300000000001</c:v>
                </c:pt>
                <c:pt idx="37663">
                  <c:v>225.57400000000001</c:v>
                </c:pt>
                <c:pt idx="37664">
                  <c:v>225.571</c:v>
                </c:pt>
                <c:pt idx="37665">
                  <c:v>225.566</c:v>
                </c:pt>
                <c:pt idx="37666">
                  <c:v>225.55799999999999</c:v>
                </c:pt>
                <c:pt idx="37667">
                  <c:v>225.548</c:v>
                </c:pt>
                <c:pt idx="37668">
                  <c:v>225.536</c:v>
                </c:pt>
                <c:pt idx="37669">
                  <c:v>225.523</c:v>
                </c:pt>
                <c:pt idx="37670">
                  <c:v>225.50800000000001</c:v>
                </c:pt>
                <c:pt idx="37671">
                  <c:v>225.49199999999999</c:v>
                </c:pt>
                <c:pt idx="37672">
                  <c:v>225.47399999999999</c:v>
                </c:pt>
                <c:pt idx="37673">
                  <c:v>225.45500000000001</c:v>
                </c:pt>
                <c:pt idx="37674">
                  <c:v>225.43600000000001</c:v>
                </c:pt>
                <c:pt idx="37675">
                  <c:v>225.41499999999999</c:v>
                </c:pt>
                <c:pt idx="37676">
                  <c:v>225.39400000000001</c:v>
                </c:pt>
                <c:pt idx="37677">
                  <c:v>225.37299999999999</c:v>
                </c:pt>
                <c:pt idx="37678">
                  <c:v>225.35</c:v>
                </c:pt>
                <c:pt idx="37679">
                  <c:v>225.328</c:v>
                </c:pt>
                <c:pt idx="37680">
                  <c:v>225.30500000000001</c:v>
                </c:pt>
                <c:pt idx="37681">
                  <c:v>225.28200000000001</c:v>
                </c:pt>
                <c:pt idx="37682">
                  <c:v>225.25800000000001</c:v>
                </c:pt>
                <c:pt idx="37683">
                  <c:v>225.23500000000001</c:v>
                </c:pt>
                <c:pt idx="37684">
                  <c:v>225.21100000000001</c:v>
                </c:pt>
                <c:pt idx="37685">
                  <c:v>225.18799999999999</c:v>
                </c:pt>
                <c:pt idx="37686">
                  <c:v>225.16399999999999</c:v>
                </c:pt>
                <c:pt idx="37687">
                  <c:v>225.14099999999999</c:v>
                </c:pt>
                <c:pt idx="37688">
                  <c:v>225.11799999999999</c:v>
                </c:pt>
                <c:pt idx="37689">
                  <c:v>225.09399999999999</c:v>
                </c:pt>
                <c:pt idx="37690">
                  <c:v>194.75299999999999</c:v>
                </c:pt>
                <c:pt idx="37691">
                  <c:v>134.197</c:v>
                </c:pt>
                <c:pt idx="37692">
                  <c:v>45.6875</c:v>
                </c:pt>
                <c:pt idx="37693">
                  <c:v>-69.842299999999994</c:v>
                </c:pt>
                <c:pt idx="37694">
                  <c:v>-94.489900000000006</c:v>
                </c:pt>
                <c:pt idx="37695">
                  <c:v>-94.464799999999997</c:v>
                </c:pt>
                <c:pt idx="37696">
                  <c:v>-94.443700000000007</c:v>
                </c:pt>
                <c:pt idx="37697">
                  <c:v>-94.425899999999999</c:v>
                </c:pt>
                <c:pt idx="37698">
                  <c:v>-94.411000000000001</c:v>
                </c:pt>
                <c:pt idx="37699">
                  <c:v>-94.398600000000002</c:v>
                </c:pt>
                <c:pt idx="37700">
                  <c:v>-94.388300000000001</c:v>
                </c:pt>
                <c:pt idx="37701">
                  <c:v>-94.379900000000006</c:v>
                </c:pt>
                <c:pt idx="37702">
                  <c:v>-94.373199999999997</c:v>
                </c:pt>
                <c:pt idx="37703">
                  <c:v>-94.367800000000003</c:v>
                </c:pt>
                <c:pt idx="37704">
                  <c:v>-94.363799999999998</c:v>
                </c:pt>
                <c:pt idx="37705">
                  <c:v>-94.360799999999998</c:v>
                </c:pt>
                <c:pt idx="37706">
                  <c:v>-94.358900000000006</c:v>
                </c:pt>
                <c:pt idx="37707">
                  <c:v>-94.357799999999997</c:v>
                </c:pt>
                <c:pt idx="37708">
                  <c:v>-94.357699999999994</c:v>
                </c:pt>
                <c:pt idx="37709">
                  <c:v>-94.3583</c:v>
                </c:pt>
                <c:pt idx="37710">
                  <c:v>-94.359499999999997</c:v>
                </c:pt>
                <c:pt idx="37711">
                  <c:v>-94.361500000000007</c:v>
                </c:pt>
                <c:pt idx="37712">
                  <c:v>-94.364099999999993</c:v>
                </c:pt>
                <c:pt idx="37713">
                  <c:v>-94.3673</c:v>
                </c:pt>
                <c:pt idx="37714">
                  <c:v>-94.371099999999998</c:v>
                </c:pt>
                <c:pt idx="37715">
                  <c:v>-94.375399999999999</c:v>
                </c:pt>
                <c:pt idx="37716">
                  <c:v>-94.380200000000002</c:v>
                </c:pt>
                <c:pt idx="37717">
                  <c:v>-94.385599999999997</c:v>
                </c:pt>
                <c:pt idx="37718">
                  <c:v>-94.391400000000004</c:v>
                </c:pt>
                <c:pt idx="37719">
                  <c:v>-94.397800000000004</c:v>
                </c:pt>
                <c:pt idx="37720">
                  <c:v>-94.404499999999999</c:v>
                </c:pt>
                <c:pt idx="37721">
                  <c:v>-94.411699999999996</c:v>
                </c:pt>
                <c:pt idx="37722">
                  <c:v>-94.419200000000004</c:v>
                </c:pt>
                <c:pt idx="37723">
                  <c:v>-94.427099999999996</c:v>
                </c:pt>
                <c:pt idx="37724">
                  <c:v>-94.435299999999998</c:v>
                </c:pt>
                <c:pt idx="37725">
                  <c:v>-94.443799999999996</c:v>
                </c:pt>
                <c:pt idx="37726">
                  <c:v>-94.452500000000001</c:v>
                </c:pt>
                <c:pt idx="37727">
                  <c:v>-94.461500000000001</c:v>
                </c:pt>
                <c:pt idx="37728">
                  <c:v>-94.470500000000001</c:v>
                </c:pt>
                <c:pt idx="37729">
                  <c:v>-94.479699999999994</c:v>
                </c:pt>
                <c:pt idx="37730">
                  <c:v>-71.236800000000002</c:v>
                </c:pt>
                <c:pt idx="37731">
                  <c:v>-20.584399999999999</c:v>
                </c:pt>
                <c:pt idx="37732">
                  <c:v>63.868299999999998</c:v>
                </c:pt>
                <c:pt idx="37733">
                  <c:v>197.172</c:v>
                </c:pt>
                <c:pt idx="37734">
                  <c:v>225.06200000000001</c:v>
                </c:pt>
                <c:pt idx="37735">
                  <c:v>225.12299999999999</c:v>
                </c:pt>
                <c:pt idx="37736">
                  <c:v>225.17400000000001</c:v>
                </c:pt>
                <c:pt idx="37737">
                  <c:v>225.21700000000001</c:v>
                </c:pt>
                <c:pt idx="37738">
                  <c:v>225.25200000000001</c:v>
                </c:pt>
                <c:pt idx="37739">
                  <c:v>225.28200000000001</c:v>
                </c:pt>
                <c:pt idx="37740">
                  <c:v>225.30500000000001</c:v>
                </c:pt>
                <c:pt idx="37741">
                  <c:v>225.32400000000001</c:v>
                </c:pt>
                <c:pt idx="37742">
                  <c:v>225.339</c:v>
                </c:pt>
                <c:pt idx="37743">
                  <c:v>225.34899999999999</c:v>
                </c:pt>
                <c:pt idx="37744">
                  <c:v>225.35599999999999</c:v>
                </c:pt>
                <c:pt idx="37745">
                  <c:v>225.36</c:v>
                </c:pt>
                <c:pt idx="37746">
                  <c:v>225.36199999999999</c:v>
                </c:pt>
                <c:pt idx="37747">
                  <c:v>225.36</c:v>
                </c:pt>
                <c:pt idx="37748">
                  <c:v>225.357</c:v>
                </c:pt>
                <c:pt idx="37749">
                  <c:v>225.351</c:v>
                </c:pt>
                <c:pt idx="37750">
                  <c:v>225.34299999999999</c:v>
                </c:pt>
                <c:pt idx="37751">
                  <c:v>225.334</c:v>
                </c:pt>
                <c:pt idx="37752">
                  <c:v>225.32300000000001</c:v>
                </c:pt>
                <c:pt idx="37753">
                  <c:v>225.31</c:v>
                </c:pt>
                <c:pt idx="37754">
                  <c:v>225.297</c:v>
                </c:pt>
                <c:pt idx="37755">
                  <c:v>225.28200000000001</c:v>
                </c:pt>
                <c:pt idx="37756">
                  <c:v>225.26599999999999</c:v>
                </c:pt>
                <c:pt idx="37757">
                  <c:v>225.249</c:v>
                </c:pt>
                <c:pt idx="37758">
                  <c:v>225.23099999999999</c:v>
                </c:pt>
                <c:pt idx="37759">
                  <c:v>225.21299999999999</c:v>
                </c:pt>
                <c:pt idx="37760">
                  <c:v>225.19300000000001</c:v>
                </c:pt>
                <c:pt idx="37761">
                  <c:v>225.17400000000001</c:v>
                </c:pt>
                <c:pt idx="37762">
                  <c:v>225.15299999999999</c:v>
                </c:pt>
                <c:pt idx="37763">
                  <c:v>225.13300000000001</c:v>
                </c:pt>
                <c:pt idx="37764">
                  <c:v>225.11199999999999</c:v>
                </c:pt>
                <c:pt idx="37765">
                  <c:v>225.09100000000001</c:v>
                </c:pt>
                <c:pt idx="37766">
                  <c:v>225.06899999999999</c:v>
                </c:pt>
                <c:pt idx="37767">
                  <c:v>225.048</c:v>
                </c:pt>
                <c:pt idx="37768">
                  <c:v>225.02600000000001</c:v>
                </c:pt>
                <c:pt idx="37769">
                  <c:v>225.005</c:v>
                </c:pt>
                <c:pt idx="37770">
                  <c:v>224.983</c:v>
                </c:pt>
                <c:pt idx="37771">
                  <c:v>224.96199999999999</c:v>
                </c:pt>
                <c:pt idx="37772">
                  <c:v>224.94</c:v>
                </c:pt>
                <c:pt idx="37773">
                  <c:v>224.91900000000001</c:v>
                </c:pt>
                <c:pt idx="37774">
                  <c:v>224.898</c:v>
                </c:pt>
                <c:pt idx="37775">
                  <c:v>212.91300000000001</c:v>
                </c:pt>
                <c:pt idx="37776">
                  <c:v>166.22</c:v>
                </c:pt>
                <c:pt idx="37777">
                  <c:v>88.244900000000001</c:v>
                </c:pt>
                <c:pt idx="37778">
                  <c:v>-18.8093</c:v>
                </c:pt>
                <c:pt idx="37779">
                  <c:v>-94.421899999999994</c:v>
                </c:pt>
                <c:pt idx="37780">
                  <c:v>-94.396100000000004</c:v>
                </c:pt>
                <c:pt idx="37781">
                  <c:v>-94.374700000000004</c:v>
                </c:pt>
                <c:pt idx="37782">
                  <c:v>-94.356899999999996</c:v>
                </c:pt>
                <c:pt idx="37783">
                  <c:v>-94.342299999999994</c:v>
                </c:pt>
                <c:pt idx="37784">
                  <c:v>-94.330299999999994</c:v>
                </c:pt>
                <c:pt idx="37785">
                  <c:v>-94.320700000000002</c:v>
                </c:pt>
                <c:pt idx="37786">
                  <c:v>-94.313199999999995</c:v>
                </c:pt>
                <c:pt idx="37787">
                  <c:v>-94.307400000000001</c:v>
                </c:pt>
                <c:pt idx="37788">
                  <c:v>-94.303200000000004</c:v>
                </c:pt>
                <c:pt idx="37789">
                  <c:v>-94.300399999999996</c:v>
                </c:pt>
                <c:pt idx="37790">
                  <c:v>-94.298900000000003</c:v>
                </c:pt>
                <c:pt idx="37791">
                  <c:v>-94.298500000000004</c:v>
                </c:pt>
                <c:pt idx="37792">
                  <c:v>-94.299099999999996</c:v>
                </c:pt>
                <c:pt idx="37793">
                  <c:v>-94.300600000000003</c:v>
                </c:pt>
                <c:pt idx="37794">
                  <c:v>-94.302899999999994</c:v>
                </c:pt>
                <c:pt idx="37795">
                  <c:v>-94.305999999999997</c:v>
                </c:pt>
                <c:pt idx="37796">
                  <c:v>-94.309899999999999</c:v>
                </c:pt>
                <c:pt idx="37797">
                  <c:v>-94.314400000000006</c:v>
                </c:pt>
                <c:pt idx="37798">
                  <c:v>-94.319500000000005</c:v>
                </c:pt>
                <c:pt idx="37799">
                  <c:v>-94.325299999999999</c:v>
                </c:pt>
                <c:pt idx="37800">
                  <c:v>-94.331699999999998</c:v>
                </c:pt>
                <c:pt idx="37801">
                  <c:v>-94.3386</c:v>
                </c:pt>
                <c:pt idx="37802">
                  <c:v>-94.346100000000007</c:v>
                </c:pt>
                <c:pt idx="37803">
                  <c:v>-94.353999999999999</c:v>
                </c:pt>
                <c:pt idx="37804">
                  <c:v>-94.362399999999994</c:v>
                </c:pt>
                <c:pt idx="37805">
                  <c:v>-94.371300000000005</c:v>
                </c:pt>
                <c:pt idx="37806">
                  <c:v>-94.380499999999998</c:v>
                </c:pt>
                <c:pt idx="37807">
                  <c:v>-94.390199999999993</c:v>
                </c:pt>
                <c:pt idx="37808">
                  <c:v>-94.400199999999998</c:v>
                </c:pt>
                <c:pt idx="37809">
                  <c:v>-94.410499999999999</c:v>
                </c:pt>
                <c:pt idx="37810">
                  <c:v>-94.421000000000006</c:v>
                </c:pt>
                <c:pt idx="37811">
                  <c:v>-94.431799999999996</c:v>
                </c:pt>
                <c:pt idx="37812">
                  <c:v>-94.442800000000005</c:v>
                </c:pt>
                <c:pt idx="37813">
                  <c:v>-94.453900000000004</c:v>
                </c:pt>
                <c:pt idx="37814">
                  <c:v>-94.465100000000007</c:v>
                </c:pt>
                <c:pt idx="37815">
                  <c:v>-94.476299999999995</c:v>
                </c:pt>
                <c:pt idx="37816">
                  <c:v>-94.4876</c:v>
                </c:pt>
                <c:pt idx="37817">
                  <c:v>-82.161500000000004</c:v>
                </c:pt>
                <c:pt idx="37818">
                  <c:v>-45.506300000000003</c:v>
                </c:pt>
                <c:pt idx="37819">
                  <c:v>19.048100000000002</c:v>
                </c:pt>
                <c:pt idx="37820">
                  <c:v>120.67</c:v>
                </c:pt>
                <c:pt idx="37821">
                  <c:v>225.077</c:v>
                </c:pt>
                <c:pt idx="37822">
                  <c:v>225.14599999999999</c:v>
                </c:pt>
                <c:pt idx="37823">
                  <c:v>225.20400000000001</c:v>
                </c:pt>
                <c:pt idx="37824">
                  <c:v>225.25399999999999</c:v>
                </c:pt>
                <c:pt idx="37825">
                  <c:v>225.29499999999999</c:v>
                </c:pt>
                <c:pt idx="37826">
                  <c:v>225.32900000000001</c:v>
                </c:pt>
                <c:pt idx="37827">
                  <c:v>225.357</c:v>
                </c:pt>
                <c:pt idx="37828">
                  <c:v>225.38</c:v>
                </c:pt>
                <c:pt idx="37829">
                  <c:v>225.398</c:v>
                </c:pt>
                <c:pt idx="37830">
                  <c:v>225.41200000000001</c:v>
                </c:pt>
                <c:pt idx="37831">
                  <c:v>225.422</c:v>
                </c:pt>
                <c:pt idx="37832">
                  <c:v>225.429</c:v>
                </c:pt>
                <c:pt idx="37833">
                  <c:v>225.43299999999999</c:v>
                </c:pt>
                <c:pt idx="37834">
                  <c:v>225.434</c:v>
                </c:pt>
                <c:pt idx="37835">
                  <c:v>225.43199999999999</c:v>
                </c:pt>
                <c:pt idx="37836">
                  <c:v>225.429</c:v>
                </c:pt>
                <c:pt idx="37837">
                  <c:v>225.423</c:v>
                </c:pt>
                <c:pt idx="37838">
                  <c:v>225.416</c:v>
                </c:pt>
                <c:pt idx="37839">
                  <c:v>225.40700000000001</c:v>
                </c:pt>
                <c:pt idx="37840">
                  <c:v>225.39699999999999</c:v>
                </c:pt>
                <c:pt idx="37841">
                  <c:v>225.386</c:v>
                </c:pt>
                <c:pt idx="37842">
                  <c:v>225.37299999999999</c:v>
                </c:pt>
                <c:pt idx="37843">
                  <c:v>225.36</c:v>
                </c:pt>
                <c:pt idx="37844">
                  <c:v>225.345</c:v>
                </c:pt>
                <c:pt idx="37845">
                  <c:v>225.33</c:v>
                </c:pt>
                <c:pt idx="37846">
                  <c:v>225.31399999999999</c:v>
                </c:pt>
                <c:pt idx="37847">
                  <c:v>225.298</c:v>
                </c:pt>
                <c:pt idx="37848">
                  <c:v>225.28100000000001</c:v>
                </c:pt>
                <c:pt idx="37849">
                  <c:v>225.26400000000001</c:v>
                </c:pt>
                <c:pt idx="37850">
                  <c:v>225.24600000000001</c:v>
                </c:pt>
                <c:pt idx="37851">
                  <c:v>225.22800000000001</c:v>
                </c:pt>
                <c:pt idx="37852">
                  <c:v>225.21</c:v>
                </c:pt>
                <c:pt idx="37853">
                  <c:v>225.191</c:v>
                </c:pt>
                <c:pt idx="37854">
                  <c:v>225.173</c:v>
                </c:pt>
                <c:pt idx="37855">
                  <c:v>225.154</c:v>
                </c:pt>
                <c:pt idx="37856">
                  <c:v>225.13499999999999</c:v>
                </c:pt>
                <c:pt idx="37857">
                  <c:v>210.88</c:v>
                </c:pt>
                <c:pt idx="37858">
                  <c:v>162.029</c:v>
                </c:pt>
                <c:pt idx="37859">
                  <c:v>81.507999999999996</c:v>
                </c:pt>
                <c:pt idx="37860">
                  <c:v>-28.748000000000001</c:v>
                </c:pt>
                <c:pt idx="37861">
                  <c:v>-94.522499999999994</c:v>
                </c:pt>
                <c:pt idx="37862">
                  <c:v>-94.497299999999996</c:v>
                </c:pt>
                <c:pt idx="37863">
                  <c:v>-94.476100000000002</c:v>
                </c:pt>
                <c:pt idx="37864">
                  <c:v>-94.458399999999997</c:v>
                </c:pt>
                <c:pt idx="37865">
                  <c:v>-94.443700000000007</c:v>
                </c:pt>
                <c:pt idx="37866">
                  <c:v>-94.431600000000003</c:v>
                </c:pt>
                <c:pt idx="37867">
                  <c:v>-94.421599999999998</c:v>
                </c:pt>
                <c:pt idx="37868">
                  <c:v>-94.413499999999999</c:v>
                </c:pt>
                <c:pt idx="37869">
                  <c:v>-94.4071</c:v>
                </c:pt>
                <c:pt idx="37870">
                  <c:v>-94.402100000000004</c:v>
                </c:pt>
                <c:pt idx="37871">
                  <c:v>-94.398399999999995</c:v>
                </c:pt>
                <c:pt idx="37872">
                  <c:v>-94.395700000000005</c:v>
                </c:pt>
                <c:pt idx="37873">
                  <c:v>-94.394099999999995</c:v>
                </c:pt>
                <c:pt idx="37874">
                  <c:v>-94.393299999999996</c:v>
                </c:pt>
                <c:pt idx="37875">
                  <c:v>-94.393299999999996</c:v>
                </c:pt>
                <c:pt idx="37876">
                  <c:v>-94.394099999999995</c:v>
                </c:pt>
                <c:pt idx="37877">
                  <c:v>-94.395499999999998</c:v>
                </c:pt>
                <c:pt idx="37878">
                  <c:v>-94.397599999999997</c:v>
                </c:pt>
                <c:pt idx="37879">
                  <c:v>-94.400300000000001</c:v>
                </c:pt>
                <c:pt idx="37880">
                  <c:v>-94.403499999999994</c:v>
                </c:pt>
                <c:pt idx="37881">
                  <c:v>-94.407300000000006</c:v>
                </c:pt>
                <c:pt idx="37882">
                  <c:v>-94.411600000000007</c:v>
                </c:pt>
                <c:pt idx="37883">
                  <c:v>-94.416499999999999</c:v>
                </c:pt>
                <c:pt idx="37884">
                  <c:v>-94.421800000000005</c:v>
                </c:pt>
                <c:pt idx="37885">
                  <c:v>-94.427700000000002</c:v>
                </c:pt>
                <c:pt idx="37886">
                  <c:v>-94.433999999999997</c:v>
                </c:pt>
                <c:pt idx="37887">
                  <c:v>-94.440799999999996</c:v>
                </c:pt>
                <c:pt idx="37888">
                  <c:v>-94.447999999999993</c:v>
                </c:pt>
                <c:pt idx="37889">
                  <c:v>-94.455600000000004</c:v>
                </c:pt>
                <c:pt idx="37890">
                  <c:v>-94.463700000000003</c:v>
                </c:pt>
                <c:pt idx="37891">
                  <c:v>-94.472099999999998</c:v>
                </c:pt>
                <c:pt idx="37892">
                  <c:v>-94.480900000000005</c:v>
                </c:pt>
                <c:pt idx="37893">
                  <c:v>-94.49</c:v>
                </c:pt>
                <c:pt idx="37894">
                  <c:v>-94.499300000000005</c:v>
                </c:pt>
                <c:pt idx="37895">
                  <c:v>-94.508899999999997</c:v>
                </c:pt>
                <c:pt idx="37896">
                  <c:v>-94.518699999999995</c:v>
                </c:pt>
                <c:pt idx="37897">
                  <c:v>-94.528599999999997</c:v>
                </c:pt>
                <c:pt idx="37898">
                  <c:v>-94.538700000000006</c:v>
                </c:pt>
                <c:pt idx="37899">
                  <c:v>-94.5488</c:v>
                </c:pt>
                <c:pt idx="37900">
                  <c:v>-94.558899999999994</c:v>
                </c:pt>
                <c:pt idx="37901">
                  <c:v>-94.568899999999999</c:v>
                </c:pt>
                <c:pt idx="37902">
                  <c:v>-89.194199999999995</c:v>
                </c:pt>
                <c:pt idx="37903">
                  <c:v>-57.654499999999999</c:v>
                </c:pt>
                <c:pt idx="37904">
                  <c:v>2.8437100000000002</c:v>
                </c:pt>
                <c:pt idx="37905">
                  <c:v>100.361</c:v>
                </c:pt>
                <c:pt idx="37906">
                  <c:v>225.24700000000001</c:v>
                </c:pt>
                <c:pt idx="37907">
                  <c:v>225.31399999999999</c:v>
                </c:pt>
                <c:pt idx="37908">
                  <c:v>225.37</c:v>
                </c:pt>
                <c:pt idx="37909">
                  <c:v>225.417</c:v>
                </c:pt>
                <c:pt idx="37910">
                  <c:v>225.45500000000001</c:v>
                </c:pt>
                <c:pt idx="37911">
                  <c:v>225.48599999999999</c:v>
                </c:pt>
                <c:pt idx="37912">
                  <c:v>225.511</c:v>
                </c:pt>
                <c:pt idx="37913">
                  <c:v>225.53</c:v>
                </c:pt>
                <c:pt idx="37914">
                  <c:v>225.54400000000001</c:v>
                </c:pt>
                <c:pt idx="37915">
                  <c:v>225.554</c:v>
                </c:pt>
                <c:pt idx="37916">
                  <c:v>225.56</c:v>
                </c:pt>
                <c:pt idx="37917">
                  <c:v>225.56200000000001</c:v>
                </c:pt>
                <c:pt idx="37918">
                  <c:v>225.56100000000001</c:v>
                </c:pt>
                <c:pt idx="37919">
                  <c:v>225.55699999999999</c:v>
                </c:pt>
                <c:pt idx="37920">
                  <c:v>225.55</c:v>
                </c:pt>
                <c:pt idx="37921">
                  <c:v>225.542</c:v>
                </c:pt>
                <c:pt idx="37922">
                  <c:v>225.53100000000001</c:v>
                </c:pt>
                <c:pt idx="37923">
                  <c:v>225.518</c:v>
                </c:pt>
                <c:pt idx="37924">
                  <c:v>225.50399999999999</c:v>
                </c:pt>
                <c:pt idx="37925">
                  <c:v>225.489</c:v>
                </c:pt>
                <c:pt idx="37926">
                  <c:v>225.47200000000001</c:v>
                </c:pt>
                <c:pt idx="37927">
                  <c:v>225.45400000000001</c:v>
                </c:pt>
                <c:pt idx="37928">
                  <c:v>225.434</c:v>
                </c:pt>
                <c:pt idx="37929">
                  <c:v>225.41399999999999</c:v>
                </c:pt>
                <c:pt idx="37930">
                  <c:v>225.39400000000001</c:v>
                </c:pt>
                <c:pt idx="37931">
                  <c:v>225.37200000000001</c:v>
                </c:pt>
                <c:pt idx="37932">
                  <c:v>225.35</c:v>
                </c:pt>
                <c:pt idx="37933">
                  <c:v>225.328</c:v>
                </c:pt>
                <c:pt idx="37934">
                  <c:v>225.30500000000001</c:v>
                </c:pt>
                <c:pt idx="37935">
                  <c:v>225.28200000000001</c:v>
                </c:pt>
                <c:pt idx="37936">
                  <c:v>225.25899999999999</c:v>
                </c:pt>
                <c:pt idx="37937">
                  <c:v>225.23500000000001</c:v>
                </c:pt>
                <c:pt idx="37938">
                  <c:v>225.21100000000001</c:v>
                </c:pt>
                <c:pt idx="37939">
                  <c:v>225.18799999999999</c:v>
                </c:pt>
                <c:pt idx="37940">
                  <c:v>225.16399999999999</c:v>
                </c:pt>
                <c:pt idx="37941">
                  <c:v>225.14099999999999</c:v>
                </c:pt>
                <c:pt idx="37942">
                  <c:v>225.11699999999999</c:v>
                </c:pt>
                <c:pt idx="37943">
                  <c:v>225.09399999999999</c:v>
                </c:pt>
                <c:pt idx="37944">
                  <c:v>225.071</c:v>
                </c:pt>
                <c:pt idx="37945">
                  <c:v>199.893</c:v>
                </c:pt>
                <c:pt idx="37946">
                  <c:v>143.892</c:v>
                </c:pt>
                <c:pt idx="37947">
                  <c:v>59.515999999999998</c:v>
                </c:pt>
                <c:pt idx="37948">
                  <c:v>-52.1419</c:v>
                </c:pt>
                <c:pt idx="37949">
                  <c:v>-94.483400000000003</c:v>
                </c:pt>
                <c:pt idx="37950">
                  <c:v>-94.457800000000006</c:v>
                </c:pt>
                <c:pt idx="37951">
                  <c:v>-94.436300000000003</c:v>
                </c:pt>
                <c:pt idx="37952">
                  <c:v>-94.418300000000002</c:v>
                </c:pt>
                <c:pt idx="37953">
                  <c:v>-94.403199999999998</c:v>
                </c:pt>
                <c:pt idx="37954">
                  <c:v>-94.390600000000006</c:v>
                </c:pt>
                <c:pt idx="37955">
                  <c:v>-94.380200000000002</c:v>
                </c:pt>
                <c:pt idx="37956">
                  <c:v>-94.371799999999993</c:v>
                </c:pt>
                <c:pt idx="37957">
                  <c:v>-94.365099999999998</c:v>
                </c:pt>
                <c:pt idx="37958">
                  <c:v>-94.359800000000007</c:v>
                </c:pt>
                <c:pt idx="37959">
                  <c:v>-94.355800000000002</c:v>
                </c:pt>
                <c:pt idx="37960">
                  <c:v>-94.352999999999994</c:v>
                </c:pt>
                <c:pt idx="37961">
                  <c:v>-94.351200000000006</c:v>
                </c:pt>
                <c:pt idx="37962">
                  <c:v>-94.350300000000004</c:v>
                </c:pt>
                <c:pt idx="37963">
                  <c:v>-94.350300000000004</c:v>
                </c:pt>
                <c:pt idx="37964">
                  <c:v>-94.350999999999999</c:v>
                </c:pt>
                <c:pt idx="37965">
                  <c:v>-94.352500000000006</c:v>
                </c:pt>
                <c:pt idx="37966">
                  <c:v>-94.354600000000005</c:v>
                </c:pt>
                <c:pt idx="37967">
                  <c:v>-94.357299999999995</c:v>
                </c:pt>
                <c:pt idx="37968">
                  <c:v>-94.360699999999994</c:v>
                </c:pt>
                <c:pt idx="37969">
                  <c:v>-94.364599999999996</c:v>
                </c:pt>
                <c:pt idx="37970">
                  <c:v>-94.369100000000003</c:v>
                </c:pt>
                <c:pt idx="37971">
                  <c:v>-94.373999999999995</c:v>
                </c:pt>
                <c:pt idx="37972">
                  <c:v>-94.379499999999993</c:v>
                </c:pt>
                <c:pt idx="37973">
                  <c:v>-94.385400000000004</c:v>
                </c:pt>
                <c:pt idx="37974">
                  <c:v>-94.391800000000003</c:v>
                </c:pt>
                <c:pt idx="37975">
                  <c:v>-94.398600000000002</c:v>
                </c:pt>
                <c:pt idx="37976">
                  <c:v>-94.405799999999999</c:v>
                </c:pt>
                <c:pt idx="37977">
                  <c:v>-94.413399999999996</c:v>
                </c:pt>
                <c:pt idx="37978">
                  <c:v>-94.421300000000002</c:v>
                </c:pt>
                <c:pt idx="37979">
                  <c:v>-94.429500000000004</c:v>
                </c:pt>
                <c:pt idx="37980">
                  <c:v>-94.438000000000002</c:v>
                </c:pt>
                <c:pt idx="37981">
                  <c:v>-94.446700000000007</c:v>
                </c:pt>
                <c:pt idx="37982">
                  <c:v>-94.455600000000004</c:v>
                </c:pt>
                <c:pt idx="37983">
                  <c:v>-94.464600000000004</c:v>
                </c:pt>
                <c:pt idx="37984">
                  <c:v>-92.777199999999993</c:v>
                </c:pt>
                <c:pt idx="37985">
                  <c:v>-65.779399999999995</c:v>
                </c:pt>
                <c:pt idx="37986">
                  <c:v>-10.9917</c:v>
                </c:pt>
                <c:pt idx="37987">
                  <c:v>78.812399999999997</c:v>
                </c:pt>
                <c:pt idx="37988">
                  <c:v>220.29599999999999</c:v>
                </c:pt>
                <c:pt idx="37989">
                  <c:v>225.05500000000001</c:v>
                </c:pt>
                <c:pt idx="37990">
                  <c:v>225.114</c:v>
                </c:pt>
                <c:pt idx="37991">
                  <c:v>225.16300000000001</c:v>
                </c:pt>
                <c:pt idx="37992">
                  <c:v>225.20500000000001</c:v>
                </c:pt>
                <c:pt idx="37993">
                  <c:v>225.239</c:v>
                </c:pt>
                <c:pt idx="37994">
                  <c:v>225.268</c:v>
                </c:pt>
                <c:pt idx="37995">
                  <c:v>225.291</c:v>
                </c:pt>
                <c:pt idx="37996">
                  <c:v>225.309</c:v>
                </c:pt>
                <c:pt idx="37997">
                  <c:v>225.32300000000001</c:v>
                </c:pt>
                <c:pt idx="37998">
                  <c:v>225.333</c:v>
                </c:pt>
                <c:pt idx="37999">
                  <c:v>225.34</c:v>
                </c:pt>
                <c:pt idx="38000">
                  <c:v>225.34399999999999</c:v>
                </c:pt>
                <c:pt idx="38001">
                  <c:v>225.345</c:v>
                </c:pt>
                <c:pt idx="38002">
                  <c:v>225.34299999999999</c:v>
                </c:pt>
                <c:pt idx="38003">
                  <c:v>225.34</c:v>
                </c:pt>
                <c:pt idx="38004">
                  <c:v>225.334</c:v>
                </c:pt>
                <c:pt idx="38005">
                  <c:v>225.327</c:v>
                </c:pt>
                <c:pt idx="38006">
                  <c:v>225.31700000000001</c:v>
                </c:pt>
                <c:pt idx="38007">
                  <c:v>225.30699999999999</c:v>
                </c:pt>
                <c:pt idx="38008">
                  <c:v>225.29499999999999</c:v>
                </c:pt>
                <c:pt idx="38009">
                  <c:v>225.28100000000001</c:v>
                </c:pt>
                <c:pt idx="38010">
                  <c:v>225.267</c:v>
                </c:pt>
                <c:pt idx="38011">
                  <c:v>225.251</c:v>
                </c:pt>
                <c:pt idx="38012">
                  <c:v>225.23500000000001</c:v>
                </c:pt>
                <c:pt idx="38013">
                  <c:v>225.21700000000001</c:v>
                </c:pt>
                <c:pt idx="38014">
                  <c:v>225.19900000000001</c:v>
                </c:pt>
                <c:pt idx="38015">
                  <c:v>225.18100000000001</c:v>
                </c:pt>
                <c:pt idx="38016">
                  <c:v>225.161</c:v>
                </c:pt>
                <c:pt idx="38017">
                  <c:v>225.142</c:v>
                </c:pt>
                <c:pt idx="38018">
                  <c:v>225.12200000000001</c:v>
                </c:pt>
                <c:pt idx="38019">
                  <c:v>225.101</c:v>
                </c:pt>
                <c:pt idx="38020">
                  <c:v>225.08099999999999</c:v>
                </c:pt>
                <c:pt idx="38021">
                  <c:v>225.06</c:v>
                </c:pt>
                <c:pt idx="38022">
                  <c:v>225.03899999999999</c:v>
                </c:pt>
                <c:pt idx="38023">
                  <c:v>225.018</c:v>
                </c:pt>
                <c:pt idx="38024">
                  <c:v>224.99700000000001</c:v>
                </c:pt>
                <c:pt idx="38025">
                  <c:v>224.977</c:v>
                </c:pt>
                <c:pt idx="38026">
                  <c:v>224.95599999999999</c:v>
                </c:pt>
                <c:pt idx="38027">
                  <c:v>224.93600000000001</c:v>
                </c:pt>
                <c:pt idx="38028">
                  <c:v>224.91499999999999</c:v>
                </c:pt>
                <c:pt idx="38029">
                  <c:v>224.89500000000001</c:v>
                </c:pt>
                <c:pt idx="38030">
                  <c:v>198.96100000000001</c:v>
                </c:pt>
                <c:pt idx="38031">
                  <c:v>139.50800000000001</c:v>
                </c:pt>
                <c:pt idx="38032">
                  <c:v>49.619</c:v>
                </c:pt>
                <c:pt idx="38033">
                  <c:v>-68.900300000000001</c:v>
                </c:pt>
                <c:pt idx="38034">
                  <c:v>-94.414299999999997</c:v>
                </c:pt>
                <c:pt idx="38035">
                  <c:v>-94.390699999999995</c:v>
                </c:pt>
                <c:pt idx="38036">
                  <c:v>-94.371099999999998</c:v>
                </c:pt>
                <c:pt idx="38037">
                  <c:v>-94.354900000000001</c:v>
                </c:pt>
                <c:pt idx="38038">
                  <c:v>-94.3416</c:v>
                </c:pt>
                <c:pt idx="38039">
                  <c:v>-94.3309</c:v>
                </c:pt>
                <c:pt idx="38040">
                  <c:v>-94.322400000000002</c:v>
                </c:pt>
                <c:pt idx="38041">
                  <c:v>-94.315799999999996</c:v>
                </c:pt>
                <c:pt idx="38042">
                  <c:v>-94.310900000000004</c:v>
                </c:pt>
                <c:pt idx="38043">
                  <c:v>-94.307500000000005</c:v>
                </c:pt>
                <c:pt idx="38044">
                  <c:v>-94.305300000000003</c:v>
                </c:pt>
                <c:pt idx="38045">
                  <c:v>-94.304400000000001</c:v>
                </c:pt>
                <c:pt idx="38046">
                  <c:v>-94.304500000000004</c:v>
                </c:pt>
                <c:pt idx="38047">
                  <c:v>-94.305499999999995</c:v>
                </c:pt>
                <c:pt idx="38048">
                  <c:v>-94.307400000000001</c:v>
                </c:pt>
                <c:pt idx="38049">
                  <c:v>-94.310199999999995</c:v>
                </c:pt>
                <c:pt idx="38050">
                  <c:v>-94.313599999999994</c:v>
                </c:pt>
                <c:pt idx="38051">
                  <c:v>-94.317700000000002</c:v>
                </c:pt>
                <c:pt idx="38052">
                  <c:v>-94.322500000000005</c:v>
                </c:pt>
                <c:pt idx="38053">
                  <c:v>-94.3279</c:v>
                </c:pt>
                <c:pt idx="38054">
                  <c:v>-94.3339</c:v>
                </c:pt>
                <c:pt idx="38055">
                  <c:v>-94.340400000000002</c:v>
                </c:pt>
                <c:pt idx="38056">
                  <c:v>-94.347499999999997</c:v>
                </c:pt>
                <c:pt idx="38057">
                  <c:v>-94.355000000000004</c:v>
                </c:pt>
                <c:pt idx="38058">
                  <c:v>-94.363100000000003</c:v>
                </c:pt>
                <c:pt idx="38059">
                  <c:v>-94.371600000000001</c:v>
                </c:pt>
                <c:pt idx="38060">
                  <c:v>-94.380499999999998</c:v>
                </c:pt>
                <c:pt idx="38061">
                  <c:v>-94.389799999999994</c:v>
                </c:pt>
                <c:pt idx="38062">
                  <c:v>-94.399500000000003</c:v>
                </c:pt>
                <c:pt idx="38063">
                  <c:v>-94.409499999999994</c:v>
                </c:pt>
                <c:pt idx="38064">
                  <c:v>-94.419799999999995</c:v>
                </c:pt>
                <c:pt idx="38065">
                  <c:v>-94.430400000000006</c:v>
                </c:pt>
                <c:pt idx="38066">
                  <c:v>-94.441100000000006</c:v>
                </c:pt>
                <c:pt idx="38067">
                  <c:v>-94.452100000000002</c:v>
                </c:pt>
                <c:pt idx="38068">
                  <c:v>-94.463200000000001</c:v>
                </c:pt>
                <c:pt idx="38069">
                  <c:v>-94.474400000000003</c:v>
                </c:pt>
                <c:pt idx="38070">
                  <c:v>-94.485600000000005</c:v>
                </c:pt>
                <c:pt idx="38071">
                  <c:v>-94.496799999999993</c:v>
                </c:pt>
                <c:pt idx="38072">
                  <c:v>-86.402600000000007</c:v>
                </c:pt>
                <c:pt idx="38073">
                  <c:v>-54.226700000000001</c:v>
                </c:pt>
                <c:pt idx="38074">
                  <c:v>4.8708999999999998</c:v>
                </c:pt>
                <c:pt idx="38075">
                  <c:v>98.683999999999997</c:v>
                </c:pt>
                <c:pt idx="38076">
                  <c:v>225.09100000000001</c:v>
                </c:pt>
                <c:pt idx="38077">
                  <c:v>225.16200000000001</c:v>
                </c:pt>
                <c:pt idx="38078">
                  <c:v>225.221</c:v>
                </c:pt>
                <c:pt idx="38079">
                  <c:v>225.27099999999999</c:v>
                </c:pt>
                <c:pt idx="38080">
                  <c:v>225.31299999999999</c:v>
                </c:pt>
                <c:pt idx="38081">
                  <c:v>225.34800000000001</c:v>
                </c:pt>
                <c:pt idx="38082">
                  <c:v>225.37700000000001</c:v>
                </c:pt>
                <c:pt idx="38083">
                  <c:v>225.4</c:v>
                </c:pt>
                <c:pt idx="38084">
                  <c:v>225.41800000000001</c:v>
                </c:pt>
                <c:pt idx="38085">
                  <c:v>225.43199999999999</c:v>
                </c:pt>
                <c:pt idx="38086">
                  <c:v>225.44300000000001</c:v>
                </c:pt>
                <c:pt idx="38087">
                  <c:v>225.44900000000001</c:v>
                </c:pt>
                <c:pt idx="38088">
                  <c:v>225.453</c:v>
                </c:pt>
                <c:pt idx="38089">
                  <c:v>225.45400000000001</c:v>
                </c:pt>
                <c:pt idx="38090">
                  <c:v>225.453</c:v>
                </c:pt>
                <c:pt idx="38091">
                  <c:v>225.44900000000001</c:v>
                </c:pt>
                <c:pt idx="38092">
                  <c:v>225.44300000000001</c:v>
                </c:pt>
                <c:pt idx="38093">
                  <c:v>225.43600000000001</c:v>
                </c:pt>
                <c:pt idx="38094">
                  <c:v>225.42699999999999</c:v>
                </c:pt>
                <c:pt idx="38095">
                  <c:v>225.416</c:v>
                </c:pt>
                <c:pt idx="38096">
                  <c:v>225.405</c:v>
                </c:pt>
                <c:pt idx="38097">
                  <c:v>225.392</c:v>
                </c:pt>
                <c:pt idx="38098">
                  <c:v>225.37799999999999</c:v>
                </c:pt>
                <c:pt idx="38099">
                  <c:v>225.363</c:v>
                </c:pt>
                <c:pt idx="38100">
                  <c:v>225.34800000000001</c:v>
                </c:pt>
                <c:pt idx="38101">
                  <c:v>225.33199999999999</c:v>
                </c:pt>
                <c:pt idx="38102">
                  <c:v>225.315</c:v>
                </c:pt>
                <c:pt idx="38103">
                  <c:v>225.298</c:v>
                </c:pt>
                <c:pt idx="38104">
                  <c:v>225.28100000000001</c:v>
                </c:pt>
                <c:pt idx="38105">
                  <c:v>225.26300000000001</c:v>
                </c:pt>
                <c:pt idx="38106">
                  <c:v>225.244</c:v>
                </c:pt>
                <c:pt idx="38107">
                  <c:v>225.226</c:v>
                </c:pt>
                <c:pt idx="38108">
                  <c:v>225.20699999999999</c:v>
                </c:pt>
                <c:pt idx="38109">
                  <c:v>225.18899999999999</c:v>
                </c:pt>
                <c:pt idx="38110">
                  <c:v>225.17</c:v>
                </c:pt>
                <c:pt idx="38111">
                  <c:v>225.15100000000001</c:v>
                </c:pt>
                <c:pt idx="38112">
                  <c:v>206.56800000000001</c:v>
                </c:pt>
                <c:pt idx="38113">
                  <c:v>154.08600000000001</c:v>
                </c:pt>
                <c:pt idx="38114">
                  <c:v>70.467200000000005</c:v>
                </c:pt>
                <c:pt idx="38115">
                  <c:v>-42.558199999999999</c:v>
                </c:pt>
                <c:pt idx="38116">
                  <c:v>-94.526799999999994</c:v>
                </c:pt>
                <c:pt idx="38117">
                  <c:v>-94.501900000000006</c:v>
                </c:pt>
                <c:pt idx="38118">
                  <c:v>-94.481099999999998</c:v>
                </c:pt>
                <c:pt idx="38119">
                  <c:v>-94.463800000000006</c:v>
                </c:pt>
                <c:pt idx="38120">
                  <c:v>-94.449299999999994</c:v>
                </c:pt>
                <c:pt idx="38121">
                  <c:v>-94.437299999999993</c:v>
                </c:pt>
                <c:pt idx="38122">
                  <c:v>-94.427499999999995</c:v>
                </c:pt>
                <c:pt idx="38123">
                  <c:v>-94.419499999999999</c:v>
                </c:pt>
                <c:pt idx="38124">
                  <c:v>-94.4131</c:v>
                </c:pt>
                <c:pt idx="38125">
                  <c:v>-94.408199999999994</c:v>
                </c:pt>
                <c:pt idx="38126">
                  <c:v>-94.404399999999995</c:v>
                </c:pt>
                <c:pt idx="38127">
                  <c:v>-94.401700000000005</c:v>
                </c:pt>
                <c:pt idx="38128">
                  <c:v>-94.4</c:v>
                </c:pt>
                <c:pt idx="38129">
                  <c:v>-94.399100000000004</c:v>
                </c:pt>
                <c:pt idx="38130">
                  <c:v>-94.399000000000001</c:v>
                </c:pt>
                <c:pt idx="38131">
                  <c:v>-94.399600000000007</c:v>
                </c:pt>
                <c:pt idx="38132">
                  <c:v>-94.400800000000004</c:v>
                </c:pt>
                <c:pt idx="38133">
                  <c:v>-94.402699999999996</c:v>
                </c:pt>
                <c:pt idx="38134">
                  <c:v>-94.405100000000004</c:v>
                </c:pt>
                <c:pt idx="38135">
                  <c:v>-94.408100000000005</c:v>
                </c:pt>
                <c:pt idx="38136">
                  <c:v>-94.411600000000007</c:v>
                </c:pt>
                <c:pt idx="38137">
                  <c:v>-94.415700000000001</c:v>
                </c:pt>
                <c:pt idx="38138">
                  <c:v>-94.420299999999997</c:v>
                </c:pt>
                <c:pt idx="38139">
                  <c:v>-94.425299999999993</c:v>
                </c:pt>
                <c:pt idx="38140">
                  <c:v>-94.430800000000005</c:v>
                </c:pt>
                <c:pt idx="38141">
                  <c:v>-94.436899999999994</c:v>
                </c:pt>
                <c:pt idx="38142">
                  <c:v>-94.443299999999994</c:v>
                </c:pt>
                <c:pt idx="38143">
                  <c:v>-94.450199999999995</c:v>
                </c:pt>
                <c:pt idx="38144">
                  <c:v>-94.457599999999999</c:v>
                </c:pt>
                <c:pt idx="38145">
                  <c:v>-94.465299999999999</c:v>
                </c:pt>
                <c:pt idx="38146">
                  <c:v>-94.473399999999998</c:v>
                </c:pt>
                <c:pt idx="38147">
                  <c:v>-94.481800000000007</c:v>
                </c:pt>
                <c:pt idx="38148">
                  <c:v>-94.490600000000001</c:v>
                </c:pt>
                <c:pt idx="38149">
                  <c:v>-94.499600000000001</c:v>
                </c:pt>
                <c:pt idx="38150">
                  <c:v>-94.508899999999997</c:v>
                </c:pt>
                <c:pt idx="38151">
                  <c:v>-94.5184</c:v>
                </c:pt>
                <c:pt idx="38152">
                  <c:v>-94.528099999999995</c:v>
                </c:pt>
                <c:pt idx="38153">
                  <c:v>-94.537800000000004</c:v>
                </c:pt>
                <c:pt idx="38154">
                  <c:v>-94.547700000000006</c:v>
                </c:pt>
                <c:pt idx="38155">
                  <c:v>-94.557500000000005</c:v>
                </c:pt>
                <c:pt idx="38156">
                  <c:v>-94.567300000000003</c:v>
                </c:pt>
                <c:pt idx="38157">
                  <c:v>-78.020899999999997</c:v>
                </c:pt>
                <c:pt idx="38158">
                  <c:v>-34.320700000000002</c:v>
                </c:pt>
                <c:pt idx="38159">
                  <c:v>41.348700000000001</c:v>
                </c:pt>
                <c:pt idx="38160">
                  <c:v>160.982</c:v>
                </c:pt>
                <c:pt idx="38161">
                  <c:v>225.26</c:v>
                </c:pt>
                <c:pt idx="38162">
                  <c:v>225.32300000000001</c:v>
                </c:pt>
                <c:pt idx="38163">
                  <c:v>225.375</c:v>
                </c:pt>
                <c:pt idx="38164">
                  <c:v>225.41800000000001</c:v>
                </c:pt>
                <c:pt idx="38165">
                  <c:v>225.453</c:v>
                </c:pt>
                <c:pt idx="38166">
                  <c:v>225.482</c:v>
                </c:pt>
                <c:pt idx="38167">
                  <c:v>225.50399999999999</c:v>
                </c:pt>
                <c:pt idx="38168">
                  <c:v>225.52099999999999</c:v>
                </c:pt>
                <c:pt idx="38169">
                  <c:v>225.53299999999999</c:v>
                </c:pt>
                <c:pt idx="38170">
                  <c:v>225.542</c:v>
                </c:pt>
                <c:pt idx="38171">
                  <c:v>225.54599999999999</c:v>
                </c:pt>
                <c:pt idx="38172">
                  <c:v>225.547</c:v>
                </c:pt>
                <c:pt idx="38173">
                  <c:v>225.54499999999999</c:v>
                </c:pt>
                <c:pt idx="38174">
                  <c:v>225.54</c:v>
                </c:pt>
                <c:pt idx="38175">
                  <c:v>225.53299999999999</c:v>
                </c:pt>
                <c:pt idx="38176">
                  <c:v>225.524</c:v>
                </c:pt>
                <c:pt idx="38177">
                  <c:v>225.51300000000001</c:v>
                </c:pt>
                <c:pt idx="38178">
                  <c:v>225.5</c:v>
                </c:pt>
                <c:pt idx="38179">
                  <c:v>225.48500000000001</c:v>
                </c:pt>
                <c:pt idx="38180">
                  <c:v>225.46899999999999</c:v>
                </c:pt>
                <c:pt idx="38181">
                  <c:v>225.452</c:v>
                </c:pt>
                <c:pt idx="38182">
                  <c:v>225.434</c:v>
                </c:pt>
                <c:pt idx="38183">
                  <c:v>225.41399999999999</c:v>
                </c:pt>
                <c:pt idx="38184">
                  <c:v>225.39400000000001</c:v>
                </c:pt>
                <c:pt idx="38185">
                  <c:v>225.374</c:v>
                </c:pt>
                <c:pt idx="38186">
                  <c:v>225.352</c:v>
                </c:pt>
                <c:pt idx="38187">
                  <c:v>225.33</c:v>
                </c:pt>
                <c:pt idx="38188">
                  <c:v>225.30799999999999</c:v>
                </c:pt>
                <c:pt idx="38189">
                  <c:v>225.285</c:v>
                </c:pt>
                <c:pt idx="38190">
                  <c:v>225.262</c:v>
                </c:pt>
                <c:pt idx="38191">
                  <c:v>225.239</c:v>
                </c:pt>
                <c:pt idx="38192">
                  <c:v>225.21600000000001</c:v>
                </c:pt>
                <c:pt idx="38193">
                  <c:v>225.19200000000001</c:v>
                </c:pt>
                <c:pt idx="38194">
                  <c:v>225.16900000000001</c:v>
                </c:pt>
                <c:pt idx="38195">
                  <c:v>225.14500000000001</c:v>
                </c:pt>
                <c:pt idx="38196">
                  <c:v>225.12200000000001</c:v>
                </c:pt>
                <c:pt idx="38197">
                  <c:v>225.09899999999999</c:v>
                </c:pt>
                <c:pt idx="38198">
                  <c:v>225.07599999999999</c:v>
                </c:pt>
                <c:pt idx="38199">
                  <c:v>225.053</c:v>
                </c:pt>
                <c:pt idx="38200">
                  <c:v>203.23599999999999</c:v>
                </c:pt>
                <c:pt idx="38201">
                  <c:v>150.16399999999999</c:v>
                </c:pt>
                <c:pt idx="38202">
                  <c:v>68.432400000000001</c:v>
                </c:pt>
                <c:pt idx="38203">
                  <c:v>-40.7271</c:v>
                </c:pt>
                <c:pt idx="38204">
                  <c:v>-94.478200000000001</c:v>
                </c:pt>
                <c:pt idx="38205">
                  <c:v>-94.452299999999994</c:v>
                </c:pt>
                <c:pt idx="38206">
                  <c:v>-94.430499999999995</c:v>
                </c:pt>
                <c:pt idx="38207">
                  <c:v>-94.412300000000002</c:v>
                </c:pt>
                <c:pt idx="38208">
                  <c:v>-94.397000000000006</c:v>
                </c:pt>
                <c:pt idx="38209">
                  <c:v>-94.384299999999996</c:v>
                </c:pt>
                <c:pt idx="38210">
                  <c:v>-94.373800000000003</c:v>
                </c:pt>
                <c:pt idx="38211">
                  <c:v>-94.365300000000005</c:v>
                </c:pt>
                <c:pt idx="38212">
                  <c:v>-94.358500000000006</c:v>
                </c:pt>
                <c:pt idx="38213">
                  <c:v>-94.353099999999998</c:v>
                </c:pt>
                <c:pt idx="38214">
                  <c:v>-94.349000000000004</c:v>
                </c:pt>
                <c:pt idx="38215">
                  <c:v>-94.346199999999996</c:v>
                </c:pt>
                <c:pt idx="38216">
                  <c:v>-94.344300000000004</c:v>
                </c:pt>
                <c:pt idx="38217">
                  <c:v>-94.343400000000003</c:v>
                </c:pt>
                <c:pt idx="38218">
                  <c:v>-94.343299999999999</c:v>
                </c:pt>
                <c:pt idx="38219">
                  <c:v>-94.343999999999994</c:v>
                </c:pt>
                <c:pt idx="38220">
                  <c:v>-94.345399999999998</c:v>
                </c:pt>
                <c:pt idx="38221">
                  <c:v>-94.347499999999997</c:v>
                </c:pt>
                <c:pt idx="38222">
                  <c:v>-94.350200000000001</c:v>
                </c:pt>
                <c:pt idx="38223">
                  <c:v>-94.353499999999997</c:v>
                </c:pt>
                <c:pt idx="38224">
                  <c:v>-94.357399999999998</c:v>
                </c:pt>
                <c:pt idx="38225">
                  <c:v>-94.361800000000002</c:v>
                </c:pt>
                <c:pt idx="38226">
                  <c:v>-94.366799999999998</c:v>
                </c:pt>
                <c:pt idx="38227">
                  <c:v>-94.372200000000007</c:v>
                </c:pt>
                <c:pt idx="38228">
                  <c:v>-94.378200000000007</c:v>
                </c:pt>
                <c:pt idx="38229">
                  <c:v>-94.384500000000003</c:v>
                </c:pt>
                <c:pt idx="38230">
                  <c:v>-94.391300000000001</c:v>
                </c:pt>
                <c:pt idx="38231">
                  <c:v>-94.398600000000002</c:v>
                </c:pt>
                <c:pt idx="38232">
                  <c:v>-94.406099999999995</c:v>
                </c:pt>
                <c:pt idx="38233">
                  <c:v>-94.414100000000005</c:v>
                </c:pt>
                <c:pt idx="38234">
                  <c:v>-94.422300000000007</c:v>
                </c:pt>
                <c:pt idx="38235">
                  <c:v>-94.430800000000005</c:v>
                </c:pt>
                <c:pt idx="38236">
                  <c:v>-94.439599999999999</c:v>
                </c:pt>
                <c:pt idx="38237">
                  <c:v>-94.448499999999996</c:v>
                </c:pt>
                <c:pt idx="38238">
                  <c:v>-94.457599999999999</c:v>
                </c:pt>
                <c:pt idx="38239">
                  <c:v>-89.626199999999997</c:v>
                </c:pt>
                <c:pt idx="38240">
                  <c:v>-59.467500000000001</c:v>
                </c:pt>
                <c:pt idx="38241">
                  <c:v>-1.02285</c:v>
                </c:pt>
                <c:pt idx="38242">
                  <c:v>93.791899999999998</c:v>
                </c:pt>
                <c:pt idx="38243">
                  <c:v>224.976</c:v>
                </c:pt>
                <c:pt idx="38244">
                  <c:v>225.04400000000001</c:v>
                </c:pt>
                <c:pt idx="38245">
                  <c:v>225.102</c:v>
                </c:pt>
                <c:pt idx="38246">
                  <c:v>225.15100000000001</c:v>
                </c:pt>
                <c:pt idx="38247">
                  <c:v>225.19200000000001</c:v>
                </c:pt>
                <c:pt idx="38248">
                  <c:v>225.22499999999999</c:v>
                </c:pt>
                <c:pt idx="38249">
                  <c:v>225.25299999999999</c:v>
                </c:pt>
                <c:pt idx="38250">
                  <c:v>225.27600000000001</c:v>
                </c:pt>
                <c:pt idx="38251">
                  <c:v>225.29400000000001</c:v>
                </c:pt>
                <c:pt idx="38252">
                  <c:v>225.30799999999999</c:v>
                </c:pt>
                <c:pt idx="38253">
                  <c:v>225.31800000000001</c:v>
                </c:pt>
                <c:pt idx="38254">
                  <c:v>225.32499999999999</c:v>
                </c:pt>
                <c:pt idx="38255">
                  <c:v>225.32900000000001</c:v>
                </c:pt>
                <c:pt idx="38256">
                  <c:v>225.33</c:v>
                </c:pt>
                <c:pt idx="38257">
                  <c:v>225.32900000000001</c:v>
                </c:pt>
                <c:pt idx="38258">
                  <c:v>225.32599999999999</c:v>
                </c:pt>
                <c:pt idx="38259">
                  <c:v>225.321</c:v>
                </c:pt>
                <c:pt idx="38260">
                  <c:v>225.31399999999999</c:v>
                </c:pt>
                <c:pt idx="38261">
                  <c:v>225.30500000000001</c:v>
                </c:pt>
                <c:pt idx="38262">
                  <c:v>225.29400000000001</c:v>
                </c:pt>
                <c:pt idx="38263">
                  <c:v>225.28299999999999</c:v>
                </c:pt>
                <c:pt idx="38264">
                  <c:v>225.27</c:v>
                </c:pt>
                <c:pt idx="38265">
                  <c:v>225.256</c:v>
                </c:pt>
                <c:pt idx="38266">
                  <c:v>225.24100000000001</c:v>
                </c:pt>
                <c:pt idx="38267">
                  <c:v>225.22499999999999</c:v>
                </c:pt>
                <c:pt idx="38268">
                  <c:v>225.209</c:v>
                </c:pt>
                <c:pt idx="38269">
                  <c:v>225.19200000000001</c:v>
                </c:pt>
                <c:pt idx="38270">
                  <c:v>225.17400000000001</c:v>
                </c:pt>
                <c:pt idx="38271">
                  <c:v>225.155</c:v>
                </c:pt>
                <c:pt idx="38272">
                  <c:v>225.136</c:v>
                </c:pt>
                <c:pt idx="38273">
                  <c:v>225.11699999999999</c:v>
                </c:pt>
                <c:pt idx="38274">
                  <c:v>225.09800000000001</c:v>
                </c:pt>
                <c:pt idx="38275">
                  <c:v>225.078</c:v>
                </c:pt>
                <c:pt idx="38276">
                  <c:v>225.05799999999999</c:v>
                </c:pt>
                <c:pt idx="38277">
                  <c:v>225.03800000000001</c:v>
                </c:pt>
                <c:pt idx="38278">
                  <c:v>225.018</c:v>
                </c:pt>
                <c:pt idx="38279">
                  <c:v>224.99799999999999</c:v>
                </c:pt>
                <c:pt idx="38280">
                  <c:v>224.97800000000001</c:v>
                </c:pt>
                <c:pt idx="38281">
                  <c:v>224.958</c:v>
                </c:pt>
                <c:pt idx="38282">
                  <c:v>224.93899999999999</c:v>
                </c:pt>
                <c:pt idx="38283">
                  <c:v>224.91900000000001</c:v>
                </c:pt>
                <c:pt idx="38284">
                  <c:v>219.744</c:v>
                </c:pt>
                <c:pt idx="38285">
                  <c:v>178.65299999999999</c:v>
                </c:pt>
                <c:pt idx="38286">
                  <c:v>105.313</c:v>
                </c:pt>
                <c:pt idx="38287">
                  <c:v>2.33561</c:v>
                </c:pt>
                <c:pt idx="38288">
                  <c:v>-94.436499999999995</c:v>
                </c:pt>
                <c:pt idx="38289">
                  <c:v>-94.410399999999996</c:v>
                </c:pt>
                <c:pt idx="38290">
                  <c:v>-94.388599999999997</c:v>
                </c:pt>
                <c:pt idx="38291">
                  <c:v>-94.370599999999996</c:v>
                </c:pt>
                <c:pt idx="38292">
                  <c:v>-94.355800000000002</c:v>
                </c:pt>
                <c:pt idx="38293">
                  <c:v>-94.343699999999998</c:v>
                </c:pt>
                <c:pt idx="38294">
                  <c:v>-94.334000000000003</c:v>
                </c:pt>
                <c:pt idx="38295">
                  <c:v>-94.326300000000003</c:v>
                </c:pt>
                <c:pt idx="38296">
                  <c:v>-94.320400000000006</c:v>
                </c:pt>
                <c:pt idx="38297">
                  <c:v>-94.316100000000006</c:v>
                </c:pt>
                <c:pt idx="38298">
                  <c:v>-94.313199999999995</c:v>
                </c:pt>
                <c:pt idx="38299">
                  <c:v>-94.311499999999995</c:v>
                </c:pt>
                <c:pt idx="38300">
                  <c:v>-94.310900000000004</c:v>
                </c:pt>
                <c:pt idx="38301">
                  <c:v>-94.311300000000003</c:v>
                </c:pt>
                <c:pt idx="38302">
                  <c:v>-94.312600000000003</c:v>
                </c:pt>
                <c:pt idx="38303">
                  <c:v>-94.314800000000005</c:v>
                </c:pt>
                <c:pt idx="38304">
                  <c:v>-94.317700000000002</c:v>
                </c:pt>
                <c:pt idx="38305">
                  <c:v>-94.321299999999994</c:v>
                </c:pt>
                <c:pt idx="38306">
                  <c:v>-94.325500000000005</c:v>
                </c:pt>
                <c:pt idx="38307">
                  <c:v>-94.330500000000001</c:v>
                </c:pt>
                <c:pt idx="38308">
                  <c:v>-94.335999999999999</c:v>
                </c:pt>
                <c:pt idx="38309">
                  <c:v>-94.342100000000002</c:v>
                </c:pt>
                <c:pt idx="38310">
                  <c:v>-94.348699999999994</c:v>
                </c:pt>
                <c:pt idx="38311">
                  <c:v>-94.355800000000002</c:v>
                </c:pt>
                <c:pt idx="38312">
                  <c:v>-94.363500000000002</c:v>
                </c:pt>
                <c:pt idx="38313">
                  <c:v>-94.371600000000001</c:v>
                </c:pt>
                <c:pt idx="38314">
                  <c:v>-94.380200000000002</c:v>
                </c:pt>
                <c:pt idx="38315">
                  <c:v>-94.389200000000002</c:v>
                </c:pt>
                <c:pt idx="38316">
                  <c:v>-94.398600000000002</c:v>
                </c:pt>
                <c:pt idx="38317">
                  <c:v>-94.4084</c:v>
                </c:pt>
                <c:pt idx="38318">
                  <c:v>-94.418499999999995</c:v>
                </c:pt>
                <c:pt idx="38319">
                  <c:v>-94.428899999999999</c:v>
                </c:pt>
                <c:pt idx="38320">
                  <c:v>-94.439599999999999</c:v>
                </c:pt>
                <c:pt idx="38321">
                  <c:v>-94.450400000000002</c:v>
                </c:pt>
                <c:pt idx="38322">
                  <c:v>-94.461399999999998</c:v>
                </c:pt>
                <c:pt idx="38323">
                  <c:v>-94.4726</c:v>
                </c:pt>
                <c:pt idx="38324">
                  <c:v>-94.483800000000002</c:v>
                </c:pt>
                <c:pt idx="38325">
                  <c:v>-94.495099999999994</c:v>
                </c:pt>
                <c:pt idx="38326">
                  <c:v>-94.506299999999996</c:v>
                </c:pt>
                <c:pt idx="38327">
                  <c:v>-89.646100000000004</c:v>
                </c:pt>
                <c:pt idx="38328">
                  <c:v>-60.795200000000001</c:v>
                </c:pt>
                <c:pt idx="38329">
                  <c:v>-5.6461699999999997</c:v>
                </c:pt>
                <c:pt idx="38330">
                  <c:v>82.634799999999998</c:v>
                </c:pt>
                <c:pt idx="38331">
                  <c:v>219.50200000000001</c:v>
                </c:pt>
                <c:pt idx="38332">
                  <c:v>225.179</c:v>
                </c:pt>
                <c:pt idx="38333">
                  <c:v>225.24</c:v>
                </c:pt>
                <c:pt idx="38334">
                  <c:v>225.291</c:v>
                </c:pt>
                <c:pt idx="38335">
                  <c:v>225.333</c:v>
                </c:pt>
                <c:pt idx="38336">
                  <c:v>225.369</c:v>
                </c:pt>
                <c:pt idx="38337">
                  <c:v>225.398</c:v>
                </c:pt>
                <c:pt idx="38338">
                  <c:v>225.42099999999999</c:v>
                </c:pt>
                <c:pt idx="38339">
                  <c:v>225.44</c:v>
                </c:pt>
                <c:pt idx="38340">
                  <c:v>225.45400000000001</c:v>
                </c:pt>
                <c:pt idx="38341">
                  <c:v>225.464</c:v>
                </c:pt>
                <c:pt idx="38342">
                  <c:v>225.471</c:v>
                </c:pt>
                <c:pt idx="38343">
                  <c:v>225.47499999999999</c:v>
                </c:pt>
                <c:pt idx="38344">
                  <c:v>225.47499999999999</c:v>
                </c:pt>
                <c:pt idx="38345">
                  <c:v>225.47399999999999</c:v>
                </c:pt>
                <c:pt idx="38346">
                  <c:v>225.47</c:v>
                </c:pt>
                <c:pt idx="38347">
                  <c:v>225.464</c:v>
                </c:pt>
                <c:pt idx="38348">
                  <c:v>225.45699999999999</c:v>
                </c:pt>
                <c:pt idx="38349">
                  <c:v>225.447</c:v>
                </c:pt>
                <c:pt idx="38350">
                  <c:v>225.43700000000001</c:v>
                </c:pt>
                <c:pt idx="38351">
                  <c:v>225.42500000000001</c:v>
                </c:pt>
                <c:pt idx="38352">
                  <c:v>225.41200000000001</c:v>
                </c:pt>
                <c:pt idx="38353">
                  <c:v>225.398</c:v>
                </c:pt>
                <c:pt idx="38354">
                  <c:v>225.38300000000001</c:v>
                </c:pt>
                <c:pt idx="38355">
                  <c:v>225.36699999999999</c:v>
                </c:pt>
                <c:pt idx="38356">
                  <c:v>225.351</c:v>
                </c:pt>
                <c:pt idx="38357">
                  <c:v>225.334</c:v>
                </c:pt>
                <c:pt idx="38358">
                  <c:v>225.31700000000001</c:v>
                </c:pt>
                <c:pt idx="38359">
                  <c:v>225.29900000000001</c:v>
                </c:pt>
                <c:pt idx="38360">
                  <c:v>225.28100000000001</c:v>
                </c:pt>
                <c:pt idx="38361">
                  <c:v>225.262</c:v>
                </c:pt>
                <c:pt idx="38362">
                  <c:v>225.24299999999999</c:v>
                </c:pt>
                <c:pt idx="38363">
                  <c:v>225.22399999999999</c:v>
                </c:pt>
                <c:pt idx="38364">
                  <c:v>225.20500000000001</c:v>
                </c:pt>
                <c:pt idx="38365">
                  <c:v>225.18600000000001</c:v>
                </c:pt>
                <c:pt idx="38366">
                  <c:v>225.167</c:v>
                </c:pt>
                <c:pt idx="38367">
                  <c:v>204.93899999999999</c:v>
                </c:pt>
                <c:pt idx="38368">
                  <c:v>151.28100000000001</c:v>
                </c:pt>
                <c:pt idx="38369">
                  <c:v>66.858199999999997</c:v>
                </c:pt>
                <c:pt idx="38370">
                  <c:v>-46.719299999999997</c:v>
                </c:pt>
                <c:pt idx="38371">
                  <c:v>-94.531599999999997</c:v>
                </c:pt>
                <c:pt idx="38372">
                  <c:v>-94.506699999999995</c:v>
                </c:pt>
                <c:pt idx="38373">
                  <c:v>-94.485799999999998</c:v>
                </c:pt>
                <c:pt idx="38374">
                  <c:v>-94.468299999999999</c:v>
                </c:pt>
                <c:pt idx="38375">
                  <c:v>-94.453599999999994</c:v>
                </c:pt>
                <c:pt idx="38376">
                  <c:v>-94.441400000000002</c:v>
                </c:pt>
                <c:pt idx="38377">
                  <c:v>-94.431399999999996</c:v>
                </c:pt>
                <c:pt idx="38378">
                  <c:v>-94.423100000000005</c:v>
                </c:pt>
                <c:pt idx="38379">
                  <c:v>-94.416499999999999</c:v>
                </c:pt>
                <c:pt idx="38380">
                  <c:v>-94.411299999999997</c:v>
                </c:pt>
                <c:pt idx="38381">
                  <c:v>-94.407200000000003</c:v>
                </c:pt>
                <c:pt idx="38382">
                  <c:v>-94.404200000000003</c:v>
                </c:pt>
                <c:pt idx="38383">
                  <c:v>-94.402199999999993</c:v>
                </c:pt>
                <c:pt idx="38384">
                  <c:v>-94.400999999999996</c:v>
                </c:pt>
                <c:pt idx="38385">
                  <c:v>-94.400599999999997</c:v>
                </c:pt>
                <c:pt idx="38386">
                  <c:v>-94.400899999999993</c:v>
                </c:pt>
                <c:pt idx="38387">
                  <c:v>-94.401899999999998</c:v>
                </c:pt>
                <c:pt idx="38388">
                  <c:v>-94.403499999999994</c:v>
                </c:pt>
                <c:pt idx="38389">
                  <c:v>-94.405699999999996</c:v>
                </c:pt>
                <c:pt idx="38390">
                  <c:v>-94.4084</c:v>
                </c:pt>
                <c:pt idx="38391">
                  <c:v>-94.411699999999996</c:v>
                </c:pt>
                <c:pt idx="38392">
                  <c:v>-94.415499999999994</c:v>
                </c:pt>
                <c:pt idx="38393">
                  <c:v>-94.419799999999995</c:v>
                </c:pt>
                <c:pt idx="38394">
                  <c:v>-94.424700000000001</c:v>
                </c:pt>
                <c:pt idx="38395">
                  <c:v>-94.43</c:v>
                </c:pt>
                <c:pt idx="38396">
                  <c:v>-94.4358</c:v>
                </c:pt>
                <c:pt idx="38397">
                  <c:v>-94.442099999999996</c:v>
                </c:pt>
                <c:pt idx="38398">
                  <c:v>-94.448800000000006</c:v>
                </c:pt>
                <c:pt idx="38399">
                  <c:v>-94.456000000000003</c:v>
                </c:pt>
                <c:pt idx="38400">
                  <c:v>-94.4636</c:v>
                </c:pt>
                <c:pt idx="38401">
                  <c:v>-94.471500000000006</c:v>
                </c:pt>
                <c:pt idx="38402">
                  <c:v>-94.479799999999997</c:v>
                </c:pt>
                <c:pt idx="38403">
                  <c:v>-94.488500000000002</c:v>
                </c:pt>
                <c:pt idx="38404">
                  <c:v>-94.497399999999999</c:v>
                </c:pt>
                <c:pt idx="38405">
                  <c:v>-94.506500000000003</c:v>
                </c:pt>
                <c:pt idx="38406">
                  <c:v>-94.515900000000002</c:v>
                </c:pt>
                <c:pt idx="38407">
                  <c:v>-94.525400000000005</c:v>
                </c:pt>
                <c:pt idx="38408">
                  <c:v>-94.5351</c:v>
                </c:pt>
                <c:pt idx="38409">
                  <c:v>-94.544799999999995</c:v>
                </c:pt>
                <c:pt idx="38410">
                  <c:v>-94.554500000000004</c:v>
                </c:pt>
                <c:pt idx="38411">
                  <c:v>-93.034099999999995</c:v>
                </c:pt>
                <c:pt idx="38412">
                  <c:v>-65.256699999999995</c:v>
                </c:pt>
                <c:pt idx="38413">
                  <c:v>-8.9200199999999992</c:v>
                </c:pt>
                <c:pt idx="38414">
                  <c:v>83.160899999999998</c:v>
                </c:pt>
                <c:pt idx="38415">
                  <c:v>225.20500000000001</c:v>
                </c:pt>
                <c:pt idx="38416">
                  <c:v>225.273</c:v>
                </c:pt>
                <c:pt idx="38417">
                  <c:v>225.33099999999999</c:v>
                </c:pt>
                <c:pt idx="38418">
                  <c:v>225.37899999999999</c:v>
                </c:pt>
                <c:pt idx="38419">
                  <c:v>225.41800000000001</c:v>
                </c:pt>
                <c:pt idx="38420">
                  <c:v>225.45099999999999</c:v>
                </c:pt>
                <c:pt idx="38421">
                  <c:v>225.477</c:v>
                </c:pt>
                <c:pt idx="38422">
                  <c:v>225.49700000000001</c:v>
                </c:pt>
                <c:pt idx="38423">
                  <c:v>225.512</c:v>
                </c:pt>
                <c:pt idx="38424">
                  <c:v>225.523</c:v>
                </c:pt>
                <c:pt idx="38425">
                  <c:v>225.53</c:v>
                </c:pt>
                <c:pt idx="38426">
                  <c:v>225.53299999999999</c:v>
                </c:pt>
                <c:pt idx="38427">
                  <c:v>225.53299999999999</c:v>
                </c:pt>
                <c:pt idx="38428">
                  <c:v>225.53100000000001</c:v>
                </c:pt>
                <c:pt idx="38429">
                  <c:v>225.52500000000001</c:v>
                </c:pt>
                <c:pt idx="38430">
                  <c:v>225.518</c:v>
                </c:pt>
                <c:pt idx="38431">
                  <c:v>225.50800000000001</c:v>
                </c:pt>
                <c:pt idx="38432">
                  <c:v>225.49700000000001</c:v>
                </c:pt>
                <c:pt idx="38433">
                  <c:v>225.483</c:v>
                </c:pt>
                <c:pt idx="38434">
                  <c:v>225.46899999999999</c:v>
                </c:pt>
                <c:pt idx="38435">
                  <c:v>225.453</c:v>
                </c:pt>
                <c:pt idx="38436">
                  <c:v>225.435</c:v>
                </c:pt>
                <c:pt idx="38437">
                  <c:v>225.417</c:v>
                </c:pt>
                <c:pt idx="38438">
                  <c:v>225.398</c:v>
                </c:pt>
                <c:pt idx="38439">
                  <c:v>225.37799999999999</c:v>
                </c:pt>
                <c:pt idx="38440">
                  <c:v>225.357</c:v>
                </c:pt>
                <c:pt idx="38441">
                  <c:v>225.33500000000001</c:v>
                </c:pt>
                <c:pt idx="38442">
                  <c:v>225.31399999999999</c:v>
                </c:pt>
                <c:pt idx="38443">
                  <c:v>225.291</c:v>
                </c:pt>
                <c:pt idx="38444">
                  <c:v>225.268</c:v>
                </c:pt>
                <c:pt idx="38445">
                  <c:v>225.245</c:v>
                </c:pt>
                <c:pt idx="38446">
                  <c:v>225.22200000000001</c:v>
                </c:pt>
                <c:pt idx="38447">
                  <c:v>225.19900000000001</c:v>
                </c:pt>
                <c:pt idx="38448">
                  <c:v>225.17500000000001</c:v>
                </c:pt>
                <c:pt idx="38449">
                  <c:v>225.15199999999999</c:v>
                </c:pt>
                <c:pt idx="38450">
                  <c:v>225.12799999999999</c:v>
                </c:pt>
                <c:pt idx="38451">
                  <c:v>225.10400000000001</c:v>
                </c:pt>
                <c:pt idx="38452">
                  <c:v>225.08099999999999</c:v>
                </c:pt>
                <c:pt idx="38453">
                  <c:v>225.05799999999999</c:v>
                </c:pt>
                <c:pt idx="38454">
                  <c:v>225.035</c:v>
                </c:pt>
                <c:pt idx="38455">
                  <c:v>205.25</c:v>
                </c:pt>
                <c:pt idx="38456">
                  <c:v>153.929</c:v>
                </c:pt>
                <c:pt idx="38457">
                  <c:v>73.772499999999994</c:v>
                </c:pt>
                <c:pt idx="38458">
                  <c:v>-33.889899999999997</c:v>
                </c:pt>
                <c:pt idx="38459">
                  <c:v>-94.471000000000004</c:v>
                </c:pt>
                <c:pt idx="38460">
                  <c:v>-94.444699999999997</c:v>
                </c:pt>
                <c:pt idx="38461">
                  <c:v>-94.422600000000003</c:v>
                </c:pt>
                <c:pt idx="38462">
                  <c:v>-94.403999999999996</c:v>
                </c:pt>
                <c:pt idx="38463">
                  <c:v>-94.388499999999993</c:v>
                </c:pt>
                <c:pt idx="38464">
                  <c:v>-94.375600000000006</c:v>
                </c:pt>
                <c:pt idx="38465">
                  <c:v>-94.364900000000006</c:v>
                </c:pt>
                <c:pt idx="38466">
                  <c:v>-94.356200000000001</c:v>
                </c:pt>
                <c:pt idx="38467">
                  <c:v>-94.349299999999999</c:v>
                </c:pt>
                <c:pt idx="38468">
                  <c:v>-94.343800000000002</c:v>
                </c:pt>
                <c:pt idx="38469">
                  <c:v>-94.339699999999993</c:v>
                </c:pt>
                <c:pt idx="38470">
                  <c:v>-94.336699999999993</c:v>
                </c:pt>
                <c:pt idx="38471">
                  <c:v>-94.334800000000001</c:v>
                </c:pt>
                <c:pt idx="38472">
                  <c:v>-94.3339</c:v>
                </c:pt>
                <c:pt idx="38473">
                  <c:v>-94.333799999999997</c:v>
                </c:pt>
                <c:pt idx="38474">
                  <c:v>-94.334599999999995</c:v>
                </c:pt>
                <c:pt idx="38475">
                  <c:v>-94.336100000000002</c:v>
                </c:pt>
                <c:pt idx="38476">
                  <c:v>-94.338200000000001</c:v>
                </c:pt>
                <c:pt idx="38477">
                  <c:v>-94.341099999999997</c:v>
                </c:pt>
                <c:pt idx="38478">
                  <c:v>-94.344499999999996</c:v>
                </c:pt>
                <c:pt idx="38479">
                  <c:v>-94.348500000000001</c:v>
                </c:pt>
                <c:pt idx="38480">
                  <c:v>-94.353099999999998</c:v>
                </c:pt>
                <c:pt idx="38481">
                  <c:v>-94.358199999999997</c:v>
                </c:pt>
                <c:pt idx="38482">
                  <c:v>-94.363799999999998</c:v>
                </c:pt>
                <c:pt idx="38483">
                  <c:v>-94.369900000000001</c:v>
                </c:pt>
                <c:pt idx="38484">
                  <c:v>-94.376400000000004</c:v>
                </c:pt>
                <c:pt idx="38485">
                  <c:v>-94.383399999999995</c:v>
                </c:pt>
                <c:pt idx="38486">
                  <c:v>-94.390799999999999</c:v>
                </c:pt>
                <c:pt idx="38487">
                  <c:v>-94.398499999999999</c:v>
                </c:pt>
                <c:pt idx="38488">
                  <c:v>-94.406599999999997</c:v>
                </c:pt>
                <c:pt idx="38489">
                  <c:v>-94.415099999999995</c:v>
                </c:pt>
                <c:pt idx="38490">
                  <c:v>-94.4238</c:v>
                </c:pt>
                <c:pt idx="38491">
                  <c:v>-94.432699999999997</c:v>
                </c:pt>
                <c:pt idx="38492">
                  <c:v>-94.441800000000001</c:v>
                </c:pt>
                <c:pt idx="38493">
                  <c:v>-94.451099999999997</c:v>
                </c:pt>
                <c:pt idx="38494">
                  <c:v>-87.4589</c:v>
                </c:pt>
                <c:pt idx="38495">
                  <c:v>-55.210099999999997</c:v>
                </c:pt>
                <c:pt idx="38496">
                  <c:v>5.56236</c:v>
                </c:pt>
                <c:pt idx="38497">
                  <c:v>103.494</c:v>
                </c:pt>
                <c:pt idx="38498">
                  <c:v>224.96600000000001</c:v>
                </c:pt>
                <c:pt idx="38499">
                  <c:v>225.03399999999999</c:v>
                </c:pt>
                <c:pt idx="38500">
                  <c:v>225.09200000000001</c:v>
                </c:pt>
                <c:pt idx="38501">
                  <c:v>225.14099999999999</c:v>
                </c:pt>
                <c:pt idx="38502">
                  <c:v>225.18199999999999</c:v>
                </c:pt>
                <c:pt idx="38503">
                  <c:v>225.21600000000001</c:v>
                </c:pt>
                <c:pt idx="38504">
                  <c:v>225.244</c:v>
                </c:pt>
                <c:pt idx="38505">
                  <c:v>225.267</c:v>
                </c:pt>
                <c:pt idx="38506">
                  <c:v>225.285</c:v>
                </c:pt>
                <c:pt idx="38507">
                  <c:v>225.3</c:v>
                </c:pt>
                <c:pt idx="38508">
                  <c:v>225.31</c:v>
                </c:pt>
                <c:pt idx="38509">
                  <c:v>225.31800000000001</c:v>
                </c:pt>
                <c:pt idx="38510">
                  <c:v>225.322</c:v>
                </c:pt>
                <c:pt idx="38511">
                  <c:v>225.32400000000001</c:v>
                </c:pt>
                <c:pt idx="38512">
                  <c:v>225.32300000000001</c:v>
                </c:pt>
                <c:pt idx="38513">
                  <c:v>225.321</c:v>
                </c:pt>
                <c:pt idx="38514">
                  <c:v>225.316</c:v>
                </c:pt>
                <c:pt idx="38515">
                  <c:v>225.31</c:v>
                </c:pt>
                <c:pt idx="38516">
                  <c:v>225.30199999999999</c:v>
                </c:pt>
                <c:pt idx="38517">
                  <c:v>225.292</c:v>
                </c:pt>
                <c:pt idx="38518">
                  <c:v>225.28100000000001</c:v>
                </c:pt>
                <c:pt idx="38519">
                  <c:v>225.26900000000001</c:v>
                </c:pt>
                <c:pt idx="38520">
                  <c:v>225.256</c:v>
                </c:pt>
                <c:pt idx="38521">
                  <c:v>225.24100000000001</c:v>
                </c:pt>
                <c:pt idx="38522">
                  <c:v>225.226</c:v>
                </c:pt>
                <c:pt idx="38523">
                  <c:v>225.21</c:v>
                </c:pt>
                <c:pt idx="38524">
                  <c:v>225.19399999999999</c:v>
                </c:pt>
                <c:pt idx="38525">
                  <c:v>225.17599999999999</c:v>
                </c:pt>
                <c:pt idx="38526">
                  <c:v>225.15899999999999</c:v>
                </c:pt>
                <c:pt idx="38527">
                  <c:v>225.14</c:v>
                </c:pt>
                <c:pt idx="38528">
                  <c:v>225.12200000000001</c:v>
                </c:pt>
                <c:pt idx="38529">
                  <c:v>225.10300000000001</c:v>
                </c:pt>
                <c:pt idx="38530">
                  <c:v>225.084</c:v>
                </c:pt>
                <c:pt idx="38531">
                  <c:v>225.06399999999999</c:v>
                </c:pt>
                <c:pt idx="38532">
                  <c:v>225.04499999999999</c:v>
                </c:pt>
                <c:pt idx="38533">
                  <c:v>225.02500000000001</c:v>
                </c:pt>
                <c:pt idx="38534">
                  <c:v>225.005</c:v>
                </c:pt>
                <c:pt idx="38535">
                  <c:v>224.98599999999999</c:v>
                </c:pt>
                <c:pt idx="38536">
                  <c:v>224.96600000000001</c:v>
                </c:pt>
                <c:pt idx="38537">
                  <c:v>224.947</c:v>
                </c:pt>
                <c:pt idx="38538">
                  <c:v>224.928</c:v>
                </c:pt>
                <c:pt idx="38539">
                  <c:v>202.86099999999999</c:v>
                </c:pt>
                <c:pt idx="38540">
                  <c:v>146.28100000000001</c:v>
                </c:pt>
                <c:pt idx="38541">
                  <c:v>58.4148</c:v>
                </c:pt>
                <c:pt idx="38542">
                  <c:v>-58.6997</c:v>
                </c:pt>
                <c:pt idx="38543">
                  <c:v>-94.430700000000002</c:v>
                </c:pt>
                <c:pt idx="38544">
                  <c:v>-94.406700000000001</c:v>
                </c:pt>
                <c:pt idx="38545">
                  <c:v>-94.386799999999994</c:v>
                </c:pt>
                <c:pt idx="38546">
                  <c:v>-94.370400000000004</c:v>
                </c:pt>
                <c:pt idx="38547">
                  <c:v>-94.356899999999996</c:v>
                </c:pt>
                <c:pt idx="38548">
                  <c:v>-94.3459</c:v>
                </c:pt>
                <c:pt idx="38549">
                  <c:v>-94.337100000000007</c:v>
                </c:pt>
                <c:pt idx="38550">
                  <c:v>-94.330299999999994</c:v>
                </c:pt>
                <c:pt idx="38551">
                  <c:v>-94.325100000000006</c:v>
                </c:pt>
                <c:pt idx="38552">
                  <c:v>-94.321399999999997</c:v>
                </c:pt>
                <c:pt idx="38553">
                  <c:v>-94.319000000000003</c:v>
                </c:pt>
                <c:pt idx="38554">
                  <c:v>-94.317800000000005</c:v>
                </c:pt>
                <c:pt idx="38555">
                  <c:v>-94.317599999999999</c:v>
                </c:pt>
                <c:pt idx="38556">
                  <c:v>-94.318399999999997</c:v>
                </c:pt>
                <c:pt idx="38557">
                  <c:v>-94.32</c:v>
                </c:pt>
                <c:pt idx="38558">
                  <c:v>-94.322400000000002</c:v>
                </c:pt>
                <c:pt idx="38559">
                  <c:v>-94.325500000000005</c:v>
                </c:pt>
                <c:pt idx="38560">
                  <c:v>-94.329300000000003</c:v>
                </c:pt>
                <c:pt idx="38561">
                  <c:v>-94.333799999999997</c:v>
                </c:pt>
                <c:pt idx="38562">
                  <c:v>-94.338899999999995</c:v>
                </c:pt>
                <c:pt idx="38563">
                  <c:v>-94.3446</c:v>
                </c:pt>
                <c:pt idx="38564">
                  <c:v>-94.350800000000007</c:v>
                </c:pt>
                <c:pt idx="38565">
                  <c:v>-94.357600000000005</c:v>
                </c:pt>
                <c:pt idx="38566">
                  <c:v>-94.364800000000002</c:v>
                </c:pt>
                <c:pt idx="38567">
                  <c:v>-94.372600000000006</c:v>
                </c:pt>
                <c:pt idx="38568">
                  <c:v>-94.380899999999997</c:v>
                </c:pt>
                <c:pt idx="38569">
                  <c:v>-94.389600000000002</c:v>
                </c:pt>
                <c:pt idx="38570">
                  <c:v>-94.398700000000005</c:v>
                </c:pt>
                <c:pt idx="38571">
                  <c:v>-94.408199999999994</c:v>
                </c:pt>
                <c:pt idx="38572">
                  <c:v>-94.418000000000006</c:v>
                </c:pt>
                <c:pt idx="38573">
                  <c:v>-94.428200000000004</c:v>
                </c:pt>
                <c:pt idx="38574">
                  <c:v>-94.438699999999997</c:v>
                </c:pt>
                <c:pt idx="38575">
                  <c:v>-94.449399999999997</c:v>
                </c:pt>
                <c:pt idx="38576">
                  <c:v>-94.460300000000004</c:v>
                </c:pt>
                <c:pt idx="38577">
                  <c:v>-94.471400000000003</c:v>
                </c:pt>
                <c:pt idx="38578">
                  <c:v>-94.482600000000005</c:v>
                </c:pt>
                <c:pt idx="38579">
                  <c:v>-94.493899999999996</c:v>
                </c:pt>
                <c:pt idx="38580">
                  <c:v>-94.505200000000002</c:v>
                </c:pt>
                <c:pt idx="38581">
                  <c:v>-94.516499999999994</c:v>
                </c:pt>
                <c:pt idx="38582">
                  <c:v>-90.729399999999998</c:v>
                </c:pt>
                <c:pt idx="38583">
                  <c:v>-62.887799999999999</c:v>
                </c:pt>
                <c:pt idx="38584">
                  <c:v>-8.8587500000000006</c:v>
                </c:pt>
                <c:pt idx="38585">
                  <c:v>77.902500000000003</c:v>
                </c:pt>
                <c:pt idx="38586">
                  <c:v>212.36600000000001</c:v>
                </c:pt>
                <c:pt idx="38587">
                  <c:v>225.2</c:v>
                </c:pt>
                <c:pt idx="38588">
                  <c:v>225.262</c:v>
                </c:pt>
                <c:pt idx="38589">
                  <c:v>225.31299999999999</c:v>
                </c:pt>
                <c:pt idx="38590">
                  <c:v>225.35599999999999</c:v>
                </c:pt>
                <c:pt idx="38591">
                  <c:v>225.392</c:v>
                </c:pt>
                <c:pt idx="38592">
                  <c:v>225.42099999999999</c:v>
                </c:pt>
                <c:pt idx="38593">
                  <c:v>225.44399999999999</c:v>
                </c:pt>
                <c:pt idx="38594">
                  <c:v>225.46299999999999</c:v>
                </c:pt>
                <c:pt idx="38595">
                  <c:v>225.477</c:v>
                </c:pt>
                <c:pt idx="38596">
                  <c:v>225.48699999999999</c:v>
                </c:pt>
                <c:pt idx="38597">
                  <c:v>225.49299999999999</c:v>
                </c:pt>
                <c:pt idx="38598">
                  <c:v>225.49700000000001</c:v>
                </c:pt>
                <c:pt idx="38599">
                  <c:v>225.49700000000001</c:v>
                </c:pt>
                <c:pt idx="38600">
                  <c:v>225.495</c:v>
                </c:pt>
                <c:pt idx="38601">
                  <c:v>225.49100000000001</c:v>
                </c:pt>
                <c:pt idx="38602">
                  <c:v>225.48500000000001</c:v>
                </c:pt>
                <c:pt idx="38603">
                  <c:v>225.477</c:v>
                </c:pt>
                <c:pt idx="38604">
                  <c:v>225.46700000000001</c:v>
                </c:pt>
                <c:pt idx="38605">
                  <c:v>225.45599999999999</c:v>
                </c:pt>
                <c:pt idx="38606">
                  <c:v>225.44399999999999</c:v>
                </c:pt>
                <c:pt idx="38607">
                  <c:v>225.43</c:v>
                </c:pt>
                <c:pt idx="38608">
                  <c:v>225.416</c:v>
                </c:pt>
                <c:pt idx="38609">
                  <c:v>225.4</c:v>
                </c:pt>
                <c:pt idx="38610">
                  <c:v>225.38399999999999</c:v>
                </c:pt>
                <c:pt idx="38611">
                  <c:v>225.36699999999999</c:v>
                </c:pt>
                <c:pt idx="38612">
                  <c:v>225.34899999999999</c:v>
                </c:pt>
                <c:pt idx="38613">
                  <c:v>225.33099999999999</c:v>
                </c:pt>
                <c:pt idx="38614">
                  <c:v>225.31200000000001</c:v>
                </c:pt>
                <c:pt idx="38615">
                  <c:v>225.29300000000001</c:v>
                </c:pt>
                <c:pt idx="38616">
                  <c:v>225.274</c:v>
                </c:pt>
                <c:pt idx="38617">
                  <c:v>225.255</c:v>
                </c:pt>
                <c:pt idx="38618">
                  <c:v>225.23500000000001</c:v>
                </c:pt>
                <c:pt idx="38619">
                  <c:v>225.215</c:v>
                </c:pt>
                <c:pt idx="38620">
                  <c:v>225.19499999999999</c:v>
                </c:pt>
                <c:pt idx="38621">
                  <c:v>225.17500000000001</c:v>
                </c:pt>
                <c:pt idx="38622">
                  <c:v>204.583</c:v>
                </c:pt>
                <c:pt idx="38623">
                  <c:v>150.87799999999999</c:v>
                </c:pt>
                <c:pt idx="38624">
                  <c:v>66.674000000000007</c:v>
                </c:pt>
                <c:pt idx="38625">
                  <c:v>-46.494999999999997</c:v>
                </c:pt>
                <c:pt idx="38626">
                  <c:v>-94.533600000000007</c:v>
                </c:pt>
                <c:pt idx="38627">
                  <c:v>-94.508399999999995</c:v>
                </c:pt>
                <c:pt idx="38628">
                  <c:v>-94.487200000000001</c:v>
                </c:pt>
                <c:pt idx="38629">
                  <c:v>-94.469399999999993</c:v>
                </c:pt>
                <c:pt idx="38630">
                  <c:v>-94.454599999999999</c:v>
                </c:pt>
                <c:pt idx="38631">
                  <c:v>-94.442099999999996</c:v>
                </c:pt>
                <c:pt idx="38632">
                  <c:v>-94.431899999999999</c:v>
                </c:pt>
                <c:pt idx="38633">
                  <c:v>-94.423500000000004</c:v>
                </c:pt>
                <c:pt idx="38634">
                  <c:v>-94.416600000000003</c:v>
                </c:pt>
                <c:pt idx="38635">
                  <c:v>-94.411199999999994</c:v>
                </c:pt>
                <c:pt idx="38636">
                  <c:v>-94.406999999999996</c:v>
                </c:pt>
                <c:pt idx="38637">
                  <c:v>-94.403899999999993</c:v>
                </c:pt>
                <c:pt idx="38638">
                  <c:v>-94.401700000000005</c:v>
                </c:pt>
                <c:pt idx="38639">
                  <c:v>-94.400400000000005</c:v>
                </c:pt>
                <c:pt idx="38640">
                  <c:v>-94.399900000000002</c:v>
                </c:pt>
                <c:pt idx="38641">
                  <c:v>-94.400099999999995</c:v>
                </c:pt>
                <c:pt idx="38642">
                  <c:v>-94.400899999999993</c:v>
                </c:pt>
                <c:pt idx="38643">
                  <c:v>-94.4024</c:v>
                </c:pt>
                <c:pt idx="38644">
                  <c:v>-94.404499999999999</c:v>
                </c:pt>
                <c:pt idx="38645">
                  <c:v>-94.4071</c:v>
                </c:pt>
                <c:pt idx="38646">
                  <c:v>-94.410300000000007</c:v>
                </c:pt>
                <c:pt idx="38647">
                  <c:v>-94.414100000000005</c:v>
                </c:pt>
                <c:pt idx="38648">
                  <c:v>-94.418300000000002</c:v>
                </c:pt>
                <c:pt idx="38649">
                  <c:v>-94.423100000000005</c:v>
                </c:pt>
                <c:pt idx="38650">
                  <c:v>-94.428299999999993</c:v>
                </c:pt>
                <c:pt idx="38651">
                  <c:v>-94.434100000000001</c:v>
                </c:pt>
                <c:pt idx="38652">
                  <c:v>-94.440299999999993</c:v>
                </c:pt>
                <c:pt idx="38653">
                  <c:v>-94.446899999999999</c:v>
                </c:pt>
                <c:pt idx="38654">
                  <c:v>-94.453999999999994</c:v>
                </c:pt>
                <c:pt idx="38655">
                  <c:v>-94.461500000000001</c:v>
                </c:pt>
                <c:pt idx="38656">
                  <c:v>-94.469399999999993</c:v>
                </c:pt>
                <c:pt idx="38657">
                  <c:v>-94.477699999999999</c:v>
                </c:pt>
                <c:pt idx="38658">
                  <c:v>-94.4863</c:v>
                </c:pt>
                <c:pt idx="38659">
                  <c:v>-94.495199999999997</c:v>
                </c:pt>
                <c:pt idx="38660">
                  <c:v>-94.504300000000001</c:v>
                </c:pt>
                <c:pt idx="38661">
                  <c:v>-94.513599999999997</c:v>
                </c:pt>
                <c:pt idx="38662">
                  <c:v>-94.523099999999999</c:v>
                </c:pt>
                <c:pt idx="38663">
                  <c:v>-94.532700000000006</c:v>
                </c:pt>
                <c:pt idx="38664">
                  <c:v>-94.542400000000001</c:v>
                </c:pt>
                <c:pt idx="38665">
                  <c:v>-94.552099999999996</c:v>
                </c:pt>
                <c:pt idx="38666">
                  <c:v>-82.315100000000001</c:v>
                </c:pt>
                <c:pt idx="38667">
                  <c:v>-43.046700000000001</c:v>
                </c:pt>
                <c:pt idx="38668">
                  <c:v>27.43</c:v>
                </c:pt>
                <c:pt idx="38669">
                  <c:v>139.83500000000001</c:v>
                </c:pt>
                <c:pt idx="38670">
                  <c:v>225.21799999999999</c:v>
                </c:pt>
                <c:pt idx="38671">
                  <c:v>225.28200000000001</c:v>
                </c:pt>
                <c:pt idx="38672">
                  <c:v>225.33600000000001</c:v>
                </c:pt>
                <c:pt idx="38673">
                  <c:v>225.381</c:v>
                </c:pt>
                <c:pt idx="38674">
                  <c:v>225.41800000000001</c:v>
                </c:pt>
                <c:pt idx="38675">
                  <c:v>225.44800000000001</c:v>
                </c:pt>
                <c:pt idx="38676">
                  <c:v>225.47200000000001</c:v>
                </c:pt>
                <c:pt idx="38677">
                  <c:v>225.49100000000001</c:v>
                </c:pt>
                <c:pt idx="38678">
                  <c:v>225.505</c:v>
                </c:pt>
                <c:pt idx="38679">
                  <c:v>225.51499999999999</c:v>
                </c:pt>
                <c:pt idx="38680">
                  <c:v>225.52099999999999</c:v>
                </c:pt>
                <c:pt idx="38681">
                  <c:v>225.523</c:v>
                </c:pt>
                <c:pt idx="38682">
                  <c:v>225.52199999999999</c:v>
                </c:pt>
                <c:pt idx="38683">
                  <c:v>225.51900000000001</c:v>
                </c:pt>
                <c:pt idx="38684">
                  <c:v>225.51300000000001</c:v>
                </c:pt>
                <c:pt idx="38685">
                  <c:v>225.505</c:v>
                </c:pt>
                <c:pt idx="38686">
                  <c:v>225.495</c:v>
                </c:pt>
                <c:pt idx="38687">
                  <c:v>225.483</c:v>
                </c:pt>
                <c:pt idx="38688">
                  <c:v>225.46899999999999</c:v>
                </c:pt>
                <c:pt idx="38689">
                  <c:v>225.45400000000001</c:v>
                </c:pt>
                <c:pt idx="38690">
                  <c:v>225.43700000000001</c:v>
                </c:pt>
                <c:pt idx="38691">
                  <c:v>225.42</c:v>
                </c:pt>
                <c:pt idx="38692">
                  <c:v>225.40100000000001</c:v>
                </c:pt>
                <c:pt idx="38693">
                  <c:v>225.381</c:v>
                </c:pt>
                <c:pt idx="38694">
                  <c:v>225.36099999999999</c:v>
                </c:pt>
                <c:pt idx="38695">
                  <c:v>225.339</c:v>
                </c:pt>
                <c:pt idx="38696">
                  <c:v>225.31800000000001</c:v>
                </c:pt>
                <c:pt idx="38697">
                  <c:v>225.29499999999999</c:v>
                </c:pt>
                <c:pt idx="38698">
                  <c:v>225.27199999999999</c:v>
                </c:pt>
                <c:pt idx="38699">
                  <c:v>225.249</c:v>
                </c:pt>
                <c:pt idx="38700">
                  <c:v>225.22499999999999</c:v>
                </c:pt>
                <c:pt idx="38701">
                  <c:v>225.202</c:v>
                </c:pt>
                <c:pt idx="38702">
                  <c:v>225.178</c:v>
                </c:pt>
                <c:pt idx="38703">
                  <c:v>225.154</c:v>
                </c:pt>
                <c:pt idx="38704">
                  <c:v>225.13</c:v>
                </c:pt>
                <c:pt idx="38705">
                  <c:v>225.10599999999999</c:v>
                </c:pt>
                <c:pt idx="38706">
                  <c:v>225.08199999999999</c:v>
                </c:pt>
                <c:pt idx="38707">
                  <c:v>225.05799999999999</c:v>
                </c:pt>
                <c:pt idx="38708">
                  <c:v>225.035</c:v>
                </c:pt>
                <c:pt idx="38709">
                  <c:v>225.011</c:v>
                </c:pt>
                <c:pt idx="38710">
                  <c:v>206.739</c:v>
                </c:pt>
                <c:pt idx="38711">
                  <c:v>156.667</c:v>
                </c:pt>
                <c:pt idx="38712">
                  <c:v>77.589799999999997</c:v>
                </c:pt>
                <c:pt idx="38713">
                  <c:v>-29.073399999999999</c:v>
                </c:pt>
                <c:pt idx="38714">
                  <c:v>-94.461600000000004</c:v>
                </c:pt>
                <c:pt idx="38715">
                  <c:v>-94.435199999999995</c:v>
                </c:pt>
                <c:pt idx="38716">
                  <c:v>-94.412999999999997</c:v>
                </c:pt>
                <c:pt idx="38717">
                  <c:v>-94.394300000000001</c:v>
                </c:pt>
                <c:pt idx="38718">
                  <c:v>-94.378699999999995</c:v>
                </c:pt>
                <c:pt idx="38719">
                  <c:v>-94.365700000000004</c:v>
                </c:pt>
                <c:pt idx="38720">
                  <c:v>-94.355099999999993</c:v>
                </c:pt>
                <c:pt idx="38721">
                  <c:v>-94.346400000000003</c:v>
                </c:pt>
                <c:pt idx="38722">
                  <c:v>-94.339399999999998</c:v>
                </c:pt>
                <c:pt idx="38723">
                  <c:v>-94.334100000000007</c:v>
                </c:pt>
                <c:pt idx="38724">
                  <c:v>-94.33</c:v>
                </c:pt>
                <c:pt idx="38725">
                  <c:v>-94.327100000000002</c:v>
                </c:pt>
                <c:pt idx="38726">
                  <c:v>-94.325400000000002</c:v>
                </c:pt>
                <c:pt idx="38727">
                  <c:v>-94.324600000000004</c:v>
                </c:pt>
                <c:pt idx="38728">
                  <c:v>-94.324700000000007</c:v>
                </c:pt>
                <c:pt idx="38729">
                  <c:v>-94.325599999999994</c:v>
                </c:pt>
                <c:pt idx="38730">
                  <c:v>-94.327200000000005</c:v>
                </c:pt>
                <c:pt idx="38731">
                  <c:v>-94.329599999999999</c:v>
                </c:pt>
                <c:pt idx="38732">
                  <c:v>-94.332599999999999</c:v>
                </c:pt>
                <c:pt idx="38733">
                  <c:v>-94.336200000000005</c:v>
                </c:pt>
                <c:pt idx="38734">
                  <c:v>-94.340500000000006</c:v>
                </c:pt>
                <c:pt idx="38735">
                  <c:v>-94.345299999999995</c:v>
                </c:pt>
                <c:pt idx="38736">
                  <c:v>-94.350700000000003</c:v>
                </c:pt>
                <c:pt idx="38737">
                  <c:v>-94.356499999999997</c:v>
                </c:pt>
                <c:pt idx="38738">
                  <c:v>-94.362899999999996</c:v>
                </c:pt>
                <c:pt idx="38739">
                  <c:v>-94.369699999999995</c:v>
                </c:pt>
                <c:pt idx="38740">
                  <c:v>-94.376999999999995</c:v>
                </c:pt>
                <c:pt idx="38741">
                  <c:v>-94.384699999999995</c:v>
                </c:pt>
                <c:pt idx="38742">
                  <c:v>-94.392700000000005</c:v>
                </c:pt>
                <c:pt idx="38743">
                  <c:v>-94.401200000000003</c:v>
                </c:pt>
                <c:pt idx="38744">
                  <c:v>-94.409899999999993</c:v>
                </c:pt>
                <c:pt idx="38745">
                  <c:v>-94.418899999999994</c:v>
                </c:pt>
                <c:pt idx="38746">
                  <c:v>-94.428100000000001</c:v>
                </c:pt>
                <c:pt idx="38747">
                  <c:v>-94.437600000000003</c:v>
                </c:pt>
                <c:pt idx="38748">
                  <c:v>-94.447199999999995</c:v>
                </c:pt>
                <c:pt idx="38749">
                  <c:v>-87.311999999999998</c:v>
                </c:pt>
                <c:pt idx="38750">
                  <c:v>-55.119900000000001</c:v>
                </c:pt>
                <c:pt idx="38751">
                  <c:v>5.3635599999999997</c:v>
                </c:pt>
                <c:pt idx="38752">
                  <c:v>102.687</c:v>
                </c:pt>
                <c:pt idx="38753">
                  <c:v>224.96100000000001</c:v>
                </c:pt>
                <c:pt idx="38754">
                  <c:v>225.029</c:v>
                </c:pt>
                <c:pt idx="38755">
                  <c:v>225.08799999999999</c:v>
                </c:pt>
                <c:pt idx="38756">
                  <c:v>225.137</c:v>
                </c:pt>
                <c:pt idx="38757">
                  <c:v>225.179</c:v>
                </c:pt>
                <c:pt idx="38758">
                  <c:v>225.214</c:v>
                </c:pt>
                <c:pt idx="38759">
                  <c:v>225.24199999999999</c:v>
                </c:pt>
                <c:pt idx="38760">
                  <c:v>225.26599999999999</c:v>
                </c:pt>
                <c:pt idx="38761">
                  <c:v>225.285</c:v>
                </c:pt>
                <c:pt idx="38762">
                  <c:v>225.3</c:v>
                </c:pt>
                <c:pt idx="38763">
                  <c:v>225.31100000000001</c:v>
                </c:pt>
                <c:pt idx="38764">
                  <c:v>225.31899999999999</c:v>
                </c:pt>
                <c:pt idx="38765">
                  <c:v>225.32400000000001</c:v>
                </c:pt>
                <c:pt idx="38766">
                  <c:v>225.32599999999999</c:v>
                </c:pt>
                <c:pt idx="38767">
                  <c:v>225.32599999999999</c:v>
                </c:pt>
                <c:pt idx="38768">
                  <c:v>225.32400000000001</c:v>
                </c:pt>
                <c:pt idx="38769">
                  <c:v>225.31899999999999</c:v>
                </c:pt>
                <c:pt idx="38770">
                  <c:v>225.31299999999999</c:v>
                </c:pt>
                <c:pt idx="38771">
                  <c:v>225.30500000000001</c:v>
                </c:pt>
                <c:pt idx="38772">
                  <c:v>225.29599999999999</c:v>
                </c:pt>
                <c:pt idx="38773">
                  <c:v>225.285</c:v>
                </c:pt>
                <c:pt idx="38774">
                  <c:v>225.273</c:v>
                </c:pt>
                <c:pt idx="38775">
                  <c:v>225.26</c:v>
                </c:pt>
                <c:pt idx="38776">
                  <c:v>225.24600000000001</c:v>
                </c:pt>
                <c:pt idx="38777">
                  <c:v>225.23099999999999</c:v>
                </c:pt>
                <c:pt idx="38778">
                  <c:v>225.215</c:v>
                </c:pt>
                <c:pt idx="38779">
                  <c:v>225.19900000000001</c:v>
                </c:pt>
                <c:pt idx="38780">
                  <c:v>225.18199999999999</c:v>
                </c:pt>
                <c:pt idx="38781">
                  <c:v>225.16399999999999</c:v>
                </c:pt>
                <c:pt idx="38782">
                  <c:v>225.14599999999999</c:v>
                </c:pt>
                <c:pt idx="38783">
                  <c:v>225.12700000000001</c:v>
                </c:pt>
                <c:pt idx="38784">
                  <c:v>225.10900000000001</c:v>
                </c:pt>
                <c:pt idx="38785">
                  <c:v>225.089</c:v>
                </c:pt>
                <c:pt idx="38786">
                  <c:v>225.07</c:v>
                </c:pt>
                <c:pt idx="38787">
                  <c:v>225.05099999999999</c:v>
                </c:pt>
                <c:pt idx="38788">
                  <c:v>225.03100000000001</c:v>
                </c:pt>
                <c:pt idx="38789">
                  <c:v>225.012</c:v>
                </c:pt>
                <c:pt idx="38790">
                  <c:v>224.99299999999999</c:v>
                </c:pt>
                <c:pt idx="38791">
                  <c:v>224.97300000000001</c:v>
                </c:pt>
                <c:pt idx="38792">
                  <c:v>224.95400000000001</c:v>
                </c:pt>
                <c:pt idx="38793">
                  <c:v>223.30099999999999</c:v>
                </c:pt>
                <c:pt idx="38794">
                  <c:v>185.131</c:v>
                </c:pt>
                <c:pt idx="38795">
                  <c:v>114.18600000000001</c:v>
                </c:pt>
                <c:pt idx="38796">
                  <c:v>13.273400000000001</c:v>
                </c:pt>
                <c:pt idx="38797">
                  <c:v>-94.453100000000006</c:v>
                </c:pt>
                <c:pt idx="38798">
                  <c:v>-94.426699999999997</c:v>
                </c:pt>
                <c:pt idx="38799">
                  <c:v>-94.404499999999999</c:v>
                </c:pt>
                <c:pt idx="38800">
                  <c:v>-94.386200000000002</c:v>
                </c:pt>
                <c:pt idx="38801">
                  <c:v>-94.371099999999998</c:v>
                </c:pt>
                <c:pt idx="38802">
                  <c:v>-94.358699999999999</c:v>
                </c:pt>
                <c:pt idx="38803">
                  <c:v>-94.348699999999994</c:v>
                </c:pt>
                <c:pt idx="38804">
                  <c:v>-94.340800000000002</c:v>
                </c:pt>
                <c:pt idx="38805">
                  <c:v>-94.334599999999995</c:v>
                </c:pt>
                <c:pt idx="38806">
                  <c:v>-94.330100000000002</c:v>
                </c:pt>
                <c:pt idx="38807">
                  <c:v>-94.326899999999995</c:v>
                </c:pt>
                <c:pt idx="38808">
                  <c:v>-94.325000000000003</c:v>
                </c:pt>
                <c:pt idx="38809">
                  <c:v>-94.324200000000005</c:v>
                </c:pt>
                <c:pt idx="38810">
                  <c:v>-94.324299999999994</c:v>
                </c:pt>
                <c:pt idx="38811">
                  <c:v>-94.325400000000002</c:v>
                </c:pt>
                <c:pt idx="38812">
                  <c:v>-94.327299999999994</c:v>
                </c:pt>
                <c:pt idx="38813">
                  <c:v>-94.329899999999995</c:v>
                </c:pt>
                <c:pt idx="38814">
                  <c:v>-94.333299999999994</c:v>
                </c:pt>
                <c:pt idx="38815">
                  <c:v>-94.337299999999999</c:v>
                </c:pt>
                <c:pt idx="38816">
                  <c:v>-94.341999999999999</c:v>
                </c:pt>
                <c:pt idx="38817">
                  <c:v>-94.347300000000004</c:v>
                </c:pt>
                <c:pt idx="38818">
                  <c:v>-94.353099999999998</c:v>
                </c:pt>
                <c:pt idx="38819">
                  <c:v>-94.359499999999997</c:v>
                </c:pt>
                <c:pt idx="38820">
                  <c:v>-94.366399999999999</c:v>
                </c:pt>
                <c:pt idx="38821">
                  <c:v>-94.373900000000006</c:v>
                </c:pt>
                <c:pt idx="38822">
                  <c:v>-94.381799999999998</c:v>
                </c:pt>
                <c:pt idx="38823">
                  <c:v>-94.390199999999993</c:v>
                </c:pt>
                <c:pt idx="38824">
                  <c:v>-94.399100000000004</c:v>
                </c:pt>
                <c:pt idx="38825">
                  <c:v>-94.408299999999997</c:v>
                </c:pt>
                <c:pt idx="38826">
                  <c:v>-94.418000000000006</c:v>
                </c:pt>
                <c:pt idx="38827">
                  <c:v>-94.427999999999997</c:v>
                </c:pt>
                <c:pt idx="38828">
                  <c:v>-94.438299999999998</c:v>
                </c:pt>
                <c:pt idx="38829">
                  <c:v>-94.448899999999995</c:v>
                </c:pt>
                <c:pt idx="38830">
                  <c:v>-94.459800000000001</c:v>
                </c:pt>
                <c:pt idx="38831">
                  <c:v>-94.470799999999997</c:v>
                </c:pt>
                <c:pt idx="38832">
                  <c:v>-94.481999999999999</c:v>
                </c:pt>
                <c:pt idx="38833">
                  <c:v>-94.493300000000005</c:v>
                </c:pt>
                <c:pt idx="38834">
                  <c:v>-94.5047</c:v>
                </c:pt>
                <c:pt idx="38835">
                  <c:v>-94.516000000000005</c:v>
                </c:pt>
                <c:pt idx="38836">
                  <c:v>-94.5274</c:v>
                </c:pt>
                <c:pt idx="38837">
                  <c:v>-90.721699999999998</c:v>
                </c:pt>
                <c:pt idx="38838">
                  <c:v>-62.6982</c:v>
                </c:pt>
                <c:pt idx="38839">
                  <c:v>-8.3136899999999994</c:v>
                </c:pt>
                <c:pt idx="38840">
                  <c:v>79.027299999999997</c:v>
                </c:pt>
                <c:pt idx="38841">
                  <c:v>214.43100000000001</c:v>
                </c:pt>
                <c:pt idx="38842">
                  <c:v>225.227</c:v>
                </c:pt>
                <c:pt idx="38843">
                  <c:v>225.28800000000001</c:v>
                </c:pt>
                <c:pt idx="38844">
                  <c:v>225.339</c:v>
                </c:pt>
                <c:pt idx="38845">
                  <c:v>225.381</c:v>
                </c:pt>
                <c:pt idx="38846">
                  <c:v>225.416</c:v>
                </c:pt>
                <c:pt idx="38847">
                  <c:v>225.44499999999999</c:v>
                </c:pt>
                <c:pt idx="38848">
                  <c:v>225.46799999999999</c:v>
                </c:pt>
                <c:pt idx="38849">
                  <c:v>225.48500000000001</c:v>
                </c:pt>
                <c:pt idx="38850">
                  <c:v>225.499</c:v>
                </c:pt>
                <c:pt idx="38851">
                  <c:v>225.50800000000001</c:v>
                </c:pt>
                <c:pt idx="38852">
                  <c:v>225.51400000000001</c:v>
                </c:pt>
                <c:pt idx="38853">
                  <c:v>225.51599999999999</c:v>
                </c:pt>
                <c:pt idx="38854">
                  <c:v>225.51599999999999</c:v>
                </c:pt>
                <c:pt idx="38855">
                  <c:v>225.51300000000001</c:v>
                </c:pt>
                <c:pt idx="38856">
                  <c:v>225.50800000000001</c:v>
                </c:pt>
                <c:pt idx="38857">
                  <c:v>225.501</c:v>
                </c:pt>
                <c:pt idx="38858">
                  <c:v>225.49199999999999</c:v>
                </c:pt>
                <c:pt idx="38859">
                  <c:v>225.48099999999999</c:v>
                </c:pt>
                <c:pt idx="38860">
                  <c:v>225.46899999999999</c:v>
                </c:pt>
                <c:pt idx="38861">
                  <c:v>225.45599999999999</c:v>
                </c:pt>
                <c:pt idx="38862">
                  <c:v>225.441</c:v>
                </c:pt>
                <c:pt idx="38863">
                  <c:v>225.42599999999999</c:v>
                </c:pt>
                <c:pt idx="38864">
                  <c:v>225.40899999999999</c:v>
                </c:pt>
                <c:pt idx="38865">
                  <c:v>225.392</c:v>
                </c:pt>
                <c:pt idx="38866">
                  <c:v>225.374</c:v>
                </c:pt>
                <c:pt idx="38867">
                  <c:v>225.35599999999999</c:v>
                </c:pt>
                <c:pt idx="38868">
                  <c:v>225.33699999999999</c:v>
                </c:pt>
                <c:pt idx="38869">
                  <c:v>225.31800000000001</c:v>
                </c:pt>
                <c:pt idx="38870">
                  <c:v>225.298</c:v>
                </c:pt>
                <c:pt idx="38871">
                  <c:v>225.27799999999999</c:v>
                </c:pt>
                <c:pt idx="38872">
                  <c:v>225.25800000000001</c:v>
                </c:pt>
                <c:pt idx="38873">
                  <c:v>225.238</c:v>
                </c:pt>
                <c:pt idx="38874">
                  <c:v>225.21700000000001</c:v>
                </c:pt>
                <c:pt idx="38875">
                  <c:v>225.197</c:v>
                </c:pt>
                <c:pt idx="38876">
                  <c:v>225.17599999999999</c:v>
                </c:pt>
                <c:pt idx="38877">
                  <c:v>205.74299999999999</c:v>
                </c:pt>
                <c:pt idx="38878">
                  <c:v>153.34</c:v>
                </c:pt>
                <c:pt idx="38879">
                  <c:v>70.573099999999997</c:v>
                </c:pt>
                <c:pt idx="38880">
                  <c:v>-41.041899999999998</c:v>
                </c:pt>
                <c:pt idx="38881">
                  <c:v>-94.534000000000006</c:v>
                </c:pt>
                <c:pt idx="38882">
                  <c:v>-94.508499999999998</c:v>
                </c:pt>
                <c:pt idx="38883">
                  <c:v>-94.486999999999995</c:v>
                </c:pt>
                <c:pt idx="38884">
                  <c:v>-94.468999999999994</c:v>
                </c:pt>
                <c:pt idx="38885">
                  <c:v>-94.453900000000004</c:v>
                </c:pt>
                <c:pt idx="38886">
                  <c:v>-94.441299999999998</c:v>
                </c:pt>
                <c:pt idx="38887">
                  <c:v>-94.430800000000005</c:v>
                </c:pt>
                <c:pt idx="38888">
                  <c:v>-94.422300000000007</c:v>
                </c:pt>
                <c:pt idx="38889">
                  <c:v>-94.415300000000002</c:v>
                </c:pt>
                <c:pt idx="38890">
                  <c:v>-94.409800000000004</c:v>
                </c:pt>
                <c:pt idx="38891">
                  <c:v>-94.4054</c:v>
                </c:pt>
                <c:pt idx="38892">
                  <c:v>-94.402199999999993</c:v>
                </c:pt>
                <c:pt idx="38893">
                  <c:v>-94.4</c:v>
                </c:pt>
                <c:pt idx="38894">
                  <c:v>-94.398600000000002</c:v>
                </c:pt>
                <c:pt idx="38895">
                  <c:v>-94.397999999999996</c:v>
                </c:pt>
                <c:pt idx="38896">
                  <c:v>-94.398200000000003</c:v>
                </c:pt>
                <c:pt idx="38897">
                  <c:v>-94.399000000000001</c:v>
                </c:pt>
                <c:pt idx="38898">
                  <c:v>-94.400499999999994</c:v>
                </c:pt>
                <c:pt idx="38899">
                  <c:v>-94.402500000000003</c:v>
                </c:pt>
                <c:pt idx="38900">
                  <c:v>-94.405199999999994</c:v>
                </c:pt>
                <c:pt idx="38901">
                  <c:v>-94.4084</c:v>
                </c:pt>
                <c:pt idx="38902">
                  <c:v>-94.412099999999995</c:v>
                </c:pt>
                <c:pt idx="38903">
                  <c:v>-94.416399999999996</c:v>
                </c:pt>
                <c:pt idx="38904">
                  <c:v>-94.421199999999999</c:v>
                </c:pt>
                <c:pt idx="38905">
                  <c:v>-94.426500000000004</c:v>
                </c:pt>
                <c:pt idx="38906">
                  <c:v>-94.432299999999998</c:v>
                </c:pt>
                <c:pt idx="38907">
                  <c:v>-94.438500000000005</c:v>
                </c:pt>
                <c:pt idx="38908">
                  <c:v>-94.4452</c:v>
                </c:pt>
                <c:pt idx="38909">
                  <c:v>-94.452399999999997</c:v>
                </c:pt>
                <c:pt idx="38910">
                  <c:v>-94.459900000000005</c:v>
                </c:pt>
                <c:pt idx="38911">
                  <c:v>-94.467799999999997</c:v>
                </c:pt>
                <c:pt idx="38912">
                  <c:v>-94.476100000000002</c:v>
                </c:pt>
                <c:pt idx="38913">
                  <c:v>-94.484700000000004</c:v>
                </c:pt>
                <c:pt idx="38914">
                  <c:v>-94.493600000000001</c:v>
                </c:pt>
                <c:pt idx="38915">
                  <c:v>-94.502799999999993</c:v>
                </c:pt>
                <c:pt idx="38916">
                  <c:v>-94.512100000000004</c:v>
                </c:pt>
                <c:pt idx="38917">
                  <c:v>-94.521600000000007</c:v>
                </c:pt>
                <c:pt idx="38918">
                  <c:v>-94.531199999999998</c:v>
                </c:pt>
                <c:pt idx="38919">
                  <c:v>-94.540800000000004</c:v>
                </c:pt>
                <c:pt idx="38920">
                  <c:v>-94.550399999999996</c:v>
                </c:pt>
                <c:pt idx="38921">
                  <c:v>-71.501400000000004</c:v>
                </c:pt>
                <c:pt idx="38922">
                  <c:v>-20.3567</c:v>
                </c:pt>
                <c:pt idx="38923">
                  <c:v>65.151300000000006</c:v>
                </c:pt>
                <c:pt idx="38924">
                  <c:v>200.02199999999999</c:v>
                </c:pt>
                <c:pt idx="38925">
                  <c:v>225.232</c:v>
                </c:pt>
                <c:pt idx="38926">
                  <c:v>225.292</c:v>
                </c:pt>
                <c:pt idx="38927">
                  <c:v>225.34200000000001</c:v>
                </c:pt>
                <c:pt idx="38928">
                  <c:v>225.38399999999999</c:v>
                </c:pt>
                <c:pt idx="38929">
                  <c:v>225.41800000000001</c:v>
                </c:pt>
                <c:pt idx="38930">
                  <c:v>225.44499999999999</c:v>
                </c:pt>
                <c:pt idx="38931">
                  <c:v>225.46700000000001</c:v>
                </c:pt>
                <c:pt idx="38932">
                  <c:v>225.483</c:v>
                </c:pt>
                <c:pt idx="38933">
                  <c:v>225.495</c:v>
                </c:pt>
                <c:pt idx="38934">
                  <c:v>225.50299999999999</c:v>
                </c:pt>
                <c:pt idx="38935">
                  <c:v>225.50800000000001</c:v>
                </c:pt>
                <c:pt idx="38936">
                  <c:v>225.50899999999999</c:v>
                </c:pt>
                <c:pt idx="38937">
                  <c:v>225.50700000000001</c:v>
                </c:pt>
                <c:pt idx="38938">
                  <c:v>225.50200000000001</c:v>
                </c:pt>
                <c:pt idx="38939">
                  <c:v>225.495</c:v>
                </c:pt>
                <c:pt idx="38940">
                  <c:v>225.48599999999999</c:v>
                </c:pt>
                <c:pt idx="38941">
                  <c:v>225.47499999999999</c:v>
                </c:pt>
                <c:pt idx="38942">
                  <c:v>225.46199999999999</c:v>
                </c:pt>
                <c:pt idx="38943">
                  <c:v>225.44800000000001</c:v>
                </c:pt>
                <c:pt idx="38944">
                  <c:v>225.43199999999999</c:v>
                </c:pt>
                <c:pt idx="38945">
                  <c:v>225.41499999999999</c:v>
                </c:pt>
                <c:pt idx="38946">
                  <c:v>225.39599999999999</c:v>
                </c:pt>
                <c:pt idx="38947">
                  <c:v>225.37700000000001</c:v>
                </c:pt>
                <c:pt idx="38948">
                  <c:v>225.357</c:v>
                </c:pt>
                <c:pt idx="38949">
                  <c:v>225.33600000000001</c:v>
                </c:pt>
                <c:pt idx="38950">
                  <c:v>225.31399999999999</c:v>
                </c:pt>
                <c:pt idx="38951">
                  <c:v>225.292</c:v>
                </c:pt>
                <c:pt idx="38952">
                  <c:v>225.26900000000001</c:v>
                </c:pt>
                <c:pt idx="38953">
                  <c:v>225.24600000000001</c:v>
                </c:pt>
                <c:pt idx="38954">
                  <c:v>225.22300000000001</c:v>
                </c:pt>
                <c:pt idx="38955">
                  <c:v>225.19900000000001</c:v>
                </c:pt>
                <c:pt idx="38956">
                  <c:v>225.17500000000001</c:v>
                </c:pt>
                <c:pt idx="38957">
                  <c:v>225.15100000000001</c:v>
                </c:pt>
                <c:pt idx="38958">
                  <c:v>225.12700000000001</c:v>
                </c:pt>
                <c:pt idx="38959">
                  <c:v>225.10300000000001</c:v>
                </c:pt>
                <c:pt idx="38960">
                  <c:v>225.07900000000001</c:v>
                </c:pt>
                <c:pt idx="38961">
                  <c:v>225.05600000000001</c:v>
                </c:pt>
                <c:pt idx="38962">
                  <c:v>225.03200000000001</c:v>
                </c:pt>
                <c:pt idx="38963">
                  <c:v>225.00800000000001</c:v>
                </c:pt>
                <c:pt idx="38964">
                  <c:v>224.98500000000001</c:v>
                </c:pt>
                <c:pt idx="38965">
                  <c:v>206.82599999999999</c:v>
                </c:pt>
                <c:pt idx="38966">
                  <c:v>156.69300000000001</c:v>
                </c:pt>
                <c:pt idx="38967">
                  <c:v>77.433700000000002</c:v>
                </c:pt>
                <c:pt idx="38968">
                  <c:v>-29.482199999999999</c:v>
                </c:pt>
                <c:pt idx="38969">
                  <c:v>-94.450999999999993</c:v>
                </c:pt>
                <c:pt idx="38970">
                  <c:v>-94.424700000000001</c:v>
                </c:pt>
                <c:pt idx="38971">
                  <c:v>-94.402600000000007</c:v>
                </c:pt>
                <c:pt idx="38972">
                  <c:v>-94.384100000000004</c:v>
                </c:pt>
                <c:pt idx="38973">
                  <c:v>-94.368700000000004</c:v>
                </c:pt>
                <c:pt idx="38974">
                  <c:v>-94.355900000000005</c:v>
                </c:pt>
                <c:pt idx="38975">
                  <c:v>-94.345500000000001</c:v>
                </c:pt>
                <c:pt idx="38976">
                  <c:v>-94.337000000000003</c:v>
                </c:pt>
                <c:pt idx="38977">
                  <c:v>-94.330299999999994</c:v>
                </c:pt>
                <c:pt idx="38978">
                  <c:v>-94.325100000000006</c:v>
                </c:pt>
                <c:pt idx="38979">
                  <c:v>-94.321399999999997</c:v>
                </c:pt>
                <c:pt idx="38980">
                  <c:v>-94.318799999999996</c:v>
                </c:pt>
                <c:pt idx="38981">
                  <c:v>-94.317300000000003</c:v>
                </c:pt>
                <c:pt idx="38982">
                  <c:v>-94.316800000000001</c:v>
                </c:pt>
                <c:pt idx="38983">
                  <c:v>-94.3172</c:v>
                </c:pt>
                <c:pt idx="38984">
                  <c:v>-94.3185</c:v>
                </c:pt>
                <c:pt idx="38985">
                  <c:v>-94.320499999999996</c:v>
                </c:pt>
                <c:pt idx="38986">
                  <c:v>-94.3232</c:v>
                </c:pt>
                <c:pt idx="38987">
                  <c:v>-94.326599999999999</c:v>
                </c:pt>
                <c:pt idx="38988">
                  <c:v>-94.330600000000004</c:v>
                </c:pt>
                <c:pt idx="38989">
                  <c:v>-94.3352</c:v>
                </c:pt>
                <c:pt idx="38990">
                  <c:v>-94.340400000000002</c:v>
                </c:pt>
                <c:pt idx="38991">
                  <c:v>-94.346199999999996</c:v>
                </c:pt>
                <c:pt idx="38992">
                  <c:v>-94.352400000000003</c:v>
                </c:pt>
                <c:pt idx="38993">
                  <c:v>-94.359200000000001</c:v>
                </c:pt>
                <c:pt idx="38994">
                  <c:v>-94.366399999999999</c:v>
                </c:pt>
                <c:pt idx="38995">
                  <c:v>-94.373999999999995</c:v>
                </c:pt>
                <c:pt idx="38996">
                  <c:v>-94.382099999999994</c:v>
                </c:pt>
                <c:pt idx="38997">
                  <c:v>-94.390500000000003</c:v>
                </c:pt>
                <c:pt idx="38998">
                  <c:v>-94.399299999999997</c:v>
                </c:pt>
                <c:pt idx="38999">
                  <c:v>-94.408299999999997</c:v>
                </c:pt>
                <c:pt idx="39000">
                  <c:v>-94.417699999999996</c:v>
                </c:pt>
                <c:pt idx="39001">
                  <c:v>-94.427199999999999</c:v>
                </c:pt>
                <c:pt idx="39002">
                  <c:v>-94.436999999999998</c:v>
                </c:pt>
                <c:pt idx="39003">
                  <c:v>-94.446799999999996</c:v>
                </c:pt>
                <c:pt idx="39004">
                  <c:v>-88.942300000000003</c:v>
                </c:pt>
                <c:pt idx="39005">
                  <c:v>-58.686300000000003</c:v>
                </c:pt>
                <c:pt idx="39006">
                  <c:v>-0.77518900000000002</c:v>
                </c:pt>
                <c:pt idx="39007">
                  <c:v>92.697699999999998</c:v>
                </c:pt>
                <c:pt idx="39008">
                  <c:v>224.959</c:v>
                </c:pt>
                <c:pt idx="39009">
                  <c:v>225.029</c:v>
                </c:pt>
                <c:pt idx="39010">
                  <c:v>225.08799999999999</c:v>
                </c:pt>
                <c:pt idx="39011">
                  <c:v>225.13800000000001</c:v>
                </c:pt>
                <c:pt idx="39012">
                  <c:v>225.18</c:v>
                </c:pt>
                <c:pt idx="39013">
                  <c:v>225.21600000000001</c:v>
                </c:pt>
                <c:pt idx="39014">
                  <c:v>225.245</c:v>
                </c:pt>
                <c:pt idx="39015">
                  <c:v>225.26900000000001</c:v>
                </c:pt>
                <c:pt idx="39016">
                  <c:v>225.28800000000001</c:v>
                </c:pt>
                <c:pt idx="39017">
                  <c:v>225.303</c:v>
                </c:pt>
                <c:pt idx="39018">
                  <c:v>225.315</c:v>
                </c:pt>
                <c:pt idx="39019">
                  <c:v>225.32300000000001</c:v>
                </c:pt>
                <c:pt idx="39020">
                  <c:v>225.328</c:v>
                </c:pt>
                <c:pt idx="39021">
                  <c:v>225.33</c:v>
                </c:pt>
                <c:pt idx="39022">
                  <c:v>225.33</c:v>
                </c:pt>
                <c:pt idx="39023">
                  <c:v>225.328</c:v>
                </c:pt>
                <c:pt idx="39024">
                  <c:v>225.32300000000001</c:v>
                </c:pt>
                <c:pt idx="39025">
                  <c:v>225.31700000000001</c:v>
                </c:pt>
                <c:pt idx="39026">
                  <c:v>225.31</c:v>
                </c:pt>
                <c:pt idx="39027">
                  <c:v>225.3</c:v>
                </c:pt>
                <c:pt idx="39028">
                  <c:v>225.29</c:v>
                </c:pt>
                <c:pt idx="39029">
                  <c:v>225.27799999999999</c:v>
                </c:pt>
                <c:pt idx="39030">
                  <c:v>225.26499999999999</c:v>
                </c:pt>
                <c:pt idx="39031">
                  <c:v>225.251</c:v>
                </c:pt>
                <c:pt idx="39032">
                  <c:v>225.23599999999999</c:v>
                </c:pt>
                <c:pt idx="39033">
                  <c:v>225.221</c:v>
                </c:pt>
                <c:pt idx="39034">
                  <c:v>225.20500000000001</c:v>
                </c:pt>
                <c:pt idx="39035">
                  <c:v>225.18799999999999</c:v>
                </c:pt>
                <c:pt idx="39036">
                  <c:v>225.17</c:v>
                </c:pt>
                <c:pt idx="39037">
                  <c:v>225.15199999999999</c:v>
                </c:pt>
                <c:pt idx="39038">
                  <c:v>225.13399999999999</c:v>
                </c:pt>
                <c:pt idx="39039">
                  <c:v>225.11600000000001</c:v>
                </c:pt>
                <c:pt idx="39040">
                  <c:v>225.09700000000001</c:v>
                </c:pt>
                <c:pt idx="39041">
                  <c:v>225.078</c:v>
                </c:pt>
                <c:pt idx="39042">
                  <c:v>225.059</c:v>
                </c:pt>
                <c:pt idx="39043">
                  <c:v>225.04</c:v>
                </c:pt>
                <c:pt idx="39044">
                  <c:v>225.02099999999999</c:v>
                </c:pt>
                <c:pt idx="39045">
                  <c:v>225.00200000000001</c:v>
                </c:pt>
                <c:pt idx="39046">
                  <c:v>224.983</c:v>
                </c:pt>
                <c:pt idx="39047">
                  <c:v>224.964</c:v>
                </c:pt>
                <c:pt idx="39048">
                  <c:v>207.82900000000001</c:v>
                </c:pt>
                <c:pt idx="39049">
                  <c:v>155.43299999999999</c:v>
                </c:pt>
                <c:pt idx="39050">
                  <c:v>71.0852</c:v>
                </c:pt>
                <c:pt idx="39051">
                  <c:v>-43.006500000000003</c:v>
                </c:pt>
                <c:pt idx="39052">
                  <c:v>-94.449100000000001</c:v>
                </c:pt>
                <c:pt idx="39053">
                  <c:v>-94.424599999999998</c:v>
                </c:pt>
                <c:pt idx="39054">
                  <c:v>-94.404300000000006</c:v>
                </c:pt>
                <c:pt idx="39055">
                  <c:v>-94.3874</c:v>
                </c:pt>
                <c:pt idx="39056">
                  <c:v>-94.373599999999996</c:v>
                </c:pt>
                <c:pt idx="39057">
                  <c:v>-94.362300000000005</c:v>
                </c:pt>
                <c:pt idx="39058">
                  <c:v>-94.353300000000004</c:v>
                </c:pt>
                <c:pt idx="39059">
                  <c:v>-94.346199999999996</c:v>
                </c:pt>
                <c:pt idx="39060">
                  <c:v>-94.340800000000002</c:v>
                </c:pt>
                <c:pt idx="39061">
                  <c:v>-94.336799999999997</c:v>
                </c:pt>
                <c:pt idx="39062">
                  <c:v>-94.334199999999996</c:v>
                </c:pt>
                <c:pt idx="39063">
                  <c:v>-94.332800000000006</c:v>
                </c:pt>
                <c:pt idx="39064">
                  <c:v>-94.332400000000007</c:v>
                </c:pt>
                <c:pt idx="39065">
                  <c:v>-94.332899999999995</c:v>
                </c:pt>
                <c:pt idx="39066">
                  <c:v>-94.334299999999999</c:v>
                </c:pt>
                <c:pt idx="39067">
                  <c:v>-94.336500000000001</c:v>
                </c:pt>
                <c:pt idx="39068">
                  <c:v>-94.339399999999998</c:v>
                </c:pt>
                <c:pt idx="39069">
                  <c:v>-94.343000000000004</c:v>
                </c:pt>
                <c:pt idx="39070">
                  <c:v>-94.347300000000004</c:v>
                </c:pt>
                <c:pt idx="39071">
                  <c:v>-94.352099999999993</c:v>
                </c:pt>
                <c:pt idx="39072">
                  <c:v>-94.357600000000005</c:v>
                </c:pt>
                <c:pt idx="39073">
                  <c:v>-94.363600000000005</c:v>
                </c:pt>
                <c:pt idx="39074">
                  <c:v>-94.370199999999997</c:v>
                </c:pt>
                <c:pt idx="39075">
                  <c:v>-94.377300000000005</c:v>
                </c:pt>
                <c:pt idx="39076">
                  <c:v>-94.384799999999998</c:v>
                </c:pt>
                <c:pt idx="39077">
                  <c:v>-94.392899999999997</c:v>
                </c:pt>
                <c:pt idx="39078">
                  <c:v>-94.401399999999995</c:v>
                </c:pt>
                <c:pt idx="39079">
                  <c:v>-94.410300000000007</c:v>
                </c:pt>
                <c:pt idx="39080">
                  <c:v>-94.419700000000006</c:v>
                </c:pt>
                <c:pt idx="39081">
                  <c:v>-94.429400000000001</c:v>
                </c:pt>
                <c:pt idx="39082">
                  <c:v>-94.439400000000006</c:v>
                </c:pt>
                <c:pt idx="39083">
                  <c:v>-94.449799999999996</c:v>
                </c:pt>
                <c:pt idx="39084">
                  <c:v>-94.460400000000007</c:v>
                </c:pt>
                <c:pt idx="39085">
                  <c:v>-94.471199999999996</c:v>
                </c:pt>
                <c:pt idx="39086">
                  <c:v>-94.482200000000006</c:v>
                </c:pt>
                <c:pt idx="39087">
                  <c:v>-94.493300000000005</c:v>
                </c:pt>
                <c:pt idx="39088">
                  <c:v>-94.504499999999993</c:v>
                </c:pt>
                <c:pt idx="39089">
                  <c:v>-94.515699999999995</c:v>
                </c:pt>
                <c:pt idx="39090">
                  <c:v>-94.527000000000001</c:v>
                </c:pt>
                <c:pt idx="39091">
                  <c:v>-94.5381</c:v>
                </c:pt>
                <c:pt idx="39092">
                  <c:v>-89.243099999999998</c:v>
                </c:pt>
                <c:pt idx="39093">
                  <c:v>-59.481000000000002</c:v>
                </c:pt>
                <c:pt idx="39094">
                  <c:v>-2.8587400000000001</c:v>
                </c:pt>
                <c:pt idx="39095">
                  <c:v>87.705399999999997</c:v>
                </c:pt>
                <c:pt idx="39096">
                  <c:v>225.18199999999999</c:v>
                </c:pt>
                <c:pt idx="39097">
                  <c:v>225.25299999999999</c:v>
                </c:pt>
                <c:pt idx="39098">
                  <c:v>225.31200000000001</c:v>
                </c:pt>
                <c:pt idx="39099">
                  <c:v>225.36099999999999</c:v>
                </c:pt>
                <c:pt idx="39100">
                  <c:v>225.40199999999999</c:v>
                </c:pt>
                <c:pt idx="39101">
                  <c:v>225.43600000000001</c:v>
                </c:pt>
                <c:pt idx="39102">
                  <c:v>225.46299999999999</c:v>
                </c:pt>
                <c:pt idx="39103">
                  <c:v>225.48500000000001</c:v>
                </c:pt>
                <c:pt idx="39104">
                  <c:v>225.50200000000001</c:v>
                </c:pt>
                <c:pt idx="39105">
                  <c:v>225.51400000000001</c:v>
                </c:pt>
                <c:pt idx="39106">
                  <c:v>225.52199999999999</c:v>
                </c:pt>
                <c:pt idx="39107">
                  <c:v>225.52699999999999</c:v>
                </c:pt>
                <c:pt idx="39108">
                  <c:v>225.52799999999999</c:v>
                </c:pt>
                <c:pt idx="39109">
                  <c:v>225.52699999999999</c:v>
                </c:pt>
                <c:pt idx="39110">
                  <c:v>225.523</c:v>
                </c:pt>
                <c:pt idx="39111">
                  <c:v>225.517</c:v>
                </c:pt>
                <c:pt idx="39112">
                  <c:v>225.50899999999999</c:v>
                </c:pt>
                <c:pt idx="39113">
                  <c:v>225.5</c:v>
                </c:pt>
                <c:pt idx="39114">
                  <c:v>225.488</c:v>
                </c:pt>
                <c:pt idx="39115">
                  <c:v>225.47499999999999</c:v>
                </c:pt>
                <c:pt idx="39116">
                  <c:v>225.46100000000001</c:v>
                </c:pt>
                <c:pt idx="39117">
                  <c:v>225.446</c:v>
                </c:pt>
                <c:pt idx="39118">
                  <c:v>225.43</c:v>
                </c:pt>
                <c:pt idx="39119">
                  <c:v>225.41300000000001</c:v>
                </c:pt>
                <c:pt idx="39120">
                  <c:v>225.39500000000001</c:v>
                </c:pt>
                <c:pt idx="39121">
                  <c:v>225.37700000000001</c:v>
                </c:pt>
                <c:pt idx="39122">
                  <c:v>225.358</c:v>
                </c:pt>
                <c:pt idx="39123">
                  <c:v>225.33799999999999</c:v>
                </c:pt>
                <c:pt idx="39124">
                  <c:v>225.31899999999999</c:v>
                </c:pt>
                <c:pt idx="39125">
                  <c:v>225.298</c:v>
                </c:pt>
                <c:pt idx="39126">
                  <c:v>225.27799999999999</c:v>
                </c:pt>
                <c:pt idx="39127">
                  <c:v>225.25800000000001</c:v>
                </c:pt>
                <c:pt idx="39128">
                  <c:v>225.23699999999999</c:v>
                </c:pt>
                <c:pt idx="39129">
                  <c:v>225.21600000000001</c:v>
                </c:pt>
                <c:pt idx="39130">
                  <c:v>225.19499999999999</c:v>
                </c:pt>
                <c:pt idx="39131">
                  <c:v>225.17500000000001</c:v>
                </c:pt>
                <c:pt idx="39132">
                  <c:v>207.64599999999999</c:v>
                </c:pt>
                <c:pt idx="39133">
                  <c:v>157.202</c:v>
                </c:pt>
                <c:pt idx="39134">
                  <c:v>76.474999999999994</c:v>
                </c:pt>
                <c:pt idx="39135">
                  <c:v>-33.007100000000001</c:v>
                </c:pt>
                <c:pt idx="39136">
                  <c:v>-94.534000000000006</c:v>
                </c:pt>
                <c:pt idx="39137">
                  <c:v>-94.508099999999999</c:v>
                </c:pt>
                <c:pt idx="39138">
                  <c:v>-94.486400000000003</c:v>
                </c:pt>
                <c:pt idx="39139">
                  <c:v>-94.468100000000007</c:v>
                </c:pt>
                <c:pt idx="39140">
                  <c:v>-94.452799999999996</c:v>
                </c:pt>
                <c:pt idx="39141">
                  <c:v>-94.440100000000001</c:v>
                </c:pt>
                <c:pt idx="39142">
                  <c:v>-94.429500000000004</c:v>
                </c:pt>
                <c:pt idx="39143">
                  <c:v>-94.4208</c:v>
                </c:pt>
                <c:pt idx="39144">
                  <c:v>-94.413799999999995</c:v>
                </c:pt>
                <c:pt idx="39145">
                  <c:v>-94.408199999999994</c:v>
                </c:pt>
                <c:pt idx="39146">
                  <c:v>-94.403899999999993</c:v>
                </c:pt>
                <c:pt idx="39147">
                  <c:v>-94.400599999999997</c:v>
                </c:pt>
                <c:pt idx="39148">
                  <c:v>-94.398399999999995</c:v>
                </c:pt>
                <c:pt idx="39149">
                  <c:v>-94.397000000000006</c:v>
                </c:pt>
                <c:pt idx="39150">
                  <c:v>-94.396500000000003</c:v>
                </c:pt>
                <c:pt idx="39151">
                  <c:v>-94.396699999999996</c:v>
                </c:pt>
                <c:pt idx="39152">
                  <c:v>-94.397499999999994</c:v>
                </c:pt>
                <c:pt idx="39153">
                  <c:v>-94.399000000000001</c:v>
                </c:pt>
                <c:pt idx="39154">
                  <c:v>-94.4011</c:v>
                </c:pt>
                <c:pt idx="39155">
                  <c:v>-94.403800000000004</c:v>
                </c:pt>
                <c:pt idx="39156">
                  <c:v>-94.4071</c:v>
                </c:pt>
                <c:pt idx="39157">
                  <c:v>-94.410799999999995</c:v>
                </c:pt>
                <c:pt idx="39158">
                  <c:v>-94.415099999999995</c:v>
                </c:pt>
                <c:pt idx="39159">
                  <c:v>-94.419899999999998</c:v>
                </c:pt>
                <c:pt idx="39160">
                  <c:v>-94.425200000000004</c:v>
                </c:pt>
                <c:pt idx="39161">
                  <c:v>-94.430899999999994</c:v>
                </c:pt>
                <c:pt idx="39162">
                  <c:v>-94.437100000000001</c:v>
                </c:pt>
                <c:pt idx="39163">
                  <c:v>-94.443799999999996</c:v>
                </c:pt>
                <c:pt idx="39164">
                  <c:v>-94.450900000000004</c:v>
                </c:pt>
                <c:pt idx="39165">
                  <c:v>-94.458299999999994</c:v>
                </c:pt>
                <c:pt idx="39166">
                  <c:v>-94.466099999999997</c:v>
                </c:pt>
                <c:pt idx="39167">
                  <c:v>-94.474299999999999</c:v>
                </c:pt>
                <c:pt idx="39168">
                  <c:v>-94.482699999999994</c:v>
                </c:pt>
                <c:pt idx="39169">
                  <c:v>-94.491500000000002</c:v>
                </c:pt>
                <c:pt idx="39170">
                  <c:v>-94.500399999999999</c:v>
                </c:pt>
                <c:pt idx="39171">
                  <c:v>-94.509500000000003</c:v>
                </c:pt>
                <c:pt idx="39172">
                  <c:v>-94.518799999999999</c:v>
                </c:pt>
                <c:pt idx="39173">
                  <c:v>-94.528099999999995</c:v>
                </c:pt>
                <c:pt idx="39174">
                  <c:v>-94.537499999999994</c:v>
                </c:pt>
                <c:pt idx="39175">
                  <c:v>-86.757499999999993</c:v>
                </c:pt>
                <c:pt idx="39176">
                  <c:v>-52.2044</c:v>
                </c:pt>
                <c:pt idx="39177">
                  <c:v>12.617599999999999</c:v>
                </c:pt>
                <c:pt idx="39178">
                  <c:v>117.08799999999999</c:v>
                </c:pt>
                <c:pt idx="39179">
                  <c:v>225.173</c:v>
                </c:pt>
                <c:pt idx="39180">
                  <c:v>225.239</c:v>
                </c:pt>
                <c:pt idx="39181">
                  <c:v>225.29400000000001</c:v>
                </c:pt>
                <c:pt idx="39182">
                  <c:v>225.34</c:v>
                </c:pt>
                <c:pt idx="39183">
                  <c:v>225.37700000000001</c:v>
                </c:pt>
                <c:pt idx="39184">
                  <c:v>225.40799999999999</c:v>
                </c:pt>
                <c:pt idx="39185">
                  <c:v>225.43299999999999</c:v>
                </c:pt>
                <c:pt idx="39186">
                  <c:v>225.452</c:v>
                </c:pt>
                <c:pt idx="39187">
                  <c:v>225.46700000000001</c:v>
                </c:pt>
                <c:pt idx="39188">
                  <c:v>225.477</c:v>
                </c:pt>
                <c:pt idx="39189">
                  <c:v>225.48400000000001</c:v>
                </c:pt>
                <c:pt idx="39190">
                  <c:v>225.48699999999999</c:v>
                </c:pt>
                <c:pt idx="39191">
                  <c:v>225.48599999999999</c:v>
                </c:pt>
                <c:pt idx="39192">
                  <c:v>225.48400000000001</c:v>
                </c:pt>
                <c:pt idx="39193">
                  <c:v>225.47800000000001</c:v>
                </c:pt>
                <c:pt idx="39194">
                  <c:v>225.47</c:v>
                </c:pt>
                <c:pt idx="39195">
                  <c:v>225.46100000000001</c:v>
                </c:pt>
                <c:pt idx="39196">
                  <c:v>225.44900000000001</c:v>
                </c:pt>
                <c:pt idx="39197">
                  <c:v>225.43600000000001</c:v>
                </c:pt>
                <c:pt idx="39198">
                  <c:v>225.42099999999999</c:v>
                </c:pt>
                <c:pt idx="39199">
                  <c:v>225.405</c:v>
                </c:pt>
                <c:pt idx="39200">
                  <c:v>225.38800000000001</c:v>
                </c:pt>
                <c:pt idx="39201">
                  <c:v>225.369</c:v>
                </c:pt>
                <c:pt idx="39202">
                  <c:v>225.35</c:v>
                </c:pt>
                <c:pt idx="39203">
                  <c:v>225.33</c:v>
                </c:pt>
                <c:pt idx="39204">
                  <c:v>225.309</c:v>
                </c:pt>
                <c:pt idx="39205">
                  <c:v>225.28700000000001</c:v>
                </c:pt>
                <c:pt idx="39206">
                  <c:v>225.26499999999999</c:v>
                </c:pt>
                <c:pt idx="39207">
                  <c:v>225.24199999999999</c:v>
                </c:pt>
                <c:pt idx="39208">
                  <c:v>225.21899999999999</c:v>
                </c:pt>
                <c:pt idx="39209">
                  <c:v>225.196</c:v>
                </c:pt>
                <c:pt idx="39210">
                  <c:v>225.173</c:v>
                </c:pt>
                <c:pt idx="39211">
                  <c:v>225.149</c:v>
                </c:pt>
                <c:pt idx="39212">
                  <c:v>225.125</c:v>
                </c:pt>
                <c:pt idx="39213">
                  <c:v>225.102</c:v>
                </c:pt>
                <c:pt idx="39214">
                  <c:v>225.078</c:v>
                </c:pt>
                <c:pt idx="39215">
                  <c:v>225.054</c:v>
                </c:pt>
                <c:pt idx="39216">
                  <c:v>225.03100000000001</c:v>
                </c:pt>
                <c:pt idx="39217">
                  <c:v>225.00800000000001</c:v>
                </c:pt>
                <c:pt idx="39218">
                  <c:v>224.98500000000001</c:v>
                </c:pt>
                <c:pt idx="39219">
                  <c:v>224.96199999999999</c:v>
                </c:pt>
                <c:pt idx="39220">
                  <c:v>204.19300000000001</c:v>
                </c:pt>
                <c:pt idx="39221">
                  <c:v>151.49299999999999</c:v>
                </c:pt>
                <c:pt idx="39222">
                  <c:v>69.688400000000001</c:v>
                </c:pt>
                <c:pt idx="39223">
                  <c:v>-39.7898</c:v>
                </c:pt>
                <c:pt idx="39224">
                  <c:v>-94.440899999999999</c:v>
                </c:pt>
                <c:pt idx="39225">
                  <c:v>-94.415199999999999</c:v>
                </c:pt>
                <c:pt idx="39226">
                  <c:v>-94.393699999999995</c:v>
                </c:pt>
                <c:pt idx="39227">
                  <c:v>-94.375699999999995</c:v>
                </c:pt>
                <c:pt idx="39228">
                  <c:v>-94.360799999999998</c:v>
                </c:pt>
                <c:pt idx="39229">
                  <c:v>-94.348500000000001</c:v>
                </c:pt>
                <c:pt idx="39230">
                  <c:v>-94.3386</c:v>
                </c:pt>
                <c:pt idx="39231">
                  <c:v>-94.330600000000004</c:v>
                </c:pt>
                <c:pt idx="39232">
                  <c:v>-94.324299999999994</c:v>
                </c:pt>
                <c:pt idx="39233">
                  <c:v>-94.319599999999994</c:v>
                </c:pt>
                <c:pt idx="39234">
                  <c:v>-94.316199999999995</c:v>
                </c:pt>
                <c:pt idx="39235">
                  <c:v>-94.313999999999993</c:v>
                </c:pt>
                <c:pt idx="39236">
                  <c:v>-94.312899999999999</c:v>
                </c:pt>
                <c:pt idx="39237">
                  <c:v>-94.312799999999996</c:v>
                </c:pt>
                <c:pt idx="39238">
                  <c:v>-94.313599999999994</c:v>
                </c:pt>
                <c:pt idx="39239">
                  <c:v>-94.315200000000004</c:v>
                </c:pt>
                <c:pt idx="39240">
                  <c:v>-94.317599999999999</c:v>
                </c:pt>
                <c:pt idx="39241">
                  <c:v>-94.320599999999999</c:v>
                </c:pt>
                <c:pt idx="39242">
                  <c:v>-94.324299999999994</c:v>
                </c:pt>
                <c:pt idx="39243">
                  <c:v>-94.328599999999994</c:v>
                </c:pt>
                <c:pt idx="39244">
                  <c:v>-94.333500000000001</c:v>
                </c:pt>
                <c:pt idx="39245">
                  <c:v>-94.338999999999999</c:v>
                </c:pt>
                <c:pt idx="39246">
                  <c:v>-94.344999999999999</c:v>
                </c:pt>
                <c:pt idx="39247">
                  <c:v>-94.351399999999998</c:v>
                </c:pt>
                <c:pt idx="39248">
                  <c:v>-94.358400000000003</c:v>
                </c:pt>
                <c:pt idx="39249">
                  <c:v>-94.365799999999993</c:v>
                </c:pt>
                <c:pt idx="39250">
                  <c:v>-94.373599999999996</c:v>
                </c:pt>
                <c:pt idx="39251">
                  <c:v>-94.381900000000002</c:v>
                </c:pt>
                <c:pt idx="39252">
                  <c:v>-94.3904</c:v>
                </c:pt>
                <c:pt idx="39253">
                  <c:v>-94.399299999999997</c:v>
                </c:pt>
                <c:pt idx="39254">
                  <c:v>-94.408500000000004</c:v>
                </c:pt>
                <c:pt idx="39255">
                  <c:v>-94.417900000000003</c:v>
                </c:pt>
                <c:pt idx="39256">
                  <c:v>-94.427499999999995</c:v>
                </c:pt>
                <c:pt idx="39257">
                  <c:v>-94.437299999999993</c:v>
                </c:pt>
                <c:pt idx="39258">
                  <c:v>-94.447299999999998</c:v>
                </c:pt>
                <c:pt idx="39259">
                  <c:v>-91.328599999999994</c:v>
                </c:pt>
                <c:pt idx="39260">
                  <c:v>-63.747</c:v>
                </c:pt>
                <c:pt idx="39261">
                  <c:v>-9.2388700000000004</c:v>
                </c:pt>
                <c:pt idx="39262">
                  <c:v>79.278800000000004</c:v>
                </c:pt>
                <c:pt idx="39263">
                  <c:v>217.92500000000001</c:v>
                </c:pt>
                <c:pt idx="39264">
                  <c:v>225.02600000000001</c:v>
                </c:pt>
                <c:pt idx="39265">
                  <c:v>225.08600000000001</c:v>
                </c:pt>
                <c:pt idx="39266">
                  <c:v>225.137</c:v>
                </c:pt>
                <c:pt idx="39267">
                  <c:v>225.18</c:v>
                </c:pt>
                <c:pt idx="39268">
                  <c:v>225.21600000000001</c:v>
                </c:pt>
                <c:pt idx="39269">
                  <c:v>225.24600000000001</c:v>
                </c:pt>
                <c:pt idx="39270">
                  <c:v>225.27</c:v>
                </c:pt>
                <c:pt idx="39271">
                  <c:v>225.29</c:v>
                </c:pt>
                <c:pt idx="39272">
                  <c:v>225.30600000000001</c:v>
                </c:pt>
                <c:pt idx="39273">
                  <c:v>225.31800000000001</c:v>
                </c:pt>
                <c:pt idx="39274">
                  <c:v>225.32599999999999</c:v>
                </c:pt>
                <c:pt idx="39275">
                  <c:v>225.33099999999999</c:v>
                </c:pt>
                <c:pt idx="39276">
                  <c:v>225.334</c:v>
                </c:pt>
                <c:pt idx="39277">
                  <c:v>225.334</c:v>
                </c:pt>
                <c:pt idx="39278">
                  <c:v>225.33199999999999</c:v>
                </c:pt>
                <c:pt idx="39279">
                  <c:v>225.328</c:v>
                </c:pt>
                <c:pt idx="39280">
                  <c:v>225.32300000000001</c:v>
                </c:pt>
                <c:pt idx="39281">
                  <c:v>225.315</c:v>
                </c:pt>
                <c:pt idx="39282">
                  <c:v>225.30600000000001</c:v>
                </c:pt>
                <c:pt idx="39283">
                  <c:v>225.29599999999999</c:v>
                </c:pt>
                <c:pt idx="39284">
                  <c:v>225.28399999999999</c:v>
                </c:pt>
                <c:pt idx="39285">
                  <c:v>225.27199999999999</c:v>
                </c:pt>
                <c:pt idx="39286">
                  <c:v>225.25800000000001</c:v>
                </c:pt>
                <c:pt idx="39287">
                  <c:v>225.244</c:v>
                </c:pt>
                <c:pt idx="39288">
                  <c:v>225.22900000000001</c:v>
                </c:pt>
                <c:pt idx="39289">
                  <c:v>225.21299999999999</c:v>
                </c:pt>
                <c:pt idx="39290">
                  <c:v>225.196</c:v>
                </c:pt>
                <c:pt idx="39291">
                  <c:v>225.179</c:v>
                </c:pt>
                <c:pt idx="39292">
                  <c:v>225.16200000000001</c:v>
                </c:pt>
                <c:pt idx="39293">
                  <c:v>225.14400000000001</c:v>
                </c:pt>
                <c:pt idx="39294">
                  <c:v>225.126</c:v>
                </c:pt>
                <c:pt idx="39295">
                  <c:v>225.107</c:v>
                </c:pt>
                <c:pt idx="39296">
                  <c:v>225.089</c:v>
                </c:pt>
                <c:pt idx="39297">
                  <c:v>225.07</c:v>
                </c:pt>
                <c:pt idx="39298">
                  <c:v>225.05099999999999</c:v>
                </c:pt>
                <c:pt idx="39299">
                  <c:v>225.03299999999999</c:v>
                </c:pt>
                <c:pt idx="39300">
                  <c:v>225.01400000000001</c:v>
                </c:pt>
                <c:pt idx="39301">
                  <c:v>224.99600000000001</c:v>
                </c:pt>
                <c:pt idx="39302">
                  <c:v>224.977</c:v>
                </c:pt>
                <c:pt idx="39303">
                  <c:v>193.495</c:v>
                </c:pt>
                <c:pt idx="39304">
                  <c:v>128.34</c:v>
                </c:pt>
                <c:pt idx="39305">
                  <c:v>32.479999999999997</c:v>
                </c:pt>
                <c:pt idx="39306">
                  <c:v>-92.222099999999998</c:v>
                </c:pt>
                <c:pt idx="39307">
                  <c:v>-94.447699999999998</c:v>
                </c:pt>
                <c:pt idx="39308">
                  <c:v>-94.425200000000004</c:v>
                </c:pt>
                <c:pt idx="39309">
                  <c:v>-94.406499999999994</c:v>
                </c:pt>
                <c:pt idx="39310">
                  <c:v>-94.391000000000005</c:v>
                </c:pt>
                <c:pt idx="39311">
                  <c:v>-94.378399999999999</c:v>
                </c:pt>
                <c:pt idx="39312">
                  <c:v>-94.368099999999998</c:v>
                </c:pt>
                <c:pt idx="39313">
                  <c:v>-94.36</c:v>
                </c:pt>
                <c:pt idx="39314">
                  <c:v>-94.353700000000003</c:v>
                </c:pt>
                <c:pt idx="39315">
                  <c:v>-94.3489</c:v>
                </c:pt>
                <c:pt idx="39316">
                  <c:v>-94.345500000000001</c:v>
                </c:pt>
                <c:pt idx="39317">
                  <c:v>-94.343400000000003</c:v>
                </c:pt>
                <c:pt idx="39318">
                  <c:v>-94.342299999999994</c:v>
                </c:pt>
                <c:pt idx="39319">
                  <c:v>-94.342299999999994</c:v>
                </c:pt>
                <c:pt idx="39320">
                  <c:v>-94.343100000000007</c:v>
                </c:pt>
                <c:pt idx="39321">
                  <c:v>-94.344700000000003</c:v>
                </c:pt>
                <c:pt idx="39322">
                  <c:v>-94.346999999999994</c:v>
                </c:pt>
                <c:pt idx="39323">
                  <c:v>-94.350099999999998</c:v>
                </c:pt>
                <c:pt idx="39324">
                  <c:v>-94.353800000000007</c:v>
                </c:pt>
                <c:pt idx="39325">
                  <c:v>-94.358099999999993</c:v>
                </c:pt>
                <c:pt idx="39326">
                  <c:v>-94.363</c:v>
                </c:pt>
                <c:pt idx="39327">
                  <c:v>-94.368399999999994</c:v>
                </c:pt>
                <c:pt idx="39328">
                  <c:v>-94.374399999999994</c:v>
                </c:pt>
                <c:pt idx="39329">
                  <c:v>-94.380899999999997</c:v>
                </c:pt>
                <c:pt idx="39330">
                  <c:v>-94.387900000000002</c:v>
                </c:pt>
                <c:pt idx="39331">
                  <c:v>-94.395399999999995</c:v>
                </c:pt>
                <c:pt idx="39332">
                  <c:v>-94.403300000000002</c:v>
                </c:pt>
                <c:pt idx="39333">
                  <c:v>-94.411699999999996</c:v>
                </c:pt>
                <c:pt idx="39334">
                  <c:v>-94.420500000000004</c:v>
                </c:pt>
                <c:pt idx="39335">
                  <c:v>-94.429699999999997</c:v>
                </c:pt>
                <c:pt idx="39336">
                  <c:v>-94.4392</c:v>
                </c:pt>
                <c:pt idx="39337">
                  <c:v>-94.449100000000001</c:v>
                </c:pt>
                <c:pt idx="39338">
                  <c:v>-94.459299999999999</c:v>
                </c:pt>
                <c:pt idx="39339">
                  <c:v>-94.469700000000003</c:v>
                </c:pt>
                <c:pt idx="39340">
                  <c:v>-94.4803</c:v>
                </c:pt>
                <c:pt idx="39341">
                  <c:v>-94.491100000000003</c:v>
                </c:pt>
                <c:pt idx="39342">
                  <c:v>-94.501999999999995</c:v>
                </c:pt>
                <c:pt idx="39343">
                  <c:v>-94.513000000000005</c:v>
                </c:pt>
                <c:pt idx="39344">
                  <c:v>-94.524000000000001</c:v>
                </c:pt>
                <c:pt idx="39345">
                  <c:v>-94.534999999999997</c:v>
                </c:pt>
                <c:pt idx="39346">
                  <c:v>-94.546000000000006</c:v>
                </c:pt>
                <c:pt idx="39347">
                  <c:v>-86.692400000000006</c:v>
                </c:pt>
                <c:pt idx="39348">
                  <c:v>-54.023000000000003</c:v>
                </c:pt>
                <c:pt idx="39349">
                  <c:v>6.2949700000000002</c:v>
                </c:pt>
                <c:pt idx="39350">
                  <c:v>102.191</c:v>
                </c:pt>
                <c:pt idx="39351">
                  <c:v>225.20400000000001</c:v>
                </c:pt>
                <c:pt idx="39352">
                  <c:v>225.27199999999999</c:v>
                </c:pt>
                <c:pt idx="39353">
                  <c:v>225.33</c:v>
                </c:pt>
                <c:pt idx="39354">
                  <c:v>225.37799999999999</c:v>
                </c:pt>
                <c:pt idx="39355">
                  <c:v>225.41800000000001</c:v>
                </c:pt>
                <c:pt idx="39356">
                  <c:v>225.45099999999999</c:v>
                </c:pt>
                <c:pt idx="39357">
                  <c:v>225.477</c:v>
                </c:pt>
                <c:pt idx="39358">
                  <c:v>225.49799999999999</c:v>
                </c:pt>
                <c:pt idx="39359">
                  <c:v>225.51400000000001</c:v>
                </c:pt>
                <c:pt idx="39360">
                  <c:v>225.52500000000001</c:v>
                </c:pt>
                <c:pt idx="39361">
                  <c:v>225.53299999999999</c:v>
                </c:pt>
                <c:pt idx="39362">
                  <c:v>225.536</c:v>
                </c:pt>
                <c:pt idx="39363">
                  <c:v>225.53700000000001</c:v>
                </c:pt>
                <c:pt idx="39364">
                  <c:v>225.535</c:v>
                </c:pt>
                <c:pt idx="39365">
                  <c:v>225.53100000000001</c:v>
                </c:pt>
                <c:pt idx="39366">
                  <c:v>225.524</c:v>
                </c:pt>
                <c:pt idx="39367">
                  <c:v>225.51599999999999</c:v>
                </c:pt>
                <c:pt idx="39368">
                  <c:v>225.505</c:v>
                </c:pt>
                <c:pt idx="39369">
                  <c:v>225.49299999999999</c:v>
                </c:pt>
                <c:pt idx="39370">
                  <c:v>225.48</c:v>
                </c:pt>
                <c:pt idx="39371">
                  <c:v>225.465</c:v>
                </c:pt>
                <c:pt idx="39372">
                  <c:v>225.45</c:v>
                </c:pt>
                <c:pt idx="39373">
                  <c:v>225.43299999999999</c:v>
                </c:pt>
                <c:pt idx="39374">
                  <c:v>225.416</c:v>
                </c:pt>
                <c:pt idx="39375">
                  <c:v>225.398</c:v>
                </c:pt>
                <c:pt idx="39376">
                  <c:v>225.37899999999999</c:v>
                </c:pt>
                <c:pt idx="39377">
                  <c:v>225.35900000000001</c:v>
                </c:pt>
                <c:pt idx="39378">
                  <c:v>225.34</c:v>
                </c:pt>
                <c:pt idx="39379">
                  <c:v>225.32</c:v>
                </c:pt>
                <c:pt idx="39380">
                  <c:v>225.29900000000001</c:v>
                </c:pt>
                <c:pt idx="39381">
                  <c:v>225.279</c:v>
                </c:pt>
                <c:pt idx="39382">
                  <c:v>225.25800000000001</c:v>
                </c:pt>
                <c:pt idx="39383">
                  <c:v>225.23699999999999</c:v>
                </c:pt>
                <c:pt idx="39384">
                  <c:v>225.21600000000001</c:v>
                </c:pt>
                <c:pt idx="39385">
                  <c:v>225.19499999999999</c:v>
                </c:pt>
                <c:pt idx="39386">
                  <c:v>225.17400000000001</c:v>
                </c:pt>
                <c:pt idx="39387">
                  <c:v>210.851</c:v>
                </c:pt>
                <c:pt idx="39388">
                  <c:v>163.52500000000001</c:v>
                </c:pt>
                <c:pt idx="39389">
                  <c:v>85.907300000000006</c:v>
                </c:pt>
                <c:pt idx="39390">
                  <c:v>-20.400300000000001</c:v>
                </c:pt>
                <c:pt idx="39391">
                  <c:v>-94.535499999999999</c:v>
                </c:pt>
                <c:pt idx="39392">
                  <c:v>-94.509200000000007</c:v>
                </c:pt>
                <c:pt idx="39393">
                  <c:v>-94.486999999999995</c:v>
                </c:pt>
                <c:pt idx="39394">
                  <c:v>-94.468400000000003</c:v>
                </c:pt>
                <c:pt idx="39395">
                  <c:v>-94.452799999999996</c:v>
                </c:pt>
                <c:pt idx="39396">
                  <c:v>-94.439800000000005</c:v>
                </c:pt>
                <c:pt idx="39397">
                  <c:v>-94.429100000000005</c:v>
                </c:pt>
                <c:pt idx="39398">
                  <c:v>-94.420199999999994</c:v>
                </c:pt>
                <c:pt idx="39399">
                  <c:v>-94.412999999999997</c:v>
                </c:pt>
                <c:pt idx="39400">
                  <c:v>-94.407200000000003</c:v>
                </c:pt>
                <c:pt idx="39401">
                  <c:v>-94.402699999999996</c:v>
                </c:pt>
                <c:pt idx="39402">
                  <c:v>-94.399299999999997</c:v>
                </c:pt>
                <c:pt idx="39403">
                  <c:v>-94.396900000000002</c:v>
                </c:pt>
                <c:pt idx="39404">
                  <c:v>-94.395499999999998</c:v>
                </c:pt>
                <c:pt idx="39405">
                  <c:v>-94.394800000000004</c:v>
                </c:pt>
                <c:pt idx="39406">
                  <c:v>-94.394800000000004</c:v>
                </c:pt>
                <c:pt idx="39407">
                  <c:v>-94.395499999999998</c:v>
                </c:pt>
                <c:pt idx="39408">
                  <c:v>-94.396799999999999</c:v>
                </c:pt>
                <c:pt idx="39409">
                  <c:v>-94.398799999999994</c:v>
                </c:pt>
                <c:pt idx="39410">
                  <c:v>-94.401300000000006</c:v>
                </c:pt>
                <c:pt idx="39411">
                  <c:v>-94.404300000000006</c:v>
                </c:pt>
                <c:pt idx="39412">
                  <c:v>-94.407899999999998</c:v>
                </c:pt>
                <c:pt idx="39413">
                  <c:v>-94.412000000000006</c:v>
                </c:pt>
                <c:pt idx="39414">
                  <c:v>-94.416600000000003</c:v>
                </c:pt>
                <c:pt idx="39415">
                  <c:v>-94.421599999999998</c:v>
                </c:pt>
                <c:pt idx="39416">
                  <c:v>-94.427199999999999</c:v>
                </c:pt>
                <c:pt idx="39417">
                  <c:v>-94.433199999999999</c:v>
                </c:pt>
                <c:pt idx="39418">
                  <c:v>-94.439599999999999</c:v>
                </c:pt>
                <c:pt idx="39419">
                  <c:v>-94.446399999999997</c:v>
                </c:pt>
                <c:pt idx="39420">
                  <c:v>-94.453699999999998</c:v>
                </c:pt>
                <c:pt idx="39421">
                  <c:v>-94.461299999999994</c:v>
                </c:pt>
                <c:pt idx="39422">
                  <c:v>-94.469200000000001</c:v>
                </c:pt>
                <c:pt idx="39423">
                  <c:v>-94.477400000000003</c:v>
                </c:pt>
                <c:pt idx="39424">
                  <c:v>-94.485900000000001</c:v>
                </c:pt>
                <c:pt idx="39425">
                  <c:v>-94.494699999999995</c:v>
                </c:pt>
                <c:pt idx="39426">
                  <c:v>-94.503600000000006</c:v>
                </c:pt>
                <c:pt idx="39427">
                  <c:v>-94.512600000000006</c:v>
                </c:pt>
                <c:pt idx="39428">
                  <c:v>-94.521799999999999</c:v>
                </c:pt>
                <c:pt idx="39429">
                  <c:v>-94.531000000000006</c:v>
                </c:pt>
                <c:pt idx="39430">
                  <c:v>-75.958200000000005</c:v>
                </c:pt>
                <c:pt idx="39431">
                  <c:v>-29.725999999999999</c:v>
                </c:pt>
                <c:pt idx="39432">
                  <c:v>49.655000000000001</c:v>
                </c:pt>
                <c:pt idx="39433">
                  <c:v>175.51599999999999</c:v>
                </c:pt>
                <c:pt idx="39434">
                  <c:v>225.17500000000001</c:v>
                </c:pt>
                <c:pt idx="39435">
                  <c:v>225.23599999999999</c:v>
                </c:pt>
                <c:pt idx="39436">
                  <c:v>225.28700000000001</c:v>
                </c:pt>
                <c:pt idx="39437">
                  <c:v>225.33</c:v>
                </c:pt>
                <c:pt idx="39438">
                  <c:v>225.36500000000001</c:v>
                </c:pt>
                <c:pt idx="39439">
                  <c:v>225.39400000000001</c:v>
                </c:pt>
                <c:pt idx="39440">
                  <c:v>225.416</c:v>
                </c:pt>
                <c:pt idx="39441">
                  <c:v>225.434</c:v>
                </c:pt>
                <c:pt idx="39442">
                  <c:v>225.447</c:v>
                </c:pt>
                <c:pt idx="39443">
                  <c:v>225.45599999999999</c:v>
                </c:pt>
                <c:pt idx="39444">
                  <c:v>225.46199999999999</c:v>
                </c:pt>
                <c:pt idx="39445">
                  <c:v>225.464</c:v>
                </c:pt>
                <c:pt idx="39446">
                  <c:v>225.46299999999999</c:v>
                </c:pt>
                <c:pt idx="39447">
                  <c:v>225.459</c:v>
                </c:pt>
                <c:pt idx="39448">
                  <c:v>225.453</c:v>
                </c:pt>
                <c:pt idx="39449">
                  <c:v>225.44499999999999</c:v>
                </c:pt>
                <c:pt idx="39450">
                  <c:v>225.435</c:v>
                </c:pt>
                <c:pt idx="39451">
                  <c:v>225.42400000000001</c:v>
                </c:pt>
                <c:pt idx="39452">
                  <c:v>225.41</c:v>
                </c:pt>
                <c:pt idx="39453">
                  <c:v>225.39599999999999</c:v>
                </c:pt>
                <c:pt idx="39454">
                  <c:v>225.37899999999999</c:v>
                </c:pt>
                <c:pt idx="39455">
                  <c:v>225.36199999999999</c:v>
                </c:pt>
                <c:pt idx="39456">
                  <c:v>225.34399999999999</c:v>
                </c:pt>
                <c:pt idx="39457">
                  <c:v>225.32499999999999</c:v>
                </c:pt>
                <c:pt idx="39458">
                  <c:v>225.30500000000001</c:v>
                </c:pt>
                <c:pt idx="39459">
                  <c:v>225.28399999999999</c:v>
                </c:pt>
                <c:pt idx="39460">
                  <c:v>225.26300000000001</c:v>
                </c:pt>
                <c:pt idx="39461">
                  <c:v>225.24100000000001</c:v>
                </c:pt>
                <c:pt idx="39462">
                  <c:v>225.21899999999999</c:v>
                </c:pt>
                <c:pt idx="39463">
                  <c:v>225.196</c:v>
                </c:pt>
                <c:pt idx="39464">
                  <c:v>225.17400000000001</c:v>
                </c:pt>
                <c:pt idx="39465">
                  <c:v>225.15100000000001</c:v>
                </c:pt>
                <c:pt idx="39466">
                  <c:v>225.12799999999999</c:v>
                </c:pt>
                <c:pt idx="39467">
                  <c:v>225.10499999999999</c:v>
                </c:pt>
                <c:pt idx="39468">
                  <c:v>225.08099999999999</c:v>
                </c:pt>
                <c:pt idx="39469">
                  <c:v>225.05799999999999</c:v>
                </c:pt>
                <c:pt idx="39470">
                  <c:v>225.035</c:v>
                </c:pt>
                <c:pt idx="39471">
                  <c:v>225.012</c:v>
                </c:pt>
                <c:pt idx="39472">
                  <c:v>224.99</c:v>
                </c:pt>
                <c:pt idx="39473">
                  <c:v>224.96700000000001</c:v>
                </c:pt>
                <c:pt idx="39474">
                  <c:v>224.94499999999999</c:v>
                </c:pt>
                <c:pt idx="39475">
                  <c:v>199.11600000000001</c:v>
                </c:pt>
                <c:pt idx="39476">
                  <c:v>141.66</c:v>
                </c:pt>
                <c:pt idx="39477">
                  <c:v>55.314</c:v>
                </c:pt>
                <c:pt idx="39478">
                  <c:v>-58.589100000000002</c:v>
                </c:pt>
                <c:pt idx="39479">
                  <c:v>-94.432199999999995</c:v>
                </c:pt>
                <c:pt idx="39480">
                  <c:v>-94.407399999999996</c:v>
                </c:pt>
                <c:pt idx="39481">
                  <c:v>-94.386700000000005</c:v>
                </c:pt>
                <c:pt idx="39482">
                  <c:v>-94.369399999999999</c:v>
                </c:pt>
                <c:pt idx="39483">
                  <c:v>-94.355099999999993</c:v>
                </c:pt>
                <c:pt idx="39484">
                  <c:v>-94.343299999999999</c:v>
                </c:pt>
                <c:pt idx="39485">
                  <c:v>-94.333799999999997</c:v>
                </c:pt>
                <c:pt idx="39486">
                  <c:v>-94.3262</c:v>
                </c:pt>
                <c:pt idx="39487">
                  <c:v>-94.320300000000003</c:v>
                </c:pt>
                <c:pt idx="39488">
                  <c:v>-94.315899999999999</c:v>
                </c:pt>
                <c:pt idx="39489">
                  <c:v>-94.312899999999999</c:v>
                </c:pt>
                <c:pt idx="39490">
                  <c:v>-94.310900000000004</c:v>
                </c:pt>
                <c:pt idx="39491">
                  <c:v>-94.310100000000006</c:v>
                </c:pt>
                <c:pt idx="39492">
                  <c:v>-94.310199999999995</c:v>
                </c:pt>
                <c:pt idx="39493">
                  <c:v>-94.311199999999999</c:v>
                </c:pt>
                <c:pt idx="39494">
                  <c:v>-94.312899999999999</c:v>
                </c:pt>
                <c:pt idx="39495">
                  <c:v>-94.315399999999997</c:v>
                </c:pt>
                <c:pt idx="39496">
                  <c:v>-94.318600000000004</c:v>
                </c:pt>
                <c:pt idx="39497">
                  <c:v>-94.322500000000005</c:v>
                </c:pt>
                <c:pt idx="39498">
                  <c:v>-94.326899999999995</c:v>
                </c:pt>
                <c:pt idx="39499">
                  <c:v>-94.331999999999994</c:v>
                </c:pt>
                <c:pt idx="39500">
                  <c:v>-94.337599999999995</c:v>
                </c:pt>
                <c:pt idx="39501">
                  <c:v>-94.343699999999998</c:v>
                </c:pt>
                <c:pt idx="39502">
                  <c:v>-94.350300000000004</c:v>
                </c:pt>
                <c:pt idx="39503">
                  <c:v>-94.357399999999998</c:v>
                </c:pt>
                <c:pt idx="39504">
                  <c:v>-94.364900000000006</c:v>
                </c:pt>
                <c:pt idx="39505">
                  <c:v>-94.372900000000001</c:v>
                </c:pt>
                <c:pt idx="39506">
                  <c:v>-94.381200000000007</c:v>
                </c:pt>
                <c:pt idx="39507">
                  <c:v>-94.39</c:v>
                </c:pt>
                <c:pt idx="39508">
                  <c:v>-94.399000000000001</c:v>
                </c:pt>
                <c:pt idx="39509">
                  <c:v>-94.408299999999997</c:v>
                </c:pt>
                <c:pt idx="39510">
                  <c:v>-94.417900000000003</c:v>
                </c:pt>
                <c:pt idx="39511">
                  <c:v>-94.427700000000002</c:v>
                </c:pt>
                <c:pt idx="39512">
                  <c:v>-94.437700000000007</c:v>
                </c:pt>
                <c:pt idx="39513">
                  <c:v>-94.447699999999998</c:v>
                </c:pt>
                <c:pt idx="39514">
                  <c:v>-94.064499999999995</c:v>
                </c:pt>
                <c:pt idx="39515">
                  <c:v>-69.474599999999995</c:v>
                </c:pt>
                <c:pt idx="39516">
                  <c:v>-18.696200000000001</c:v>
                </c:pt>
                <c:pt idx="39517">
                  <c:v>64.479900000000001</c:v>
                </c:pt>
                <c:pt idx="39518">
                  <c:v>194.57599999999999</c:v>
                </c:pt>
                <c:pt idx="39519">
                  <c:v>225.02099999999999</c:v>
                </c:pt>
                <c:pt idx="39520">
                  <c:v>225.083</c:v>
                </c:pt>
                <c:pt idx="39521">
                  <c:v>225.136</c:v>
                </c:pt>
                <c:pt idx="39522">
                  <c:v>225.18100000000001</c:v>
                </c:pt>
                <c:pt idx="39523">
                  <c:v>225.21799999999999</c:v>
                </c:pt>
                <c:pt idx="39524">
                  <c:v>225.249</c:v>
                </c:pt>
                <c:pt idx="39525">
                  <c:v>225.274</c:v>
                </c:pt>
                <c:pt idx="39526">
                  <c:v>225.29499999999999</c:v>
                </c:pt>
                <c:pt idx="39527">
                  <c:v>225.31100000000001</c:v>
                </c:pt>
                <c:pt idx="39528">
                  <c:v>225.32400000000001</c:v>
                </c:pt>
                <c:pt idx="39529">
                  <c:v>225.333</c:v>
                </c:pt>
                <c:pt idx="39530">
                  <c:v>225.339</c:v>
                </c:pt>
                <c:pt idx="39531">
                  <c:v>225.34200000000001</c:v>
                </c:pt>
                <c:pt idx="39532">
                  <c:v>225.34299999999999</c:v>
                </c:pt>
                <c:pt idx="39533">
                  <c:v>225.34100000000001</c:v>
                </c:pt>
                <c:pt idx="39534">
                  <c:v>225.33799999999999</c:v>
                </c:pt>
                <c:pt idx="39535">
                  <c:v>225.33199999999999</c:v>
                </c:pt>
                <c:pt idx="39536">
                  <c:v>225.32499999999999</c:v>
                </c:pt>
                <c:pt idx="39537">
                  <c:v>225.31700000000001</c:v>
                </c:pt>
                <c:pt idx="39538">
                  <c:v>225.30699999999999</c:v>
                </c:pt>
                <c:pt idx="39539">
                  <c:v>225.29599999999999</c:v>
                </c:pt>
                <c:pt idx="39540">
                  <c:v>225.28399999999999</c:v>
                </c:pt>
                <c:pt idx="39541">
                  <c:v>225.27099999999999</c:v>
                </c:pt>
                <c:pt idx="39542">
                  <c:v>225.25700000000001</c:v>
                </c:pt>
                <c:pt idx="39543">
                  <c:v>225.24199999999999</c:v>
                </c:pt>
                <c:pt idx="39544">
                  <c:v>225.226</c:v>
                </c:pt>
                <c:pt idx="39545">
                  <c:v>225.21</c:v>
                </c:pt>
                <c:pt idx="39546">
                  <c:v>225.19399999999999</c:v>
                </c:pt>
                <c:pt idx="39547">
                  <c:v>225.17699999999999</c:v>
                </c:pt>
                <c:pt idx="39548">
                  <c:v>225.15899999999999</c:v>
                </c:pt>
                <c:pt idx="39549">
                  <c:v>225.142</c:v>
                </c:pt>
                <c:pt idx="39550">
                  <c:v>225.124</c:v>
                </c:pt>
                <c:pt idx="39551">
                  <c:v>225.10599999999999</c:v>
                </c:pt>
                <c:pt idx="39552">
                  <c:v>225.08799999999999</c:v>
                </c:pt>
                <c:pt idx="39553">
                  <c:v>225.07</c:v>
                </c:pt>
                <c:pt idx="39554">
                  <c:v>225.05099999999999</c:v>
                </c:pt>
                <c:pt idx="39555">
                  <c:v>225.03299999999999</c:v>
                </c:pt>
                <c:pt idx="39556">
                  <c:v>225.01499999999999</c:v>
                </c:pt>
                <c:pt idx="39557">
                  <c:v>216.56</c:v>
                </c:pt>
                <c:pt idx="39558">
                  <c:v>172.059</c:v>
                </c:pt>
                <c:pt idx="39559">
                  <c:v>94.952600000000004</c:v>
                </c:pt>
                <c:pt idx="39560">
                  <c:v>-12.2974</c:v>
                </c:pt>
                <c:pt idx="39561">
                  <c:v>-94.476399999999998</c:v>
                </c:pt>
                <c:pt idx="39562">
                  <c:v>-94.450900000000004</c:v>
                </c:pt>
                <c:pt idx="39563">
                  <c:v>-94.429699999999997</c:v>
                </c:pt>
                <c:pt idx="39564">
                  <c:v>-94.412099999999995</c:v>
                </c:pt>
                <c:pt idx="39565">
                  <c:v>-94.397599999999997</c:v>
                </c:pt>
                <c:pt idx="39566">
                  <c:v>-94.3857</c:v>
                </c:pt>
                <c:pt idx="39567">
                  <c:v>-94.376000000000005</c:v>
                </c:pt>
                <c:pt idx="39568">
                  <c:v>-94.368399999999994</c:v>
                </c:pt>
                <c:pt idx="39569">
                  <c:v>-94.362399999999994</c:v>
                </c:pt>
                <c:pt idx="39570">
                  <c:v>-94.357900000000001</c:v>
                </c:pt>
                <c:pt idx="39571">
                  <c:v>-94.354799999999997</c:v>
                </c:pt>
                <c:pt idx="39572">
                  <c:v>-94.352800000000002</c:v>
                </c:pt>
                <c:pt idx="39573">
                  <c:v>-94.351799999999997</c:v>
                </c:pt>
                <c:pt idx="39574">
                  <c:v>-94.351799999999997</c:v>
                </c:pt>
                <c:pt idx="39575">
                  <c:v>-94.352599999999995</c:v>
                </c:pt>
                <c:pt idx="39576">
                  <c:v>-94.354100000000003</c:v>
                </c:pt>
                <c:pt idx="39577">
                  <c:v>-94.356399999999994</c:v>
                </c:pt>
                <c:pt idx="39578">
                  <c:v>-94.359399999999994</c:v>
                </c:pt>
                <c:pt idx="39579">
                  <c:v>-94.362899999999996</c:v>
                </c:pt>
                <c:pt idx="39580">
                  <c:v>-94.367099999999994</c:v>
                </c:pt>
                <c:pt idx="39581">
                  <c:v>-94.371899999999997</c:v>
                </c:pt>
                <c:pt idx="39582">
                  <c:v>-94.377200000000002</c:v>
                </c:pt>
                <c:pt idx="39583">
                  <c:v>-94.382999999999996</c:v>
                </c:pt>
                <c:pt idx="39584">
                  <c:v>-94.389399999999995</c:v>
                </c:pt>
                <c:pt idx="39585">
                  <c:v>-94.396299999999997</c:v>
                </c:pt>
                <c:pt idx="39586">
                  <c:v>-94.403599999999997</c:v>
                </c:pt>
                <c:pt idx="39587">
                  <c:v>-94.4114</c:v>
                </c:pt>
                <c:pt idx="39588">
                  <c:v>-94.419700000000006</c:v>
                </c:pt>
                <c:pt idx="39589">
                  <c:v>-94.428399999999996</c:v>
                </c:pt>
                <c:pt idx="39590">
                  <c:v>-94.437399999999997</c:v>
                </c:pt>
                <c:pt idx="39591">
                  <c:v>-94.446899999999999</c:v>
                </c:pt>
                <c:pt idx="39592">
                  <c:v>-94.456599999999995</c:v>
                </c:pt>
                <c:pt idx="39593">
                  <c:v>-94.466700000000003</c:v>
                </c:pt>
                <c:pt idx="39594">
                  <c:v>-94.477000000000004</c:v>
                </c:pt>
                <c:pt idx="39595">
                  <c:v>-94.487499999999997</c:v>
                </c:pt>
                <c:pt idx="39596">
                  <c:v>-94.498199999999997</c:v>
                </c:pt>
                <c:pt idx="39597">
                  <c:v>-94.509</c:v>
                </c:pt>
                <c:pt idx="39598">
                  <c:v>-94.519900000000007</c:v>
                </c:pt>
                <c:pt idx="39599">
                  <c:v>-94.530799999999999</c:v>
                </c:pt>
                <c:pt idx="39600">
                  <c:v>-94.541700000000006</c:v>
                </c:pt>
                <c:pt idx="39601">
                  <c:v>-94.552499999999995</c:v>
                </c:pt>
                <c:pt idx="39602">
                  <c:v>-83.224999999999994</c:v>
                </c:pt>
                <c:pt idx="39603">
                  <c:v>-46.639299999999999</c:v>
                </c:pt>
                <c:pt idx="39604">
                  <c:v>18.653099999999998</c:v>
                </c:pt>
                <c:pt idx="39605">
                  <c:v>121.78400000000001</c:v>
                </c:pt>
                <c:pt idx="39606">
                  <c:v>225.22399999999999</c:v>
                </c:pt>
                <c:pt idx="39607">
                  <c:v>225.291</c:v>
                </c:pt>
                <c:pt idx="39608">
                  <c:v>225.34700000000001</c:v>
                </c:pt>
                <c:pt idx="39609">
                  <c:v>225.39400000000001</c:v>
                </c:pt>
                <c:pt idx="39610">
                  <c:v>225.43299999999999</c:v>
                </c:pt>
                <c:pt idx="39611">
                  <c:v>225.464</c:v>
                </c:pt>
                <c:pt idx="39612">
                  <c:v>225.489</c:v>
                </c:pt>
                <c:pt idx="39613">
                  <c:v>225.50899999999999</c:v>
                </c:pt>
                <c:pt idx="39614">
                  <c:v>225.524</c:v>
                </c:pt>
                <c:pt idx="39615">
                  <c:v>225.535</c:v>
                </c:pt>
                <c:pt idx="39616">
                  <c:v>225.542</c:v>
                </c:pt>
                <c:pt idx="39617">
                  <c:v>225.54499999999999</c:v>
                </c:pt>
                <c:pt idx="39618">
                  <c:v>225.54499999999999</c:v>
                </c:pt>
                <c:pt idx="39619">
                  <c:v>225.54300000000001</c:v>
                </c:pt>
                <c:pt idx="39620">
                  <c:v>225.53800000000001</c:v>
                </c:pt>
                <c:pt idx="39621">
                  <c:v>225.53100000000001</c:v>
                </c:pt>
                <c:pt idx="39622">
                  <c:v>225.52199999999999</c:v>
                </c:pt>
                <c:pt idx="39623">
                  <c:v>225.511</c:v>
                </c:pt>
                <c:pt idx="39624">
                  <c:v>225.49799999999999</c:v>
                </c:pt>
                <c:pt idx="39625">
                  <c:v>225.48500000000001</c:v>
                </c:pt>
                <c:pt idx="39626">
                  <c:v>225.47</c:v>
                </c:pt>
                <c:pt idx="39627">
                  <c:v>225.45400000000001</c:v>
                </c:pt>
                <c:pt idx="39628">
                  <c:v>225.43700000000001</c:v>
                </c:pt>
                <c:pt idx="39629">
                  <c:v>225.41900000000001</c:v>
                </c:pt>
                <c:pt idx="39630">
                  <c:v>225.4</c:v>
                </c:pt>
                <c:pt idx="39631">
                  <c:v>225.381</c:v>
                </c:pt>
                <c:pt idx="39632">
                  <c:v>225.36199999999999</c:v>
                </c:pt>
                <c:pt idx="39633">
                  <c:v>225.34200000000001</c:v>
                </c:pt>
                <c:pt idx="39634">
                  <c:v>225.321</c:v>
                </c:pt>
                <c:pt idx="39635">
                  <c:v>225.30099999999999</c:v>
                </c:pt>
                <c:pt idx="39636">
                  <c:v>225.28</c:v>
                </c:pt>
                <c:pt idx="39637">
                  <c:v>225.25899999999999</c:v>
                </c:pt>
                <c:pt idx="39638">
                  <c:v>225.23699999999999</c:v>
                </c:pt>
                <c:pt idx="39639">
                  <c:v>225.21600000000001</c:v>
                </c:pt>
                <c:pt idx="39640">
                  <c:v>225.19499999999999</c:v>
                </c:pt>
                <c:pt idx="39641">
                  <c:v>225.173</c:v>
                </c:pt>
                <c:pt idx="39642">
                  <c:v>215.916</c:v>
                </c:pt>
                <c:pt idx="39643">
                  <c:v>173.434</c:v>
                </c:pt>
                <c:pt idx="39644">
                  <c:v>100.57899999999999</c:v>
                </c:pt>
                <c:pt idx="39645">
                  <c:v>-0.87309899999999996</c:v>
                </c:pt>
                <c:pt idx="39646">
                  <c:v>-94.537199999999999</c:v>
                </c:pt>
                <c:pt idx="39647">
                  <c:v>-94.51</c:v>
                </c:pt>
                <c:pt idx="39648">
                  <c:v>-94.487099999999998</c:v>
                </c:pt>
                <c:pt idx="39649">
                  <c:v>-94.467699999999994</c:v>
                </c:pt>
                <c:pt idx="39650">
                  <c:v>-94.451499999999996</c:v>
                </c:pt>
                <c:pt idx="39651">
                  <c:v>-94.437899999999999</c:v>
                </c:pt>
                <c:pt idx="39652">
                  <c:v>-94.426599999999993</c:v>
                </c:pt>
                <c:pt idx="39653">
                  <c:v>-94.417299999999997</c:v>
                </c:pt>
                <c:pt idx="39654">
                  <c:v>-94.409599999999998</c:v>
                </c:pt>
                <c:pt idx="39655">
                  <c:v>-94.403400000000005</c:v>
                </c:pt>
                <c:pt idx="39656">
                  <c:v>-94.398499999999999</c:v>
                </c:pt>
                <c:pt idx="39657">
                  <c:v>-94.394800000000004</c:v>
                </c:pt>
                <c:pt idx="39658">
                  <c:v>-94.392099999999999</c:v>
                </c:pt>
                <c:pt idx="39659">
                  <c:v>-94.390299999999996</c:v>
                </c:pt>
                <c:pt idx="39660">
                  <c:v>-94.389300000000006</c:v>
                </c:pt>
                <c:pt idx="39661">
                  <c:v>-94.388999999999996</c:v>
                </c:pt>
                <c:pt idx="39662">
                  <c:v>-94.389499999999998</c:v>
                </c:pt>
                <c:pt idx="39663">
                  <c:v>-94.390600000000006</c:v>
                </c:pt>
                <c:pt idx="39664">
                  <c:v>-94.392399999999995</c:v>
                </c:pt>
                <c:pt idx="39665">
                  <c:v>-94.3947</c:v>
                </c:pt>
                <c:pt idx="39666">
                  <c:v>-94.397599999999997</c:v>
                </c:pt>
                <c:pt idx="39667">
                  <c:v>-94.400999999999996</c:v>
                </c:pt>
                <c:pt idx="39668">
                  <c:v>-94.405000000000001</c:v>
                </c:pt>
                <c:pt idx="39669">
                  <c:v>-94.409400000000005</c:v>
                </c:pt>
                <c:pt idx="39670">
                  <c:v>-94.414400000000001</c:v>
                </c:pt>
                <c:pt idx="39671">
                  <c:v>-94.419799999999995</c:v>
                </c:pt>
                <c:pt idx="39672">
                  <c:v>-94.425799999999995</c:v>
                </c:pt>
                <c:pt idx="39673">
                  <c:v>-94.432100000000005</c:v>
                </c:pt>
                <c:pt idx="39674">
                  <c:v>-94.438900000000004</c:v>
                </c:pt>
                <c:pt idx="39675">
                  <c:v>-94.446100000000001</c:v>
                </c:pt>
                <c:pt idx="39676">
                  <c:v>-94.453599999999994</c:v>
                </c:pt>
                <c:pt idx="39677">
                  <c:v>-94.461500000000001</c:v>
                </c:pt>
                <c:pt idx="39678">
                  <c:v>-94.469700000000003</c:v>
                </c:pt>
                <c:pt idx="39679">
                  <c:v>-94.478200000000001</c:v>
                </c:pt>
                <c:pt idx="39680">
                  <c:v>-94.486900000000006</c:v>
                </c:pt>
                <c:pt idx="39681">
                  <c:v>-94.495800000000003</c:v>
                </c:pt>
                <c:pt idx="39682">
                  <c:v>-94.504800000000003</c:v>
                </c:pt>
                <c:pt idx="39683">
                  <c:v>-94.513999999999996</c:v>
                </c:pt>
                <c:pt idx="39684">
                  <c:v>-92.408600000000007</c:v>
                </c:pt>
                <c:pt idx="39685">
                  <c:v>-64.040700000000001</c:v>
                </c:pt>
                <c:pt idx="39686">
                  <c:v>-6.8260399999999999</c:v>
                </c:pt>
                <c:pt idx="39687">
                  <c:v>86.860799999999998</c:v>
                </c:pt>
                <c:pt idx="39688">
                  <c:v>225.10599999999999</c:v>
                </c:pt>
                <c:pt idx="39689">
                  <c:v>225.17400000000001</c:v>
                </c:pt>
                <c:pt idx="39690">
                  <c:v>225.232</c:v>
                </c:pt>
                <c:pt idx="39691">
                  <c:v>225.28</c:v>
                </c:pt>
                <c:pt idx="39692">
                  <c:v>225.31899999999999</c:v>
                </c:pt>
                <c:pt idx="39693">
                  <c:v>225.352</c:v>
                </c:pt>
                <c:pt idx="39694">
                  <c:v>225.37899999999999</c:v>
                </c:pt>
                <c:pt idx="39695">
                  <c:v>225.4</c:v>
                </c:pt>
                <c:pt idx="39696">
                  <c:v>225.416</c:v>
                </c:pt>
                <c:pt idx="39697">
                  <c:v>225.429</c:v>
                </c:pt>
                <c:pt idx="39698">
                  <c:v>225.43700000000001</c:v>
                </c:pt>
                <c:pt idx="39699">
                  <c:v>225.441</c:v>
                </c:pt>
                <c:pt idx="39700">
                  <c:v>225.44300000000001</c:v>
                </c:pt>
                <c:pt idx="39701">
                  <c:v>225.44200000000001</c:v>
                </c:pt>
                <c:pt idx="39702">
                  <c:v>225.43799999999999</c:v>
                </c:pt>
                <c:pt idx="39703">
                  <c:v>225.43199999999999</c:v>
                </c:pt>
                <c:pt idx="39704">
                  <c:v>225.42400000000001</c:v>
                </c:pt>
                <c:pt idx="39705">
                  <c:v>225.41499999999999</c:v>
                </c:pt>
                <c:pt idx="39706">
                  <c:v>225.40299999999999</c:v>
                </c:pt>
                <c:pt idx="39707">
                  <c:v>225.39</c:v>
                </c:pt>
                <c:pt idx="39708">
                  <c:v>225.376</c:v>
                </c:pt>
                <c:pt idx="39709">
                  <c:v>225.36</c:v>
                </c:pt>
                <c:pt idx="39710">
                  <c:v>225.34299999999999</c:v>
                </c:pt>
                <c:pt idx="39711">
                  <c:v>225.32499999999999</c:v>
                </c:pt>
                <c:pt idx="39712">
                  <c:v>225.30600000000001</c:v>
                </c:pt>
                <c:pt idx="39713">
                  <c:v>225.28700000000001</c:v>
                </c:pt>
                <c:pt idx="39714">
                  <c:v>225.267</c:v>
                </c:pt>
                <c:pt idx="39715">
                  <c:v>225.24600000000001</c:v>
                </c:pt>
                <c:pt idx="39716">
                  <c:v>225.22399999999999</c:v>
                </c:pt>
                <c:pt idx="39717">
                  <c:v>225.203</c:v>
                </c:pt>
                <c:pt idx="39718">
                  <c:v>225.18</c:v>
                </c:pt>
                <c:pt idx="39719">
                  <c:v>225.15799999999999</c:v>
                </c:pt>
                <c:pt idx="39720">
                  <c:v>225.13499999999999</c:v>
                </c:pt>
                <c:pt idx="39721">
                  <c:v>225.113</c:v>
                </c:pt>
                <c:pt idx="39722">
                  <c:v>225.09</c:v>
                </c:pt>
                <c:pt idx="39723">
                  <c:v>225.06700000000001</c:v>
                </c:pt>
                <c:pt idx="39724">
                  <c:v>225.04400000000001</c:v>
                </c:pt>
                <c:pt idx="39725">
                  <c:v>225.02099999999999</c:v>
                </c:pt>
                <c:pt idx="39726">
                  <c:v>224.999</c:v>
                </c:pt>
                <c:pt idx="39727">
                  <c:v>224.976</c:v>
                </c:pt>
                <c:pt idx="39728">
                  <c:v>224.95400000000001</c:v>
                </c:pt>
                <c:pt idx="39729">
                  <c:v>224.93199999999999</c:v>
                </c:pt>
                <c:pt idx="39730">
                  <c:v>192.083</c:v>
                </c:pt>
                <c:pt idx="39731">
                  <c:v>128.24</c:v>
                </c:pt>
                <c:pt idx="39732">
                  <c:v>35.988900000000001</c:v>
                </c:pt>
                <c:pt idx="39733">
                  <c:v>-83.470799999999997</c:v>
                </c:pt>
                <c:pt idx="39734">
                  <c:v>-94.422799999999995</c:v>
                </c:pt>
                <c:pt idx="39735">
                  <c:v>-94.399000000000001</c:v>
                </c:pt>
                <c:pt idx="39736">
                  <c:v>-94.379000000000005</c:v>
                </c:pt>
                <c:pt idx="39737">
                  <c:v>-94.362399999999994</c:v>
                </c:pt>
                <c:pt idx="39738">
                  <c:v>-94.348600000000005</c:v>
                </c:pt>
                <c:pt idx="39739">
                  <c:v>-94.337400000000002</c:v>
                </c:pt>
                <c:pt idx="39740">
                  <c:v>-94.328299999999999</c:v>
                </c:pt>
                <c:pt idx="39741">
                  <c:v>-94.321100000000001</c:v>
                </c:pt>
                <c:pt idx="39742">
                  <c:v>-94.3155</c:v>
                </c:pt>
                <c:pt idx="39743">
                  <c:v>-94.311499999999995</c:v>
                </c:pt>
                <c:pt idx="39744">
                  <c:v>-94.308700000000002</c:v>
                </c:pt>
                <c:pt idx="39745">
                  <c:v>-94.307000000000002</c:v>
                </c:pt>
                <c:pt idx="39746">
                  <c:v>-94.306399999999996</c:v>
                </c:pt>
                <c:pt idx="39747">
                  <c:v>-94.306799999999996</c:v>
                </c:pt>
                <c:pt idx="39748">
                  <c:v>-94.308000000000007</c:v>
                </c:pt>
                <c:pt idx="39749">
                  <c:v>-94.31</c:v>
                </c:pt>
                <c:pt idx="39750">
                  <c:v>-94.312799999999996</c:v>
                </c:pt>
                <c:pt idx="39751">
                  <c:v>-94.316199999999995</c:v>
                </c:pt>
                <c:pt idx="39752">
                  <c:v>-94.320300000000003</c:v>
                </c:pt>
                <c:pt idx="39753">
                  <c:v>-94.325000000000003</c:v>
                </c:pt>
                <c:pt idx="39754">
                  <c:v>-94.330299999999994</c:v>
                </c:pt>
                <c:pt idx="39755">
                  <c:v>-94.336100000000002</c:v>
                </c:pt>
                <c:pt idx="39756">
                  <c:v>-94.342500000000001</c:v>
                </c:pt>
                <c:pt idx="39757">
                  <c:v>-94.349299999999999</c:v>
                </c:pt>
                <c:pt idx="39758">
                  <c:v>-94.356700000000004</c:v>
                </c:pt>
                <c:pt idx="39759">
                  <c:v>-94.364500000000007</c:v>
                </c:pt>
                <c:pt idx="39760">
                  <c:v>-94.372699999999995</c:v>
                </c:pt>
                <c:pt idx="39761">
                  <c:v>-94.381299999999996</c:v>
                </c:pt>
                <c:pt idx="39762">
                  <c:v>-94.390199999999993</c:v>
                </c:pt>
                <c:pt idx="39763">
                  <c:v>-94.399500000000003</c:v>
                </c:pt>
                <c:pt idx="39764">
                  <c:v>-94.409099999999995</c:v>
                </c:pt>
                <c:pt idx="39765">
                  <c:v>-94.418899999999994</c:v>
                </c:pt>
                <c:pt idx="39766">
                  <c:v>-94.428899999999999</c:v>
                </c:pt>
                <c:pt idx="39767">
                  <c:v>-94.439099999999996</c:v>
                </c:pt>
                <c:pt idx="39768">
                  <c:v>-94.449399999999997</c:v>
                </c:pt>
                <c:pt idx="39769">
                  <c:v>-94.459699999999998</c:v>
                </c:pt>
                <c:pt idx="39770">
                  <c:v>-72.844999999999999</c:v>
                </c:pt>
                <c:pt idx="39771">
                  <c:v>-25.533000000000001</c:v>
                </c:pt>
                <c:pt idx="39772">
                  <c:v>53.013300000000001</c:v>
                </c:pt>
                <c:pt idx="39773">
                  <c:v>175.93299999999999</c:v>
                </c:pt>
                <c:pt idx="39774">
                  <c:v>225.02099999999999</c:v>
                </c:pt>
                <c:pt idx="39775">
                  <c:v>225.08600000000001</c:v>
                </c:pt>
                <c:pt idx="39776">
                  <c:v>225.14</c:v>
                </c:pt>
                <c:pt idx="39777">
                  <c:v>225.18600000000001</c:v>
                </c:pt>
                <c:pt idx="39778">
                  <c:v>225.22499999999999</c:v>
                </c:pt>
                <c:pt idx="39779">
                  <c:v>225.25700000000001</c:v>
                </c:pt>
                <c:pt idx="39780">
                  <c:v>225.28299999999999</c:v>
                </c:pt>
                <c:pt idx="39781">
                  <c:v>225.30500000000001</c:v>
                </c:pt>
                <c:pt idx="39782">
                  <c:v>225.322</c:v>
                </c:pt>
                <c:pt idx="39783">
                  <c:v>225.33500000000001</c:v>
                </c:pt>
                <c:pt idx="39784">
                  <c:v>225.345</c:v>
                </c:pt>
                <c:pt idx="39785">
                  <c:v>225.351</c:v>
                </c:pt>
                <c:pt idx="39786">
                  <c:v>225.35499999999999</c:v>
                </c:pt>
                <c:pt idx="39787">
                  <c:v>225.357</c:v>
                </c:pt>
                <c:pt idx="39788">
                  <c:v>225.35599999999999</c:v>
                </c:pt>
                <c:pt idx="39789">
                  <c:v>225.35300000000001</c:v>
                </c:pt>
                <c:pt idx="39790">
                  <c:v>225.34800000000001</c:v>
                </c:pt>
                <c:pt idx="39791">
                  <c:v>225.34100000000001</c:v>
                </c:pt>
                <c:pt idx="39792">
                  <c:v>225.333</c:v>
                </c:pt>
                <c:pt idx="39793">
                  <c:v>225.32300000000001</c:v>
                </c:pt>
                <c:pt idx="39794">
                  <c:v>225.31299999999999</c:v>
                </c:pt>
                <c:pt idx="39795">
                  <c:v>225.30099999999999</c:v>
                </c:pt>
                <c:pt idx="39796">
                  <c:v>225.28800000000001</c:v>
                </c:pt>
                <c:pt idx="39797">
                  <c:v>225.274</c:v>
                </c:pt>
                <c:pt idx="39798">
                  <c:v>225.26</c:v>
                </c:pt>
                <c:pt idx="39799">
                  <c:v>225.245</c:v>
                </c:pt>
                <c:pt idx="39800">
                  <c:v>225.22900000000001</c:v>
                </c:pt>
                <c:pt idx="39801">
                  <c:v>225.21199999999999</c:v>
                </c:pt>
                <c:pt idx="39802">
                  <c:v>225.196</c:v>
                </c:pt>
                <c:pt idx="39803">
                  <c:v>225.178</c:v>
                </c:pt>
                <c:pt idx="39804">
                  <c:v>225.161</c:v>
                </c:pt>
                <c:pt idx="39805">
                  <c:v>225.143</c:v>
                </c:pt>
                <c:pt idx="39806">
                  <c:v>225.125</c:v>
                </c:pt>
                <c:pt idx="39807">
                  <c:v>225.107</c:v>
                </c:pt>
                <c:pt idx="39808">
                  <c:v>225.08799999999999</c:v>
                </c:pt>
                <c:pt idx="39809">
                  <c:v>225.07</c:v>
                </c:pt>
                <c:pt idx="39810">
                  <c:v>225.05199999999999</c:v>
                </c:pt>
                <c:pt idx="39811">
                  <c:v>225.03299999999999</c:v>
                </c:pt>
                <c:pt idx="39812">
                  <c:v>203.32599999999999</c:v>
                </c:pt>
                <c:pt idx="39813">
                  <c:v>146.90700000000001</c:v>
                </c:pt>
                <c:pt idx="39814">
                  <c:v>58.8581</c:v>
                </c:pt>
                <c:pt idx="39815">
                  <c:v>-58.804499999999997</c:v>
                </c:pt>
                <c:pt idx="39816">
                  <c:v>-94.476200000000006</c:v>
                </c:pt>
                <c:pt idx="39817">
                  <c:v>-94.452299999999994</c:v>
                </c:pt>
                <c:pt idx="39818">
                  <c:v>-94.432299999999998</c:v>
                </c:pt>
                <c:pt idx="39819">
                  <c:v>-94.415700000000001</c:v>
                </c:pt>
                <c:pt idx="39820">
                  <c:v>-94.402000000000001</c:v>
                </c:pt>
                <c:pt idx="39821">
                  <c:v>-94.390799999999999</c:v>
                </c:pt>
                <c:pt idx="39822">
                  <c:v>-94.381799999999998</c:v>
                </c:pt>
                <c:pt idx="39823">
                  <c:v>-94.374600000000001</c:v>
                </c:pt>
                <c:pt idx="39824">
                  <c:v>-94.369</c:v>
                </c:pt>
                <c:pt idx="39825">
                  <c:v>-94.364800000000002</c:v>
                </c:pt>
                <c:pt idx="39826">
                  <c:v>-94.361900000000006</c:v>
                </c:pt>
                <c:pt idx="39827">
                  <c:v>-94.360100000000003</c:v>
                </c:pt>
                <c:pt idx="39828">
                  <c:v>-94.359300000000005</c:v>
                </c:pt>
                <c:pt idx="39829">
                  <c:v>-94.359300000000005</c:v>
                </c:pt>
                <c:pt idx="39830">
                  <c:v>-94.360200000000006</c:v>
                </c:pt>
                <c:pt idx="39831">
                  <c:v>-94.361800000000002</c:v>
                </c:pt>
                <c:pt idx="39832">
                  <c:v>-94.364199999999997</c:v>
                </c:pt>
                <c:pt idx="39833">
                  <c:v>-94.367099999999994</c:v>
                </c:pt>
                <c:pt idx="39834">
                  <c:v>-94.370699999999999</c:v>
                </c:pt>
                <c:pt idx="39835">
                  <c:v>-94.374899999999997</c:v>
                </c:pt>
                <c:pt idx="39836">
                  <c:v>-94.379599999999996</c:v>
                </c:pt>
                <c:pt idx="39837">
                  <c:v>-94.384900000000002</c:v>
                </c:pt>
                <c:pt idx="39838">
                  <c:v>-94.390699999999995</c:v>
                </c:pt>
                <c:pt idx="39839">
                  <c:v>-94.397000000000006</c:v>
                </c:pt>
                <c:pt idx="39840">
                  <c:v>-94.403899999999993</c:v>
                </c:pt>
                <c:pt idx="39841">
                  <c:v>-94.411199999999994</c:v>
                </c:pt>
                <c:pt idx="39842">
                  <c:v>-94.418999999999997</c:v>
                </c:pt>
                <c:pt idx="39843">
                  <c:v>-94.427199999999999</c:v>
                </c:pt>
                <c:pt idx="39844">
                  <c:v>-94.4358</c:v>
                </c:pt>
                <c:pt idx="39845">
                  <c:v>-94.444800000000001</c:v>
                </c:pt>
                <c:pt idx="39846">
                  <c:v>-94.4542</c:v>
                </c:pt>
                <c:pt idx="39847">
                  <c:v>-94.463899999999995</c:v>
                </c:pt>
                <c:pt idx="39848">
                  <c:v>-94.4739</c:v>
                </c:pt>
                <c:pt idx="39849">
                  <c:v>-94.484099999999998</c:v>
                </c:pt>
                <c:pt idx="39850">
                  <c:v>-94.494600000000005</c:v>
                </c:pt>
                <c:pt idx="39851">
                  <c:v>-94.505200000000002</c:v>
                </c:pt>
                <c:pt idx="39852">
                  <c:v>-94.515900000000002</c:v>
                </c:pt>
                <c:pt idx="39853">
                  <c:v>-94.526700000000005</c:v>
                </c:pt>
                <c:pt idx="39854">
                  <c:v>-94.537599999999998</c:v>
                </c:pt>
                <c:pt idx="39855">
                  <c:v>-94.548400000000001</c:v>
                </c:pt>
                <c:pt idx="39856">
                  <c:v>-94.559100000000001</c:v>
                </c:pt>
                <c:pt idx="39857">
                  <c:v>-78.088099999999997</c:v>
                </c:pt>
                <c:pt idx="39858">
                  <c:v>-35.766300000000001</c:v>
                </c:pt>
                <c:pt idx="39859">
                  <c:v>36.793199999999999</c:v>
                </c:pt>
                <c:pt idx="39860">
                  <c:v>150.59100000000001</c:v>
                </c:pt>
                <c:pt idx="39861">
                  <c:v>225.24799999999999</c:v>
                </c:pt>
                <c:pt idx="39862">
                  <c:v>225.31299999999999</c:v>
                </c:pt>
                <c:pt idx="39863">
                  <c:v>225.36699999999999</c:v>
                </c:pt>
                <c:pt idx="39864">
                  <c:v>225.41200000000001</c:v>
                </c:pt>
                <c:pt idx="39865">
                  <c:v>225.44900000000001</c:v>
                </c:pt>
                <c:pt idx="39866">
                  <c:v>225.47900000000001</c:v>
                </c:pt>
                <c:pt idx="39867">
                  <c:v>225.50299999999999</c:v>
                </c:pt>
                <c:pt idx="39868">
                  <c:v>225.52199999999999</c:v>
                </c:pt>
                <c:pt idx="39869">
                  <c:v>225.536</c:v>
                </c:pt>
                <c:pt idx="39870">
                  <c:v>225.54599999999999</c:v>
                </c:pt>
                <c:pt idx="39871">
                  <c:v>225.55199999999999</c:v>
                </c:pt>
                <c:pt idx="39872">
                  <c:v>225.554</c:v>
                </c:pt>
                <c:pt idx="39873">
                  <c:v>225.554</c:v>
                </c:pt>
                <c:pt idx="39874">
                  <c:v>225.55099999999999</c:v>
                </c:pt>
                <c:pt idx="39875">
                  <c:v>225.54499999999999</c:v>
                </c:pt>
                <c:pt idx="39876">
                  <c:v>225.53700000000001</c:v>
                </c:pt>
                <c:pt idx="39877">
                  <c:v>225.52699999999999</c:v>
                </c:pt>
                <c:pt idx="39878">
                  <c:v>225.51599999999999</c:v>
                </c:pt>
                <c:pt idx="39879">
                  <c:v>225.50299999999999</c:v>
                </c:pt>
                <c:pt idx="39880">
                  <c:v>225.489</c:v>
                </c:pt>
                <c:pt idx="39881">
                  <c:v>225.47300000000001</c:v>
                </c:pt>
                <c:pt idx="39882">
                  <c:v>225.45599999999999</c:v>
                </c:pt>
                <c:pt idx="39883">
                  <c:v>225.43899999999999</c:v>
                </c:pt>
                <c:pt idx="39884">
                  <c:v>225.42</c:v>
                </c:pt>
                <c:pt idx="39885">
                  <c:v>225.40100000000001</c:v>
                </c:pt>
                <c:pt idx="39886">
                  <c:v>225.381</c:v>
                </c:pt>
                <c:pt idx="39887">
                  <c:v>225.36099999999999</c:v>
                </c:pt>
                <c:pt idx="39888">
                  <c:v>225.34</c:v>
                </c:pt>
                <c:pt idx="39889">
                  <c:v>225.31899999999999</c:v>
                </c:pt>
                <c:pt idx="39890">
                  <c:v>225.297</c:v>
                </c:pt>
                <c:pt idx="39891">
                  <c:v>225.27500000000001</c:v>
                </c:pt>
                <c:pt idx="39892">
                  <c:v>225.25399999999999</c:v>
                </c:pt>
                <c:pt idx="39893">
                  <c:v>225.23099999999999</c:v>
                </c:pt>
                <c:pt idx="39894">
                  <c:v>225.209</c:v>
                </c:pt>
                <c:pt idx="39895">
                  <c:v>225.18700000000001</c:v>
                </c:pt>
                <c:pt idx="39896">
                  <c:v>225.16499999999999</c:v>
                </c:pt>
                <c:pt idx="39897">
                  <c:v>221.55099999999999</c:v>
                </c:pt>
                <c:pt idx="39898">
                  <c:v>184.48</c:v>
                </c:pt>
                <c:pt idx="39899">
                  <c:v>116.985</c:v>
                </c:pt>
                <c:pt idx="39900">
                  <c:v>21.088200000000001</c:v>
                </c:pt>
                <c:pt idx="39901">
                  <c:v>-94.535700000000006</c:v>
                </c:pt>
                <c:pt idx="39902">
                  <c:v>-94.507599999999996</c:v>
                </c:pt>
                <c:pt idx="39903">
                  <c:v>-94.483800000000002</c:v>
                </c:pt>
                <c:pt idx="39904">
                  <c:v>-94.463700000000003</c:v>
                </c:pt>
                <c:pt idx="39905">
                  <c:v>-94.446899999999999</c:v>
                </c:pt>
                <c:pt idx="39906">
                  <c:v>-94.432699999999997</c:v>
                </c:pt>
                <c:pt idx="39907">
                  <c:v>-94.420900000000003</c:v>
                </c:pt>
                <c:pt idx="39908">
                  <c:v>-94.411100000000005</c:v>
                </c:pt>
                <c:pt idx="39909">
                  <c:v>-94.403099999999995</c:v>
                </c:pt>
                <c:pt idx="39910">
                  <c:v>-94.396699999999996</c:v>
                </c:pt>
                <c:pt idx="39911">
                  <c:v>-94.391499999999994</c:v>
                </c:pt>
                <c:pt idx="39912">
                  <c:v>-94.387600000000006</c:v>
                </c:pt>
                <c:pt idx="39913">
                  <c:v>-94.384699999999995</c:v>
                </c:pt>
                <c:pt idx="39914">
                  <c:v>-94.3827</c:v>
                </c:pt>
                <c:pt idx="39915">
                  <c:v>-94.381600000000006</c:v>
                </c:pt>
                <c:pt idx="39916">
                  <c:v>-94.381299999999996</c:v>
                </c:pt>
                <c:pt idx="39917">
                  <c:v>-94.381699999999995</c:v>
                </c:pt>
                <c:pt idx="39918">
                  <c:v>-94.3827</c:v>
                </c:pt>
                <c:pt idx="39919">
                  <c:v>-94.384399999999999</c:v>
                </c:pt>
                <c:pt idx="39920">
                  <c:v>-94.386700000000005</c:v>
                </c:pt>
                <c:pt idx="39921">
                  <c:v>-94.389600000000002</c:v>
                </c:pt>
                <c:pt idx="39922">
                  <c:v>-94.393000000000001</c:v>
                </c:pt>
                <c:pt idx="39923">
                  <c:v>-94.397000000000006</c:v>
                </c:pt>
                <c:pt idx="39924">
                  <c:v>-94.401499999999999</c:v>
                </c:pt>
                <c:pt idx="39925">
                  <c:v>-94.406499999999994</c:v>
                </c:pt>
                <c:pt idx="39926">
                  <c:v>-94.411900000000003</c:v>
                </c:pt>
                <c:pt idx="39927">
                  <c:v>-94.417900000000003</c:v>
                </c:pt>
                <c:pt idx="39928">
                  <c:v>-94.424300000000002</c:v>
                </c:pt>
                <c:pt idx="39929">
                  <c:v>-94.431100000000001</c:v>
                </c:pt>
                <c:pt idx="39930">
                  <c:v>-94.438400000000001</c:v>
                </c:pt>
                <c:pt idx="39931">
                  <c:v>-94.445999999999998</c:v>
                </c:pt>
                <c:pt idx="39932">
                  <c:v>-94.453900000000004</c:v>
                </c:pt>
                <c:pt idx="39933">
                  <c:v>-94.462199999999996</c:v>
                </c:pt>
                <c:pt idx="39934">
                  <c:v>-94.470699999999994</c:v>
                </c:pt>
                <c:pt idx="39935">
                  <c:v>-94.479500000000002</c:v>
                </c:pt>
                <c:pt idx="39936">
                  <c:v>-94.488500000000002</c:v>
                </c:pt>
                <c:pt idx="39937">
                  <c:v>-94.497699999999995</c:v>
                </c:pt>
                <c:pt idx="39938">
                  <c:v>-94.506900000000002</c:v>
                </c:pt>
                <c:pt idx="39939">
                  <c:v>-84.138499999999993</c:v>
                </c:pt>
                <c:pt idx="39940">
                  <c:v>-47.082299999999996</c:v>
                </c:pt>
                <c:pt idx="39941">
                  <c:v>20.654199999999999</c:v>
                </c:pt>
                <c:pt idx="39942">
                  <c:v>129.32400000000001</c:v>
                </c:pt>
                <c:pt idx="39943">
                  <c:v>225.10499999999999</c:v>
                </c:pt>
                <c:pt idx="39944">
                  <c:v>225.17</c:v>
                </c:pt>
                <c:pt idx="39945">
                  <c:v>225.22499999999999</c:v>
                </c:pt>
                <c:pt idx="39946">
                  <c:v>225.27099999999999</c:v>
                </c:pt>
                <c:pt idx="39947">
                  <c:v>225.31</c:v>
                </c:pt>
                <c:pt idx="39948">
                  <c:v>225.34100000000001</c:v>
                </c:pt>
                <c:pt idx="39949">
                  <c:v>225.36699999999999</c:v>
                </c:pt>
                <c:pt idx="39950">
                  <c:v>225.387</c:v>
                </c:pt>
                <c:pt idx="39951">
                  <c:v>225.40299999999999</c:v>
                </c:pt>
                <c:pt idx="39952">
                  <c:v>225.41499999999999</c:v>
                </c:pt>
                <c:pt idx="39953">
                  <c:v>225.422</c:v>
                </c:pt>
                <c:pt idx="39954">
                  <c:v>225.42699999999999</c:v>
                </c:pt>
                <c:pt idx="39955">
                  <c:v>225.428</c:v>
                </c:pt>
                <c:pt idx="39956">
                  <c:v>225.42699999999999</c:v>
                </c:pt>
                <c:pt idx="39957">
                  <c:v>225.423</c:v>
                </c:pt>
                <c:pt idx="39958">
                  <c:v>225.417</c:v>
                </c:pt>
                <c:pt idx="39959">
                  <c:v>225.40899999999999</c:v>
                </c:pt>
                <c:pt idx="39960">
                  <c:v>225.4</c:v>
                </c:pt>
                <c:pt idx="39961">
                  <c:v>225.38800000000001</c:v>
                </c:pt>
                <c:pt idx="39962">
                  <c:v>225.375</c:v>
                </c:pt>
                <c:pt idx="39963">
                  <c:v>225.36099999999999</c:v>
                </c:pt>
                <c:pt idx="39964">
                  <c:v>225.345</c:v>
                </c:pt>
                <c:pt idx="39965">
                  <c:v>225.328</c:v>
                </c:pt>
                <c:pt idx="39966">
                  <c:v>225.31</c:v>
                </c:pt>
                <c:pt idx="39967">
                  <c:v>225.292</c:v>
                </c:pt>
                <c:pt idx="39968">
                  <c:v>225.27199999999999</c:v>
                </c:pt>
                <c:pt idx="39969">
                  <c:v>225.25200000000001</c:v>
                </c:pt>
                <c:pt idx="39970">
                  <c:v>225.23099999999999</c:v>
                </c:pt>
                <c:pt idx="39971">
                  <c:v>225.21</c:v>
                </c:pt>
                <c:pt idx="39972">
                  <c:v>225.18799999999999</c:v>
                </c:pt>
                <c:pt idx="39973">
                  <c:v>225.166</c:v>
                </c:pt>
                <c:pt idx="39974">
                  <c:v>225.143</c:v>
                </c:pt>
                <c:pt idx="39975">
                  <c:v>225.12</c:v>
                </c:pt>
                <c:pt idx="39976">
                  <c:v>225.09800000000001</c:v>
                </c:pt>
                <c:pt idx="39977">
                  <c:v>225.07499999999999</c:v>
                </c:pt>
                <c:pt idx="39978">
                  <c:v>225.05199999999999</c:v>
                </c:pt>
                <c:pt idx="39979">
                  <c:v>225.029</c:v>
                </c:pt>
                <c:pt idx="39980">
                  <c:v>225.006</c:v>
                </c:pt>
                <c:pt idx="39981">
                  <c:v>224.98400000000001</c:v>
                </c:pt>
                <c:pt idx="39982">
                  <c:v>224.96100000000001</c:v>
                </c:pt>
                <c:pt idx="39983">
                  <c:v>224.93899999999999</c:v>
                </c:pt>
                <c:pt idx="39984">
                  <c:v>218.76</c:v>
                </c:pt>
                <c:pt idx="39985">
                  <c:v>178.37</c:v>
                </c:pt>
                <c:pt idx="39986">
                  <c:v>107.22</c:v>
                </c:pt>
                <c:pt idx="39987">
                  <c:v>7.5637400000000001</c:v>
                </c:pt>
                <c:pt idx="39988">
                  <c:v>-94.44</c:v>
                </c:pt>
                <c:pt idx="39989">
                  <c:v>-94.412800000000004</c:v>
                </c:pt>
                <c:pt idx="39990">
                  <c:v>-94.390100000000004</c:v>
                </c:pt>
                <c:pt idx="39991">
                  <c:v>-94.370999999999995</c:v>
                </c:pt>
                <c:pt idx="39992">
                  <c:v>-94.355199999999996</c:v>
                </c:pt>
                <c:pt idx="39993">
                  <c:v>-94.342200000000005</c:v>
                </c:pt>
                <c:pt idx="39994">
                  <c:v>-94.331599999999995</c:v>
                </c:pt>
                <c:pt idx="39995">
                  <c:v>-94.323099999999997</c:v>
                </c:pt>
                <c:pt idx="39996">
                  <c:v>-94.316400000000002</c:v>
                </c:pt>
                <c:pt idx="39997">
                  <c:v>-94.311300000000003</c:v>
                </c:pt>
                <c:pt idx="39998">
                  <c:v>-94.307699999999997</c:v>
                </c:pt>
                <c:pt idx="39999">
                  <c:v>-94.305300000000003</c:v>
                </c:pt>
                <c:pt idx="40000">
                  <c:v>-94.304000000000002</c:v>
                </c:pt>
                <c:pt idx="40001">
                  <c:v>-94.303799999999995</c:v>
                </c:pt>
                <c:pt idx="40002">
                  <c:v>-94.304500000000004</c:v>
                </c:pt>
                <c:pt idx="40003">
                  <c:v>-94.305999999999997</c:v>
                </c:pt>
                <c:pt idx="40004">
                  <c:v>-94.308300000000003</c:v>
                </c:pt>
                <c:pt idx="40005">
                  <c:v>-94.311400000000006</c:v>
                </c:pt>
                <c:pt idx="40006">
                  <c:v>-94.315100000000001</c:v>
                </c:pt>
                <c:pt idx="40007">
                  <c:v>-94.319500000000005</c:v>
                </c:pt>
                <c:pt idx="40008">
                  <c:v>-94.3245</c:v>
                </c:pt>
                <c:pt idx="40009">
                  <c:v>-94.330100000000002</c:v>
                </c:pt>
                <c:pt idx="40010">
                  <c:v>-94.336200000000005</c:v>
                </c:pt>
                <c:pt idx="40011">
                  <c:v>-94.3429</c:v>
                </c:pt>
                <c:pt idx="40012">
                  <c:v>-94.350099999999998</c:v>
                </c:pt>
                <c:pt idx="40013">
                  <c:v>-94.357699999999994</c:v>
                </c:pt>
                <c:pt idx="40014">
                  <c:v>-94.365799999999993</c:v>
                </c:pt>
                <c:pt idx="40015">
                  <c:v>-94.374300000000005</c:v>
                </c:pt>
                <c:pt idx="40016">
                  <c:v>-94.383200000000002</c:v>
                </c:pt>
                <c:pt idx="40017">
                  <c:v>-94.392499999999998</c:v>
                </c:pt>
                <c:pt idx="40018">
                  <c:v>-94.402100000000004</c:v>
                </c:pt>
                <c:pt idx="40019">
                  <c:v>-94.412000000000006</c:v>
                </c:pt>
                <c:pt idx="40020">
                  <c:v>-94.4221</c:v>
                </c:pt>
                <c:pt idx="40021">
                  <c:v>-94.432500000000005</c:v>
                </c:pt>
                <c:pt idx="40022">
                  <c:v>-94.442999999999998</c:v>
                </c:pt>
                <c:pt idx="40023">
                  <c:v>-94.453599999999994</c:v>
                </c:pt>
                <c:pt idx="40024">
                  <c:v>-94.464200000000005</c:v>
                </c:pt>
                <c:pt idx="40025">
                  <c:v>-76.398300000000006</c:v>
                </c:pt>
                <c:pt idx="40026">
                  <c:v>-33.088000000000001</c:v>
                </c:pt>
                <c:pt idx="40027">
                  <c:v>40.282899999999998</c:v>
                </c:pt>
                <c:pt idx="40028">
                  <c:v>155.36500000000001</c:v>
                </c:pt>
                <c:pt idx="40029">
                  <c:v>225.029</c:v>
                </c:pt>
                <c:pt idx="40030">
                  <c:v>225.095</c:v>
                </c:pt>
                <c:pt idx="40031">
                  <c:v>225.15100000000001</c:v>
                </c:pt>
                <c:pt idx="40032">
                  <c:v>225.19900000000001</c:v>
                </c:pt>
                <c:pt idx="40033">
                  <c:v>225.238</c:v>
                </c:pt>
                <c:pt idx="40034">
                  <c:v>225.27199999999999</c:v>
                </c:pt>
                <c:pt idx="40035">
                  <c:v>225.29900000000001</c:v>
                </c:pt>
                <c:pt idx="40036">
                  <c:v>225.322</c:v>
                </c:pt>
                <c:pt idx="40037">
                  <c:v>225.339</c:v>
                </c:pt>
                <c:pt idx="40038">
                  <c:v>225.35300000000001</c:v>
                </c:pt>
                <c:pt idx="40039">
                  <c:v>225.363</c:v>
                </c:pt>
                <c:pt idx="40040">
                  <c:v>225.37</c:v>
                </c:pt>
                <c:pt idx="40041">
                  <c:v>225.375</c:v>
                </c:pt>
                <c:pt idx="40042">
                  <c:v>225.376</c:v>
                </c:pt>
                <c:pt idx="40043">
                  <c:v>225.375</c:v>
                </c:pt>
                <c:pt idx="40044">
                  <c:v>225.37200000000001</c:v>
                </c:pt>
                <c:pt idx="40045">
                  <c:v>225.36699999999999</c:v>
                </c:pt>
                <c:pt idx="40046">
                  <c:v>225.36099999999999</c:v>
                </c:pt>
                <c:pt idx="40047">
                  <c:v>225.352</c:v>
                </c:pt>
                <c:pt idx="40048">
                  <c:v>225.34299999999999</c:v>
                </c:pt>
                <c:pt idx="40049">
                  <c:v>225.33199999999999</c:v>
                </c:pt>
                <c:pt idx="40050">
                  <c:v>225.32</c:v>
                </c:pt>
                <c:pt idx="40051">
                  <c:v>225.30699999999999</c:v>
                </c:pt>
                <c:pt idx="40052">
                  <c:v>225.29300000000001</c:v>
                </c:pt>
                <c:pt idx="40053">
                  <c:v>225.27799999999999</c:v>
                </c:pt>
                <c:pt idx="40054">
                  <c:v>225.262</c:v>
                </c:pt>
                <c:pt idx="40055">
                  <c:v>225.24600000000001</c:v>
                </c:pt>
                <c:pt idx="40056">
                  <c:v>225.23</c:v>
                </c:pt>
                <c:pt idx="40057">
                  <c:v>225.21199999999999</c:v>
                </c:pt>
                <c:pt idx="40058">
                  <c:v>225.19499999999999</c:v>
                </c:pt>
                <c:pt idx="40059">
                  <c:v>225.17699999999999</c:v>
                </c:pt>
                <c:pt idx="40060">
                  <c:v>225.15899999999999</c:v>
                </c:pt>
                <c:pt idx="40061">
                  <c:v>225.14099999999999</c:v>
                </c:pt>
                <c:pt idx="40062">
                  <c:v>225.12200000000001</c:v>
                </c:pt>
                <c:pt idx="40063">
                  <c:v>225.10400000000001</c:v>
                </c:pt>
                <c:pt idx="40064">
                  <c:v>225.08500000000001</c:v>
                </c:pt>
                <c:pt idx="40065">
                  <c:v>225.06700000000001</c:v>
                </c:pt>
                <c:pt idx="40066">
                  <c:v>225.048</c:v>
                </c:pt>
                <c:pt idx="40067">
                  <c:v>191.398</c:v>
                </c:pt>
                <c:pt idx="40068">
                  <c:v>124.571</c:v>
                </c:pt>
                <c:pt idx="40069">
                  <c:v>27.3413</c:v>
                </c:pt>
                <c:pt idx="40070">
                  <c:v>-94.503</c:v>
                </c:pt>
                <c:pt idx="40071">
                  <c:v>-94.475999999999999</c:v>
                </c:pt>
                <c:pt idx="40072">
                  <c:v>-94.453299999999999</c:v>
                </c:pt>
                <c:pt idx="40073">
                  <c:v>-94.4345</c:v>
                </c:pt>
                <c:pt idx="40074">
                  <c:v>-94.418800000000005</c:v>
                </c:pt>
                <c:pt idx="40075">
                  <c:v>-94.405900000000003</c:v>
                </c:pt>
                <c:pt idx="40076">
                  <c:v>-94.395300000000006</c:v>
                </c:pt>
                <c:pt idx="40077">
                  <c:v>-94.386799999999994</c:v>
                </c:pt>
                <c:pt idx="40078">
                  <c:v>-94.380099999999999</c:v>
                </c:pt>
                <c:pt idx="40079">
                  <c:v>-94.374899999999997</c:v>
                </c:pt>
                <c:pt idx="40080">
                  <c:v>-94.370999999999995</c:v>
                </c:pt>
                <c:pt idx="40081">
                  <c:v>-94.368300000000005</c:v>
                </c:pt>
                <c:pt idx="40082">
                  <c:v>-94.366699999999994</c:v>
                </c:pt>
                <c:pt idx="40083">
                  <c:v>-94.366100000000003</c:v>
                </c:pt>
                <c:pt idx="40084">
                  <c:v>-94.366299999999995</c:v>
                </c:pt>
                <c:pt idx="40085">
                  <c:v>-94.367199999999997</c:v>
                </c:pt>
                <c:pt idx="40086">
                  <c:v>-94.368899999999996</c:v>
                </c:pt>
                <c:pt idx="40087">
                  <c:v>-94.371300000000005</c:v>
                </c:pt>
                <c:pt idx="40088">
                  <c:v>-94.374300000000005</c:v>
                </c:pt>
                <c:pt idx="40089">
                  <c:v>-94.377899999999997</c:v>
                </c:pt>
                <c:pt idx="40090">
                  <c:v>-94.382099999999994</c:v>
                </c:pt>
                <c:pt idx="40091">
                  <c:v>-94.386899999999997</c:v>
                </c:pt>
                <c:pt idx="40092">
                  <c:v>-94.392200000000003</c:v>
                </c:pt>
                <c:pt idx="40093">
                  <c:v>-94.397999999999996</c:v>
                </c:pt>
                <c:pt idx="40094">
                  <c:v>-94.404399999999995</c:v>
                </c:pt>
                <c:pt idx="40095">
                  <c:v>-94.411199999999994</c:v>
                </c:pt>
                <c:pt idx="40096">
                  <c:v>-94.418499999999995</c:v>
                </c:pt>
                <c:pt idx="40097">
                  <c:v>-94.426299999999998</c:v>
                </c:pt>
                <c:pt idx="40098">
                  <c:v>-94.4345</c:v>
                </c:pt>
                <c:pt idx="40099">
                  <c:v>-94.443100000000001</c:v>
                </c:pt>
                <c:pt idx="40100">
                  <c:v>-94.452200000000005</c:v>
                </c:pt>
                <c:pt idx="40101">
                  <c:v>-94.461500000000001</c:v>
                </c:pt>
                <c:pt idx="40102">
                  <c:v>-94.471199999999996</c:v>
                </c:pt>
                <c:pt idx="40103">
                  <c:v>-94.481200000000001</c:v>
                </c:pt>
                <c:pt idx="40104">
                  <c:v>-94.491500000000002</c:v>
                </c:pt>
                <c:pt idx="40105">
                  <c:v>-94.501900000000006</c:v>
                </c:pt>
                <c:pt idx="40106">
                  <c:v>-94.512500000000003</c:v>
                </c:pt>
                <c:pt idx="40107">
                  <c:v>-94.523200000000003</c:v>
                </c:pt>
                <c:pt idx="40108">
                  <c:v>-94.534000000000006</c:v>
                </c:pt>
                <c:pt idx="40109">
                  <c:v>-94.544799999999995</c:v>
                </c:pt>
                <c:pt idx="40110">
                  <c:v>-94.555499999999995</c:v>
                </c:pt>
                <c:pt idx="40111">
                  <c:v>-94.566199999999995</c:v>
                </c:pt>
                <c:pt idx="40112">
                  <c:v>-71.520099999999999</c:v>
                </c:pt>
                <c:pt idx="40113">
                  <c:v>-21.794699999999999</c:v>
                </c:pt>
                <c:pt idx="40114">
                  <c:v>60.270899999999997</c:v>
                </c:pt>
                <c:pt idx="40115">
                  <c:v>188.322</c:v>
                </c:pt>
                <c:pt idx="40116">
                  <c:v>225.27600000000001</c:v>
                </c:pt>
                <c:pt idx="40117">
                  <c:v>225.33699999999999</c:v>
                </c:pt>
                <c:pt idx="40118">
                  <c:v>225.38900000000001</c:v>
                </c:pt>
                <c:pt idx="40119">
                  <c:v>225.43100000000001</c:v>
                </c:pt>
                <c:pt idx="40120">
                  <c:v>225.46600000000001</c:v>
                </c:pt>
                <c:pt idx="40121">
                  <c:v>225.494</c:v>
                </c:pt>
                <c:pt idx="40122">
                  <c:v>225.517</c:v>
                </c:pt>
                <c:pt idx="40123">
                  <c:v>225.53399999999999</c:v>
                </c:pt>
                <c:pt idx="40124">
                  <c:v>225.54599999999999</c:v>
                </c:pt>
                <c:pt idx="40125">
                  <c:v>225.554</c:v>
                </c:pt>
                <c:pt idx="40126">
                  <c:v>225.559</c:v>
                </c:pt>
                <c:pt idx="40127">
                  <c:v>225.56</c:v>
                </c:pt>
                <c:pt idx="40128">
                  <c:v>225.55799999999999</c:v>
                </c:pt>
                <c:pt idx="40129">
                  <c:v>225.553</c:v>
                </c:pt>
                <c:pt idx="40130">
                  <c:v>225.547</c:v>
                </c:pt>
                <c:pt idx="40131">
                  <c:v>225.53800000000001</c:v>
                </c:pt>
                <c:pt idx="40132">
                  <c:v>225.52699999999999</c:v>
                </c:pt>
                <c:pt idx="40133">
                  <c:v>225.51400000000001</c:v>
                </c:pt>
                <c:pt idx="40134">
                  <c:v>225.5</c:v>
                </c:pt>
                <c:pt idx="40135">
                  <c:v>225.48400000000001</c:v>
                </c:pt>
                <c:pt idx="40136">
                  <c:v>225.46799999999999</c:v>
                </c:pt>
                <c:pt idx="40137">
                  <c:v>225.45</c:v>
                </c:pt>
                <c:pt idx="40138">
                  <c:v>225.43199999999999</c:v>
                </c:pt>
                <c:pt idx="40139">
                  <c:v>225.41200000000001</c:v>
                </c:pt>
                <c:pt idx="40140">
                  <c:v>225.392</c:v>
                </c:pt>
                <c:pt idx="40141">
                  <c:v>225.37100000000001</c:v>
                </c:pt>
                <c:pt idx="40142">
                  <c:v>225.35</c:v>
                </c:pt>
                <c:pt idx="40143">
                  <c:v>225.32900000000001</c:v>
                </c:pt>
                <c:pt idx="40144">
                  <c:v>225.30699999999999</c:v>
                </c:pt>
                <c:pt idx="40145">
                  <c:v>225.285</c:v>
                </c:pt>
                <c:pt idx="40146">
                  <c:v>225.262</c:v>
                </c:pt>
                <c:pt idx="40147">
                  <c:v>225.24</c:v>
                </c:pt>
                <c:pt idx="40148">
                  <c:v>225.21700000000001</c:v>
                </c:pt>
                <c:pt idx="40149">
                  <c:v>225.19499999999999</c:v>
                </c:pt>
                <c:pt idx="40150">
                  <c:v>225.172</c:v>
                </c:pt>
                <c:pt idx="40151">
                  <c:v>225.15</c:v>
                </c:pt>
                <c:pt idx="40152">
                  <c:v>225.12700000000001</c:v>
                </c:pt>
                <c:pt idx="40153">
                  <c:v>193.816</c:v>
                </c:pt>
                <c:pt idx="40154">
                  <c:v>131.81700000000001</c:v>
                </c:pt>
                <c:pt idx="40155">
                  <c:v>41.4084</c:v>
                </c:pt>
                <c:pt idx="40156">
                  <c:v>-76.3733</c:v>
                </c:pt>
                <c:pt idx="40157">
                  <c:v>-94.504199999999997</c:v>
                </c:pt>
                <c:pt idx="40158">
                  <c:v>-94.479399999999998</c:v>
                </c:pt>
                <c:pt idx="40159">
                  <c:v>-94.458600000000004</c:v>
                </c:pt>
                <c:pt idx="40160">
                  <c:v>-94.441100000000006</c:v>
                </c:pt>
                <c:pt idx="40161">
                  <c:v>-94.426400000000001</c:v>
                </c:pt>
                <c:pt idx="40162">
                  <c:v>-94.414199999999994</c:v>
                </c:pt>
                <c:pt idx="40163">
                  <c:v>-94.403999999999996</c:v>
                </c:pt>
                <c:pt idx="40164">
                  <c:v>-94.395700000000005</c:v>
                </c:pt>
                <c:pt idx="40165">
                  <c:v>-94.388999999999996</c:v>
                </c:pt>
                <c:pt idx="40166">
                  <c:v>-94.383700000000005</c:v>
                </c:pt>
                <c:pt idx="40167">
                  <c:v>-94.379599999999996</c:v>
                </c:pt>
                <c:pt idx="40168">
                  <c:v>-94.376599999999996</c:v>
                </c:pt>
                <c:pt idx="40169">
                  <c:v>-94.374499999999998</c:v>
                </c:pt>
                <c:pt idx="40170">
                  <c:v>-94.373400000000004</c:v>
                </c:pt>
                <c:pt idx="40171">
                  <c:v>-94.373099999999994</c:v>
                </c:pt>
                <c:pt idx="40172">
                  <c:v>-94.373500000000007</c:v>
                </c:pt>
                <c:pt idx="40173">
                  <c:v>-94.374700000000004</c:v>
                </c:pt>
                <c:pt idx="40174">
                  <c:v>-94.376400000000004</c:v>
                </c:pt>
                <c:pt idx="40175">
                  <c:v>-94.378799999999998</c:v>
                </c:pt>
                <c:pt idx="40176">
                  <c:v>-94.381799999999998</c:v>
                </c:pt>
                <c:pt idx="40177">
                  <c:v>-94.385400000000004</c:v>
                </c:pt>
                <c:pt idx="40178">
                  <c:v>-94.389499999999998</c:v>
                </c:pt>
                <c:pt idx="40179">
                  <c:v>-94.394099999999995</c:v>
                </c:pt>
                <c:pt idx="40180">
                  <c:v>-94.399299999999997</c:v>
                </c:pt>
                <c:pt idx="40181">
                  <c:v>-94.404899999999998</c:v>
                </c:pt>
                <c:pt idx="40182">
                  <c:v>-94.411000000000001</c:v>
                </c:pt>
                <c:pt idx="40183">
                  <c:v>-94.417599999999993</c:v>
                </c:pt>
                <c:pt idx="40184">
                  <c:v>-94.424599999999998</c:v>
                </c:pt>
                <c:pt idx="40185">
                  <c:v>-94.432000000000002</c:v>
                </c:pt>
                <c:pt idx="40186">
                  <c:v>-94.439800000000005</c:v>
                </c:pt>
                <c:pt idx="40187">
                  <c:v>-94.447900000000004</c:v>
                </c:pt>
                <c:pt idx="40188">
                  <c:v>-94.456299999999999</c:v>
                </c:pt>
                <c:pt idx="40189">
                  <c:v>-94.465000000000003</c:v>
                </c:pt>
                <c:pt idx="40190">
                  <c:v>-94.474000000000004</c:v>
                </c:pt>
                <c:pt idx="40191">
                  <c:v>-94.483099999999993</c:v>
                </c:pt>
                <c:pt idx="40192">
                  <c:v>-94.4923</c:v>
                </c:pt>
                <c:pt idx="40193">
                  <c:v>-94.5017</c:v>
                </c:pt>
                <c:pt idx="40194">
                  <c:v>-77.282399999999996</c:v>
                </c:pt>
                <c:pt idx="40195">
                  <c:v>-32.917999999999999</c:v>
                </c:pt>
                <c:pt idx="40196">
                  <c:v>43.826099999999997</c:v>
                </c:pt>
                <c:pt idx="40197">
                  <c:v>165.66</c:v>
                </c:pt>
                <c:pt idx="40198">
                  <c:v>225.10499999999999</c:v>
                </c:pt>
                <c:pt idx="40199">
                  <c:v>225.16800000000001</c:v>
                </c:pt>
                <c:pt idx="40200">
                  <c:v>225.221</c:v>
                </c:pt>
                <c:pt idx="40201">
                  <c:v>225.26499999999999</c:v>
                </c:pt>
                <c:pt idx="40202">
                  <c:v>225.30199999999999</c:v>
                </c:pt>
                <c:pt idx="40203">
                  <c:v>225.33199999999999</c:v>
                </c:pt>
                <c:pt idx="40204">
                  <c:v>225.357</c:v>
                </c:pt>
                <c:pt idx="40205">
                  <c:v>225.376</c:v>
                </c:pt>
                <c:pt idx="40206">
                  <c:v>225.39099999999999</c:v>
                </c:pt>
                <c:pt idx="40207">
                  <c:v>225.40100000000001</c:v>
                </c:pt>
                <c:pt idx="40208">
                  <c:v>225.40799999999999</c:v>
                </c:pt>
                <c:pt idx="40209">
                  <c:v>225.41200000000001</c:v>
                </c:pt>
                <c:pt idx="40210">
                  <c:v>225.41300000000001</c:v>
                </c:pt>
                <c:pt idx="40211">
                  <c:v>225.411</c:v>
                </c:pt>
                <c:pt idx="40212">
                  <c:v>225.40700000000001</c:v>
                </c:pt>
                <c:pt idx="40213">
                  <c:v>225.40100000000001</c:v>
                </c:pt>
                <c:pt idx="40214">
                  <c:v>225.392</c:v>
                </c:pt>
                <c:pt idx="40215">
                  <c:v>225.38200000000001</c:v>
                </c:pt>
                <c:pt idx="40216">
                  <c:v>225.37</c:v>
                </c:pt>
                <c:pt idx="40217">
                  <c:v>225.357</c:v>
                </c:pt>
                <c:pt idx="40218">
                  <c:v>225.34200000000001</c:v>
                </c:pt>
                <c:pt idx="40219">
                  <c:v>225.32599999999999</c:v>
                </c:pt>
                <c:pt idx="40220">
                  <c:v>225.31</c:v>
                </c:pt>
                <c:pt idx="40221">
                  <c:v>225.292</c:v>
                </c:pt>
                <c:pt idx="40222">
                  <c:v>225.273</c:v>
                </c:pt>
                <c:pt idx="40223">
                  <c:v>225.25299999999999</c:v>
                </c:pt>
                <c:pt idx="40224">
                  <c:v>225.233</c:v>
                </c:pt>
                <c:pt idx="40225">
                  <c:v>225.21199999999999</c:v>
                </c:pt>
                <c:pt idx="40226">
                  <c:v>225.191</c:v>
                </c:pt>
                <c:pt idx="40227">
                  <c:v>225.17</c:v>
                </c:pt>
                <c:pt idx="40228">
                  <c:v>225.148</c:v>
                </c:pt>
                <c:pt idx="40229">
                  <c:v>225.125</c:v>
                </c:pt>
                <c:pt idx="40230">
                  <c:v>225.10300000000001</c:v>
                </c:pt>
                <c:pt idx="40231">
                  <c:v>225.08</c:v>
                </c:pt>
                <c:pt idx="40232">
                  <c:v>225.05799999999999</c:v>
                </c:pt>
                <c:pt idx="40233">
                  <c:v>225.035</c:v>
                </c:pt>
                <c:pt idx="40234">
                  <c:v>225.01300000000001</c:v>
                </c:pt>
                <c:pt idx="40235">
                  <c:v>224.99</c:v>
                </c:pt>
                <c:pt idx="40236">
                  <c:v>224.96799999999999</c:v>
                </c:pt>
                <c:pt idx="40237">
                  <c:v>224.946</c:v>
                </c:pt>
                <c:pt idx="40238">
                  <c:v>224.92400000000001</c:v>
                </c:pt>
                <c:pt idx="40239">
                  <c:v>210.352</c:v>
                </c:pt>
                <c:pt idx="40240">
                  <c:v>162.02699999999999</c:v>
                </c:pt>
                <c:pt idx="40241">
                  <c:v>83.182000000000002</c:v>
                </c:pt>
                <c:pt idx="40242">
                  <c:v>-24.240600000000001</c:v>
                </c:pt>
                <c:pt idx="40243">
                  <c:v>-94.429699999999997</c:v>
                </c:pt>
                <c:pt idx="40244">
                  <c:v>-94.403800000000004</c:v>
                </c:pt>
                <c:pt idx="40245">
                  <c:v>-94.382199999999997</c:v>
                </c:pt>
                <c:pt idx="40246">
                  <c:v>-94.364099999999993</c:v>
                </c:pt>
                <c:pt idx="40247">
                  <c:v>-94.349199999999996</c:v>
                </c:pt>
                <c:pt idx="40248">
                  <c:v>-94.337000000000003</c:v>
                </c:pt>
                <c:pt idx="40249">
                  <c:v>-94.327100000000002</c:v>
                </c:pt>
                <c:pt idx="40250">
                  <c:v>-94.319199999999995</c:v>
                </c:pt>
                <c:pt idx="40251">
                  <c:v>-94.313100000000006</c:v>
                </c:pt>
                <c:pt idx="40252">
                  <c:v>-94.308599999999998</c:v>
                </c:pt>
                <c:pt idx="40253">
                  <c:v>-94.305400000000006</c:v>
                </c:pt>
                <c:pt idx="40254">
                  <c:v>-94.3035</c:v>
                </c:pt>
                <c:pt idx="40255">
                  <c:v>-94.302700000000002</c:v>
                </c:pt>
                <c:pt idx="40256">
                  <c:v>-94.302899999999994</c:v>
                </c:pt>
                <c:pt idx="40257">
                  <c:v>-94.304100000000005</c:v>
                </c:pt>
                <c:pt idx="40258">
                  <c:v>-94.305999999999997</c:v>
                </c:pt>
                <c:pt idx="40259">
                  <c:v>-94.308700000000002</c:v>
                </c:pt>
                <c:pt idx="40260">
                  <c:v>-94.312200000000004</c:v>
                </c:pt>
                <c:pt idx="40261">
                  <c:v>-94.316299999999998</c:v>
                </c:pt>
                <c:pt idx="40262">
                  <c:v>-94.321100000000001</c:v>
                </c:pt>
                <c:pt idx="40263">
                  <c:v>-94.326499999999996</c:v>
                </c:pt>
                <c:pt idx="40264">
                  <c:v>-94.332499999999996</c:v>
                </c:pt>
                <c:pt idx="40265">
                  <c:v>-94.338999999999999</c:v>
                </c:pt>
                <c:pt idx="40266">
                  <c:v>-94.346100000000007</c:v>
                </c:pt>
                <c:pt idx="40267">
                  <c:v>-94.353700000000003</c:v>
                </c:pt>
                <c:pt idx="40268">
                  <c:v>-94.361699999999999</c:v>
                </c:pt>
                <c:pt idx="40269">
                  <c:v>-94.370199999999997</c:v>
                </c:pt>
                <c:pt idx="40270">
                  <c:v>-94.379000000000005</c:v>
                </c:pt>
                <c:pt idx="40271">
                  <c:v>-94.388300000000001</c:v>
                </c:pt>
                <c:pt idx="40272">
                  <c:v>-94.397900000000007</c:v>
                </c:pt>
                <c:pt idx="40273">
                  <c:v>-94.407799999999995</c:v>
                </c:pt>
                <c:pt idx="40274">
                  <c:v>-94.418000000000006</c:v>
                </c:pt>
                <c:pt idx="40275">
                  <c:v>-94.428399999999996</c:v>
                </c:pt>
                <c:pt idx="40276">
                  <c:v>-94.438999999999993</c:v>
                </c:pt>
                <c:pt idx="40277">
                  <c:v>-94.449799999999996</c:v>
                </c:pt>
                <c:pt idx="40278">
                  <c:v>-94.460599999999999</c:v>
                </c:pt>
                <c:pt idx="40279">
                  <c:v>-94.471500000000006</c:v>
                </c:pt>
                <c:pt idx="40280">
                  <c:v>-80.837000000000003</c:v>
                </c:pt>
                <c:pt idx="40281">
                  <c:v>-42.409399999999998</c:v>
                </c:pt>
                <c:pt idx="40282">
                  <c:v>24.786999999999999</c:v>
                </c:pt>
                <c:pt idx="40283">
                  <c:v>130.72200000000001</c:v>
                </c:pt>
                <c:pt idx="40284">
                  <c:v>225.03899999999999</c:v>
                </c:pt>
                <c:pt idx="40285">
                  <c:v>225.107</c:v>
                </c:pt>
                <c:pt idx="40286">
                  <c:v>225.16499999999999</c:v>
                </c:pt>
                <c:pt idx="40287">
                  <c:v>225.214</c:v>
                </c:pt>
                <c:pt idx="40288">
                  <c:v>225.255</c:v>
                </c:pt>
                <c:pt idx="40289">
                  <c:v>225.28899999999999</c:v>
                </c:pt>
                <c:pt idx="40290">
                  <c:v>225.31700000000001</c:v>
                </c:pt>
                <c:pt idx="40291">
                  <c:v>225.339</c:v>
                </c:pt>
                <c:pt idx="40292">
                  <c:v>225.358</c:v>
                </c:pt>
                <c:pt idx="40293">
                  <c:v>225.37200000000001</c:v>
                </c:pt>
                <c:pt idx="40294">
                  <c:v>225.38200000000001</c:v>
                </c:pt>
                <c:pt idx="40295">
                  <c:v>225.38900000000001</c:v>
                </c:pt>
                <c:pt idx="40296">
                  <c:v>225.393</c:v>
                </c:pt>
                <c:pt idx="40297">
                  <c:v>225.39400000000001</c:v>
                </c:pt>
                <c:pt idx="40298">
                  <c:v>225.393</c:v>
                </c:pt>
                <c:pt idx="40299">
                  <c:v>225.39</c:v>
                </c:pt>
                <c:pt idx="40300">
                  <c:v>225.38499999999999</c:v>
                </c:pt>
                <c:pt idx="40301">
                  <c:v>225.37799999999999</c:v>
                </c:pt>
                <c:pt idx="40302">
                  <c:v>225.37</c:v>
                </c:pt>
                <c:pt idx="40303">
                  <c:v>225.36</c:v>
                </c:pt>
                <c:pt idx="40304">
                  <c:v>225.34899999999999</c:v>
                </c:pt>
                <c:pt idx="40305">
                  <c:v>225.33600000000001</c:v>
                </c:pt>
                <c:pt idx="40306">
                  <c:v>225.32300000000001</c:v>
                </c:pt>
                <c:pt idx="40307">
                  <c:v>225.309</c:v>
                </c:pt>
                <c:pt idx="40308">
                  <c:v>225.29400000000001</c:v>
                </c:pt>
                <c:pt idx="40309">
                  <c:v>225.27799999999999</c:v>
                </c:pt>
                <c:pt idx="40310">
                  <c:v>225.262</c:v>
                </c:pt>
                <c:pt idx="40311">
                  <c:v>225.245</c:v>
                </c:pt>
                <c:pt idx="40312">
                  <c:v>225.22800000000001</c:v>
                </c:pt>
                <c:pt idx="40313">
                  <c:v>225.21</c:v>
                </c:pt>
                <c:pt idx="40314">
                  <c:v>225.19200000000001</c:v>
                </c:pt>
                <c:pt idx="40315">
                  <c:v>225.17400000000001</c:v>
                </c:pt>
                <c:pt idx="40316">
                  <c:v>225.15600000000001</c:v>
                </c:pt>
                <c:pt idx="40317">
                  <c:v>225.137</c:v>
                </c:pt>
                <c:pt idx="40318">
                  <c:v>225.119</c:v>
                </c:pt>
                <c:pt idx="40319">
                  <c:v>225.1</c:v>
                </c:pt>
                <c:pt idx="40320">
                  <c:v>225.08099999999999</c:v>
                </c:pt>
                <c:pt idx="40321">
                  <c:v>217.745</c:v>
                </c:pt>
                <c:pt idx="40322">
                  <c:v>174.761</c:v>
                </c:pt>
                <c:pt idx="40323">
                  <c:v>99.405000000000001</c:v>
                </c:pt>
                <c:pt idx="40324">
                  <c:v>-5.9828900000000003</c:v>
                </c:pt>
                <c:pt idx="40325">
                  <c:v>-94.503799999999998</c:v>
                </c:pt>
                <c:pt idx="40326">
                  <c:v>-94.477900000000005</c:v>
                </c:pt>
                <c:pt idx="40327">
                  <c:v>-94.456100000000006</c:v>
                </c:pt>
                <c:pt idx="40328">
                  <c:v>-94.438000000000002</c:v>
                </c:pt>
                <c:pt idx="40329">
                  <c:v>-94.423000000000002</c:v>
                </c:pt>
                <c:pt idx="40330">
                  <c:v>-94.410600000000002</c:v>
                </c:pt>
                <c:pt idx="40331">
                  <c:v>-94.400499999999994</c:v>
                </c:pt>
                <c:pt idx="40332">
                  <c:v>-94.392399999999995</c:v>
                </c:pt>
                <c:pt idx="40333">
                  <c:v>-94.385999999999996</c:v>
                </c:pt>
                <c:pt idx="40334">
                  <c:v>-94.381</c:v>
                </c:pt>
                <c:pt idx="40335">
                  <c:v>-94.377399999999994</c:v>
                </c:pt>
                <c:pt idx="40336">
                  <c:v>-94.374899999999997</c:v>
                </c:pt>
                <c:pt idx="40337">
                  <c:v>-94.373500000000007</c:v>
                </c:pt>
                <c:pt idx="40338">
                  <c:v>-94.372900000000001</c:v>
                </c:pt>
                <c:pt idx="40339">
                  <c:v>-94.373199999999997</c:v>
                </c:pt>
                <c:pt idx="40340">
                  <c:v>-94.374300000000005</c:v>
                </c:pt>
                <c:pt idx="40341">
                  <c:v>-94.376099999999994</c:v>
                </c:pt>
                <c:pt idx="40342">
                  <c:v>-94.378500000000003</c:v>
                </c:pt>
                <c:pt idx="40343">
                  <c:v>-94.381600000000006</c:v>
                </c:pt>
                <c:pt idx="40344">
                  <c:v>-94.385300000000001</c:v>
                </c:pt>
                <c:pt idx="40345">
                  <c:v>-94.389499999999998</c:v>
                </c:pt>
                <c:pt idx="40346">
                  <c:v>-94.394300000000001</c:v>
                </c:pt>
                <c:pt idx="40347">
                  <c:v>-94.399600000000007</c:v>
                </c:pt>
                <c:pt idx="40348">
                  <c:v>-94.4054</c:v>
                </c:pt>
                <c:pt idx="40349">
                  <c:v>-94.411799999999999</c:v>
                </c:pt>
                <c:pt idx="40350">
                  <c:v>-94.418599999999998</c:v>
                </c:pt>
                <c:pt idx="40351">
                  <c:v>-94.425899999999999</c:v>
                </c:pt>
                <c:pt idx="40352">
                  <c:v>-94.433700000000002</c:v>
                </c:pt>
                <c:pt idx="40353">
                  <c:v>-94.441800000000001</c:v>
                </c:pt>
                <c:pt idx="40354">
                  <c:v>-94.450400000000002</c:v>
                </c:pt>
                <c:pt idx="40355">
                  <c:v>-94.459400000000002</c:v>
                </c:pt>
                <c:pt idx="40356">
                  <c:v>-94.468699999999998</c:v>
                </c:pt>
                <c:pt idx="40357">
                  <c:v>-94.478200000000001</c:v>
                </c:pt>
                <c:pt idx="40358">
                  <c:v>-94.488100000000003</c:v>
                </c:pt>
                <c:pt idx="40359">
                  <c:v>-94.498199999999997</c:v>
                </c:pt>
                <c:pt idx="40360">
                  <c:v>-94.508499999999998</c:v>
                </c:pt>
                <c:pt idx="40361">
                  <c:v>-94.518900000000002</c:v>
                </c:pt>
                <c:pt idx="40362">
                  <c:v>-94.529399999999995</c:v>
                </c:pt>
                <c:pt idx="40363">
                  <c:v>-94.539900000000003</c:v>
                </c:pt>
                <c:pt idx="40364">
                  <c:v>-94.5505</c:v>
                </c:pt>
                <c:pt idx="40365">
                  <c:v>-94.560900000000004</c:v>
                </c:pt>
                <c:pt idx="40366">
                  <c:v>-89.138000000000005</c:v>
                </c:pt>
                <c:pt idx="40367">
                  <c:v>-58.090299999999999</c:v>
                </c:pt>
                <c:pt idx="40368">
                  <c:v>1.24516</c:v>
                </c:pt>
                <c:pt idx="40369">
                  <c:v>96.613600000000005</c:v>
                </c:pt>
                <c:pt idx="40370">
                  <c:v>225.23099999999999</c:v>
                </c:pt>
                <c:pt idx="40371">
                  <c:v>225.3</c:v>
                </c:pt>
                <c:pt idx="40372">
                  <c:v>225.357</c:v>
                </c:pt>
                <c:pt idx="40373">
                  <c:v>225.404</c:v>
                </c:pt>
                <c:pt idx="40374">
                  <c:v>225.44399999999999</c:v>
                </c:pt>
                <c:pt idx="40375">
                  <c:v>225.476</c:v>
                </c:pt>
                <c:pt idx="40376">
                  <c:v>225.501</c:v>
                </c:pt>
                <c:pt idx="40377">
                  <c:v>225.52099999999999</c:v>
                </c:pt>
                <c:pt idx="40378">
                  <c:v>225.536</c:v>
                </c:pt>
                <c:pt idx="40379">
                  <c:v>225.54599999999999</c:v>
                </c:pt>
                <c:pt idx="40380">
                  <c:v>225.55199999999999</c:v>
                </c:pt>
                <c:pt idx="40381">
                  <c:v>225.55500000000001</c:v>
                </c:pt>
                <c:pt idx="40382">
                  <c:v>225.55500000000001</c:v>
                </c:pt>
                <c:pt idx="40383">
                  <c:v>225.55199999999999</c:v>
                </c:pt>
                <c:pt idx="40384">
                  <c:v>225.54599999999999</c:v>
                </c:pt>
                <c:pt idx="40385">
                  <c:v>225.53800000000001</c:v>
                </c:pt>
                <c:pt idx="40386">
                  <c:v>225.52799999999999</c:v>
                </c:pt>
                <c:pt idx="40387">
                  <c:v>225.51599999999999</c:v>
                </c:pt>
                <c:pt idx="40388">
                  <c:v>225.50299999999999</c:v>
                </c:pt>
                <c:pt idx="40389">
                  <c:v>225.488</c:v>
                </c:pt>
                <c:pt idx="40390">
                  <c:v>225.47200000000001</c:v>
                </c:pt>
                <c:pt idx="40391">
                  <c:v>225.45500000000001</c:v>
                </c:pt>
                <c:pt idx="40392">
                  <c:v>225.43700000000001</c:v>
                </c:pt>
                <c:pt idx="40393">
                  <c:v>225.417</c:v>
                </c:pt>
                <c:pt idx="40394">
                  <c:v>225.398</c:v>
                </c:pt>
                <c:pt idx="40395">
                  <c:v>225.37700000000001</c:v>
                </c:pt>
                <c:pt idx="40396">
                  <c:v>225.35599999999999</c:v>
                </c:pt>
                <c:pt idx="40397">
                  <c:v>225.334</c:v>
                </c:pt>
                <c:pt idx="40398">
                  <c:v>225.31200000000001</c:v>
                </c:pt>
                <c:pt idx="40399">
                  <c:v>225.29</c:v>
                </c:pt>
                <c:pt idx="40400">
                  <c:v>225.268</c:v>
                </c:pt>
                <c:pt idx="40401">
                  <c:v>225.245</c:v>
                </c:pt>
                <c:pt idx="40402">
                  <c:v>225.22200000000001</c:v>
                </c:pt>
                <c:pt idx="40403">
                  <c:v>225.2</c:v>
                </c:pt>
                <c:pt idx="40404">
                  <c:v>225.17699999999999</c:v>
                </c:pt>
                <c:pt idx="40405">
                  <c:v>225.154</c:v>
                </c:pt>
                <c:pt idx="40406">
                  <c:v>225.13200000000001</c:v>
                </c:pt>
                <c:pt idx="40407">
                  <c:v>225.10900000000001</c:v>
                </c:pt>
                <c:pt idx="40408">
                  <c:v>198.66</c:v>
                </c:pt>
                <c:pt idx="40409">
                  <c:v>141.03299999999999</c:v>
                </c:pt>
                <c:pt idx="40410">
                  <c:v>54.6539</c:v>
                </c:pt>
                <c:pt idx="40411">
                  <c:v>-59.326099999999997</c:v>
                </c:pt>
                <c:pt idx="40412">
                  <c:v>-94.499300000000005</c:v>
                </c:pt>
                <c:pt idx="40413">
                  <c:v>-94.474000000000004</c:v>
                </c:pt>
                <c:pt idx="40414">
                  <c:v>-94.452799999999996</c:v>
                </c:pt>
                <c:pt idx="40415">
                  <c:v>-94.434899999999999</c:v>
                </c:pt>
                <c:pt idx="40416">
                  <c:v>-94.42</c:v>
                </c:pt>
                <c:pt idx="40417">
                  <c:v>-94.407499999999999</c:v>
                </c:pt>
                <c:pt idx="40418">
                  <c:v>-94.397199999999998</c:v>
                </c:pt>
                <c:pt idx="40419">
                  <c:v>-94.388800000000003</c:v>
                </c:pt>
                <c:pt idx="40420">
                  <c:v>-94.382099999999994</c:v>
                </c:pt>
                <c:pt idx="40421">
                  <c:v>-94.376800000000003</c:v>
                </c:pt>
                <c:pt idx="40422">
                  <c:v>-94.372699999999995</c:v>
                </c:pt>
                <c:pt idx="40423">
                  <c:v>-94.369799999999998</c:v>
                </c:pt>
                <c:pt idx="40424">
                  <c:v>-94.367900000000006</c:v>
                </c:pt>
                <c:pt idx="40425">
                  <c:v>-94.366900000000001</c:v>
                </c:pt>
                <c:pt idx="40426">
                  <c:v>-94.366699999999994</c:v>
                </c:pt>
                <c:pt idx="40427">
                  <c:v>-94.367199999999997</c:v>
                </c:pt>
                <c:pt idx="40428">
                  <c:v>-94.368499999999997</c:v>
                </c:pt>
                <c:pt idx="40429">
                  <c:v>-94.370500000000007</c:v>
                </c:pt>
                <c:pt idx="40430">
                  <c:v>-94.373000000000005</c:v>
                </c:pt>
                <c:pt idx="40431">
                  <c:v>-94.376199999999997</c:v>
                </c:pt>
                <c:pt idx="40432">
                  <c:v>-94.379900000000006</c:v>
                </c:pt>
                <c:pt idx="40433">
                  <c:v>-94.384100000000004</c:v>
                </c:pt>
                <c:pt idx="40434">
                  <c:v>-94.388900000000007</c:v>
                </c:pt>
                <c:pt idx="40435">
                  <c:v>-94.394199999999998</c:v>
                </c:pt>
                <c:pt idx="40436">
                  <c:v>-94.399900000000002</c:v>
                </c:pt>
                <c:pt idx="40437">
                  <c:v>-94.406199999999998</c:v>
                </c:pt>
                <c:pt idx="40438">
                  <c:v>-94.412800000000004</c:v>
                </c:pt>
                <c:pt idx="40439">
                  <c:v>-94.419899999999998</c:v>
                </c:pt>
                <c:pt idx="40440">
                  <c:v>-94.427300000000002</c:v>
                </c:pt>
                <c:pt idx="40441">
                  <c:v>-94.435199999999995</c:v>
                </c:pt>
                <c:pt idx="40442">
                  <c:v>-94.443299999999994</c:v>
                </c:pt>
                <c:pt idx="40443">
                  <c:v>-94.451700000000002</c:v>
                </c:pt>
                <c:pt idx="40444">
                  <c:v>-94.460400000000007</c:v>
                </c:pt>
                <c:pt idx="40445">
                  <c:v>-94.469300000000004</c:v>
                </c:pt>
                <c:pt idx="40446">
                  <c:v>-94.478300000000004</c:v>
                </c:pt>
                <c:pt idx="40447">
                  <c:v>-94.487499999999997</c:v>
                </c:pt>
                <c:pt idx="40448">
                  <c:v>-94.496700000000004</c:v>
                </c:pt>
                <c:pt idx="40449">
                  <c:v>-70.868300000000005</c:v>
                </c:pt>
                <c:pt idx="40450">
                  <c:v>-19.5809</c:v>
                </c:pt>
                <c:pt idx="40451">
                  <c:v>65.823599999999999</c:v>
                </c:pt>
                <c:pt idx="40452">
                  <c:v>200.6</c:v>
                </c:pt>
                <c:pt idx="40453">
                  <c:v>225.10300000000001</c:v>
                </c:pt>
                <c:pt idx="40454">
                  <c:v>225.16300000000001</c:v>
                </c:pt>
                <c:pt idx="40455">
                  <c:v>225.214</c:v>
                </c:pt>
                <c:pt idx="40456">
                  <c:v>225.256</c:v>
                </c:pt>
                <c:pt idx="40457">
                  <c:v>225.291</c:v>
                </c:pt>
                <c:pt idx="40458">
                  <c:v>225.31899999999999</c:v>
                </c:pt>
                <c:pt idx="40459">
                  <c:v>225.34200000000001</c:v>
                </c:pt>
                <c:pt idx="40460">
                  <c:v>225.36099999999999</c:v>
                </c:pt>
                <c:pt idx="40461">
                  <c:v>225.374</c:v>
                </c:pt>
                <c:pt idx="40462">
                  <c:v>225.38399999999999</c:v>
                </c:pt>
                <c:pt idx="40463">
                  <c:v>225.39099999999999</c:v>
                </c:pt>
                <c:pt idx="40464">
                  <c:v>225.39400000000001</c:v>
                </c:pt>
                <c:pt idx="40465">
                  <c:v>225.39400000000001</c:v>
                </c:pt>
                <c:pt idx="40466">
                  <c:v>225.392</c:v>
                </c:pt>
                <c:pt idx="40467">
                  <c:v>225.387</c:v>
                </c:pt>
                <c:pt idx="40468">
                  <c:v>225.381</c:v>
                </c:pt>
                <c:pt idx="40469">
                  <c:v>225.37200000000001</c:v>
                </c:pt>
                <c:pt idx="40470">
                  <c:v>225.36199999999999</c:v>
                </c:pt>
                <c:pt idx="40471">
                  <c:v>225.35</c:v>
                </c:pt>
                <c:pt idx="40472">
                  <c:v>225.33699999999999</c:v>
                </c:pt>
                <c:pt idx="40473">
                  <c:v>225.322</c:v>
                </c:pt>
                <c:pt idx="40474">
                  <c:v>225.30699999999999</c:v>
                </c:pt>
                <c:pt idx="40475">
                  <c:v>225.29</c:v>
                </c:pt>
                <c:pt idx="40476">
                  <c:v>225.27199999999999</c:v>
                </c:pt>
                <c:pt idx="40477">
                  <c:v>225.25399999999999</c:v>
                </c:pt>
                <c:pt idx="40478">
                  <c:v>225.23500000000001</c:v>
                </c:pt>
                <c:pt idx="40479">
                  <c:v>225.215</c:v>
                </c:pt>
                <c:pt idx="40480">
                  <c:v>225.19399999999999</c:v>
                </c:pt>
                <c:pt idx="40481">
                  <c:v>225.17400000000001</c:v>
                </c:pt>
                <c:pt idx="40482">
                  <c:v>225.15199999999999</c:v>
                </c:pt>
                <c:pt idx="40483">
                  <c:v>225.131</c:v>
                </c:pt>
                <c:pt idx="40484">
                  <c:v>225.10900000000001</c:v>
                </c:pt>
                <c:pt idx="40485">
                  <c:v>225.08699999999999</c:v>
                </c:pt>
                <c:pt idx="40486">
                  <c:v>225.065</c:v>
                </c:pt>
                <c:pt idx="40487">
                  <c:v>225.04300000000001</c:v>
                </c:pt>
                <c:pt idx="40488">
                  <c:v>225.02099999999999</c:v>
                </c:pt>
                <c:pt idx="40489">
                  <c:v>224.999</c:v>
                </c:pt>
                <c:pt idx="40490">
                  <c:v>224.977</c:v>
                </c:pt>
                <c:pt idx="40491">
                  <c:v>224.95599999999999</c:v>
                </c:pt>
                <c:pt idx="40492">
                  <c:v>224.934</c:v>
                </c:pt>
                <c:pt idx="40493">
                  <c:v>224.91300000000001</c:v>
                </c:pt>
                <c:pt idx="40494">
                  <c:v>200.18</c:v>
                </c:pt>
                <c:pt idx="40495">
                  <c:v>142.49600000000001</c:v>
                </c:pt>
                <c:pt idx="40496">
                  <c:v>54.850700000000003</c:v>
                </c:pt>
                <c:pt idx="40497">
                  <c:v>-61.0931</c:v>
                </c:pt>
                <c:pt idx="40498">
                  <c:v>-94.4208</c:v>
                </c:pt>
                <c:pt idx="40499">
                  <c:v>-94.396500000000003</c:v>
                </c:pt>
                <c:pt idx="40500">
                  <c:v>-94.376199999999997</c:v>
                </c:pt>
                <c:pt idx="40501">
                  <c:v>-94.359399999999994</c:v>
                </c:pt>
                <c:pt idx="40502">
                  <c:v>-94.345600000000005</c:v>
                </c:pt>
                <c:pt idx="40503">
                  <c:v>-94.334400000000002</c:v>
                </c:pt>
                <c:pt idx="40504">
                  <c:v>-94.325400000000002</c:v>
                </c:pt>
                <c:pt idx="40505">
                  <c:v>-94.318299999999994</c:v>
                </c:pt>
                <c:pt idx="40506">
                  <c:v>-94.313000000000002</c:v>
                </c:pt>
                <c:pt idx="40507">
                  <c:v>-94.309100000000001</c:v>
                </c:pt>
                <c:pt idx="40508">
                  <c:v>-94.306600000000003</c:v>
                </c:pt>
                <c:pt idx="40509">
                  <c:v>-94.305199999999999</c:v>
                </c:pt>
                <c:pt idx="40510">
                  <c:v>-94.304900000000004</c:v>
                </c:pt>
                <c:pt idx="40511">
                  <c:v>-94.305599999999998</c:v>
                </c:pt>
                <c:pt idx="40512">
                  <c:v>-94.307199999999995</c:v>
                </c:pt>
                <c:pt idx="40513">
                  <c:v>-94.309600000000003</c:v>
                </c:pt>
                <c:pt idx="40514">
                  <c:v>-94.312700000000007</c:v>
                </c:pt>
                <c:pt idx="40515">
                  <c:v>-94.316500000000005</c:v>
                </c:pt>
                <c:pt idx="40516">
                  <c:v>-94.320999999999998</c:v>
                </c:pt>
                <c:pt idx="40517">
                  <c:v>-94.326099999999997</c:v>
                </c:pt>
                <c:pt idx="40518">
                  <c:v>-94.331699999999998</c:v>
                </c:pt>
                <c:pt idx="40519">
                  <c:v>-94.337999999999994</c:v>
                </c:pt>
                <c:pt idx="40520">
                  <c:v>-94.344700000000003</c:v>
                </c:pt>
                <c:pt idx="40521">
                  <c:v>-94.352000000000004</c:v>
                </c:pt>
                <c:pt idx="40522">
                  <c:v>-94.359800000000007</c:v>
                </c:pt>
                <c:pt idx="40523">
                  <c:v>-94.367999999999995</c:v>
                </c:pt>
                <c:pt idx="40524">
                  <c:v>-94.376599999999996</c:v>
                </c:pt>
                <c:pt idx="40525">
                  <c:v>-94.385599999999997</c:v>
                </c:pt>
                <c:pt idx="40526">
                  <c:v>-94.394999999999996</c:v>
                </c:pt>
                <c:pt idx="40527">
                  <c:v>-94.404700000000005</c:v>
                </c:pt>
                <c:pt idx="40528">
                  <c:v>-94.414699999999996</c:v>
                </c:pt>
                <c:pt idx="40529">
                  <c:v>-94.424899999999994</c:v>
                </c:pt>
                <c:pt idx="40530">
                  <c:v>-94.435400000000001</c:v>
                </c:pt>
                <c:pt idx="40531">
                  <c:v>-94.445999999999998</c:v>
                </c:pt>
                <c:pt idx="40532">
                  <c:v>-94.456800000000001</c:v>
                </c:pt>
                <c:pt idx="40533">
                  <c:v>-94.467600000000004</c:v>
                </c:pt>
                <c:pt idx="40534">
                  <c:v>-94.478399999999993</c:v>
                </c:pt>
                <c:pt idx="40535">
                  <c:v>-85.098600000000005</c:v>
                </c:pt>
                <c:pt idx="40536">
                  <c:v>-51.270499999999998</c:v>
                </c:pt>
                <c:pt idx="40537">
                  <c:v>10.216100000000001</c:v>
                </c:pt>
                <c:pt idx="40538">
                  <c:v>107.857</c:v>
                </c:pt>
                <c:pt idx="40539">
                  <c:v>225.048</c:v>
                </c:pt>
                <c:pt idx="40540">
                  <c:v>225.11699999999999</c:v>
                </c:pt>
                <c:pt idx="40541">
                  <c:v>225.17599999999999</c:v>
                </c:pt>
                <c:pt idx="40542">
                  <c:v>225.226</c:v>
                </c:pt>
                <c:pt idx="40543">
                  <c:v>225.268</c:v>
                </c:pt>
                <c:pt idx="40544">
                  <c:v>225.303</c:v>
                </c:pt>
                <c:pt idx="40545">
                  <c:v>225.33099999999999</c:v>
                </c:pt>
                <c:pt idx="40546">
                  <c:v>225.35499999999999</c:v>
                </c:pt>
                <c:pt idx="40547">
                  <c:v>225.37299999999999</c:v>
                </c:pt>
                <c:pt idx="40548">
                  <c:v>225.387</c:v>
                </c:pt>
                <c:pt idx="40549">
                  <c:v>225.398</c:v>
                </c:pt>
                <c:pt idx="40550">
                  <c:v>225.405</c:v>
                </c:pt>
                <c:pt idx="40551">
                  <c:v>225.40899999999999</c:v>
                </c:pt>
                <c:pt idx="40552">
                  <c:v>225.411</c:v>
                </c:pt>
                <c:pt idx="40553">
                  <c:v>225.41</c:v>
                </c:pt>
                <c:pt idx="40554">
                  <c:v>225.40700000000001</c:v>
                </c:pt>
                <c:pt idx="40555">
                  <c:v>225.40100000000001</c:v>
                </c:pt>
                <c:pt idx="40556">
                  <c:v>225.39500000000001</c:v>
                </c:pt>
                <c:pt idx="40557">
                  <c:v>225.386</c:v>
                </c:pt>
                <c:pt idx="40558">
                  <c:v>225.376</c:v>
                </c:pt>
                <c:pt idx="40559">
                  <c:v>225.36500000000001</c:v>
                </c:pt>
                <c:pt idx="40560">
                  <c:v>225.35300000000001</c:v>
                </c:pt>
                <c:pt idx="40561">
                  <c:v>225.339</c:v>
                </c:pt>
                <c:pt idx="40562">
                  <c:v>225.32499999999999</c:v>
                </c:pt>
                <c:pt idx="40563">
                  <c:v>225.31</c:v>
                </c:pt>
                <c:pt idx="40564">
                  <c:v>225.29400000000001</c:v>
                </c:pt>
                <c:pt idx="40565">
                  <c:v>225.27799999999999</c:v>
                </c:pt>
                <c:pt idx="40566">
                  <c:v>225.261</c:v>
                </c:pt>
                <c:pt idx="40567">
                  <c:v>225.244</c:v>
                </c:pt>
                <c:pt idx="40568">
                  <c:v>225.226</c:v>
                </c:pt>
                <c:pt idx="40569">
                  <c:v>225.208</c:v>
                </c:pt>
                <c:pt idx="40570">
                  <c:v>225.19</c:v>
                </c:pt>
                <c:pt idx="40571">
                  <c:v>225.17099999999999</c:v>
                </c:pt>
                <c:pt idx="40572">
                  <c:v>225.15299999999999</c:v>
                </c:pt>
                <c:pt idx="40573">
                  <c:v>225.13399999999999</c:v>
                </c:pt>
                <c:pt idx="40574">
                  <c:v>225.11500000000001</c:v>
                </c:pt>
                <c:pt idx="40575">
                  <c:v>225.09700000000001</c:v>
                </c:pt>
                <c:pt idx="40576">
                  <c:v>209.60400000000001</c:v>
                </c:pt>
                <c:pt idx="40577">
                  <c:v>159.357</c:v>
                </c:pt>
                <c:pt idx="40578">
                  <c:v>77.376099999999994</c:v>
                </c:pt>
                <c:pt idx="40579">
                  <c:v>-34.339199999999998</c:v>
                </c:pt>
                <c:pt idx="40580">
                  <c:v>-94.505899999999997</c:v>
                </c:pt>
                <c:pt idx="40581">
                  <c:v>-94.480900000000005</c:v>
                </c:pt>
                <c:pt idx="40582">
                  <c:v>-94.460099999999997</c:v>
                </c:pt>
                <c:pt idx="40583">
                  <c:v>-94.442700000000002</c:v>
                </c:pt>
                <c:pt idx="40584">
                  <c:v>-94.428299999999993</c:v>
                </c:pt>
                <c:pt idx="40585">
                  <c:v>-94.416399999999996</c:v>
                </c:pt>
                <c:pt idx="40586">
                  <c:v>-94.406700000000001</c:v>
                </c:pt>
                <c:pt idx="40587">
                  <c:v>-94.398899999999998</c:v>
                </c:pt>
                <c:pt idx="40588">
                  <c:v>-94.392799999999994</c:v>
                </c:pt>
                <c:pt idx="40589">
                  <c:v>-94.388099999999994</c:v>
                </c:pt>
                <c:pt idx="40590">
                  <c:v>-94.384600000000006</c:v>
                </c:pt>
                <c:pt idx="40591">
                  <c:v>-94.382300000000001</c:v>
                </c:pt>
                <c:pt idx="40592">
                  <c:v>-94.380899999999997</c:v>
                </c:pt>
                <c:pt idx="40593">
                  <c:v>-94.380499999999998</c:v>
                </c:pt>
                <c:pt idx="40594">
                  <c:v>-94.380799999999994</c:v>
                </c:pt>
                <c:pt idx="40595">
                  <c:v>-94.381900000000002</c:v>
                </c:pt>
                <c:pt idx="40596">
                  <c:v>-94.383600000000001</c:v>
                </c:pt>
                <c:pt idx="40597">
                  <c:v>-94.385999999999996</c:v>
                </c:pt>
                <c:pt idx="40598">
                  <c:v>-94.388999999999996</c:v>
                </c:pt>
                <c:pt idx="40599">
                  <c:v>-94.392499999999998</c:v>
                </c:pt>
                <c:pt idx="40600">
                  <c:v>-94.396600000000007</c:v>
                </c:pt>
                <c:pt idx="40601">
                  <c:v>-94.401200000000003</c:v>
                </c:pt>
                <c:pt idx="40602">
                  <c:v>-94.406400000000005</c:v>
                </c:pt>
                <c:pt idx="40603">
                  <c:v>-94.412000000000006</c:v>
                </c:pt>
                <c:pt idx="40604">
                  <c:v>-94.418199999999999</c:v>
                </c:pt>
                <c:pt idx="40605">
                  <c:v>-94.424800000000005</c:v>
                </c:pt>
                <c:pt idx="40606">
                  <c:v>-94.431799999999996</c:v>
                </c:pt>
                <c:pt idx="40607">
                  <c:v>-94.439300000000003</c:v>
                </c:pt>
                <c:pt idx="40608">
                  <c:v>-94.447199999999995</c:v>
                </c:pt>
                <c:pt idx="40609">
                  <c:v>-94.455600000000004</c:v>
                </c:pt>
                <c:pt idx="40610">
                  <c:v>-94.464200000000005</c:v>
                </c:pt>
                <c:pt idx="40611">
                  <c:v>-94.473200000000006</c:v>
                </c:pt>
                <c:pt idx="40612">
                  <c:v>-94.482500000000002</c:v>
                </c:pt>
                <c:pt idx="40613">
                  <c:v>-94.492099999999994</c:v>
                </c:pt>
                <c:pt idx="40614">
                  <c:v>-94.501900000000006</c:v>
                </c:pt>
                <c:pt idx="40615">
                  <c:v>-94.511899999999997</c:v>
                </c:pt>
                <c:pt idx="40616">
                  <c:v>-94.522000000000006</c:v>
                </c:pt>
                <c:pt idx="40617">
                  <c:v>-94.532200000000003</c:v>
                </c:pt>
                <c:pt idx="40618">
                  <c:v>-94.542500000000004</c:v>
                </c:pt>
                <c:pt idx="40619">
                  <c:v>-94.552700000000002</c:v>
                </c:pt>
                <c:pt idx="40620">
                  <c:v>-94.562899999999999</c:v>
                </c:pt>
                <c:pt idx="40621">
                  <c:v>-80.552599999999998</c:v>
                </c:pt>
                <c:pt idx="40622">
                  <c:v>-40.135199999999998</c:v>
                </c:pt>
                <c:pt idx="40623">
                  <c:v>30.874500000000001</c:v>
                </c:pt>
                <c:pt idx="40624">
                  <c:v>143.15700000000001</c:v>
                </c:pt>
                <c:pt idx="40625">
                  <c:v>225.24799999999999</c:v>
                </c:pt>
                <c:pt idx="40626">
                  <c:v>225.31299999999999</c:v>
                </c:pt>
                <c:pt idx="40627">
                  <c:v>225.36699999999999</c:v>
                </c:pt>
                <c:pt idx="40628">
                  <c:v>225.411</c:v>
                </c:pt>
                <c:pt idx="40629">
                  <c:v>225.44800000000001</c:v>
                </c:pt>
                <c:pt idx="40630">
                  <c:v>225.477</c:v>
                </c:pt>
                <c:pt idx="40631">
                  <c:v>225.501</c:v>
                </c:pt>
                <c:pt idx="40632">
                  <c:v>225.51900000000001</c:v>
                </c:pt>
                <c:pt idx="40633">
                  <c:v>225.53200000000001</c:v>
                </c:pt>
                <c:pt idx="40634">
                  <c:v>225.541</c:v>
                </c:pt>
                <c:pt idx="40635">
                  <c:v>225.54599999999999</c:v>
                </c:pt>
                <c:pt idx="40636">
                  <c:v>225.548</c:v>
                </c:pt>
                <c:pt idx="40637">
                  <c:v>225.547</c:v>
                </c:pt>
                <c:pt idx="40638">
                  <c:v>225.54300000000001</c:v>
                </c:pt>
                <c:pt idx="40639">
                  <c:v>225.53700000000001</c:v>
                </c:pt>
                <c:pt idx="40640">
                  <c:v>225.52799999999999</c:v>
                </c:pt>
                <c:pt idx="40641">
                  <c:v>225.517</c:v>
                </c:pt>
                <c:pt idx="40642">
                  <c:v>225.505</c:v>
                </c:pt>
                <c:pt idx="40643">
                  <c:v>225.49100000000001</c:v>
                </c:pt>
                <c:pt idx="40644">
                  <c:v>225.476</c:v>
                </c:pt>
                <c:pt idx="40645">
                  <c:v>225.459</c:v>
                </c:pt>
                <c:pt idx="40646">
                  <c:v>225.44200000000001</c:v>
                </c:pt>
                <c:pt idx="40647">
                  <c:v>225.423</c:v>
                </c:pt>
                <c:pt idx="40648">
                  <c:v>225.404</c:v>
                </c:pt>
                <c:pt idx="40649">
                  <c:v>225.38399999999999</c:v>
                </c:pt>
                <c:pt idx="40650">
                  <c:v>225.363</c:v>
                </c:pt>
                <c:pt idx="40651">
                  <c:v>225.34200000000001</c:v>
                </c:pt>
                <c:pt idx="40652">
                  <c:v>225.32</c:v>
                </c:pt>
                <c:pt idx="40653">
                  <c:v>225.298</c:v>
                </c:pt>
                <c:pt idx="40654">
                  <c:v>225.27600000000001</c:v>
                </c:pt>
                <c:pt idx="40655">
                  <c:v>225.25299999999999</c:v>
                </c:pt>
                <c:pt idx="40656">
                  <c:v>225.23099999999999</c:v>
                </c:pt>
                <c:pt idx="40657">
                  <c:v>225.208</c:v>
                </c:pt>
                <c:pt idx="40658">
                  <c:v>225.185</c:v>
                </c:pt>
                <c:pt idx="40659">
                  <c:v>225.16300000000001</c:v>
                </c:pt>
                <c:pt idx="40660">
                  <c:v>225.14</c:v>
                </c:pt>
                <c:pt idx="40661">
                  <c:v>225.11799999999999</c:v>
                </c:pt>
                <c:pt idx="40662">
                  <c:v>225.095</c:v>
                </c:pt>
                <c:pt idx="40663">
                  <c:v>202.666</c:v>
                </c:pt>
                <c:pt idx="40664">
                  <c:v>148.648</c:v>
                </c:pt>
                <c:pt idx="40665">
                  <c:v>65.607500000000002</c:v>
                </c:pt>
                <c:pt idx="40666">
                  <c:v>-45.179200000000002</c:v>
                </c:pt>
                <c:pt idx="40667">
                  <c:v>-94.496099999999998</c:v>
                </c:pt>
                <c:pt idx="40668">
                  <c:v>-94.470399999999998</c:v>
                </c:pt>
                <c:pt idx="40669">
                  <c:v>-94.448800000000006</c:v>
                </c:pt>
                <c:pt idx="40670">
                  <c:v>-94.430700000000002</c:v>
                </c:pt>
                <c:pt idx="40671">
                  <c:v>-94.415499999999994</c:v>
                </c:pt>
                <c:pt idx="40672">
                  <c:v>-94.402900000000002</c:v>
                </c:pt>
                <c:pt idx="40673">
                  <c:v>-94.392499999999998</c:v>
                </c:pt>
                <c:pt idx="40674">
                  <c:v>-94.384</c:v>
                </c:pt>
                <c:pt idx="40675">
                  <c:v>-94.377099999999999</c:v>
                </c:pt>
                <c:pt idx="40676">
                  <c:v>-94.371700000000004</c:v>
                </c:pt>
                <c:pt idx="40677">
                  <c:v>-94.367599999999996</c:v>
                </c:pt>
                <c:pt idx="40678">
                  <c:v>-94.364699999999999</c:v>
                </c:pt>
                <c:pt idx="40679">
                  <c:v>-94.362700000000004</c:v>
                </c:pt>
                <c:pt idx="40680">
                  <c:v>-94.361599999999996</c:v>
                </c:pt>
                <c:pt idx="40681">
                  <c:v>-94.361400000000003</c:v>
                </c:pt>
                <c:pt idx="40682">
                  <c:v>-94.361900000000006</c:v>
                </c:pt>
                <c:pt idx="40683">
                  <c:v>-94.363200000000006</c:v>
                </c:pt>
                <c:pt idx="40684">
                  <c:v>-94.365099999999998</c:v>
                </c:pt>
                <c:pt idx="40685">
                  <c:v>-94.367599999999996</c:v>
                </c:pt>
                <c:pt idx="40686">
                  <c:v>-94.370599999999996</c:v>
                </c:pt>
                <c:pt idx="40687">
                  <c:v>-94.374300000000005</c:v>
                </c:pt>
                <c:pt idx="40688">
                  <c:v>-94.378500000000003</c:v>
                </c:pt>
                <c:pt idx="40689">
                  <c:v>-94.383200000000002</c:v>
                </c:pt>
                <c:pt idx="40690">
                  <c:v>-94.388400000000004</c:v>
                </c:pt>
                <c:pt idx="40691">
                  <c:v>-94.394000000000005</c:v>
                </c:pt>
                <c:pt idx="40692">
                  <c:v>-94.400199999999998</c:v>
                </c:pt>
                <c:pt idx="40693">
                  <c:v>-94.406700000000001</c:v>
                </c:pt>
                <c:pt idx="40694">
                  <c:v>-94.413700000000006</c:v>
                </c:pt>
                <c:pt idx="40695">
                  <c:v>-94.421099999999996</c:v>
                </c:pt>
                <c:pt idx="40696">
                  <c:v>-94.428799999999995</c:v>
                </c:pt>
                <c:pt idx="40697">
                  <c:v>-94.436800000000005</c:v>
                </c:pt>
                <c:pt idx="40698">
                  <c:v>-94.4452</c:v>
                </c:pt>
                <c:pt idx="40699">
                  <c:v>-94.453800000000001</c:v>
                </c:pt>
                <c:pt idx="40700">
                  <c:v>-94.462599999999995</c:v>
                </c:pt>
                <c:pt idx="40701">
                  <c:v>-94.471500000000006</c:v>
                </c:pt>
                <c:pt idx="40702">
                  <c:v>-94.480699999999999</c:v>
                </c:pt>
                <c:pt idx="40703">
                  <c:v>-90.790599999999998</c:v>
                </c:pt>
                <c:pt idx="40704">
                  <c:v>-61.366300000000003</c:v>
                </c:pt>
                <c:pt idx="40705">
                  <c:v>-3.3958200000000001</c:v>
                </c:pt>
                <c:pt idx="40706">
                  <c:v>91.030199999999994</c:v>
                </c:pt>
                <c:pt idx="40707">
                  <c:v>225.029</c:v>
                </c:pt>
                <c:pt idx="40708">
                  <c:v>225.09700000000001</c:v>
                </c:pt>
                <c:pt idx="40709">
                  <c:v>225.155</c:v>
                </c:pt>
                <c:pt idx="40710">
                  <c:v>225.203</c:v>
                </c:pt>
                <c:pt idx="40711">
                  <c:v>225.244</c:v>
                </c:pt>
                <c:pt idx="40712">
                  <c:v>225.27699999999999</c:v>
                </c:pt>
                <c:pt idx="40713">
                  <c:v>225.30500000000001</c:v>
                </c:pt>
                <c:pt idx="40714">
                  <c:v>225.327</c:v>
                </c:pt>
                <c:pt idx="40715">
                  <c:v>225.34399999999999</c:v>
                </c:pt>
                <c:pt idx="40716">
                  <c:v>225.357</c:v>
                </c:pt>
                <c:pt idx="40717">
                  <c:v>225.36600000000001</c:v>
                </c:pt>
                <c:pt idx="40718">
                  <c:v>225.37200000000001</c:v>
                </c:pt>
                <c:pt idx="40719">
                  <c:v>225.375</c:v>
                </c:pt>
                <c:pt idx="40720">
                  <c:v>225.375</c:v>
                </c:pt>
                <c:pt idx="40721">
                  <c:v>225.37299999999999</c:v>
                </c:pt>
                <c:pt idx="40722">
                  <c:v>225.36799999999999</c:v>
                </c:pt>
                <c:pt idx="40723">
                  <c:v>225.36199999999999</c:v>
                </c:pt>
                <c:pt idx="40724">
                  <c:v>225.35400000000001</c:v>
                </c:pt>
                <c:pt idx="40725">
                  <c:v>225.34299999999999</c:v>
                </c:pt>
                <c:pt idx="40726">
                  <c:v>225.33199999999999</c:v>
                </c:pt>
                <c:pt idx="40727">
                  <c:v>225.31899999999999</c:v>
                </c:pt>
                <c:pt idx="40728">
                  <c:v>225.30500000000001</c:v>
                </c:pt>
                <c:pt idx="40729">
                  <c:v>225.28899999999999</c:v>
                </c:pt>
                <c:pt idx="40730">
                  <c:v>225.273</c:v>
                </c:pt>
                <c:pt idx="40731">
                  <c:v>225.256</c:v>
                </c:pt>
                <c:pt idx="40732">
                  <c:v>225.238</c:v>
                </c:pt>
                <c:pt idx="40733">
                  <c:v>225.21899999999999</c:v>
                </c:pt>
                <c:pt idx="40734">
                  <c:v>225.2</c:v>
                </c:pt>
                <c:pt idx="40735">
                  <c:v>225.18</c:v>
                </c:pt>
                <c:pt idx="40736">
                  <c:v>225.16</c:v>
                </c:pt>
                <c:pt idx="40737">
                  <c:v>225.14</c:v>
                </c:pt>
                <c:pt idx="40738">
                  <c:v>225.119</c:v>
                </c:pt>
                <c:pt idx="40739">
                  <c:v>225.09800000000001</c:v>
                </c:pt>
                <c:pt idx="40740">
                  <c:v>225.077</c:v>
                </c:pt>
                <c:pt idx="40741">
                  <c:v>225.05500000000001</c:v>
                </c:pt>
                <c:pt idx="40742">
                  <c:v>225.03399999999999</c:v>
                </c:pt>
                <c:pt idx="40743">
                  <c:v>225.01300000000001</c:v>
                </c:pt>
                <c:pt idx="40744">
                  <c:v>224.99199999999999</c:v>
                </c:pt>
                <c:pt idx="40745">
                  <c:v>224.971</c:v>
                </c:pt>
                <c:pt idx="40746">
                  <c:v>224.95</c:v>
                </c:pt>
                <c:pt idx="40747">
                  <c:v>224.929</c:v>
                </c:pt>
                <c:pt idx="40748">
                  <c:v>223.76599999999999</c:v>
                </c:pt>
                <c:pt idx="40749">
                  <c:v>187.07499999999999</c:v>
                </c:pt>
                <c:pt idx="40750">
                  <c:v>118.574</c:v>
                </c:pt>
                <c:pt idx="40751">
                  <c:v>20.948799999999999</c:v>
                </c:pt>
                <c:pt idx="40752">
                  <c:v>-94.441400000000002</c:v>
                </c:pt>
                <c:pt idx="40753">
                  <c:v>-94.414299999999997</c:v>
                </c:pt>
                <c:pt idx="40754">
                  <c:v>-94.3917</c:v>
                </c:pt>
                <c:pt idx="40755">
                  <c:v>-94.372900000000001</c:v>
                </c:pt>
                <c:pt idx="40756">
                  <c:v>-94.357299999999995</c:v>
                </c:pt>
                <c:pt idx="40757">
                  <c:v>-94.3446</c:v>
                </c:pt>
                <c:pt idx="40758">
                  <c:v>-94.334299999999999</c:v>
                </c:pt>
                <c:pt idx="40759">
                  <c:v>-94.326099999999997</c:v>
                </c:pt>
                <c:pt idx="40760">
                  <c:v>-94.319699999999997</c:v>
                </c:pt>
                <c:pt idx="40761">
                  <c:v>-94.314999999999998</c:v>
                </c:pt>
                <c:pt idx="40762">
                  <c:v>-94.311599999999999</c:v>
                </c:pt>
                <c:pt idx="40763">
                  <c:v>-94.3095</c:v>
                </c:pt>
                <c:pt idx="40764">
                  <c:v>-94.308599999999998</c:v>
                </c:pt>
                <c:pt idx="40765">
                  <c:v>-94.308599999999998</c:v>
                </c:pt>
                <c:pt idx="40766">
                  <c:v>-94.309600000000003</c:v>
                </c:pt>
                <c:pt idx="40767">
                  <c:v>-94.311400000000006</c:v>
                </c:pt>
                <c:pt idx="40768">
                  <c:v>-94.313999999999993</c:v>
                </c:pt>
                <c:pt idx="40769">
                  <c:v>-94.317300000000003</c:v>
                </c:pt>
                <c:pt idx="40770">
                  <c:v>-94.321299999999994</c:v>
                </c:pt>
                <c:pt idx="40771">
                  <c:v>-94.325900000000004</c:v>
                </c:pt>
                <c:pt idx="40772">
                  <c:v>-94.331100000000006</c:v>
                </c:pt>
                <c:pt idx="40773">
                  <c:v>-94.3369</c:v>
                </c:pt>
                <c:pt idx="40774">
                  <c:v>-94.343299999999999</c:v>
                </c:pt>
                <c:pt idx="40775">
                  <c:v>-94.350200000000001</c:v>
                </c:pt>
                <c:pt idx="40776">
                  <c:v>-94.357500000000002</c:v>
                </c:pt>
                <c:pt idx="40777">
                  <c:v>-94.365399999999994</c:v>
                </c:pt>
                <c:pt idx="40778">
                  <c:v>-94.373699999999999</c:v>
                </c:pt>
                <c:pt idx="40779">
                  <c:v>-94.382400000000004</c:v>
                </c:pt>
                <c:pt idx="40780">
                  <c:v>-94.391499999999994</c:v>
                </c:pt>
                <c:pt idx="40781">
                  <c:v>-94.400999999999996</c:v>
                </c:pt>
                <c:pt idx="40782">
                  <c:v>-94.410799999999995</c:v>
                </c:pt>
                <c:pt idx="40783">
                  <c:v>-94.420900000000003</c:v>
                </c:pt>
                <c:pt idx="40784">
                  <c:v>-94.431200000000004</c:v>
                </c:pt>
                <c:pt idx="40785">
                  <c:v>-94.441800000000001</c:v>
                </c:pt>
                <c:pt idx="40786">
                  <c:v>-94.452500000000001</c:v>
                </c:pt>
                <c:pt idx="40787">
                  <c:v>-94.463300000000004</c:v>
                </c:pt>
                <c:pt idx="40788">
                  <c:v>-94.474299999999999</c:v>
                </c:pt>
                <c:pt idx="40789">
                  <c:v>-94.485200000000006</c:v>
                </c:pt>
                <c:pt idx="40790">
                  <c:v>-88.647000000000006</c:v>
                </c:pt>
                <c:pt idx="40791">
                  <c:v>-58.570599999999999</c:v>
                </c:pt>
                <c:pt idx="40792">
                  <c:v>-1.6570400000000001</c:v>
                </c:pt>
                <c:pt idx="40793">
                  <c:v>89.458100000000002</c:v>
                </c:pt>
                <c:pt idx="40794">
                  <c:v>225.05799999999999</c:v>
                </c:pt>
                <c:pt idx="40795">
                  <c:v>225.12899999999999</c:v>
                </c:pt>
                <c:pt idx="40796">
                  <c:v>225.19</c:v>
                </c:pt>
                <c:pt idx="40797">
                  <c:v>225.24</c:v>
                </c:pt>
                <c:pt idx="40798">
                  <c:v>225.28299999999999</c:v>
                </c:pt>
                <c:pt idx="40799">
                  <c:v>225.31800000000001</c:v>
                </c:pt>
                <c:pt idx="40800">
                  <c:v>225.34700000000001</c:v>
                </c:pt>
                <c:pt idx="40801">
                  <c:v>225.37100000000001</c:v>
                </c:pt>
                <c:pt idx="40802">
                  <c:v>225.39</c:v>
                </c:pt>
                <c:pt idx="40803">
                  <c:v>225.405</c:v>
                </c:pt>
                <c:pt idx="40804">
                  <c:v>225.41499999999999</c:v>
                </c:pt>
                <c:pt idx="40805">
                  <c:v>225.423</c:v>
                </c:pt>
                <c:pt idx="40806">
                  <c:v>225.42699999999999</c:v>
                </c:pt>
                <c:pt idx="40807">
                  <c:v>225.428</c:v>
                </c:pt>
                <c:pt idx="40808">
                  <c:v>225.42699999999999</c:v>
                </c:pt>
                <c:pt idx="40809">
                  <c:v>225.42400000000001</c:v>
                </c:pt>
                <c:pt idx="40810">
                  <c:v>225.41900000000001</c:v>
                </c:pt>
                <c:pt idx="40811">
                  <c:v>225.41200000000001</c:v>
                </c:pt>
                <c:pt idx="40812">
                  <c:v>225.404</c:v>
                </c:pt>
                <c:pt idx="40813">
                  <c:v>225.39400000000001</c:v>
                </c:pt>
                <c:pt idx="40814">
                  <c:v>225.38200000000001</c:v>
                </c:pt>
                <c:pt idx="40815">
                  <c:v>225.37</c:v>
                </c:pt>
                <c:pt idx="40816">
                  <c:v>225.357</c:v>
                </c:pt>
                <c:pt idx="40817">
                  <c:v>225.34200000000001</c:v>
                </c:pt>
                <c:pt idx="40818">
                  <c:v>225.327</c:v>
                </c:pt>
                <c:pt idx="40819">
                  <c:v>225.31200000000001</c:v>
                </c:pt>
                <c:pt idx="40820">
                  <c:v>225.29499999999999</c:v>
                </c:pt>
                <c:pt idx="40821">
                  <c:v>225.27799999999999</c:v>
                </c:pt>
                <c:pt idx="40822">
                  <c:v>225.261</c:v>
                </c:pt>
                <c:pt idx="40823">
                  <c:v>225.24299999999999</c:v>
                </c:pt>
                <c:pt idx="40824">
                  <c:v>225.22499999999999</c:v>
                </c:pt>
                <c:pt idx="40825">
                  <c:v>225.20699999999999</c:v>
                </c:pt>
                <c:pt idx="40826">
                  <c:v>225.18899999999999</c:v>
                </c:pt>
                <c:pt idx="40827">
                  <c:v>225.17</c:v>
                </c:pt>
                <c:pt idx="40828">
                  <c:v>225.15100000000001</c:v>
                </c:pt>
                <c:pt idx="40829">
                  <c:v>225.13300000000001</c:v>
                </c:pt>
                <c:pt idx="40830">
                  <c:v>225.114</c:v>
                </c:pt>
                <c:pt idx="40831">
                  <c:v>203.32400000000001</c:v>
                </c:pt>
                <c:pt idx="40832">
                  <c:v>147.626</c:v>
                </c:pt>
                <c:pt idx="40833">
                  <c:v>60.841000000000001</c:v>
                </c:pt>
                <c:pt idx="40834">
                  <c:v>-55.267899999999997</c:v>
                </c:pt>
                <c:pt idx="40835">
                  <c:v>-94.509399999999999</c:v>
                </c:pt>
                <c:pt idx="40836">
                  <c:v>-94.485100000000003</c:v>
                </c:pt>
                <c:pt idx="40837">
                  <c:v>-94.464699999999993</c:v>
                </c:pt>
                <c:pt idx="40838">
                  <c:v>-94.447699999999998</c:v>
                </c:pt>
                <c:pt idx="40839">
                  <c:v>-94.433599999999998</c:v>
                </c:pt>
                <c:pt idx="40840">
                  <c:v>-94.421899999999994</c:v>
                </c:pt>
                <c:pt idx="40841">
                  <c:v>-94.412400000000005</c:v>
                </c:pt>
                <c:pt idx="40842">
                  <c:v>-94.404700000000005</c:v>
                </c:pt>
                <c:pt idx="40843">
                  <c:v>-94.398600000000002</c:v>
                </c:pt>
                <c:pt idx="40844">
                  <c:v>-94.393799999999999</c:v>
                </c:pt>
                <c:pt idx="40845">
                  <c:v>-94.390299999999996</c:v>
                </c:pt>
                <c:pt idx="40846">
                  <c:v>-94.387799999999999</c:v>
                </c:pt>
                <c:pt idx="40847">
                  <c:v>-94.386300000000006</c:v>
                </c:pt>
                <c:pt idx="40848">
                  <c:v>-94.3857</c:v>
                </c:pt>
                <c:pt idx="40849">
                  <c:v>-94.385800000000003</c:v>
                </c:pt>
                <c:pt idx="40850">
                  <c:v>-94.386700000000005</c:v>
                </c:pt>
                <c:pt idx="40851">
                  <c:v>-94.388199999999998</c:v>
                </c:pt>
                <c:pt idx="40852">
                  <c:v>-94.3904</c:v>
                </c:pt>
                <c:pt idx="40853">
                  <c:v>-94.393100000000004</c:v>
                </c:pt>
                <c:pt idx="40854">
                  <c:v>-94.3964</c:v>
                </c:pt>
                <c:pt idx="40855">
                  <c:v>-94.400300000000001</c:v>
                </c:pt>
                <c:pt idx="40856">
                  <c:v>-94.404700000000005</c:v>
                </c:pt>
                <c:pt idx="40857">
                  <c:v>-94.409599999999998</c:v>
                </c:pt>
                <c:pt idx="40858">
                  <c:v>-94.415000000000006</c:v>
                </c:pt>
                <c:pt idx="40859">
                  <c:v>-94.420900000000003</c:v>
                </c:pt>
                <c:pt idx="40860">
                  <c:v>-94.427300000000002</c:v>
                </c:pt>
                <c:pt idx="40861">
                  <c:v>-94.434200000000004</c:v>
                </c:pt>
                <c:pt idx="40862">
                  <c:v>-94.441500000000005</c:v>
                </c:pt>
                <c:pt idx="40863">
                  <c:v>-94.449200000000005</c:v>
                </c:pt>
                <c:pt idx="40864">
                  <c:v>-94.457300000000004</c:v>
                </c:pt>
                <c:pt idx="40865">
                  <c:v>-94.465800000000002</c:v>
                </c:pt>
                <c:pt idx="40866">
                  <c:v>-94.474699999999999</c:v>
                </c:pt>
                <c:pt idx="40867">
                  <c:v>-94.483800000000002</c:v>
                </c:pt>
                <c:pt idx="40868">
                  <c:v>-94.493200000000002</c:v>
                </c:pt>
                <c:pt idx="40869">
                  <c:v>-94.502899999999997</c:v>
                </c:pt>
                <c:pt idx="40870">
                  <c:v>-94.512699999999995</c:v>
                </c:pt>
                <c:pt idx="40871">
                  <c:v>-94.5227</c:v>
                </c:pt>
                <c:pt idx="40872">
                  <c:v>-94.532799999999995</c:v>
                </c:pt>
                <c:pt idx="40873">
                  <c:v>-94.542900000000003</c:v>
                </c:pt>
                <c:pt idx="40874">
                  <c:v>-94.552999999999997</c:v>
                </c:pt>
                <c:pt idx="40875">
                  <c:v>-94.563100000000006</c:v>
                </c:pt>
                <c:pt idx="40876">
                  <c:v>-71.365399999999994</c:v>
                </c:pt>
                <c:pt idx="40877">
                  <c:v>-20.7608</c:v>
                </c:pt>
                <c:pt idx="40878">
                  <c:v>63.205399999999997</c:v>
                </c:pt>
                <c:pt idx="40879">
                  <c:v>194.851</c:v>
                </c:pt>
                <c:pt idx="40880">
                  <c:v>225.26400000000001</c:v>
                </c:pt>
                <c:pt idx="40881">
                  <c:v>225.32499999999999</c:v>
                </c:pt>
                <c:pt idx="40882">
                  <c:v>225.375</c:v>
                </c:pt>
                <c:pt idx="40883">
                  <c:v>225.417</c:v>
                </c:pt>
                <c:pt idx="40884">
                  <c:v>225.45099999999999</c:v>
                </c:pt>
                <c:pt idx="40885">
                  <c:v>225.47800000000001</c:v>
                </c:pt>
                <c:pt idx="40886">
                  <c:v>225.5</c:v>
                </c:pt>
                <c:pt idx="40887">
                  <c:v>225.51599999999999</c:v>
                </c:pt>
                <c:pt idx="40888">
                  <c:v>225.52799999999999</c:v>
                </c:pt>
                <c:pt idx="40889">
                  <c:v>225.536</c:v>
                </c:pt>
                <c:pt idx="40890">
                  <c:v>225.54</c:v>
                </c:pt>
                <c:pt idx="40891">
                  <c:v>225.541</c:v>
                </c:pt>
                <c:pt idx="40892">
                  <c:v>225.53899999999999</c:v>
                </c:pt>
                <c:pt idx="40893">
                  <c:v>225.53399999999999</c:v>
                </c:pt>
                <c:pt idx="40894">
                  <c:v>225.52699999999999</c:v>
                </c:pt>
                <c:pt idx="40895">
                  <c:v>225.518</c:v>
                </c:pt>
                <c:pt idx="40896">
                  <c:v>225.50700000000001</c:v>
                </c:pt>
                <c:pt idx="40897">
                  <c:v>225.495</c:v>
                </c:pt>
                <c:pt idx="40898">
                  <c:v>225.48099999999999</c:v>
                </c:pt>
                <c:pt idx="40899">
                  <c:v>225.465</c:v>
                </c:pt>
                <c:pt idx="40900">
                  <c:v>225.44800000000001</c:v>
                </c:pt>
                <c:pt idx="40901">
                  <c:v>225.43100000000001</c:v>
                </c:pt>
                <c:pt idx="40902">
                  <c:v>225.41200000000001</c:v>
                </c:pt>
                <c:pt idx="40903">
                  <c:v>225.393</c:v>
                </c:pt>
                <c:pt idx="40904">
                  <c:v>225.37200000000001</c:v>
                </c:pt>
                <c:pt idx="40905">
                  <c:v>225.352</c:v>
                </c:pt>
                <c:pt idx="40906">
                  <c:v>225.33</c:v>
                </c:pt>
                <c:pt idx="40907">
                  <c:v>225.309</c:v>
                </c:pt>
                <c:pt idx="40908">
                  <c:v>225.28700000000001</c:v>
                </c:pt>
                <c:pt idx="40909">
                  <c:v>225.26400000000001</c:v>
                </c:pt>
                <c:pt idx="40910">
                  <c:v>225.24199999999999</c:v>
                </c:pt>
                <c:pt idx="40911">
                  <c:v>225.21899999999999</c:v>
                </c:pt>
                <c:pt idx="40912">
                  <c:v>225.196</c:v>
                </c:pt>
                <c:pt idx="40913">
                  <c:v>225.17400000000001</c:v>
                </c:pt>
                <c:pt idx="40914">
                  <c:v>225.15100000000001</c:v>
                </c:pt>
                <c:pt idx="40915">
                  <c:v>225.12799999999999</c:v>
                </c:pt>
                <c:pt idx="40916">
                  <c:v>225.10499999999999</c:v>
                </c:pt>
                <c:pt idx="40917">
                  <c:v>225.083</c:v>
                </c:pt>
                <c:pt idx="40918">
                  <c:v>205.97</c:v>
                </c:pt>
                <c:pt idx="40919">
                  <c:v>154.94399999999999</c:v>
                </c:pt>
                <c:pt idx="40920">
                  <c:v>74.697500000000005</c:v>
                </c:pt>
                <c:pt idx="40921">
                  <c:v>-33.375999999999998</c:v>
                </c:pt>
                <c:pt idx="40922">
                  <c:v>-94.4923</c:v>
                </c:pt>
                <c:pt idx="40923">
                  <c:v>-94.466099999999997</c:v>
                </c:pt>
                <c:pt idx="40924">
                  <c:v>-94.444000000000003</c:v>
                </c:pt>
                <c:pt idx="40925">
                  <c:v>-94.425399999999996</c:v>
                </c:pt>
                <c:pt idx="40926">
                  <c:v>-94.409899999999993</c:v>
                </c:pt>
                <c:pt idx="40927">
                  <c:v>-94.396900000000002</c:v>
                </c:pt>
                <c:pt idx="40928">
                  <c:v>-94.386200000000002</c:v>
                </c:pt>
                <c:pt idx="40929">
                  <c:v>-94.377399999999994</c:v>
                </c:pt>
                <c:pt idx="40930">
                  <c:v>-94.3703</c:v>
                </c:pt>
                <c:pt idx="40931">
                  <c:v>-94.364699999999999</c:v>
                </c:pt>
                <c:pt idx="40932">
                  <c:v>-94.360399999999998</c:v>
                </c:pt>
                <c:pt idx="40933">
                  <c:v>-94.357200000000006</c:v>
                </c:pt>
                <c:pt idx="40934">
                  <c:v>-94.355099999999993</c:v>
                </c:pt>
                <c:pt idx="40935">
                  <c:v>-94.353899999999996</c:v>
                </c:pt>
                <c:pt idx="40936">
                  <c:v>-94.353499999999997</c:v>
                </c:pt>
                <c:pt idx="40937">
                  <c:v>-94.353999999999999</c:v>
                </c:pt>
                <c:pt idx="40938">
                  <c:v>-94.355099999999993</c:v>
                </c:pt>
                <c:pt idx="40939">
                  <c:v>-94.356899999999996</c:v>
                </c:pt>
                <c:pt idx="40940">
                  <c:v>-94.359399999999994</c:v>
                </c:pt>
                <c:pt idx="40941">
                  <c:v>-94.362499999999997</c:v>
                </c:pt>
                <c:pt idx="40942">
                  <c:v>-94.366100000000003</c:v>
                </c:pt>
                <c:pt idx="40943">
                  <c:v>-94.3703</c:v>
                </c:pt>
                <c:pt idx="40944">
                  <c:v>-94.375</c:v>
                </c:pt>
                <c:pt idx="40945">
                  <c:v>-94.380200000000002</c:v>
                </c:pt>
                <c:pt idx="40946">
                  <c:v>-94.385999999999996</c:v>
                </c:pt>
                <c:pt idx="40947">
                  <c:v>-94.392099999999999</c:v>
                </c:pt>
                <c:pt idx="40948">
                  <c:v>-94.398799999999994</c:v>
                </c:pt>
                <c:pt idx="40949">
                  <c:v>-94.405799999999999</c:v>
                </c:pt>
                <c:pt idx="40950">
                  <c:v>-94.413200000000003</c:v>
                </c:pt>
                <c:pt idx="40951">
                  <c:v>-94.421000000000006</c:v>
                </c:pt>
                <c:pt idx="40952">
                  <c:v>-94.429199999999994</c:v>
                </c:pt>
                <c:pt idx="40953">
                  <c:v>-94.437600000000003</c:v>
                </c:pt>
                <c:pt idx="40954">
                  <c:v>-94.446200000000005</c:v>
                </c:pt>
                <c:pt idx="40955">
                  <c:v>-94.455100000000002</c:v>
                </c:pt>
                <c:pt idx="40956">
                  <c:v>-94.464200000000005</c:v>
                </c:pt>
                <c:pt idx="40957">
                  <c:v>-94.473399999999998</c:v>
                </c:pt>
                <c:pt idx="40958">
                  <c:v>-85.872799999999998</c:v>
                </c:pt>
                <c:pt idx="40959">
                  <c:v>-51.378300000000003</c:v>
                </c:pt>
                <c:pt idx="40960">
                  <c:v>12.6204</c:v>
                </c:pt>
                <c:pt idx="40961">
                  <c:v>115.511</c:v>
                </c:pt>
                <c:pt idx="40962">
                  <c:v>225.02099999999999</c:v>
                </c:pt>
                <c:pt idx="40963">
                  <c:v>225.08799999999999</c:v>
                </c:pt>
                <c:pt idx="40964">
                  <c:v>225.14400000000001</c:v>
                </c:pt>
                <c:pt idx="40965">
                  <c:v>225.19200000000001</c:v>
                </c:pt>
                <c:pt idx="40966">
                  <c:v>225.23099999999999</c:v>
                </c:pt>
                <c:pt idx="40967">
                  <c:v>225.26400000000001</c:v>
                </c:pt>
                <c:pt idx="40968">
                  <c:v>225.291</c:v>
                </c:pt>
                <c:pt idx="40969">
                  <c:v>225.31299999999999</c:v>
                </c:pt>
                <c:pt idx="40970">
                  <c:v>225.33</c:v>
                </c:pt>
                <c:pt idx="40971">
                  <c:v>225.34299999999999</c:v>
                </c:pt>
                <c:pt idx="40972">
                  <c:v>225.352</c:v>
                </c:pt>
                <c:pt idx="40973">
                  <c:v>225.358</c:v>
                </c:pt>
                <c:pt idx="40974">
                  <c:v>225.36099999999999</c:v>
                </c:pt>
                <c:pt idx="40975">
                  <c:v>225.36199999999999</c:v>
                </c:pt>
                <c:pt idx="40976">
                  <c:v>225.36</c:v>
                </c:pt>
                <c:pt idx="40977">
                  <c:v>225.35599999999999</c:v>
                </c:pt>
                <c:pt idx="40978">
                  <c:v>225.34899999999999</c:v>
                </c:pt>
                <c:pt idx="40979">
                  <c:v>225.34200000000001</c:v>
                </c:pt>
                <c:pt idx="40980">
                  <c:v>225.33199999999999</c:v>
                </c:pt>
                <c:pt idx="40981">
                  <c:v>225.321</c:v>
                </c:pt>
                <c:pt idx="40982">
                  <c:v>225.309</c:v>
                </c:pt>
                <c:pt idx="40983">
                  <c:v>225.29499999999999</c:v>
                </c:pt>
                <c:pt idx="40984">
                  <c:v>225.28</c:v>
                </c:pt>
                <c:pt idx="40985">
                  <c:v>225.26499999999999</c:v>
                </c:pt>
                <c:pt idx="40986">
                  <c:v>225.24799999999999</c:v>
                </c:pt>
                <c:pt idx="40987">
                  <c:v>225.23099999999999</c:v>
                </c:pt>
                <c:pt idx="40988">
                  <c:v>225.21299999999999</c:v>
                </c:pt>
                <c:pt idx="40989">
                  <c:v>225.19399999999999</c:v>
                </c:pt>
                <c:pt idx="40990">
                  <c:v>225.17500000000001</c:v>
                </c:pt>
                <c:pt idx="40991">
                  <c:v>225.15600000000001</c:v>
                </c:pt>
                <c:pt idx="40992">
                  <c:v>225.136</c:v>
                </c:pt>
                <c:pt idx="40993">
                  <c:v>225.11600000000001</c:v>
                </c:pt>
                <c:pt idx="40994">
                  <c:v>225.095</c:v>
                </c:pt>
                <c:pt idx="40995">
                  <c:v>225.07499999999999</c:v>
                </c:pt>
                <c:pt idx="40996">
                  <c:v>225.054</c:v>
                </c:pt>
                <c:pt idx="40997">
                  <c:v>225.03299999999999</c:v>
                </c:pt>
                <c:pt idx="40998">
                  <c:v>225.012</c:v>
                </c:pt>
                <c:pt idx="40999">
                  <c:v>224.99199999999999</c:v>
                </c:pt>
                <c:pt idx="41000">
                  <c:v>224.971</c:v>
                </c:pt>
                <c:pt idx="41001">
                  <c:v>224.95099999999999</c:v>
                </c:pt>
                <c:pt idx="41002">
                  <c:v>224.93100000000001</c:v>
                </c:pt>
                <c:pt idx="41003">
                  <c:v>210.03899999999999</c:v>
                </c:pt>
                <c:pt idx="41004">
                  <c:v>160.51300000000001</c:v>
                </c:pt>
                <c:pt idx="41005">
                  <c:v>79.689700000000002</c:v>
                </c:pt>
                <c:pt idx="41006">
                  <c:v>-30.304300000000001</c:v>
                </c:pt>
                <c:pt idx="41007">
                  <c:v>-94.434399999999997</c:v>
                </c:pt>
                <c:pt idx="41008">
                  <c:v>-94.409099999999995</c:v>
                </c:pt>
                <c:pt idx="41009">
                  <c:v>-94.388000000000005</c:v>
                </c:pt>
                <c:pt idx="41010">
                  <c:v>-94.370500000000007</c:v>
                </c:pt>
                <c:pt idx="41011">
                  <c:v>-94.356099999999998</c:v>
                </c:pt>
                <c:pt idx="41012">
                  <c:v>-94.344300000000004</c:v>
                </c:pt>
                <c:pt idx="41013">
                  <c:v>-94.334800000000001</c:v>
                </c:pt>
                <c:pt idx="41014">
                  <c:v>-94.327299999999994</c:v>
                </c:pt>
                <c:pt idx="41015">
                  <c:v>-94.3215</c:v>
                </c:pt>
                <c:pt idx="41016">
                  <c:v>-94.317300000000003</c:v>
                </c:pt>
                <c:pt idx="41017">
                  <c:v>-94.314400000000006</c:v>
                </c:pt>
                <c:pt idx="41018">
                  <c:v>-94.312700000000007</c:v>
                </c:pt>
                <c:pt idx="41019">
                  <c:v>-94.312100000000001</c:v>
                </c:pt>
                <c:pt idx="41020">
                  <c:v>-94.3125</c:v>
                </c:pt>
                <c:pt idx="41021">
                  <c:v>-94.313699999999997</c:v>
                </c:pt>
                <c:pt idx="41022">
                  <c:v>-94.315799999999996</c:v>
                </c:pt>
                <c:pt idx="41023">
                  <c:v>-94.318600000000004</c:v>
                </c:pt>
                <c:pt idx="41024">
                  <c:v>-94.322100000000006</c:v>
                </c:pt>
                <c:pt idx="41025">
                  <c:v>-94.326300000000003</c:v>
                </c:pt>
                <c:pt idx="41026">
                  <c:v>-94.331100000000006</c:v>
                </c:pt>
                <c:pt idx="41027">
                  <c:v>-94.336500000000001</c:v>
                </c:pt>
                <c:pt idx="41028">
                  <c:v>-94.342500000000001</c:v>
                </c:pt>
                <c:pt idx="41029">
                  <c:v>-94.349100000000007</c:v>
                </c:pt>
                <c:pt idx="41030">
                  <c:v>-94.356099999999998</c:v>
                </c:pt>
                <c:pt idx="41031">
                  <c:v>-94.363600000000005</c:v>
                </c:pt>
                <c:pt idx="41032">
                  <c:v>-94.371700000000004</c:v>
                </c:pt>
                <c:pt idx="41033">
                  <c:v>-94.380099999999999</c:v>
                </c:pt>
                <c:pt idx="41034">
                  <c:v>-94.388999999999996</c:v>
                </c:pt>
                <c:pt idx="41035">
                  <c:v>-94.398300000000006</c:v>
                </c:pt>
                <c:pt idx="41036">
                  <c:v>-94.407899999999998</c:v>
                </c:pt>
                <c:pt idx="41037">
                  <c:v>-94.4178</c:v>
                </c:pt>
                <c:pt idx="41038">
                  <c:v>-94.428100000000001</c:v>
                </c:pt>
                <c:pt idx="41039">
                  <c:v>-94.438500000000005</c:v>
                </c:pt>
                <c:pt idx="41040">
                  <c:v>-94.449200000000005</c:v>
                </c:pt>
                <c:pt idx="41041">
                  <c:v>-94.46</c:v>
                </c:pt>
                <c:pt idx="41042">
                  <c:v>-94.471000000000004</c:v>
                </c:pt>
                <c:pt idx="41043">
                  <c:v>-94.481999999999999</c:v>
                </c:pt>
                <c:pt idx="41044">
                  <c:v>-94.492999999999995</c:v>
                </c:pt>
                <c:pt idx="41045">
                  <c:v>-91.047799999999995</c:v>
                </c:pt>
                <c:pt idx="41046">
                  <c:v>-63.456400000000002</c:v>
                </c:pt>
                <c:pt idx="41047">
                  <c:v>-9.5250299999999992</c:v>
                </c:pt>
                <c:pt idx="41048">
                  <c:v>77.387200000000007</c:v>
                </c:pt>
                <c:pt idx="41049">
                  <c:v>212.47399999999999</c:v>
                </c:pt>
                <c:pt idx="41050">
                  <c:v>225.14400000000001</c:v>
                </c:pt>
                <c:pt idx="41051">
                  <c:v>225.20500000000001</c:v>
                </c:pt>
                <c:pt idx="41052">
                  <c:v>225.25700000000001</c:v>
                </c:pt>
                <c:pt idx="41053">
                  <c:v>225.3</c:v>
                </c:pt>
                <c:pt idx="41054">
                  <c:v>225.33600000000001</c:v>
                </c:pt>
                <c:pt idx="41055">
                  <c:v>225.36600000000001</c:v>
                </c:pt>
                <c:pt idx="41056">
                  <c:v>225.39</c:v>
                </c:pt>
                <c:pt idx="41057">
                  <c:v>225.41</c:v>
                </c:pt>
                <c:pt idx="41058">
                  <c:v>225.42500000000001</c:v>
                </c:pt>
                <c:pt idx="41059">
                  <c:v>225.43600000000001</c:v>
                </c:pt>
                <c:pt idx="41060">
                  <c:v>225.44300000000001</c:v>
                </c:pt>
                <c:pt idx="41061">
                  <c:v>225.44800000000001</c:v>
                </c:pt>
                <c:pt idx="41062">
                  <c:v>225.44900000000001</c:v>
                </c:pt>
                <c:pt idx="41063">
                  <c:v>225.44800000000001</c:v>
                </c:pt>
                <c:pt idx="41064">
                  <c:v>225.44499999999999</c:v>
                </c:pt>
                <c:pt idx="41065">
                  <c:v>225.44</c:v>
                </c:pt>
                <c:pt idx="41066">
                  <c:v>225.43299999999999</c:v>
                </c:pt>
                <c:pt idx="41067">
                  <c:v>225.42400000000001</c:v>
                </c:pt>
                <c:pt idx="41068">
                  <c:v>225.41399999999999</c:v>
                </c:pt>
                <c:pt idx="41069">
                  <c:v>225.40299999999999</c:v>
                </c:pt>
                <c:pt idx="41070">
                  <c:v>225.39</c:v>
                </c:pt>
                <c:pt idx="41071">
                  <c:v>225.37700000000001</c:v>
                </c:pt>
                <c:pt idx="41072">
                  <c:v>225.36199999999999</c:v>
                </c:pt>
                <c:pt idx="41073">
                  <c:v>225.34700000000001</c:v>
                </c:pt>
                <c:pt idx="41074">
                  <c:v>225.33099999999999</c:v>
                </c:pt>
                <c:pt idx="41075">
                  <c:v>225.31399999999999</c:v>
                </c:pt>
                <c:pt idx="41076">
                  <c:v>225.297</c:v>
                </c:pt>
                <c:pt idx="41077">
                  <c:v>225.279</c:v>
                </c:pt>
                <c:pt idx="41078">
                  <c:v>225.261</c:v>
                </c:pt>
                <c:pt idx="41079">
                  <c:v>225.24299999999999</c:v>
                </c:pt>
                <c:pt idx="41080">
                  <c:v>225.22399999999999</c:v>
                </c:pt>
                <c:pt idx="41081">
                  <c:v>225.20500000000001</c:v>
                </c:pt>
                <c:pt idx="41082">
                  <c:v>225.18600000000001</c:v>
                </c:pt>
                <c:pt idx="41083">
                  <c:v>225.167</c:v>
                </c:pt>
                <c:pt idx="41084">
                  <c:v>225.148</c:v>
                </c:pt>
                <c:pt idx="41085">
                  <c:v>225.12799999999999</c:v>
                </c:pt>
                <c:pt idx="41086">
                  <c:v>198.67</c:v>
                </c:pt>
                <c:pt idx="41087">
                  <c:v>139.04900000000001</c:v>
                </c:pt>
                <c:pt idx="41088">
                  <c:v>48.926099999999998</c:v>
                </c:pt>
                <c:pt idx="41089">
                  <c:v>-70.106200000000001</c:v>
                </c:pt>
                <c:pt idx="41090">
                  <c:v>-94.511700000000005</c:v>
                </c:pt>
                <c:pt idx="41091">
                  <c:v>-94.487700000000004</c:v>
                </c:pt>
                <c:pt idx="41092">
                  <c:v>-94.467500000000001</c:v>
                </c:pt>
                <c:pt idx="41093">
                  <c:v>-94.450699999999998</c:v>
                </c:pt>
                <c:pt idx="41094">
                  <c:v>-94.436599999999999</c:v>
                </c:pt>
                <c:pt idx="41095">
                  <c:v>-94.424999999999997</c:v>
                </c:pt>
                <c:pt idx="41096">
                  <c:v>-94.415400000000005</c:v>
                </c:pt>
                <c:pt idx="41097">
                  <c:v>-94.407700000000006</c:v>
                </c:pt>
                <c:pt idx="41098">
                  <c:v>-94.401499999999999</c:v>
                </c:pt>
                <c:pt idx="41099">
                  <c:v>-94.396699999999996</c:v>
                </c:pt>
                <c:pt idx="41100">
                  <c:v>-94.393100000000004</c:v>
                </c:pt>
                <c:pt idx="41101">
                  <c:v>-94.390500000000003</c:v>
                </c:pt>
                <c:pt idx="41102">
                  <c:v>-94.388900000000007</c:v>
                </c:pt>
                <c:pt idx="41103">
                  <c:v>-94.388199999999998</c:v>
                </c:pt>
                <c:pt idx="41104">
                  <c:v>-94.388199999999998</c:v>
                </c:pt>
                <c:pt idx="41105">
                  <c:v>-94.388999999999996</c:v>
                </c:pt>
                <c:pt idx="41106">
                  <c:v>-94.3904</c:v>
                </c:pt>
                <c:pt idx="41107">
                  <c:v>-94.392399999999995</c:v>
                </c:pt>
                <c:pt idx="41108">
                  <c:v>-94.395099999999999</c:v>
                </c:pt>
                <c:pt idx="41109">
                  <c:v>-94.398300000000006</c:v>
                </c:pt>
                <c:pt idx="41110">
                  <c:v>-94.402000000000001</c:v>
                </c:pt>
                <c:pt idx="41111">
                  <c:v>-94.406300000000002</c:v>
                </c:pt>
                <c:pt idx="41112">
                  <c:v>-94.411199999999994</c:v>
                </c:pt>
                <c:pt idx="41113">
                  <c:v>-94.416499999999999</c:v>
                </c:pt>
                <c:pt idx="41114">
                  <c:v>-94.422300000000007</c:v>
                </c:pt>
                <c:pt idx="41115">
                  <c:v>-94.428600000000003</c:v>
                </c:pt>
                <c:pt idx="41116">
                  <c:v>-94.435400000000001</c:v>
                </c:pt>
                <c:pt idx="41117">
                  <c:v>-94.442599999999999</c:v>
                </c:pt>
                <c:pt idx="41118">
                  <c:v>-94.450199999999995</c:v>
                </c:pt>
                <c:pt idx="41119">
                  <c:v>-94.458299999999994</c:v>
                </c:pt>
                <c:pt idx="41120">
                  <c:v>-94.466700000000003</c:v>
                </c:pt>
                <c:pt idx="41121">
                  <c:v>-94.475399999999993</c:v>
                </c:pt>
                <c:pt idx="41122">
                  <c:v>-94.484499999999997</c:v>
                </c:pt>
                <c:pt idx="41123">
                  <c:v>-94.493799999999993</c:v>
                </c:pt>
                <c:pt idx="41124">
                  <c:v>-94.503399999999999</c:v>
                </c:pt>
                <c:pt idx="41125">
                  <c:v>-94.513199999999998</c:v>
                </c:pt>
                <c:pt idx="41126">
                  <c:v>-94.523099999999999</c:v>
                </c:pt>
                <c:pt idx="41127">
                  <c:v>-94.533100000000005</c:v>
                </c:pt>
                <c:pt idx="41128">
                  <c:v>-94.543099999999995</c:v>
                </c:pt>
                <c:pt idx="41129">
                  <c:v>-94.553100000000001</c:v>
                </c:pt>
                <c:pt idx="41130">
                  <c:v>-87.909199999999998</c:v>
                </c:pt>
                <c:pt idx="41131">
                  <c:v>-55.023600000000002</c:v>
                </c:pt>
                <c:pt idx="41132">
                  <c:v>7.1603000000000003</c:v>
                </c:pt>
                <c:pt idx="41133">
                  <c:v>107.17700000000001</c:v>
                </c:pt>
                <c:pt idx="41134">
                  <c:v>225.21299999999999</c:v>
                </c:pt>
                <c:pt idx="41135">
                  <c:v>225.28</c:v>
                </c:pt>
                <c:pt idx="41136">
                  <c:v>225.33699999999999</c:v>
                </c:pt>
                <c:pt idx="41137">
                  <c:v>225.38399999999999</c:v>
                </c:pt>
                <c:pt idx="41138">
                  <c:v>225.423</c:v>
                </c:pt>
                <c:pt idx="41139">
                  <c:v>225.45500000000001</c:v>
                </c:pt>
                <c:pt idx="41140">
                  <c:v>225.48</c:v>
                </c:pt>
                <c:pt idx="41141">
                  <c:v>225.5</c:v>
                </c:pt>
                <c:pt idx="41142">
                  <c:v>225.51499999999999</c:v>
                </c:pt>
                <c:pt idx="41143">
                  <c:v>225.52500000000001</c:v>
                </c:pt>
                <c:pt idx="41144">
                  <c:v>225.53200000000001</c:v>
                </c:pt>
                <c:pt idx="41145">
                  <c:v>225.535</c:v>
                </c:pt>
                <c:pt idx="41146">
                  <c:v>225.535</c:v>
                </c:pt>
                <c:pt idx="41147">
                  <c:v>225.53299999999999</c:v>
                </c:pt>
                <c:pt idx="41148">
                  <c:v>225.52699999999999</c:v>
                </c:pt>
                <c:pt idx="41149">
                  <c:v>225.52</c:v>
                </c:pt>
                <c:pt idx="41150">
                  <c:v>225.51</c:v>
                </c:pt>
                <c:pt idx="41151">
                  <c:v>225.499</c:v>
                </c:pt>
                <c:pt idx="41152">
                  <c:v>225.48599999999999</c:v>
                </c:pt>
                <c:pt idx="41153">
                  <c:v>225.471</c:v>
                </c:pt>
                <c:pt idx="41154">
                  <c:v>225.45500000000001</c:v>
                </c:pt>
                <c:pt idx="41155">
                  <c:v>225.43799999999999</c:v>
                </c:pt>
                <c:pt idx="41156">
                  <c:v>225.42</c:v>
                </c:pt>
                <c:pt idx="41157">
                  <c:v>225.40100000000001</c:v>
                </c:pt>
                <c:pt idx="41158">
                  <c:v>225.381</c:v>
                </c:pt>
                <c:pt idx="41159">
                  <c:v>225.36</c:v>
                </c:pt>
                <c:pt idx="41160">
                  <c:v>225.339</c:v>
                </c:pt>
                <c:pt idx="41161">
                  <c:v>225.31700000000001</c:v>
                </c:pt>
                <c:pt idx="41162">
                  <c:v>225.29499999999999</c:v>
                </c:pt>
                <c:pt idx="41163">
                  <c:v>225.273</c:v>
                </c:pt>
                <c:pt idx="41164">
                  <c:v>225.25</c:v>
                </c:pt>
                <c:pt idx="41165">
                  <c:v>225.227</c:v>
                </c:pt>
                <c:pt idx="41166">
                  <c:v>225.203</c:v>
                </c:pt>
                <c:pt idx="41167">
                  <c:v>225.18</c:v>
                </c:pt>
                <c:pt idx="41168">
                  <c:v>225.15700000000001</c:v>
                </c:pt>
                <c:pt idx="41169">
                  <c:v>225.13300000000001</c:v>
                </c:pt>
                <c:pt idx="41170">
                  <c:v>225.11</c:v>
                </c:pt>
                <c:pt idx="41171">
                  <c:v>225.08699999999999</c:v>
                </c:pt>
                <c:pt idx="41172">
                  <c:v>225.06399999999999</c:v>
                </c:pt>
                <c:pt idx="41173">
                  <c:v>208.928</c:v>
                </c:pt>
                <c:pt idx="41174">
                  <c:v>160.583</c:v>
                </c:pt>
                <c:pt idx="41175">
                  <c:v>82.840299999999999</c:v>
                </c:pt>
                <c:pt idx="41176">
                  <c:v>-22.781400000000001</c:v>
                </c:pt>
                <c:pt idx="41177">
                  <c:v>-94.485100000000003</c:v>
                </c:pt>
                <c:pt idx="41178">
                  <c:v>-94.458500000000001</c:v>
                </c:pt>
                <c:pt idx="41179">
                  <c:v>-94.436000000000007</c:v>
                </c:pt>
                <c:pt idx="41180">
                  <c:v>-94.417000000000002</c:v>
                </c:pt>
                <c:pt idx="41181">
                  <c:v>-94.401200000000003</c:v>
                </c:pt>
                <c:pt idx="41182">
                  <c:v>-94.388000000000005</c:v>
                </c:pt>
                <c:pt idx="41183">
                  <c:v>-94.377099999999999</c:v>
                </c:pt>
                <c:pt idx="41184">
                  <c:v>-94.368099999999998</c:v>
                </c:pt>
                <c:pt idx="41185">
                  <c:v>-94.360900000000001</c:v>
                </c:pt>
                <c:pt idx="41186">
                  <c:v>-94.355199999999996</c:v>
                </c:pt>
                <c:pt idx="41187">
                  <c:v>-94.350899999999996</c:v>
                </c:pt>
                <c:pt idx="41188">
                  <c:v>-94.347700000000003</c:v>
                </c:pt>
                <c:pt idx="41189">
                  <c:v>-94.345600000000005</c:v>
                </c:pt>
                <c:pt idx="41190">
                  <c:v>-94.344399999999993</c:v>
                </c:pt>
                <c:pt idx="41191">
                  <c:v>-94.344099999999997</c:v>
                </c:pt>
                <c:pt idx="41192">
                  <c:v>-94.3446</c:v>
                </c:pt>
                <c:pt idx="41193">
                  <c:v>-94.3459</c:v>
                </c:pt>
                <c:pt idx="41194">
                  <c:v>-94.347800000000007</c:v>
                </c:pt>
                <c:pt idx="41195">
                  <c:v>-94.350399999999993</c:v>
                </c:pt>
                <c:pt idx="41196">
                  <c:v>-94.3536</c:v>
                </c:pt>
                <c:pt idx="41197">
                  <c:v>-94.357399999999998</c:v>
                </c:pt>
                <c:pt idx="41198">
                  <c:v>-94.361699999999999</c:v>
                </c:pt>
                <c:pt idx="41199">
                  <c:v>-94.366600000000005</c:v>
                </c:pt>
                <c:pt idx="41200">
                  <c:v>-94.372</c:v>
                </c:pt>
                <c:pt idx="41201">
                  <c:v>-94.377899999999997</c:v>
                </c:pt>
                <c:pt idx="41202">
                  <c:v>-94.384299999999996</c:v>
                </c:pt>
                <c:pt idx="41203">
                  <c:v>-94.391099999999994</c:v>
                </c:pt>
                <c:pt idx="41204">
                  <c:v>-94.398300000000006</c:v>
                </c:pt>
                <c:pt idx="41205">
                  <c:v>-94.406000000000006</c:v>
                </c:pt>
                <c:pt idx="41206">
                  <c:v>-94.414000000000001</c:v>
                </c:pt>
                <c:pt idx="41207">
                  <c:v>-94.422300000000007</c:v>
                </c:pt>
                <c:pt idx="41208">
                  <c:v>-94.430999999999997</c:v>
                </c:pt>
                <c:pt idx="41209">
                  <c:v>-94.439800000000005</c:v>
                </c:pt>
                <c:pt idx="41210">
                  <c:v>-94.448999999999998</c:v>
                </c:pt>
                <c:pt idx="41211">
                  <c:v>-94.458299999999994</c:v>
                </c:pt>
                <c:pt idx="41212">
                  <c:v>-94.467699999999994</c:v>
                </c:pt>
                <c:pt idx="41213">
                  <c:v>-82.502099999999999</c:v>
                </c:pt>
                <c:pt idx="41214">
                  <c:v>-44.585799999999999</c:v>
                </c:pt>
                <c:pt idx="41215">
                  <c:v>23.434000000000001</c:v>
                </c:pt>
                <c:pt idx="41216">
                  <c:v>131.971</c:v>
                </c:pt>
                <c:pt idx="41217">
                  <c:v>225.01599999999999</c:v>
                </c:pt>
                <c:pt idx="41218">
                  <c:v>225.08199999999999</c:v>
                </c:pt>
                <c:pt idx="41219">
                  <c:v>225.13800000000001</c:v>
                </c:pt>
                <c:pt idx="41220">
                  <c:v>225.185</c:v>
                </c:pt>
                <c:pt idx="41221">
                  <c:v>225.22499999999999</c:v>
                </c:pt>
                <c:pt idx="41222">
                  <c:v>225.25700000000001</c:v>
                </c:pt>
                <c:pt idx="41223">
                  <c:v>225.28399999999999</c:v>
                </c:pt>
                <c:pt idx="41224">
                  <c:v>225.30600000000001</c:v>
                </c:pt>
                <c:pt idx="41225">
                  <c:v>225.32300000000001</c:v>
                </c:pt>
                <c:pt idx="41226">
                  <c:v>225.33699999999999</c:v>
                </c:pt>
                <c:pt idx="41227">
                  <c:v>225.346</c:v>
                </c:pt>
                <c:pt idx="41228">
                  <c:v>225.35300000000001</c:v>
                </c:pt>
                <c:pt idx="41229">
                  <c:v>225.35599999999999</c:v>
                </c:pt>
                <c:pt idx="41230">
                  <c:v>225.357</c:v>
                </c:pt>
                <c:pt idx="41231">
                  <c:v>225.35499999999999</c:v>
                </c:pt>
                <c:pt idx="41232">
                  <c:v>225.351</c:v>
                </c:pt>
                <c:pt idx="41233">
                  <c:v>225.346</c:v>
                </c:pt>
                <c:pt idx="41234">
                  <c:v>225.33799999999999</c:v>
                </c:pt>
                <c:pt idx="41235">
                  <c:v>225.32900000000001</c:v>
                </c:pt>
                <c:pt idx="41236">
                  <c:v>225.31800000000001</c:v>
                </c:pt>
                <c:pt idx="41237">
                  <c:v>225.30600000000001</c:v>
                </c:pt>
                <c:pt idx="41238">
                  <c:v>225.29300000000001</c:v>
                </c:pt>
                <c:pt idx="41239">
                  <c:v>225.27799999999999</c:v>
                </c:pt>
                <c:pt idx="41240">
                  <c:v>225.26300000000001</c:v>
                </c:pt>
                <c:pt idx="41241">
                  <c:v>225.24600000000001</c:v>
                </c:pt>
                <c:pt idx="41242">
                  <c:v>225.22900000000001</c:v>
                </c:pt>
                <c:pt idx="41243">
                  <c:v>225.21100000000001</c:v>
                </c:pt>
                <c:pt idx="41244">
                  <c:v>225.19300000000001</c:v>
                </c:pt>
                <c:pt idx="41245">
                  <c:v>225.17400000000001</c:v>
                </c:pt>
                <c:pt idx="41246">
                  <c:v>225.155</c:v>
                </c:pt>
                <c:pt idx="41247">
                  <c:v>225.13499999999999</c:v>
                </c:pt>
                <c:pt idx="41248">
                  <c:v>225.11500000000001</c:v>
                </c:pt>
                <c:pt idx="41249">
                  <c:v>225.09399999999999</c:v>
                </c:pt>
                <c:pt idx="41250">
                  <c:v>225.07400000000001</c:v>
                </c:pt>
                <c:pt idx="41251">
                  <c:v>225.053</c:v>
                </c:pt>
                <c:pt idx="41252">
                  <c:v>225.03299999999999</c:v>
                </c:pt>
                <c:pt idx="41253">
                  <c:v>225.012</c:v>
                </c:pt>
                <c:pt idx="41254">
                  <c:v>224.99199999999999</c:v>
                </c:pt>
                <c:pt idx="41255">
                  <c:v>224.971</c:v>
                </c:pt>
                <c:pt idx="41256">
                  <c:v>224.95099999999999</c:v>
                </c:pt>
                <c:pt idx="41257">
                  <c:v>224.93100000000001</c:v>
                </c:pt>
                <c:pt idx="41258">
                  <c:v>195.875</c:v>
                </c:pt>
                <c:pt idx="41259">
                  <c:v>133.565</c:v>
                </c:pt>
                <c:pt idx="41260">
                  <c:v>40.9908</c:v>
                </c:pt>
                <c:pt idx="41261">
                  <c:v>-80.093199999999996</c:v>
                </c:pt>
                <c:pt idx="41262">
                  <c:v>-94.426900000000003</c:v>
                </c:pt>
                <c:pt idx="41263">
                  <c:v>-94.403499999999994</c:v>
                </c:pt>
                <c:pt idx="41264">
                  <c:v>-94.384</c:v>
                </c:pt>
                <c:pt idx="41265">
                  <c:v>-94.367900000000006</c:v>
                </c:pt>
                <c:pt idx="41266">
                  <c:v>-94.354600000000005</c:v>
                </c:pt>
                <c:pt idx="41267">
                  <c:v>-94.343900000000005</c:v>
                </c:pt>
                <c:pt idx="41268">
                  <c:v>-94.3352</c:v>
                </c:pt>
                <c:pt idx="41269">
                  <c:v>-94.328500000000005</c:v>
                </c:pt>
                <c:pt idx="41270">
                  <c:v>-94.323400000000007</c:v>
                </c:pt>
                <c:pt idx="41271">
                  <c:v>-94.319699999999997</c:v>
                </c:pt>
                <c:pt idx="41272">
                  <c:v>-94.317300000000003</c:v>
                </c:pt>
                <c:pt idx="41273">
                  <c:v>-94.316100000000006</c:v>
                </c:pt>
                <c:pt idx="41274">
                  <c:v>-94.315899999999999</c:v>
                </c:pt>
                <c:pt idx="41275">
                  <c:v>-94.316599999999994</c:v>
                </c:pt>
                <c:pt idx="41276">
                  <c:v>-94.318200000000004</c:v>
                </c:pt>
                <c:pt idx="41277">
                  <c:v>-94.320499999999996</c:v>
                </c:pt>
                <c:pt idx="41278">
                  <c:v>-94.323599999999999</c:v>
                </c:pt>
                <c:pt idx="41279">
                  <c:v>-94.327399999999997</c:v>
                </c:pt>
                <c:pt idx="41280">
                  <c:v>-94.331800000000001</c:v>
                </c:pt>
                <c:pt idx="41281">
                  <c:v>-94.3369</c:v>
                </c:pt>
                <c:pt idx="41282">
                  <c:v>-94.342500000000001</c:v>
                </c:pt>
                <c:pt idx="41283">
                  <c:v>-94.348699999999994</c:v>
                </c:pt>
                <c:pt idx="41284">
                  <c:v>-94.355400000000003</c:v>
                </c:pt>
                <c:pt idx="41285">
                  <c:v>-94.362700000000004</c:v>
                </c:pt>
                <c:pt idx="41286">
                  <c:v>-94.370400000000004</c:v>
                </c:pt>
                <c:pt idx="41287">
                  <c:v>-94.378600000000006</c:v>
                </c:pt>
                <c:pt idx="41288">
                  <c:v>-94.387299999999996</c:v>
                </c:pt>
                <c:pt idx="41289">
                  <c:v>-94.3964</c:v>
                </c:pt>
                <c:pt idx="41290">
                  <c:v>-94.405799999999999</c:v>
                </c:pt>
                <c:pt idx="41291">
                  <c:v>-94.415599999999998</c:v>
                </c:pt>
                <c:pt idx="41292">
                  <c:v>-94.425799999999995</c:v>
                </c:pt>
                <c:pt idx="41293">
                  <c:v>-94.436199999999999</c:v>
                </c:pt>
                <c:pt idx="41294">
                  <c:v>-94.446899999999999</c:v>
                </c:pt>
                <c:pt idx="41295">
                  <c:v>-94.457700000000003</c:v>
                </c:pt>
                <c:pt idx="41296">
                  <c:v>-94.468699999999998</c:v>
                </c:pt>
                <c:pt idx="41297">
                  <c:v>-94.479799999999997</c:v>
                </c:pt>
                <c:pt idx="41298">
                  <c:v>-94.491</c:v>
                </c:pt>
                <c:pt idx="41299">
                  <c:v>-94.502200000000002</c:v>
                </c:pt>
                <c:pt idx="41300">
                  <c:v>-92.465900000000005</c:v>
                </c:pt>
                <c:pt idx="41301">
                  <c:v>-66.2864</c:v>
                </c:pt>
                <c:pt idx="41302">
                  <c:v>-14.0055</c:v>
                </c:pt>
                <c:pt idx="41303">
                  <c:v>70.613100000000003</c:v>
                </c:pt>
                <c:pt idx="41304">
                  <c:v>202.06200000000001</c:v>
                </c:pt>
                <c:pt idx="41305">
                  <c:v>225.16300000000001</c:v>
                </c:pt>
                <c:pt idx="41306">
                  <c:v>225.22499999999999</c:v>
                </c:pt>
                <c:pt idx="41307">
                  <c:v>225.27799999999999</c:v>
                </c:pt>
                <c:pt idx="41308">
                  <c:v>225.322</c:v>
                </c:pt>
                <c:pt idx="41309">
                  <c:v>225.35900000000001</c:v>
                </c:pt>
                <c:pt idx="41310">
                  <c:v>225.38900000000001</c:v>
                </c:pt>
                <c:pt idx="41311">
                  <c:v>225.41300000000001</c:v>
                </c:pt>
                <c:pt idx="41312">
                  <c:v>225.43199999999999</c:v>
                </c:pt>
                <c:pt idx="41313">
                  <c:v>225.447</c:v>
                </c:pt>
                <c:pt idx="41314">
                  <c:v>225.458</c:v>
                </c:pt>
                <c:pt idx="41315">
                  <c:v>225.465</c:v>
                </c:pt>
                <c:pt idx="41316">
                  <c:v>225.47</c:v>
                </c:pt>
                <c:pt idx="41317">
                  <c:v>225.471</c:v>
                </c:pt>
                <c:pt idx="41318">
                  <c:v>225.47</c:v>
                </c:pt>
                <c:pt idx="41319">
                  <c:v>225.46600000000001</c:v>
                </c:pt>
                <c:pt idx="41320">
                  <c:v>225.46</c:v>
                </c:pt>
                <c:pt idx="41321">
                  <c:v>225.453</c:v>
                </c:pt>
                <c:pt idx="41322">
                  <c:v>225.44300000000001</c:v>
                </c:pt>
                <c:pt idx="41323">
                  <c:v>225.43299999999999</c:v>
                </c:pt>
                <c:pt idx="41324">
                  <c:v>225.42099999999999</c:v>
                </c:pt>
                <c:pt idx="41325">
                  <c:v>225.40700000000001</c:v>
                </c:pt>
                <c:pt idx="41326">
                  <c:v>225.393</c:v>
                </c:pt>
                <c:pt idx="41327">
                  <c:v>225.37799999999999</c:v>
                </c:pt>
                <c:pt idx="41328">
                  <c:v>225.36199999999999</c:v>
                </c:pt>
                <c:pt idx="41329">
                  <c:v>225.345</c:v>
                </c:pt>
                <c:pt idx="41330">
                  <c:v>225.328</c:v>
                </c:pt>
                <c:pt idx="41331">
                  <c:v>225.31</c:v>
                </c:pt>
                <c:pt idx="41332">
                  <c:v>225.291</c:v>
                </c:pt>
                <c:pt idx="41333">
                  <c:v>225.273</c:v>
                </c:pt>
                <c:pt idx="41334">
                  <c:v>225.25399999999999</c:v>
                </c:pt>
                <c:pt idx="41335">
                  <c:v>225.23400000000001</c:v>
                </c:pt>
                <c:pt idx="41336">
                  <c:v>225.215</c:v>
                </c:pt>
                <c:pt idx="41337">
                  <c:v>225.19499999999999</c:v>
                </c:pt>
                <c:pt idx="41338">
                  <c:v>225.17500000000001</c:v>
                </c:pt>
                <c:pt idx="41339">
                  <c:v>225.15600000000001</c:v>
                </c:pt>
                <c:pt idx="41340">
                  <c:v>225.136</c:v>
                </c:pt>
                <c:pt idx="41341">
                  <c:v>195.39699999999999</c:v>
                </c:pt>
                <c:pt idx="41342">
                  <c:v>133.10900000000001</c:v>
                </c:pt>
                <c:pt idx="41343">
                  <c:v>40.810699999999997</c:v>
                </c:pt>
                <c:pt idx="41344">
                  <c:v>-80.033199999999994</c:v>
                </c:pt>
                <c:pt idx="41345">
                  <c:v>-94.5124</c:v>
                </c:pt>
                <c:pt idx="41346">
                  <c:v>-94.488500000000002</c:v>
                </c:pt>
                <c:pt idx="41347">
                  <c:v>-94.468500000000006</c:v>
                </c:pt>
                <c:pt idx="41348">
                  <c:v>-94.451800000000006</c:v>
                </c:pt>
                <c:pt idx="41349">
                  <c:v>-94.437899999999999</c:v>
                </c:pt>
                <c:pt idx="41350">
                  <c:v>-94.426299999999998</c:v>
                </c:pt>
                <c:pt idx="41351">
                  <c:v>-94.416799999999995</c:v>
                </c:pt>
                <c:pt idx="41352">
                  <c:v>-94.409099999999995</c:v>
                </c:pt>
                <c:pt idx="41353">
                  <c:v>-94.402900000000002</c:v>
                </c:pt>
                <c:pt idx="41354">
                  <c:v>-94.398099999999999</c:v>
                </c:pt>
                <c:pt idx="41355">
                  <c:v>-94.394499999999994</c:v>
                </c:pt>
                <c:pt idx="41356">
                  <c:v>-94.391900000000007</c:v>
                </c:pt>
                <c:pt idx="41357">
                  <c:v>-94.390299999999996</c:v>
                </c:pt>
                <c:pt idx="41358">
                  <c:v>-94.389499999999998</c:v>
                </c:pt>
                <c:pt idx="41359">
                  <c:v>-94.389499999999998</c:v>
                </c:pt>
                <c:pt idx="41360">
                  <c:v>-94.390299999999996</c:v>
                </c:pt>
                <c:pt idx="41361">
                  <c:v>-94.391599999999997</c:v>
                </c:pt>
                <c:pt idx="41362">
                  <c:v>-94.393600000000006</c:v>
                </c:pt>
                <c:pt idx="41363">
                  <c:v>-94.396199999999993</c:v>
                </c:pt>
                <c:pt idx="41364">
                  <c:v>-94.3994</c:v>
                </c:pt>
                <c:pt idx="41365">
                  <c:v>-94.403199999999998</c:v>
                </c:pt>
                <c:pt idx="41366">
                  <c:v>-94.407399999999996</c:v>
                </c:pt>
                <c:pt idx="41367">
                  <c:v>-94.412199999999999</c:v>
                </c:pt>
                <c:pt idx="41368">
                  <c:v>-94.417500000000004</c:v>
                </c:pt>
                <c:pt idx="41369">
                  <c:v>-94.423400000000001</c:v>
                </c:pt>
                <c:pt idx="41370">
                  <c:v>-94.429599999999994</c:v>
                </c:pt>
                <c:pt idx="41371">
                  <c:v>-94.436400000000006</c:v>
                </c:pt>
                <c:pt idx="41372">
                  <c:v>-94.443600000000004</c:v>
                </c:pt>
                <c:pt idx="41373">
                  <c:v>-94.451300000000003</c:v>
                </c:pt>
                <c:pt idx="41374">
                  <c:v>-94.459299999999999</c:v>
                </c:pt>
                <c:pt idx="41375">
                  <c:v>-94.467699999999994</c:v>
                </c:pt>
                <c:pt idx="41376">
                  <c:v>-94.476500000000001</c:v>
                </c:pt>
                <c:pt idx="41377">
                  <c:v>-94.485600000000005</c:v>
                </c:pt>
                <c:pt idx="41378">
                  <c:v>-94.494900000000001</c:v>
                </c:pt>
                <c:pt idx="41379">
                  <c:v>-94.504499999999993</c:v>
                </c:pt>
                <c:pt idx="41380">
                  <c:v>-94.514200000000002</c:v>
                </c:pt>
                <c:pt idx="41381">
                  <c:v>-94.524100000000004</c:v>
                </c:pt>
                <c:pt idx="41382">
                  <c:v>-94.534099999999995</c:v>
                </c:pt>
                <c:pt idx="41383">
                  <c:v>-94.5441</c:v>
                </c:pt>
                <c:pt idx="41384">
                  <c:v>-94.554100000000005</c:v>
                </c:pt>
                <c:pt idx="41385">
                  <c:v>-78.316000000000003</c:v>
                </c:pt>
                <c:pt idx="41386">
                  <c:v>-34.989100000000001</c:v>
                </c:pt>
                <c:pt idx="41387">
                  <c:v>40.226799999999997</c:v>
                </c:pt>
                <c:pt idx="41388">
                  <c:v>159.273</c:v>
                </c:pt>
                <c:pt idx="41389">
                  <c:v>225.232</c:v>
                </c:pt>
                <c:pt idx="41390">
                  <c:v>225.29499999999999</c:v>
                </c:pt>
                <c:pt idx="41391">
                  <c:v>225.34800000000001</c:v>
                </c:pt>
                <c:pt idx="41392">
                  <c:v>225.392</c:v>
                </c:pt>
                <c:pt idx="41393">
                  <c:v>225.428</c:v>
                </c:pt>
                <c:pt idx="41394">
                  <c:v>225.458</c:v>
                </c:pt>
                <c:pt idx="41395">
                  <c:v>225.48099999999999</c:v>
                </c:pt>
                <c:pt idx="41396">
                  <c:v>225.499</c:v>
                </c:pt>
                <c:pt idx="41397">
                  <c:v>225.51300000000001</c:v>
                </c:pt>
                <c:pt idx="41398">
                  <c:v>225.52199999999999</c:v>
                </c:pt>
                <c:pt idx="41399">
                  <c:v>225.52699999999999</c:v>
                </c:pt>
                <c:pt idx="41400">
                  <c:v>225.529</c:v>
                </c:pt>
                <c:pt idx="41401">
                  <c:v>225.52799999999999</c:v>
                </c:pt>
                <c:pt idx="41402">
                  <c:v>225.524</c:v>
                </c:pt>
                <c:pt idx="41403">
                  <c:v>225.517</c:v>
                </c:pt>
                <c:pt idx="41404">
                  <c:v>225.50899999999999</c:v>
                </c:pt>
                <c:pt idx="41405">
                  <c:v>225.49799999999999</c:v>
                </c:pt>
                <c:pt idx="41406">
                  <c:v>225.48599999999999</c:v>
                </c:pt>
                <c:pt idx="41407">
                  <c:v>225.47200000000001</c:v>
                </c:pt>
                <c:pt idx="41408">
                  <c:v>225.45699999999999</c:v>
                </c:pt>
                <c:pt idx="41409">
                  <c:v>225.44</c:v>
                </c:pt>
                <c:pt idx="41410">
                  <c:v>225.422</c:v>
                </c:pt>
                <c:pt idx="41411">
                  <c:v>225.40299999999999</c:v>
                </c:pt>
                <c:pt idx="41412">
                  <c:v>225.38300000000001</c:v>
                </c:pt>
                <c:pt idx="41413">
                  <c:v>225.363</c:v>
                </c:pt>
                <c:pt idx="41414">
                  <c:v>225.34200000000001</c:v>
                </c:pt>
                <c:pt idx="41415">
                  <c:v>225.32</c:v>
                </c:pt>
                <c:pt idx="41416">
                  <c:v>225.297</c:v>
                </c:pt>
                <c:pt idx="41417">
                  <c:v>225.27500000000001</c:v>
                </c:pt>
                <c:pt idx="41418">
                  <c:v>225.25200000000001</c:v>
                </c:pt>
                <c:pt idx="41419">
                  <c:v>225.22900000000001</c:v>
                </c:pt>
                <c:pt idx="41420">
                  <c:v>225.20500000000001</c:v>
                </c:pt>
                <c:pt idx="41421">
                  <c:v>225.18199999999999</c:v>
                </c:pt>
                <c:pt idx="41422">
                  <c:v>225.15799999999999</c:v>
                </c:pt>
                <c:pt idx="41423">
                  <c:v>225.13399999999999</c:v>
                </c:pt>
                <c:pt idx="41424">
                  <c:v>225.11099999999999</c:v>
                </c:pt>
                <c:pt idx="41425">
                  <c:v>225.08799999999999</c:v>
                </c:pt>
                <c:pt idx="41426">
                  <c:v>225.06399999999999</c:v>
                </c:pt>
                <c:pt idx="41427">
                  <c:v>225.041</c:v>
                </c:pt>
                <c:pt idx="41428">
                  <c:v>211.33</c:v>
                </c:pt>
                <c:pt idx="41429">
                  <c:v>165.11799999999999</c:v>
                </c:pt>
                <c:pt idx="41430">
                  <c:v>89.330699999999993</c:v>
                </c:pt>
                <c:pt idx="41431">
                  <c:v>-14.388400000000001</c:v>
                </c:pt>
                <c:pt idx="41432">
                  <c:v>-94.476799999999997</c:v>
                </c:pt>
                <c:pt idx="41433">
                  <c:v>-94.4499</c:v>
                </c:pt>
                <c:pt idx="41434">
                  <c:v>-94.427199999999999</c:v>
                </c:pt>
                <c:pt idx="41435">
                  <c:v>-94.408199999999994</c:v>
                </c:pt>
                <c:pt idx="41436">
                  <c:v>-94.392200000000003</c:v>
                </c:pt>
                <c:pt idx="41437">
                  <c:v>-94.379000000000005</c:v>
                </c:pt>
                <c:pt idx="41438">
                  <c:v>-94.367999999999995</c:v>
                </c:pt>
                <c:pt idx="41439">
                  <c:v>-94.359099999999998</c:v>
                </c:pt>
                <c:pt idx="41440">
                  <c:v>-94.351900000000001</c:v>
                </c:pt>
                <c:pt idx="41441">
                  <c:v>-94.346299999999999</c:v>
                </c:pt>
                <c:pt idx="41442">
                  <c:v>-94.341999999999999</c:v>
                </c:pt>
                <c:pt idx="41443">
                  <c:v>-94.338899999999995</c:v>
                </c:pt>
                <c:pt idx="41444">
                  <c:v>-94.337000000000003</c:v>
                </c:pt>
                <c:pt idx="41445">
                  <c:v>-94.335999999999999</c:v>
                </c:pt>
                <c:pt idx="41446">
                  <c:v>-94.335800000000006</c:v>
                </c:pt>
                <c:pt idx="41447">
                  <c:v>-94.336500000000001</c:v>
                </c:pt>
                <c:pt idx="41448">
                  <c:v>-94.337999999999994</c:v>
                </c:pt>
                <c:pt idx="41449">
                  <c:v>-94.340199999999996</c:v>
                </c:pt>
                <c:pt idx="41450">
                  <c:v>-94.343000000000004</c:v>
                </c:pt>
                <c:pt idx="41451">
                  <c:v>-94.346500000000006</c:v>
                </c:pt>
                <c:pt idx="41452">
                  <c:v>-94.350499999999997</c:v>
                </c:pt>
                <c:pt idx="41453">
                  <c:v>-94.355199999999996</c:v>
                </c:pt>
                <c:pt idx="41454">
                  <c:v>-94.360299999999995</c:v>
                </c:pt>
                <c:pt idx="41455">
                  <c:v>-94.366</c:v>
                </c:pt>
                <c:pt idx="41456">
                  <c:v>-94.372200000000007</c:v>
                </c:pt>
                <c:pt idx="41457">
                  <c:v>-94.378900000000002</c:v>
                </c:pt>
                <c:pt idx="41458">
                  <c:v>-94.386099999999999</c:v>
                </c:pt>
                <c:pt idx="41459">
                  <c:v>-94.393600000000006</c:v>
                </c:pt>
                <c:pt idx="41460">
                  <c:v>-94.401600000000002</c:v>
                </c:pt>
                <c:pt idx="41461">
                  <c:v>-94.409899999999993</c:v>
                </c:pt>
                <c:pt idx="41462">
                  <c:v>-94.418499999999995</c:v>
                </c:pt>
                <c:pt idx="41463">
                  <c:v>-94.427400000000006</c:v>
                </c:pt>
                <c:pt idx="41464">
                  <c:v>-94.436599999999999</c:v>
                </c:pt>
                <c:pt idx="41465">
                  <c:v>-94.445999999999998</c:v>
                </c:pt>
                <c:pt idx="41466">
                  <c:v>-94.455600000000004</c:v>
                </c:pt>
                <c:pt idx="41467">
                  <c:v>-94.465299999999999</c:v>
                </c:pt>
                <c:pt idx="41468">
                  <c:v>-81.076999999999998</c:v>
                </c:pt>
                <c:pt idx="41469">
                  <c:v>-41.810200000000002</c:v>
                </c:pt>
                <c:pt idx="41470">
                  <c:v>27.691800000000001</c:v>
                </c:pt>
                <c:pt idx="41471">
                  <c:v>138.22200000000001</c:v>
                </c:pt>
                <c:pt idx="41472">
                  <c:v>225.01499999999999</c:v>
                </c:pt>
                <c:pt idx="41473">
                  <c:v>225.08099999999999</c:v>
                </c:pt>
                <c:pt idx="41474">
                  <c:v>225.137</c:v>
                </c:pt>
                <c:pt idx="41475">
                  <c:v>225.184</c:v>
                </c:pt>
                <c:pt idx="41476">
                  <c:v>225.22300000000001</c:v>
                </c:pt>
                <c:pt idx="41477">
                  <c:v>225.256</c:v>
                </c:pt>
                <c:pt idx="41478">
                  <c:v>225.28299999999999</c:v>
                </c:pt>
                <c:pt idx="41479">
                  <c:v>225.304</c:v>
                </c:pt>
                <c:pt idx="41480">
                  <c:v>225.322</c:v>
                </c:pt>
                <c:pt idx="41481">
                  <c:v>225.33500000000001</c:v>
                </c:pt>
                <c:pt idx="41482">
                  <c:v>225.34399999999999</c:v>
                </c:pt>
                <c:pt idx="41483">
                  <c:v>225.35</c:v>
                </c:pt>
                <c:pt idx="41484">
                  <c:v>225.35400000000001</c:v>
                </c:pt>
                <c:pt idx="41485">
                  <c:v>225.35400000000001</c:v>
                </c:pt>
                <c:pt idx="41486">
                  <c:v>225.35300000000001</c:v>
                </c:pt>
                <c:pt idx="41487">
                  <c:v>225.34899999999999</c:v>
                </c:pt>
                <c:pt idx="41488">
                  <c:v>225.34299999999999</c:v>
                </c:pt>
                <c:pt idx="41489">
                  <c:v>225.33500000000001</c:v>
                </c:pt>
                <c:pt idx="41490">
                  <c:v>225.32599999999999</c:v>
                </c:pt>
                <c:pt idx="41491">
                  <c:v>225.315</c:v>
                </c:pt>
                <c:pt idx="41492">
                  <c:v>225.303</c:v>
                </c:pt>
                <c:pt idx="41493">
                  <c:v>225.29</c:v>
                </c:pt>
                <c:pt idx="41494">
                  <c:v>225.27500000000001</c:v>
                </c:pt>
                <c:pt idx="41495">
                  <c:v>225.26</c:v>
                </c:pt>
                <c:pt idx="41496">
                  <c:v>225.244</c:v>
                </c:pt>
                <c:pt idx="41497">
                  <c:v>225.227</c:v>
                </c:pt>
                <c:pt idx="41498">
                  <c:v>225.209</c:v>
                </c:pt>
                <c:pt idx="41499">
                  <c:v>225.191</c:v>
                </c:pt>
                <c:pt idx="41500">
                  <c:v>225.172</c:v>
                </c:pt>
                <c:pt idx="41501">
                  <c:v>225.15299999999999</c:v>
                </c:pt>
                <c:pt idx="41502">
                  <c:v>225.13300000000001</c:v>
                </c:pt>
                <c:pt idx="41503">
                  <c:v>225.113</c:v>
                </c:pt>
                <c:pt idx="41504">
                  <c:v>225.09299999999999</c:v>
                </c:pt>
                <c:pt idx="41505">
                  <c:v>225.07300000000001</c:v>
                </c:pt>
                <c:pt idx="41506">
                  <c:v>225.053</c:v>
                </c:pt>
                <c:pt idx="41507">
                  <c:v>225.03200000000001</c:v>
                </c:pt>
                <c:pt idx="41508">
                  <c:v>225.012</c:v>
                </c:pt>
                <c:pt idx="41509">
                  <c:v>224.99199999999999</c:v>
                </c:pt>
                <c:pt idx="41510">
                  <c:v>224.97200000000001</c:v>
                </c:pt>
                <c:pt idx="41511">
                  <c:v>224.952</c:v>
                </c:pt>
                <c:pt idx="41512">
                  <c:v>218.45</c:v>
                </c:pt>
                <c:pt idx="41513">
                  <c:v>176.18700000000001</c:v>
                </c:pt>
                <c:pt idx="41514">
                  <c:v>101.736</c:v>
                </c:pt>
                <c:pt idx="41515">
                  <c:v>-2.3839899999999998</c:v>
                </c:pt>
                <c:pt idx="41516">
                  <c:v>-94.448400000000007</c:v>
                </c:pt>
                <c:pt idx="41517">
                  <c:v>-94.422200000000004</c:v>
                </c:pt>
                <c:pt idx="41518">
                  <c:v>-94.400400000000005</c:v>
                </c:pt>
                <c:pt idx="41519">
                  <c:v>-94.382199999999997</c:v>
                </c:pt>
                <c:pt idx="41520">
                  <c:v>-94.367199999999997</c:v>
                </c:pt>
                <c:pt idx="41521">
                  <c:v>-94.354900000000001</c:v>
                </c:pt>
                <c:pt idx="41522">
                  <c:v>-94.344999999999999</c:v>
                </c:pt>
                <c:pt idx="41523">
                  <c:v>-94.337199999999996</c:v>
                </c:pt>
                <c:pt idx="41524">
                  <c:v>-94.331100000000006</c:v>
                </c:pt>
                <c:pt idx="41525">
                  <c:v>-94.326599999999999</c:v>
                </c:pt>
                <c:pt idx="41526">
                  <c:v>-94.323400000000007</c:v>
                </c:pt>
                <c:pt idx="41527">
                  <c:v>-94.3215</c:v>
                </c:pt>
                <c:pt idx="41528">
                  <c:v>-94.320700000000002</c:v>
                </c:pt>
                <c:pt idx="41529">
                  <c:v>-94.320899999999995</c:v>
                </c:pt>
                <c:pt idx="41530">
                  <c:v>-94.322000000000003</c:v>
                </c:pt>
                <c:pt idx="41531">
                  <c:v>-94.323899999999995</c:v>
                </c:pt>
                <c:pt idx="41532">
                  <c:v>-94.326599999999999</c:v>
                </c:pt>
                <c:pt idx="41533">
                  <c:v>-94.33</c:v>
                </c:pt>
                <c:pt idx="41534">
                  <c:v>-94.334100000000007</c:v>
                </c:pt>
                <c:pt idx="41535">
                  <c:v>-94.338800000000006</c:v>
                </c:pt>
                <c:pt idx="41536">
                  <c:v>-94.344099999999997</c:v>
                </c:pt>
                <c:pt idx="41537">
                  <c:v>-94.35</c:v>
                </c:pt>
                <c:pt idx="41538">
                  <c:v>-94.356399999999994</c:v>
                </c:pt>
                <c:pt idx="41539">
                  <c:v>-94.363399999999999</c:v>
                </c:pt>
                <c:pt idx="41540">
                  <c:v>-94.370900000000006</c:v>
                </c:pt>
                <c:pt idx="41541">
                  <c:v>-94.378900000000002</c:v>
                </c:pt>
                <c:pt idx="41542">
                  <c:v>-94.387299999999996</c:v>
                </c:pt>
                <c:pt idx="41543">
                  <c:v>-94.396199999999993</c:v>
                </c:pt>
                <c:pt idx="41544">
                  <c:v>-94.405500000000004</c:v>
                </c:pt>
                <c:pt idx="41545">
                  <c:v>-94.415099999999995</c:v>
                </c:pt>
                <c:pt idx="41546">
                  <c:v>-94.4251</c:v>
                </c:pt>
                <c:pt idx="41547">
                  <c:v>-94.435400000000001</c:v>
                </c:pt>
                <c:pt idx="41548">
                  <c:v>-94.445999999999998</c:v>
                </c:pt>
                <c:pt idx="41549">
                  <c:v>-94.456699999999998</c:v>
                </c:pt>
                <c:pt idx="41550">
                  <c:v>-94.467699999999994</c:v>
                </c:pt>
                <c:pt idx="41551">
                  <c:v>-94.478800000000007</c:v>
                </c:pt>
                <c:pt idx="41552">
                  <c:v>-94.489900000000006</c:v>
                </c:pt>
                <c:pt idx="41553">
                  <c:v>-94.501099999999994</c:v>
                </c:pt>
                <c:pt idx="41554">
                  <c:v>-94.512299999999996</c:v>
                </c:pt>
                <c:pt idx="41555">
                  <c:v>-93.379599999999996</c:v>
                </c:pt>
                <c:pt idx="41556">
                  <c:v>-68.0471</c:v>
                </c:pt>
                <c:pt idx="41557">
                  <c:v>-16.703399999999998</c:v>
                </c:pt>
                <c:pt idx="41558">
                  <c:v>66.650700000000001</c:v>
                </c:pt>
                <c:pt idx="41559">
                  <c:v>196.11799999999999</c:v>
                </c:pt>
                <c:pt idx="41560">
                  <c:v>225.184</c:v>
                </c:pt>
                <c:pt idx="41561">
                  <c:v>225.24600000000001</c:v>
                </c:pt>
                <c:pt idx="41562">
                  <c:v>225.29900000000001</c:v>
                </c:pt>
                <c:pt idx="41563">
                  <c:v>225.34200000000001</c:v>
                </c:pt>
                <c:pt idx="41564">
                  <c:v>225.37899999999999</c:v>
                </c:pt>
                <c:pt idx="41565">
                  <c:v>225.40799999999999</c:v>
                </c:pt>
                <c:pt idx="41566">
                  <c:v>225.43199999999999</c:v>
                </c:pt>
                <c:pt idx="41567">
                  <c:v>225.45099999999999</c:v>
                </c:pt>
                <c:pt idx="41568">
                  <c:v>225.46600000000001</c:v>
                </c:pt>
                <c:pt idx="41569">
                  <c:v>225.476</c:v>
                </c:pt>
                <c:pt idx="41570">
                  <c:v>225.483</c:v>
                </c:pt>
                <c:pt idx="41571">
                  <c:v>225.48599999999999</c:v>
                </c:pt>
                <c:pt idx="41572">
                  <c:v>225.48699999999999</c:v>
                </c:pt>
                <c:pt idx="41573">
                  <c:v>225.48500000000001</c:v>
                </c:pt>
                <c:pt idx="41574">
                  <c:v>225.48</c:v>
                </c:pt>
                <c:pt idx="41575">
                  <c:v>225.47399999999999</c:v>
                </c:pt>
                <c:pt idx="41576">
                  <c:v>225.46600000000001</c:v>
                </c:pt>
                <c:pt idx="41577">
                  <c:v>225.45599999999999</c:v>
                </c:pt>
                <c:pt idx="41578">
                  <c:v>225.44499999999999</c:v>
                </c:pt>
                <c:pt idx="41579">
                  <c:v>225.43199999999999</c:v>
                </c:pt>
                <c:pt idx="41580">
                  <c:v>225.41800000000001</c:v>
                </c:pt>
                <c:pt idx="41581">
                  <c:v>225.40299999999999</c:v>
                </c:pt>
                <c:pt idx="41582">
                  <c:v>225.387</c:v>
                </c:pt>
                <c:pt idx="41583">
                  <c:v>225.37100000000001</c:v>
                </c:pt>
                <c:pt idx="41584">
                  <c:v>225.35400000000001</c:v>
                </c:pt>
                <c:pt idx="41585">
                  <c:v>225.33600000000001</c:v>
                </c:pt>
                <c:pt idx="41586">
                  <c:v>225.31700000000001</c:v>
                </c:pt>
                <c:pt idx="41587">
                  <c:v>225.29900000000001</c:v>
                </c:pt>
                <c:pt idx="41588">
                  <c:v>225.279</c:v>
                </c:pt>
                <c:pt idx="41589">
                  <c:v>225.26</c:v>
                </c:pt>
                <c:pt idx="41590">
                  <c:v>225.24</c:v>
                </c:pt>
                <c:pt idx="41591">
                  <c:v>225.22</c:v>
                </c:pt>
                <c:pt idx="41592">
                  <c:v>225.2</c:v>
                </c:pt>
                <c:pt idx="41593">
                  <c:v>225.18</c:v>
                </c:pt>
                <c:pt idx="41594">
                  <c:v>225.16</c:v>
                </c:pt>
                <c:pt idx="41595">
                  <c:v>225.14</c:v>
                </c:pt>
                <c:pt idx="41596">
                  <c:v>193.929</c:v>
                </c:pt>
                <c:pt idx="41597">
                  <c:v>130.57400000000001</c:v>
                </c:pt>
                <c:pt idx="41598">
                  <c:v>37.538699999999999</c:v>
                </c:pt>
                <c:pt idx="41599">
                  <c:v>-83.799700000000001</c:v>
                </c:pt>
                <c:pt idx="41600">
                  <c:v>-94.513000000000005</c:v>
                </c:pt>
                <c:pt idx="41601">
                  <c:v>-94.489199999999997</c:v>
                </c:pt>
                <c:pt idx="41602">
                  <c:v>-94.469300000000004</c:v>
                </c:pt>
                <c:pt idx="41603">
                  <c:v>-94.452600000000004</c:v>
                </c:pt>
                <c:pt idx="41604">
                  <c:v>-94.438699999999997</c:v>
                </c:pt>
                <c:pt idx="41605">
                  <c:v>-94.427199999999999</c:v>
                </c:pt>
                <c:pt idx="41606">
                  <c:v>-94.417699999999996</c:v>
                </c:pt>
                <c:pt idx="41607">
                  <c:v>-94.41</c:v>
                </c:pt>
                <c:pt idx="41608">
                  <c:v>-94.403800000000004</c:v>
                </c:pt>
                <c:pt idx="41609">
                  <c:v>-94.399100000000004</c:v>
                </c:pt>
                <c:pt idx="41610">
                  <c:v>-94.395499999999998</c:v>
                </c:pt>
                <c:pt idx="41611">
                  <c:v>-94.392899999999997</c:v>
                </c:pt>
                <c:pt idx="41612">
                  <c:v>-94.391300000000001</c:v>
                </c:pt>
                <c:pt idx="41613">
                  <c:v>-94.390600000000006</c:v>
                </c:pt>
                <c:pt idx="41614">
                  <c:v>-94.390600000000006</c:v>
                </c:pt>
                <c:pt idx="41615">
                  <c:v>-94.391400000000004</c:v>
                </c:pt>
                <c:pt idx="41616">
                  <c:v>-94.392799999999994</c:v>
                </c:pt>
                <c:pt idx="41617">
                  <c:v>-94.394800000000004</c:v>
                </c:pt>
                <c:pt idx="41618">
                  <c:v>-94.397499999999994</c:v>
                </c:pt>
                <c:pt idx="41619">
                  <c:v>-94.400700000000001</c:v>
                </c:pt>
                <c:pt idx="41620">
                  <c:v>-94.404499999999999</c:v>
                </c:pt>
                <c:pt idx="41621">
                  <c:v>-94.408799999999999</c:v>
                </c:pt>
                <c:pt idx="41622">
                  <c:v>-94.413600000000002</c:v>
                </c:pt>
                <c:pt idx="41623">
                  <c:v>-94.418999999999997</c:v>
                </c:pt>
                <c:pt idx="41624">
                  <c:v>-94.424800000000005</c:v>
                </c:pt>
                <c:pt idx="41625">
                  <c:v>-94.431100000000001</c:v>
                </c:pt>
                <c:pt idx="41626">
                  <c:v>-94.437799999999996</c:v>
                </c:pt>
                <c:pt idx="41627">
                  <c:v>-94.444999999999993</c:v>
                </c:pt>
                <c:pt idx="41628">
                  <c:v>-94.452699999999993</c:v>
                </c:pt>
                <c:pt idx="41629">
                  <c:v>-94.460700000000003</c:v>
                </c:pt>
                <c:pt idx="41630">
                  <c:v>-94.468999999999994</c:v>
                </c:pt>
                <c:pt idx="41631">
                  <c:v>-94.477699999999999</c:v>
                </c:pt>
                <c:pt idx="41632">
                  <c:v>-94.486699999999999</c:v>
                </c:pt>
                <c:pt idx="41633">
                  <c:v>-94.495900000000006</c:v>
                </c:pt>
                <c:pt idx="41634">
                  <c:v>-94.505300000000005</c:v>
                </c:pt>
                <c:pt idx="41635">
                  <c:v>-94.514899999999997</c:v>
                </c:pt>
                <c:pt idx="41636">
                  <c:v>-94.524699999999996</c:v>
                </c:pt>
                <c:pt idx="41637">
                  <c:v>-94.534499999999994</c:v>
                </c:pt>
                <c:pt idx="41638">
                  <c:v>-94.544300000000007</c:v>
                </c:pt>
                <c:pt idx="41639">
                  <c:v>-94.496799999999993</c:v>
                </c:pt>
                <c:pt idx="41640">
                  <c:v>-68.343800000000002</c:v>
                </c:pt>
                <c:pt idx="41641">
                  <c:v>-13.9946</c:v>
                </c:pt>
                <c:pt idx="41642">
                  <c:v>75.331900000000005</c:v>
                </c:pt>
                <c:pt idx="41643">
                  <c:v>215.73099999999999</c:v>
                </c:pt>
                <c:pt idx="41644">
                  <c:v>225.24700000000001</c:v>
                </c:pt>
                <c:pt idx="41645">
                  <c:v>225.30600000000001</c:v>
                </c:pt>
                <c:pt idx="41646">
                  <c:v>225.35400000000001</c:v>
                </c:pt>
                <c:pt idx="41647">
                  <c:v>225.39500000000001</c:v>
                </c:pt>
                <c:pt idx="41648">
                  <c:v>225.428</c:v>
                </c:pt>
                <c:pt idx="41649">
                  <c:v>225.45500000000001</c:v>
                </c:pt>
                <c:pt idx="41650">
                  <c:v>225.47499999999999</c:v>
                </c:pt>
                <c:pt idx="41651">
                  <c:v>225.49100000000001</c:v>
                </c:pt>
                <c:pt idx="41652">
                  <c:v>225.50299999999999</c:v>
                </c:pt>
                <c:pt idx="41653">
                  <c:v>225.51</c:v>
                </c:pt>
                <c:pt idx="41654">
                  <c:v>225.51400000000001</c:v>
                </c:pt>
                <c:pt idx="41655">
                  <c:v>225.51400000000001</c:v>
                </c:pt>
                <c:pt idx="41656">
                  <c:v>225.512</c:v>
                </c:pt>
                <c:pt idx="41657">
                  <c:v>225.50700000000001</c:v>
                </c:pt>
                <c:pt idx="41658">
                  <c:v>225.5</c:v>
                </c:pt>
                <c:pt idx="41659">
                  <c:v>225.49</c:v>
                </c:pt>
                <c:pt idx="41660">
                  <c:v>225.47900000000001</c:v>
                </c:pt>
                <c:pt idx="41661">
                  <c:v>225.46600000000001</c:v>
                </c:pt>
                <c:pt idx="41662">
                  <c:v>225.452</c:v>
                </c:pt>
                <c:pt idx="41663">
                  <c:v>225.43600000000001</c:v>
                </c:pt>
                <c:pt idx="41664">
                  <c:v>225.41900000000001</c:v>
                </c:pt>
                <c:pt idx="41665">
                  <c:v>225.4</c:v>
                </c:pt>
                <c:pt idx="41666">
                  <c:v>225.381</c:v>
                </c:pt>
                <c:pt idx="41667">
                  <c:v>225.36099999999999</c:v>
                </c:pt>
                <c:pt idx="41668">
                  <c:v>225.34</c:v>
                </c:pt>
                <c:pt idx="41669">
                  <c:v>225.31899999999999</c:v>
                </c:pt>
                <c:pt idx="41670">
                  <c:v>225.297</c:v>
                </c:pt>
                <c:pt idx="41671">
                  <c:v>225.274</c:v>
                </c:pt>
                <c:pt idx="41672">
                  <c:v>225.25200000000001</c:v>
                </c:pt>
                <c:pt idx="41673">
                  <c:v>225.22900000000001</c:v>
                </c:pt>
                <c:pt idx="41674">
                  <c:v>225.20500000000001</c:v>
                </c:pt>
                <c:pt idx="41675">
                  <c:v>225.18199999999999</c:v>
                </c:pt>
                <c:pt idx="41676">
                  <c:v>225.15799999999999</c:v>
                </c:pt>
                <c:pt idx="41677">
                  <c:v>225.13499999999999</c:v>
                </c:pt>
                <c:pt idx="41678">
                  <c:v>225.11099999999999</c:v>
                </c:pt>
                <c:pt idx="41679">
                  <c:v>225.08799999999999</c:v>
                </c:pt>
                <c:pt idx="41680">
                  <c:v>225.065</c:v>
                </c:pt>
                <c:pt idx="41681">
                  <c:v>225.041</c:v>
                </c:pt>
                <c:pt idx="41682">
                  <c:v>225.01900000000001</c:v>
                </c:pt>
                <c:pt idx="41683">
                  <c:v>212.11199999999999</c:v>
                </c:pt>
                <c:pt idx="41684">
                  <c:v>166.505</c:v>
                </c:pt>
                <c:pt idx="41685">
                  <c:v>91.198599999999999</c:v>
                </c:pt>
                <c:pt idx="41686">
                  <c:v>-12.0928</c:v>
                </c:pt>
                <c:pt idx="41687">
                  <c:v>-94.468299999999999</c:v>
                </c:pt>
                <c:pt idx="41688">
                  <c:v>-94.441400000000002</c:v>
                </c:pt>
                <c:pt idx="41689">
                  <c:v>-94.418800000000005</c:v>
                </c:pt>
                <c:pt idx="41690">
                  <c:v>-94.399900000000002</c:v>
                </c:pt>
                <c:pt idx="41691">
                  <c:v>-94.384100000000004</c:v>
                </c:pt>
                <c:pt idx="41692">
                  <c:v>-94.371099999999998</c:v>
                </c:pt>
                <c:pt idx="41693">
                  <c:v>-94.360299999999995</c:v>
                </c:pt>
                <c:pt idx="41694">
                  <c:v>-94.351600000000005</c:v>
                </c:pt>
                <c:pt idx="41695">
                  <c:v>-94.3446</c:v>
                </c:pt>
                <c:pt idx="41696">
                  <c:v>-94.339200000000005</c:v>
                </c:pt>
                <c:pt idx="41697">
                  <c:v>-94.3352</c:v>
                </c:pt>
                <c:pt idx="41698">
                  <c:v>-94.332400000000007</c:v>
                </c:pt>
                <c:pt idx="41699">
                  <c:v>-94.330699999999993</c:v>
                </c:pt>
                <c:pt idx="41700">
                  <c:v>-94.33</c:v>
                </c:pt>
                <c:pt idx="41701">
                  <c:v>-94.330200000000005</c:v>
                </c:pt>
                <c:pt idx="41702">
                  <c:v>-94.331199999999995</c:v>
                </c:pt>
                <c:pt idx="41703">
                  <c:v>-94.332999999999998</c:v>
                </c:pt>
                <c:pt idx="41704">
                  <c:v>-94.335400000000007</c:v>
                </c:pt>
                <c:pt idx="41705">
                  <c:v>-94.3386</c:v>
                </c:pt>
                <c:pt idx="41706">
                  <c:v>-94.342299999999994</c:v>
                </c:pt>
                <c:pt idx="41707">
                  <c:v>-94.346699999999998</c:v>
                </c:pt>
                <c:pt idx="41708">
                  <c:v>-94.351600000000005</c:v>
                </c:pt>
                <c:pt idx="41709">
                  <c:v>-94.356999999999999</c:v>
                </c:pt>
                <c:pt idx="41710">
                  <c:v>-94.363</c:v>
                </c:pt>
                <c:pt idx="41711">
                  <c:v>-94.369399999999999</c:v>
                </c:pt>
                <c:pt idx="41712">
                  <c:v>-94.376300000000001</c:v>
                </c:pt>
                <c:pt idx="41713">
                  <c:v>-94.383600000000001</c:v>
                </c:pt>
                <c:pt idx="41714">
                  <c:v>-94.391400000000004</c:v>
                </c:pt>
                <c:pt idx="41715">
                  <c:v>-94.399500000000003</c:v>
                </c:pt>
                <c:pt idx="41716">
                  <c:v>-94.408000000000001</c:v>
                </c:pt>
                <c:pt idx="41717">
                  <c:v>-94.416700000000006</c:v>
                </c:pt>
                <c:pt idx="41718">
                  <c:v>-94.425799999999995</c:v>
                </c:pt>
                <c:pt idx="41719">
                  <c:v>-94.435100000000006</c:v>
                </c:pt>
                <c:pt idx="41720">
                  <c:v>-94.444500000000005</c:v>
                </c:pt>
                <c:pt idx="41721">
                  <c:v>-94.454099999999997</c:v>
                </c:pt>
                <c:pt idx="41722">
                  <c:v>-94.463899999999995</c:v>
                </c:pt>
                <c:pt idx="41723">
                  <c:v>-80.751599999999996</c:v>
                </c:pt>
                <c:pt idx="41724">
                  <c:v>-41.305</c:v>
                </c:pt>
                <c:pt idx="41725">
                  <c:v>28.238199999999999</c:v>
                </c:pt>
                <c:pt idx="41726">
                  <c:v>138.667</c:v>
                </c:pt>
                <c:pt idx="41727">
                  <c:v>225.012</c:v>
                </c:pt>
                <c:pt idx="41728">
                  <c:v>225.078</c:v>
                </c:pt>
                <c:pt idx="41729">
                  <c:v>225.13300000000001</c:v>
                </c:pt>
                <c:pt idx="41730">
                  <c:v>225.18</c:v>
                </c:pt>
                <c:pt idx="41731">
                  <c:v>225.21899999999999</c:v>
                </c:pt>
                <c:pt idx="41732">
                  <c:v>225.25200000000001</c:v>
                </c:pt>
                <c:pt idx="41733">
                  <c:v>225.279</c:v>
                </c:pt>
                <c:pt idx="41734">
                  <c:v>225.30099999999999</c:v>
                </c:pt>
                <c:pt idx="41735">
                  <c:v>225.31800000000001</c:v>
                </c:pt>
                <c:pt idx="41736">
                  <c:v>225.33099999999999</c:v>
                </c:pt>
                <c:pt idx="41737">
                  <c:v>225.34</c:v>
                </c:pt>
                <c:pt idx="41738">
                  <c:v>225.346</c:v>
                </c:pt>
                <c:pt idx="41739">
                  <c:v>225.35</c:v>
                </c:pt>
                <c:pt idx="41740">
                  <c:v>225.35</c:v>
                </c:pt>
                <c:pt idx="41741">
                  <c:v>225.34899999999999</c:v>
                </c:pt>
                <c:pt idx="41742">
                  <c:v>225.345</c:v>
                </c:pt>
                <c:pt idx="41743">
                  <c:v>225.339</c:v>
                </c:pt>
                <c:pt idx="41744">
                  <c:v>225.33199999999999</c:v>
                </c:pt>
                <c:pt idx="41745">
                  <c:v>225.32300000000001</c:v>
                </c:pt>
                <c:pt idx="41746">
                  <c:v>225.31200000000001</c:v>
                </c:pt>
                <c:pt idx="41747">
                  <c:v>225.3</c:v>
                </c:pt>
                <c:pt idx="41748">
                  <c:v>225.28700000000001</c:v>
                </c:pt>
                <c:pt idx="41749">
                  <c:v>225.273</c:v>
                </c:pt>
                <c:pt idx="41750">
                  <c:v>225.25800000000001</c:v>
                </c:pt>
                <c:pt idx="41751">
                  <c:v>225.24199999999999</c:v>
                </c:pt>
                <c:pt idx="41752">
                  <c:v>225.22499999999999</c:v>
                </c:pt>
                <c:pt idx="41753">
                  <c:v>225.208</c:v>
                </c:pt>
                <c:pt idx="41754">
                  <c:v>225.19</c:v>
                </c:pt>
                <c:pt idx="41755">
                  <c:v>225.172</c:v>
                </c:pt>
                <c:pt idx="41756">
                  <c:v>225.15299999999999</c:v>
                </c:pt>
                <c:pt idx="41757">
                  <c:v>225.13399999999999</c:v>
                </c:pt>
                <c:pt idx="41758">
                  <c:v>225.114</c:v>
                </c:pt>
                <c:pt idx="41759">
                  <c:v>225.095</c:v>
                </c:pt>
                <c:pt idx="41760">
                  <c:v>225.07499999999999</c:v>
                </c:pt>
                <c:pt idx="41761">
                  <c:v>225.05500000000001</c:v>
                </c:pt>
                <c:pt idx="41762">
                  <c:v>225.035</c:v>
                </c:pt>
                <c:pt idx="41763">
                  <c:v>225.01499999999999</c:v>
                </c:pt>
                <c:pt idx="41764">
                  <c:v>224.99600000000001</c:v>
                </c:pt>
                <c:pt idx="41765">
                  <c:v>224.976</c:v>
                </c:pt>
                <c:pt idx="41766">
                  <c:v>224.95699999999999</c:v>
                </c:pt>
                <c:pt idx="41767">
                  <c:v>205.017</c:v>
                </c:pt>
                <c:pt idx="41768">
                  <c:v>150.45099999999999</c:v>
                </c:pt>
                <c:pt idx="41769">
                  <c:v>64.474199999999996</c:v>
                </c:pt>
                <c:pt idx="41770">
                  <c:v>-50.857999999999997</c:v>
                </c:pt>
                <c:pt idx="41771">
                  <c:v>-94.443799999999996</c:v>
                </c:pt>
                <c:pt idx="41772">
                  <c:v>-94.419499999999999</c:v>
                </c:pt>
                <c:pt idx="41773">
                  <c:v>-94.399299999999997</c:v>
                </c:pt>
                <c:pt idx="41774">
                  <c:v>-94.382599999999996</c:v>
                </c:pt>
                <c:pt idx="41775">
                  <c:v>-94.368799999999993</c:v>
                </c:pt>
                <c:pt idx="41776">
                  <c:v>-94.357600000000005</c:v>
                </c:pt>
                <c:pt idx="41777">
                  <c:v>-94.348600000000005</c:v>
                </c:pt>
                <c:pt idx="41778">
                  <c:v>-94.3416</c:v>
                </c:pt>
                <c:pt idx="41779">
                  <c:v>-94.336299999999994</c:v>
                </c:pt>
                <c:pt idx="41780">
                  <c:v>-94.332400000000007</c:v>
                </c:pt>
                <c:pt idx="41781">
                  <c:v>-94.329800000000006</c:v>
                </c:pt>
                <c:pt idx="41782">
                  <c:v>-94.328400000000002</c:v>
                </c:pt>
                <c:pt idx="41783">
                  <c:v>-94.328100000000006</c:v>
                </c:pt>
                <c:pt idx="41784">
                  <c:v>-94.328699999999998</c:v>
                </c:pt>
                <c:pt idx="41785">
                  <c:v>-94.330100000000002</c:v>
                </c:pt>
                <c:pt idx="41786">
                  <c:v>-94.332300000000004</c:v>
                </c:pt>
                <c:pt idx="41787">
                  <c:v>-94.335300000000004</c:v>
                </c:pt>
                <c:pt idx="41788">
                  <c:v>-94.338899999999995</c:v>
                </c:pt>
                <c:pt idx="41789">
                  <c:v>-94.343199999999996</c:v>
                </c:pt>
                <c:pt idx="41790">
                  <c:v>-94.347999999999999</c:v>
                </c:pt>
                <c:pt idx="41791">
                  <c:v>-94.353499999999997</c:v>
                </c:pt>
                <c:pt idx="41792">
                  <c:v>-94.359499999999997</c:v>
                </c:pt>
                <c:pt idx="41793">
                  <c:v>-94.366100000000003</c:v>
                </c:pt>
                <c:pt idx="41794">
                  <c:v>-94.373099999999994</c:v>
                </c:pt>
                <c:pt idx="41795">
                  <c:v>-94.380700000000004</c:v>
                </c:pt>
                <c:pt idx="41796">
                  <c:v>-94.3887</c:v>
                </c:pt>
                <c:pt idx="41797">
                  <c:v>-94.397099999999995</c:v>
                </c:pt>
                <c:pt idx="41798">
                  <c:v>-94.406000000000006</c:v>
                </c:pt>
                <c:pt idx="41799">
                  <c:v>-94.415300000000002</c:v>
                </c:pt>
                <c:pt idx="41800">
                  <c:v>-94.424899999999994</c:v>
                </c:pt>
                <c:pt idx="41801">
                  <c:v>-94.434799999999996</c:v>
                </c:pt>
                <c:pt idx="41802">
                  <c:v>-94.444999999999993</c:v>
                </c:pt>
                <c:pt idx="41803">
                  <c:v>-94.455500000000001</c:v>
                </c:pt>
                <c:pt idx="41804">
                  <c:v>-94.466099999999997</c:v>
                </c:pt>
                <c:pt idx="41805">
                  <c:v>-94.477000000000004</c:v>
                </c:pt>
                <c:pt idx="41806">
                  <c:v>-94.487899999999996</c:v>
                </c:pt>
                <c:pt idx="41807">
                  <c:v>-94.498900000000006</c:v>
                </c:pt>
                <c:pt idx="41808">
                  <c:v>-94.509900000000002</c:v>
                </c:pt>
                <c:pt idx="41809">
                  <c:v>-94.521000000000001</c:v>
                </c:pt>
                <c:pt idx="41810">
                  <c:v>-93.408600000000007</c:v>
                </c:pt>
                <c:pt idx="41811">
                  <c:v>-67.985799999999998</c:v>
                </c:pt>
                <c:pt idx="41812">
                  <c:v>-16.444700000000001</c:v>
                </c:pt>
                <c:pt idx="41813">
                  <c:v>67.230800000000002</c:v>
                </c:pt>
                <c:pt idx="41814">
                  <c:v>197.202</c:v>
                </c:pt>
                <c:pt idx="41815">
                  <c:v>225.202</c:v>
                </c:pt>
                <c:pt idx="41816">
                  <c:v>225.26400000000001</c:v>
                </c:pt>
                <c:pt idx="41817">
                  <c:v>225.316</c:v>
                </c:pt>
                <c:pt idx="41818">
                  <c:v>225.35900000000001</c:v>
                </c:pt>
                <c:pt idx="41819">
                  <c:v>225.39500000000001</c:v>
                </c:pt>
                <c:pt idx="41820">
                  <c:v>225.42400000000001</c:v>
                </c:pt>
                <c:pt idx="41821">
                  <c:v>225.447</c:v>
                </c:pt>
                <c:pt idx="41822">
                  <c:v>225.46600000000001</c:v>
                </c:pt>
                <c:pt idx="41823">
                  <c:v>225.47900000000001</c:v>
                </c:pt>
                <c:pt idx="41824">
                  <c:v>225.489</c:v>
                </c:pt>
                <c:pt idx="41825">
                  <c:v>225.495</c:v>
                </c:pt>
                <c:pt idx="41826">
                  <c:v>225.49799999999999</c:v>
                </c:pt>
                <c:pt idx="41827">
                  <c:v>225.49799999999999</c:v>
                </c:pt>
                <c:pt idx="41828">
                  <c:v>225.49600000000001</c:v>
                </c:pt>
                <c:pt idx="41829">
                  <c:v>225.49100000000001</c:v>
                </c:pt>
                <c:pt idx="41830">
                  <c:v>225.48400000000001</c:v>
                </c:pt>
                <c:pt idx="41831">
                  <c:v>225.476</c:v>
                </c:pt>
                <c:pt idx="41832">
                  <c:v>225.465</c:v>
                </c:pt>
                <c:pt idx="41833">
                  <c:v>225.45400000000001</c:v>
                </c:pt>
                <c:pt idx="41834">
                  <c:v>225.44</c:v>
                </c:pt>
                <c:pt idx="41835">
                  <c:v>225.42599999999999</c:v>
                </c:pt>
                <c:pt idx="41836">
                  <c:v>225.411</c:v>
                </c:pt>
                <c:pt idx="41837">
                  <c:v>225.39500000000001</c:v>
                </c:pt>
                <c:pt idx="41838">
                  <c:v>225.37799999999999</c:v>
                </c:pt>
                <c:pt idx="41839">
                  <c:v>225.36</c:v>
                </c:pt>
                <c:pt idx="41840">
                  <c:v>225.34200000000001</c:v>
                </c:pt>
                <c:pt idx="41841">
                  <c:v>225.32300000000001</c:v>
                </c:pt>
                <c:pt idx="41842">
                  <c:v>225.304</c:v>
                </c:pt>
                <c:pt idx="41843">
                  <c:v>225.285</c:v>
                </c:pt>
                <c:pt idx="41844">
                  <c:v>225.26499999999999</c:v>
                </c:pt>
                <c:pt idx="41845">
                  <c:v>225.245</c:v>
                </c:pt>
                <c:pt idx="41846">
                  <c:v>225.22499999999999</c:v>
                </c:pt>
                <c:pt idx="41847">
                  <c:v>225.20500000000001</c:v>
                </c:pt>
                <c:pt idx="41848">
                  <c:v>225.185</c:v>
                </c:pt>
                <c:pt idx="41849">
                  <c:v>225.16399999999999</c:v>
                </c:pt>
                <c:pt idx="41850">
                  <c:v>225.14400000000001</c:v>
                </c:pt>
                <c:pt idx="41851">
                  <c:v>193.69499999999999</c:v>
                </c:pt>
                <c:pt idx="41852">
                  <c:v>130.36799999999999</c:v>
                </c:pt>
                <c:pt idx="41853">
                  <c:v>37.5809</c:v>
                </c:pt>
                <c:pt idx="41854">
                  <c:v>-83.3536</c:v>
                </c:pt>
                <c:pt idx="41855">
                  <c:v>-94.514600000000002</c:v>
                </c:pt>
                <c:pt idx="41856">
                  <c:v>-94.490799999999993</c:v>
                </c:pt>
                <c:pt idx="41857">
                  <c:v>-94.470799999999997</c:v>
                </c:pt>
                <c:pt idx="41858">
                  <c:v>-94.4542</c:v>
                </c:pt>
                <c:pt idx="41859">
                  <c:v>-94.440200000000004</c:v>
                </c:pt>
                <c:pt idx="41860">
                  <c:v>-94.428700000000006</c:v>
                </c:pt>
                <c:pt idx="41861">
                  <c:v>-94.419200000000004</c:v>
                </c:pt>
                <c:pt idx="41862">
                  <c:v>-94.411500000000004</c:v>
                </c:pt>
                <c:pt idx="41863">
                  <c:v>-94.4054</c:v>
                </c:pt>
                <c:pt idx="41864">
                  <c:v>-94.400599999999997</c:v>
                </c:pt>
                <c:pt idx="41865">
                  <c:v>-94.397000000000006</c:v>
                </c:pt>
                <c:pt idx="41866">
                  <c:v>-94.394400000000005</c:v>
                </c:pt>
                <c:pt idx="41867">
                  <c:v>-94.392799999999994</c:v>
                </c:pt>
                <c:pt idx="41868">
                  <c:v>-94.391999999999996</c:v>
                </c:pt>
                <c:pt idx="41869">
                  <c:v>-94.391999999999996</c:v>
                </c:pt>
                <c:pt idx="41870">
                  <c:v>-94.392700000000005</c:v>
                </c:pt>
                <c:pt idx="41871">
                  <c:v>-94.394000000000005</c:v>
                </c:pt>
                <c:pt idx="41872">
                  <c:v>-94.396000000000001</c:v>
                </c:pt>
                <c:pt idx="41873">
                  <c:v>-94.398499999999999</c:v>
                </c:pt>
                <c:pt idx="41874">
                  <c:v>-94.401600000000002</c:v>
                </c:pt>
                <c:pt idx="41875">
                  <c:v>-94.405299999999997</c:v>
                </c:pt>
                <c:pt idx="41876">
                  <c:v>-94.409400000000005</c:v>
                </c:pt>
                <c:pt idx="41877">
                  <c:v>-94.414100000000005</c:v>
                </c:pt>
                <c:pt idx="41878">
                  <c:v>-94.419300000000007</c:v>
                </c:pt>
                <c:pt idx="41879">
                  <c:v>-94.424899999999994</c:v>
                </c:pt>
                <c:pt idx="41880">
                  <c:v>-94.430999999999997</c:v>
                </c:pt>
                <c:pt idx="41881">
                  <c:v>-94.4375</c:v>
                </c:pt>
                <c:pt idx="41882">
                  <c:v>-94.444500000000005</c:v>
                </c:pt>
                <c:pt idx="41883">
                  <c:v>-94.451899999999995</c:v>
                </c:pt>
                <c:pt idx="41884">
                  <c:v>-94.459599999999995</c:v>
                </c:pt>
                <c:pt idx="41885">
                  <c:v>-94.467699999999994</c:v>
                </c:pt>
                <c:pt idx="41886">
                  <c:v>-94.476200000000006</c:v>
                </c:pt>
                <c:pt idx="41887">
                  <c:v>-94.484899999999996</c:v>
                </c:pt>
                <c:pt idx="41888">
                  <c:v>-94.493799999999993</c:v>
                </c:pt>
                <c:pt idx="41889">
                  <c:v>-94.503</c:v>
                </c:pt>
                <c:pt idx="41890">
                  <c:v>-94.512299999999996</c:v>
                </c:pt>
                <c:pt idx="41891">
                  <c:v>-94.521799999999999</c:v>
                </c:pt>
                <c:pt idx="41892">
                  <c:v>-94.531300000000002</c:v>
                </c:pt>
                <c:pt idx="41893">
                  <c:v>-94.540899999999993</c:v>
                </c:pt>
                <c:pt idx="41894">
                  <c:v>-84.457999999999998</c:v>
                </c:pt>
                <c:pt idx="41895">
                  <c:v>-47.601999999999997</c:v>
                </c:pt>
                <c:pt idx="41896">
                  <c:v>19.839700000000001</c:v>
                </c:pt>
                <c:pt idx="41897">
                  <c:v>127.851</c:v>
                </c:pt>
                <c:pt idx="41898">
                  <c:v>225.18600000000001</c:v>
                </c:pt>
                <c:pt idx="41899">
                  <c:v>225.251</c:v>
                </c:pt>
                <c:pt idx="41900">
                  <c:v>225.30600000000001</c:v>
                </c:pt>
                <c:pt idx="41901">
                  <c:v>225.351</c:v>
                </c:pt>
                <c:pt idx="41902">
                  <c:v>225.38900000000001</c:v>
                </c:pt>
                <c:pt idx="41903">
                  <c:v>225.41900000000001</c:v>
                </c:pt>
                <c:pt idx="41904">
                  <c:v>225.44399999999999</c:v>
                </c:pt>
                <c:pt idx="41905">
                  <c:v>225.46299999999999</c:v>
                </c:pt>
                <c:pt idx="41906">
                  <c:v>225.477</c:v>
                </c:pt>
                <c:pt idx="41907">
                  <c:v>225.48699999999999</c:v>
                </c:pt>
                <c:pt idx="41908">
                  <c:v>225.49299999999999</c:v>
                </c:pt>
                <c:pt idx="41909">
                  <c:v>225.49600000000001</c:v>
                </c:pt>
                <c:pt idx="41910">
                  <c:v>225.495</c:v>
                </c:pt>
                <c:pt idx="41911">
                  <c:v>225.49199999999999</c:v>
                </c:pt>
                <c:pt idx="41912">
                  <c:v>225.48699999999999</c:v>
                </c:pt>
                <c:pt idx="41913">
                  <c:v>225.47900000000001</c:v>
                </c:pt>
                <c:pt idx="41914">
                  <c:v>225.46899999999999</c:v>
                </c:pt>
                <c:pt idx="41915">
                  <c:v>225.45699999999999</c:v>
                </c:pt>
                <c:pt idx="41916">
                  <c:v>225.44399999999999</c:v>
                </c:pt>
                <c:pt idx="41917">
                  <c:v>225.429</c:v>
                </c:pt>
                <c:pt idx="41918">
                  <c:v>225.41300000000001</c:v>
                </c:pt>
                <c:pt idx="41919">
                  <c:v>225.39599999999999</c:v>
                </c:pt>
                <c:pt idx="41920">
                  <c:v>225.37799999999999</c:v>
                </c:pt>
                <c:pt idx="41921">
                  <c:v>225.35900000000001</c:v>
                </c:pt>
                <c:pt idx="41922">
                  <c:v>225.339</c:v>
                </c:pt>
                <c:pt idx="41923">
                  <c:v>225.31800000000001</c:v>
                </c:pt>
                <c:pt idx="41924">
                  <c:v>225.297</c:v>
                </c:pt>
                <c:pt idx="41925">
                  <c:v>225.27500000000001</c:v>
                </c:pt>
                <c:pt idx="41926">
                  <c:v>225.25299999999999</c:v>
                </c:pt>
                <c:pt idx="41927">
                  <c:v>225.23</c:v>
                </c:pt>
                <c:pt idx="41928">
                  <c:v>225.20699999999999</c:v>
                </c:pt>
                <c:pt idx="41929">
                  <c:v>225.184</c:v>
                </c:pt>
                <c:pt idx="41930">
                  <c:v>225.161</c:v>
                </c:pt>
                <c:pt idx="41931">
                  <c:v>225.13800000000001</c:v>
                </c:pt>
                <c:pt idx="41932">
                  <c:v>225.11500000000001</c:v>
                </c:pt>
                <c:pt idx="41933">
                  <c:v>225.09200000000001</c:v>
                </c:pt>
                <c:pt idx="41934">
                  <c:v>225.06899999999999</c:v>
                </c:pt>
                <c:pt idx="41935">
                  <c:v>225.04599999999999</c:v>
                </c:pt>
                <c:pt idx="41936">
                  <c:v>225.023</c:v>
                </c:pt>
                <c:pt idx="41937">
                  <c:v>225.001</c:v>
                </c:pt>
                <c:pt idx="41938">
                  <c:v>210.697</c:v>
                </c:pt>
                <c:pt idx="41939">
                  <c:v>163.66</c:v>
                </c:pt>
                <c:pt idx="41940">
                  <c:v>86.895300000000006</c:v>
                </c:pt>
                <c:pt idx="41941">
                  <c:v>-17.8962</c:v>
                </c:pt>
                <c:pt idx="41942">
                  <c:v>-94.460999999999999</c:v>
                </c:pt>
                <c:pt idx="41943">
                  <c:v>-94.4345</c:v>
                </c:pt>
                <c:pt idx="41944">
                  <c:v>-94.412300000000002</c:v>
                </c:pt>
                <c:pt idx="41945">
                  <c:v>-94.393799999999999</c:v>
                </c:pt>
                <c:pt idx="41946">
                  <c:v>-94.378299999999996</c:v>
                </c:pt>
                <c:pt idx="41947">
                  <c:v>-94.365499999999997</c:v>
                </c:pt>
                <c:pt idx="41948">
                  <c:v>-94.355099999999993</c:v>
                </c:pt>
                <c:pt idx="41949">
                  <c:v>-94.346599999999995</c:v>
                </c:pt>
                <c:pt idx="41950">
                  <c:v>-94.3399</c:v>
                </c:pt>
                <c:pt idx="41951">
                  <c:v>-94.334699999999998</c:v>
                </c:pt>
                <c:pt idx="41952">
                  <c:v>-94.3309</c:v>
                </c:pt>
                <c:pt idx="41953">
                  <c:v>-94.328299999999999</c:v>
                </c:pt>
                <c:pt idx="41954">
                  <c:v>-94.326800000000006</c:v>
                </c:pt>
                <c:pt idx="41955">
                  <c:v>-94.326300000000003</c:v>
                </c:pt>
                <c:pt idx="41956">
                  <c:v>-94.326599999999999</c:v>
                </c:pt>
                <c:pt idx="41957">
                  <c:v>-94.327699999999993</c:v>
                </c:pt>
                <c:pt idx="41958">
                  <c:v>-94.329599999999999</c:v>
                </c:pt>
                <c:pt idx="41959">
                  <c:v>-94.3322</c:v>
                </c:pt>
                <c:pt idx="41960">
                  <c:v>-94.335400000000007</c:v>
                </c:pt>
                <c:pt idx="41961">
                  <c:v>-94.339200000000005</c:v>
                </c:pt>
                <c:pt idx="41962">
                  <c:v>-94.343699999999998</c:v>
                </c:pt>
                <c:pt idx="41963">
                  <c:v>-94.348600000000005</c:v>
                </c:pt>
                <c:pt idx="41964">
                  <c:v>-94.354100000000003</c:v>
                </c:pt>
                <c:pt idx="41965">
                  <c:v>-94.360200000000006</c:v>
                </c:pt>
                <c:pt idx="41966">
                  <c:v>-94.366600000000005</c:v>
                </c:pt>
                <c:pt idx="41967">
                  <c:v>-94.373599999999996</c:v>
                </c:pt>
                <c:pt idx="41968">
                  <c:v>-94.381</c:v>
                </c:pt>
                <c:pt idx="41969">
                  <c:v>-94.388800000000003</c:v>
                </c:pt>
                <c:pt idx="41970">
                  <c:v>-94.396900000000002</c:v>
                </c:pt>
                <c:pt idx="41971">
                  <c:v>-94.4054</c:v>
                </c:pt>
                <c:pt idx="41972">
                  <c:v>-94.414299999999997</c:v>
                </c:pt>
                <c:pt idx="41973">
                  <c:v>-94.423299999999998</c:v>
                </c:pt>
                <c:pt idx="41974">
                  <c:v>-94.432699999999997</c:v>
                </c:pt>
                <c:pt idx="41975">
                  <c:v>-94.4422</c:v>
                </c:pt>
                <c:pt idx="41976">
                  <c:v>-94.451899999999995</c:v>
                </c:pt>
                <c:pt idx="41977">
                  <c:v>-94.461600000000004</c:v>
                </c:pt>
                <c:pt idx="41978">
                  <c:v>-80.950900000000004</c:v>
                </c:pt>
                <c:pt idx="41979">
                  <c:v>-41.868699999999997</c:v>
                </c:pt>
                <c:pt idx="41980">
                  <c:v>27.0611</c:v>
                </c:pt>
                <c:pt idx="41981">
                  <c:v>136.44499999999999</c:v>
                </c:pt>
                <c:pt idx="41982">
                  <c:v>225.00700000000001</c:v>
                </c:pt>
                <c:pt idx="41983">
                  <c:v>225.07300000000001</c:v>
                </c:pt>
                <c:pt idx="41984">
                  <c:v>225.12899999999999</c:v>
                </c:pt>
                <c:pt idx="41985">
                  <c:v>225.17599999999999</c:v>
                </c:pt>
                <c:pt idx="41986">
                  <c:v>225.215</c:v>
                </c:pt>
                <c:pt idx="41987">
                  <c:v>225.24799999999999</c:v>
                </c:pt>
                <c:pt idx="41988">
                  <c:v>225.27500000000001</c:v>
                </c:pt>
                <c:pt idx="41989">
                  <c:v>225.297</c:v>
                </c:pt>
                <c:pt idx="41990">
                  <c:v>225.315</c:v>
                </c:pt>
                <c:pt idx="41991">
                  <c:v>225.328</c:v>
                </c:pt>
                <c:pt idx="41992">
                  <c:v>225.33799999999999</c:v>
                </c:pt>
                <c:pt idx="41993">
                  <c:v>225.34399999999999</c:v>
                </c:pt>
                <c:pt idx="41994">
                  <c:v>225.34800000000001</c:v>
                </c:pt>
                <c:pt idx="41995">
                  <c:v>225.34899999999999</c:v>
                </c:pt>
                <c:pt idx="41996">
                  <c:v>225.34700000000001</c:v>
                </c:pt>
                <c:pt idx="41997">
                  <c:v>225.34399999999999</c:v>
                </c:pt>
                <c:pt idx="41998">
                  <c:v>225.33799999999999</c:v>
                </c:pt>
                <c:pt idx="41999">
                  <c:v>225.33099999999999</c:v>
                </c:pt>
                <c:pt idx="42000">
                  <c:v>225.322</c:v>
                </c:pt>
                <c:pt idx="42001">
                  <c:v>225.31200000000001</c:v>
                </c:pt>
                <c:pt idx="42002">
                  <c:v>225.30099999999999</c:v>
                </c:pt>
                <c:pt idx="42003">
                  <c:v>225.28800000000001</c:v>
                </c:pt>
                <c:pt idx="42004">
                  <c:v>225.274</c:v>
                </c:pt>
                <c:pt idx="42005">
                  <c:v>225.25899999999999</c:v>
                </c:pt>
                <c:pt idx="42006">
                  <c:v>225.244</c:v>
                </c:pt>
                <c:pt idx="42007">
                  <c:v>225.22800000000001</c:v>
                </c:pt>
                <c:pt idx="42008">
                  <c:v>225.21100000000001</c:v>
                </c:pt>
                <c:pt idx="42009">
                  <c:v>225.19399999999999</c:v>
                </c:pt>
                <c:pt idx="42010">
                  <c:v>225.17599999999999</c:v>
                </c:pt>
                <c:pt idx="42011">
                  <c:v>225.15700000000001</c:v>
                </c:pt>
                <c:pt idx="42012">
                  <c:v>225.13900000000001</c:v>
                </c:pt>
                <c:pt idx="42013">
                  <c:v>225.12</c:v>
                </c:pt>
                <c:pt idx="42014">
                  <c:v>225.101</c:v>
                </c:pt>
                <c:pt idx="42015">
                  <c:v>225.08199999999999</c:v>
                </c:pt>
                <c:pt idx="42016">
                  <c:v>225.06299999999999</c:v>
                </c:pt>
                <c:pt idx="42017">
                  <c:v>225.04400000000001</c:v>
                </c:pt>
                <c:pt idx="42018">
                  <c:v>225.024</c:v>
                </c:pt>
                <c:pt idx="42019">
                  <c:v>225.005</c:v>
                </c:pt>
                <c:pt idx="42020">
                  <c:v>224.98599999999999</c:v>
                </c:pt>
                <c:pt idx="42021">
                  <c:v>224.96700000000001</c:v>
                </c:pt>
                <c:pt idx="42022">
                  <c:v>191.619</c:v>
                </c:pt>
                <c:pt idx="42023">
                  <c:v>125.14400000000001</c:v>
                </c:pt>
                <c:pt idx="42024">
                  <c:v>28.441299999999998</c:v>
                </c:pt>
                <c:pt idx="42025">
                  <c:v>-94.469099999999997</c:v>
                </c:pt>
                <c:pt idx="42026">
                  <c:v>-94.442099999999996</c:v>
                </c:pt>
                <c:pt idx="42027">
                  <c:v>-94.419600000000003</c:v>
                </c:pt>
                <c:pt idx="42028">
                  <c:v>-94.400899999999993</c:v>
                </c:pt>
                <c:pt idx="42029">
                  <c:v>-94.385499999999993</c:v>
                </c:pt>
                <c:pt idx="42030">
                  <c:v>-94.372799999999998</c:v>
                </c:pt>
                <c:pt idx="42031">
                  <c:v>-94.362499999999997</c:v>
                </c:pt>
                <c:pt idx="42032">
                  <c:v>-94.354299999999995</c:v>
                </c:pt>
                <c:pt idx="42033">
                  <c:v>-94.347899999999996</c:v>
                </c:pt>
                <c:pt idx="42034">
                  <c:v>-94.343100000000007</c:v>
                </c:pt>
                <c:pt idx="42035">
                  <c:v>-94.339600000000004</c:v>
                </c:pt>
                <c:pt idx="42036">
                  <c:v>-94.337400000000002</c:v>
                </c:pt>
                <c:pt idx="42037">
                  <c:v>-94.336299999999994</c:v>
                </c:pt>
                <c:pt idx="42038">
                  <c:v>-94.336200000000005</c:v>
                </c:pt>
                <c:pt idx="42039">
                  <c:v>-94.3369</c:v>
                </c:pt>
                <c:pt idx="42040">
                  <c:v>-94.338499999999996</c:v>
                </c:pt>
                <c:pt idx="42041">
                  <c:v>-94.340800000000002</c:v>
                </c:pt>
                <c:pt idx="42042">
                  <c:v>-94.343800000000002</c:v>
                </c:pt>
                <c:pt idx="42043">
                  <c:v>-94.347399999999993</c:v>
                </c:pt>
                <c:pt idx="42044">
                  <c:v>-94.351600000000005</c:v>
                </c:pt>
                <c:pt idx="42045">
                  <c:v>-94.356499999999997</c:v>
                </c:pt>
                <c:pt idx="42046">
                  <c:v>-94.361900000000006</c:v>
                </c:pt>
                <c:pt idx="42047">
                  <c:v>-94.367900000000006</c:v>
                </c:pt>
                <c:pt idx="42048">
                  <c:v>-94.374300000000005</c:v>
                </c:pt>
                <c:pt idx="42049">
                  <c:v>-94.381299999999996</c:v>
                </c:pt>
                <c:pt idx="42050">
                  <c:v>-94.388800000000003</c:v>
                </c:pt>
                <c:pt idx="42051">
                  <c:v>-94.396699999999996</c:v>
                </c:pt>
                <c:pt idx="42052">
                  <c:v>-94.405100000000004</c:v>
                </c:pt>
                <c:pt idx="42053">
                  <c:v>-94.413899999999998</c:v>
                </c:pt>
                <c:pt idx="42054">
                  <c:v>-94.423100000000005</c:v>
                </c:pt>
                <c:pt idx="42055">
                  <c:v>-94.432599999999994</c:v>
                </c:pt>
                <c:pt idx="42056">
                  <c:v>-94.442499999999995</c:v>
                </c:pt>
                <c:pt idx="42057">
                  <c:v>-94.452600000000004</c:v>
                </c:pt>
                <c:pt idx="42058">
                  <c:v>-94.462999999999994</c:v>
                </c:pt>
                <c:pt idx="42059">
                  <c:v>-94.473600000000005</c:v>
                </c:pt>
                <c:pt idx="42060">
                  <c:v>-94.484399999999994</c:v>
                </c:pt>
                <c:pt idx="42061">
                  <c:v>-94.495199999999997</c:v>
                </c:pt>
                <c:pt idx="42062">
                  <c:v>-94.506200000000007</c:v>
                </c:pt>
                <c:pt idx="42063">
                  <c:v>-94.517099999999999</c:v>
                </c:pt>
                <c:pt idx="42064">
                  <c:v>-94.528099999999995</c:v>
                </c:pt>
                <c:pt idx="42065">
                  <c:v>-92.405199999999994</c:v>
                </c:pt>
                <c:pt idx="42066">
                  <c:v>-65.780600000000007</c:v>
                </c:pt>
                <c:pt idx="42067">
                  <c:v>-12.680199999999999</c:v>
                </c:pt>
                <c:pt idx="42068">
                  <c:v>73.236099999999993</c:v>
                </c:pt>
                <c:pt idx="42069">
                  <c:v>206.74</c:v>
                </c:pt>
                <c:pt idx="42070">
                  <c:v>225.221</c:v>
                </c:pt>
                <c:pt idx="42071">
                  <c:v>225.28200000000001</c:v>
                </c:pt>
                <c:pt idx="42072">
                  <c:v>225.333</c:v>
                </c:pt>
                <c:pt idx="42073">
                  <c:v>225.375</c:v>
                </c:pt>
                <c:pt idx="42074">
                  <c:v>225.41</c:v>
                </c:pt>
                <c:pt idx="42075">
                  <c:v>225.43799999999999</c:v>
                </c:pt>
                <c:pt idx="42076">
                  <c:v>225.46100000000001</c:v>
                </c:pt>
                <c:pt idx="42077">
                  <c:v>225.47900000000001</c:v>
                </c:pt>
                <c:pt idx="42078">
                  <c:v>225.49199999999999</c:v>
                </c:pt>
                <c:pt idx="42079">
                  <c:v>225.501</c:v>
                </c:pt>
                <c:pt idx="42080">
                  <c:v>225.50700000000001</c:v>
                </c:pt>
                <c:pt idx="42081">
                  <c:v>225.50899999999999</c:v>
                </c:pt>
                <c:pt idx="42082">
                  <c:v>225.50899999999999</c:v>
                </c:pt>
                <c:pt idx="42083">
                  <c:v>225.506</c:v>
                </c:pt>
                <c:pt idx="42084">
                  <c:v>225.501</c:v>
                </c:pt>
                <c:pt idx="42085">
                  <c:v>225.494</c:v>
                </c:pt>
                <c:pt idx="42086">
                  <c:v>225.48500000000001</c:v>
                </c:pt>
                <c:pt idx="42087">
                  <c:v>225.47399999999999</c:v>
                </c:pt>
                <c:pt idx="42088">
                  <c:v>225.46199999999999</c:v>
                </c:pt>
                <c:pt idx="42089">
                  <c:v>225.44800000000001</c:v>
                </c:pt>
                <c:pt idx="42090">
                  <c:v>225.434</c:v>
                </c:pt>
                <c:pt idx="42091">
                  <c:v>225.41800000000001</c:v>
                </c:pt>
                <c:pt idx="42092">
                  <c:v>225.40199999999999</c:v>
                </c:pt>
                <c:pt idx="42093">
                  <c:v>225.38499999999999</c:v>
                </c:pt>
                <c:pt idx="42094">
                  <c:v>225.36699999999999</c:v>
                </c:pt>
                <c:pt idx="42095">
                  <c:v>225.34800000000001</c:v>
                </c:pt>
                <c:pt idx="42096">
                  <c:v>225.32900000000001</c:v>
                </c:pt>
                <c:pt idx="42097">
                  <c:v>225.31</c:v>
                </c:pt>
                <c:pt idx="42098">
                  <c:v>225.291</c:v>
                </c:pt>
                <c:pt idx="42099">
                  <c:v>225.27099999999999</c:v>
                </c:pt>
                <c:pt idx="42100">
                  <c:v>225.251</c:v>
                </c:pt>
                <c:pt idx="42101">
                  <c:v>225.23</c:v>
                </c:pt>
                <c:pt idx="42102">
                  <c:v>225.21</c:v>
                </c:pt>
                <c:pt idx="42103">
                  <c:v>225.19</c:v>
                </c:pt>
                <c:pt idx="42104">
                  <c:v>225.16900000000001</c:v>
                </c:pt>
                <c:pt idx="42105">
                  <c:v>225.149</c:v>
                </c:pt>
                <c:pt idx="42106">
                  <c:v>194.87100000000001</c:v>
                </c:pt>
                <c:pt idx="42107">
                  <c:v>132.80500000000001</c:v>
                </c:pt>
                <c:pt idx="42108">
                  <c:v>41.363</c:v>
                </c:pt>
                <c:pt idx="42109">
                  <c:v>-78.174000000000007</c:v>
                </c:pt>
                <c:pt idx="42110">
                  <c:v>-94.5167</c:v>
                </c:pt>
                <c:pt idx="42111">
                  <c:v>-94.492599999999996</c:v>
                </c:pt>
                <c:pt idx="42112">
                  <c:v>-94.472399999999993</c:v>
                </c:pt>
                <c:pt idx="42113">
                  <c:v>-94.455399999999997</c:v>
                </c:pt>
                <c:pt idx="42114">
                  <c:v>-94.441199999999995</c:v>
                </c:pt>
                <c:pt idx="42115">
                  <c:v>-94.429400000000001</c:v>
                </c:pt>
                <c:pt idx="42116">
                  <c:v>-94.419700000000006</c:v>
                </c:pt>
                <c:pt idx="42117">
                  <c:v>-94.411699999999996</c:v>
                </c:pt>
                <c:pt idx="42118">
                  <c:v>-94.405299999999997</c:v>
                </c:pt>
                <c:pt idx="42119">
                  <c:v>-94.400300000000001</c:v>
                </c:pt>
                <c:pt idx="42120">
                  <c:v>-94.3964</c:v>
                </c:pt>
                <c:pt idx="42121">
                  <c:v>-94.393600000000006</c:v>
                </c:pt>
                <c:pt idx="42122">
                  <c:v>-94.3917</c:v>
                </c:pt>
                <c:pt idx="42123">
                  <c:v>-94.390600000000006</c:v>
                </c:pt>
                <c:pt idx="42124">
                  <c:v>-94.3904</c:v>
                </c:pt>
                <c:pt idx="42125">
                  <c:v>-94.390799999999999</c:v>
                </c:pt>
                <c:pt idx="42126">
                  <c:v>-94.391900000000007</c:v>
                </c:pt>
                <c:pt idx="42127">
                  <c:v>-94.393699999999995</c:v>
                </c:pt>
                <c:pt idx="42128">
                  <c:v>-94.396000000000001</c:v>
                </c:pt>
                <c:pt idx="42129">
                  <c:v>-94.398899999999998</c:v>
                </c:pt>
                <c:pt idx="42130">
                  <c:v>-94.402299999999997</c:v>
                </c:pt>
                <c:pt idx="42131">
                  <c:v>-94.406300000000002</c:v>
                </c:pt>
                <c:pt idx="42132">
                  <c:v>-94.410700000000006</c:v>
                </c:pt>
                <c:pt idx="42133">
                  <c:v>-94.415700000000001</c:v>
                </c:pt>
                <c:pt idx="42134">
                  <c:v>-94.421199999999999</c:v>
                </c:pt>
                <c:pt idx="42135">
                  <c:v>-94.427099999999996</c:v>
                </c:pt>
                <c:pt idx="42136">
                  <c:v>-94.433499999999995</c:v>
                </c:pt>
                <c:pt idx="42137">
                  <c:v>-94.440299999999993</c:v>
                </c:pt>
                <c:pt idx="42138">
                  <c:v>-94.447599999999994</c:v>
                </c:pt>
                <c:pt idx="42139">
                  <c:v>-94.455200000000005</c:v>
                </c:pt>
                <c:pt idx="42140">
                  <c:v>-94.463200000000001</c:v>
                </c:pt>
                <c:pt idx="42141">
                  <c:v>-94.471500000000006</c:v>
                </c:pt>
                <c:pt idx="42142">
                  <c:v>-94.480099999999993</c:v>
                </c:pt>
                <c:pt idx="42143">
                  <c:v>-94.489000000000004</c:v>
                </c:pt>
                <c:pt idx="42144">
                  <c:v>-94.498099999999994</c:v>
                </c:pt>
                <c:pt idx="42145">
                  <c:v>-94.507300000000001</c:v>
                </c:pt>
                <c:pt idx="42146">
                  <c:v>-94.5167</c:v>
                </c:pt>
                <c:pt idx="42147">
                  <c:v>-94.5261</c:v>
                </c:pt>
                <c:pt idx="42148">
                  <c:v>-94.535600000000002</c:v>
                </c:pt>
                <c:pt idx="42149">
                  <c:v>-74.478800000000007</c:v>
                </c:pt>
                <c:pt idx="42150">
                  <c:v>-26.785599999999999</c:v>
                </c:pt>
                <c:pt idx="42151">
                  <c:v>54.220300000000002</c:v>
                </c:pt>
                <c:pt idx="42152">
                  <c:v>182.262</c:v>
                </c:pt>
                <c:pt idx="42153">
                  <c:v>225.19</c:v>
                </c:pt>
                <c:pt idx="42154">
                  <c:v>225.25200000000001</c:v>
                </c:pt>
                <c:pt idx="42155">
                  <c:v>225.303</c:v>
                </c:pt>
                <c:pt idx="42156">
                  <c:v>225.345</c:v>
                </c:pt>
                <c:pt idx="42157">
                  <c:v>225.38</c:v>
                </c:pt>
                <c:pt idx="42158">
                  <c:v>225.40899999999999</c:v>
                </c:pt>
                <c:pt idx="42159">
                  <c:v>225.43100000000001</c:v>
                </c:pt>
                <c:pt idx="42160">
                  <c:v>225.44900000000001</c:v>
                </c:pt>
                <c:pt idx="42161">
                  <c:v>225.46199999999999</c:v>
                </c:pt>
                <c:pt idx="42162">
                  <c:v>225.471</c:v>
                </c:pt>
                <c:pt idx="42163">
                  <c:v>225.476</c:v>
                </c:pt>
                <c:pt idx="42164">
                  <c:v>225.47800000000001</c:v>
                </c:pt>
                <c:pt idx="42165">
                  <c:v>225.477</c:v>
                </c:pt>
                <c:pt idx="42166">
                  <c:v>225.47399999999999</c:v>
                </c:pt>
                <c:pt idx="42167">
                  <c:v>225.46799999999999</c:v>
                </c:pt>
                <c:pt idx="42168">
                  <c:v>225.46</c:v>
                </c:pt>
                <c:pt idx="42169">
                  <c:v>225.45</c:v>
                </c:pt>
                <c:pt idx="42170">
                  <c:v>225.43899999999999</c:v>
                </c:pt>
                <c:pt idx="42171">
                  <c:v>225.42500000000001</c:v>
                </c:pt>
                <c:pt idx="42172">
                  <c:v>225.411</c:v>
                </c:pt>
                <c:pt idx="42173">
                  <c:v>225.39500000000001</c:v>
                </c:pt>
                <c:pt idx="42174">
                  <c:v>225.37799999999999</c:v>
                </c:pt>
                <c:pt idx="42175">
                  <c:v>225.36</c:v>
                </c:pt>
                <c:pt idx="42176">
                  <c:v>225.34100000000001</c:v>
                </c:pt>
                <c:pt idx="42177">
                  <c:v>225.321</c:v>
                </c:pt>
                <c:pt idx="42178">
                  <c:v>225.30099999999999</c:v>
                </c:pt>
                <c:pt idx="42179">
                  <c:v>225.28</c:v>
                </c:pt>
                <c:pt idx="42180">
                  <c:v>225.25800000000001</c:v>
                </c:pt>
                <c:pt idx="42181">
                  <c:v>225.23599999999999</c:v>
                </c:pt>
                <c:pt idx="42182">
                  <c:v>225.214</c:v>
                </c:pt>
                <c:pt idx="42183">
                  <c:v>225.19200000000001</c:v>
                </c:pt>
                <c:pt idx="42184">
                  <c:v>225.16900000000001</c:v>
                </c:pt>
                <c:pt idx="42185">
                  <c:v>225.14599999999999</c:v>
                </c:pt>
                <c:pt idx="42186">
                  <c:v>225.12299999999999</c:v>
                </c:pt>
                <c:pt idx="42187">
                  <c:v>225.101</c:v>
                </c:pt>
                <c:pt idx="42188">
                  <c:v>225.078</c:v>
                </c:pt>
                <c:pt idx="42189">
                  <c:v>225.05500000000001</c:v>
                </c:pt>
                <c:pt idx="42190">
                  <c:v>225.03200000000001</c:v>
                </c:pt>
                <c:pt idx="42191">
                  <c:v>225.01</c:v>
                </c:pt>
                <c:pt idx="42192">
                  <c:v>224.988</c:v>
                </c:pt>
                <c:pt idx="42193">
                  <c:v>207.31200000000001</c:v>
                </c:pt>
                <c:pt idx="42194">
                  <c:v>157.06399999999999</c:v>
                </c:pt>
                <c:pt idx="42195">
                  <c:v>77.190399999999997</c:v>
                </c:pt>
                <c:pt idx="42196">
                  <c:v>-30.696000000000002</c:v>
                </c:pt>
                <c:pt idx="42197">
                  <c:v>-94.453699999999998</c:v>
                </c:pt>
                <c:pt idx="42198">
                  <c:v>-94.427700000000002</c:v>
                </c:pt>
                <c:pt idx="42199">
                  <c:v>-94.405900000000003</c:v>
                </c:pt>
                <c:pt idx="42200">
                  <c:v>-94.387600000000006</c:v>
                </c:pt>
                <c:pt idx="42201">
                  <c:v>-94.372399999999999</c:v>
                </c:pt>
                <c:pt idx="42202">
                  <c:v>-94.359800000000007</c:v>
                </c:pt>
                <c:pt idx="42203">
                  <c:v>-94.349599999999995</c:v>
                </c:pt>
                <c:pt idx="42204">
                  <c:v>-94.341300000000004</c:v>
                </c:pt>
                <c:pt idx="42205">
                  <c:v>-94.334699999999998</c:v>
                </c:pt>
                <c:pt idx="42206">
                  <c:v>-94.329599999999999</c:v>
                </c:pt>
                <c:pt idx="42207">
                  <c:v>-94.325900000000004</c:v>
                </c:pt>
                <c:pt idx="42208">
                  <c:v>-94.323400000000007</c:v>
                </c:pt>
                <c:pt idx="42209">
                  <c:v>-94.322000000000003</c:v>
                </c:pt>
                <c:pt idx="42210">
                  <c:v>-94.3215</c:v>
                </c:pt>
                <c:pt idx="42211">
                  <c:v>-94.322000000000003</c:v>
                </c:pt>
                <c:pt idx="42212">
                  <c:v>-94.3232</c:v>
                </c:pt>
                <c:pt idx="42213">
                  <c:v>-94.325199999999995</c:v>
                </c:pt>
                <c:pt idx="42214">
                  <c:v>-94.3279</c:v>
                </c:pt>
                <c:pt idx="42215">
                  <c:v>-94.331199999999995</c:v>
                </c:pt>
                <c:pt idx="42216">
                  <c:v>-94.3352</c:v>
                </c:pt>
                <c:pt idx="42217">
                  <c:v>-94.339699999999993</c:v>
                </c:pt>
                <c:pt idx="42218">
                  <c:v>-94.344800000000006</c:v>
                </c:pt>
                <c:pt idx="42219">
                  <c:v>-94.350499999999997</c:v>
                </c:pt>
                <c:pt idx="42220">
                  <c:v>-94.356700000000004</c:v>
                </c:pt>
                <c:pt idx="42221">
                  <c:v>-94.363299999999995</c:v>
                </c:pt>
                <c:pt idx="42222">
                  <c:v>-94.370400000000004</c:v>
                </c:pt>
                <c:pt idx="42223">
                  <c:v>-94.378</c:v>
                </c:pt>
                <c:pt idx="42224">
                  <c:v>-94.385900000000007</c:v>
                </c:pt>
                <c:pt idx="42225">
                  <c:v>-94.394300000000001</c:v>
                </c:pt>
                <c:pt idx="42226">
                  <c:v>-94.402900000000002</c:v>
                </c:pt>
                <c:pt idx="42227">
                  <c:v>-94.411900000000003</c:v>
                </c:pt>
                <c:pt idx="42228">
                  <c:v>-94.421199999999999</c:v>
                </c:pt>
                <c:pt idx="42229">
                  <c:v>-94.430700000000002</c:v>
                </c:pt>
                <c:pt idx="42230">
                  <c:v>-94.440399999999997</c:v>
                </c:pt>
                <c:pt idx="42231">
                  <c:v>-94.450199999999995</c:v>
                </c:pt>
                <c:pt idx="42232">
                  <c:v>-94.460099999999997</c:v>
                </c:pt>
                <c:pt idx="42233">
                  <c:v>-81.496099999999998</c:v>
                </c:pt>
                <c:pt idx="42234">
                  <c:v>-43.145699999999998</c:v>
                </c:pt>
                <c:pt idx="42235">
                  <c:v>24.717300000000002</c:v>
                </c:pt>
                <c:pt idx="42236">
                  <c:v>132.39400000000001</c:v>
                </c:pt>
                <c:pt idx="42237">
                  <c:v>225.00399999999999</c:v>
                </c:pt>
                <c:pt idx="42238">
                  <c:v>225.07</c:v>
                </c:pt>
                <c:pt idx="42239">
                  <c:v>225.12700000000001</c:v>
                </c:pt>
                <c:pt idx="42240">
                  <c:v>225.17500000000001</c:v>
                </c:pt>
                <c:pt idx="42241">
                  <c:v>225.215</c:v>
                </c:pt>
                <c:pt idx="42242">
                  <c:v>225.24799999999999</c:v>
                </c:pt>
                <c:pt idx="42243">
                  <c:v>225.27600000000001</c:v>
                </c:pt>
                <c:pt idx="42244">
                  <c:v>225.298</c:v>
                </c:pt>
                <c:pt idx="42245">
                  <c:v>225.316</c:v>
                </c:pt>
                <c:pt idx="42246">
                  <c:v>225.32900000000001</c:v>
                </c:pt>
                <c:pt idx="42247">
                  <c:v>225.34</c:v>
                </c:pt>
                <c:pt idx="42248">
                  <c:v>225.34700000000001</c:v>
                </c:pt>
                <c:pt idx="42249">
                  <c:v>225.351</c:v>
                </c:pt>
                <c:pt idx="42250">
                  <c:v>225.352</c:v>
                </c:pt>
                <c:pt idx="42251">
                  <c:v>225.351</c:v>
                </c:pt>
                <c:pt idx="42252">
                  <c:v>225.34800000000001</c:v>
                </c:pt>
                <c:pt idx="42253">
                  <c:v>225.34299999999999</c:v>
                </c:pt>
                <c:pt idx="42254">
                  <c:v>225.33600000000001</c:v>
                </c:pt>
                <c:pt idx="42255">
                  <c:v>225.328</c:v>
                </c:pt>
                <c:pt idx="42256">
                  <c:v>225.31800000000001</c:v>
                </c:pt>
                <c:pt idx="42257">
                  <c:v>225.30699999999999</c:v>
                </c:pt>
                <c:pt idx="42258">
                  <c:v>225.29499999999999</c:v>
                </c:pt>
                <c:pt idx="42259">
                  <c:v>225.28200000000001</c:v>
                </c:pt>
                <c:pt idx="42260">
                  <c:v>225.268</c:v>
                </c:pt>
                <c:pt idx="42261">
                  <c:v>225.25299999999999</c:v>
                </c:pt>
                <c:pt idx="42262">
                  <c:v>225.23699999999999</c:v>
                </c:pt>
                <c:pt idx="42263">
                  <c:v>225.221</c:v>
                </c:pt>
                <c:pt idx="42264">
                  <c:v>225.20400000000001</c:v>
                </c:pt>
                <c:pt idx="42265">
                  <c:v>225.18700000000001</c:v>
                </c:pt>
                <c:pt idx="42266">
                  <c:v>225.16900000000001</c:v>
                </c:pt>
                <c:pt idx="42267">
                  <c:v>225.15100000000001</c:v>
                </c:pt>
                <c:pt idx="42268">
                  <c:v>225.13200000000001</c:v>
                </c:pt>
                <c:pt idx="42269">
                  <c:v>225.113</c:v>
                </c:pt>
                <c:pt idx="42270">
                  <c:v>225.095</c:v>
                </c:pt>
                <c:pt idx="42271">
                  <c:v>225.07599999999999</c:v>
                </c:pt>
                <c:pt idx="42272">
                  <c:v>225.05699999999999</c:v>
                </c:pt>
                <c:pt idx="42273">
                  <c:v>225.03800000000001</c:v>
                </c:pt>
                <c:pt idx="42274">
                  <c:v>225.01900000000001</c:v>
                </c:pt>
                <c:pt idx="42275">
                  <c:v>225</c:v>
                </c:pt>
                <c:pt idx="42276">
                  <c:v>214.33799999999999</c:v>
                </c:pt>
                <c:pt idx="42277">
                  <c:v>168.024</c:v>
                </c:pt>
                <c:pt idx="42278">
                  <c:v>89.459699999999998</c:v>
                </c:pt>
                <c:pt idx="42279">
                  <c:v>-18.9953</c:v>
                </c:pt>
                <c:pt idx="42280">
                  <c:v>-94.467600000000004</c:v>
                </c:pt>
                <c:pt idx="42281">
                  <c:v>-94.4422</c:v>
                </c:pt>
                <c:pt idx="42282">
                  <c:v>-94.420900000000003</c:v>
                </c:pt>
                <c:pt idx="42283">
                  <c:v>-94.403300000000002</c:v>
                </c:pt>
                <c:pt idx="42284">
                  <c:v>-94.3887</c:v>
                </c:pt>
                <c:pt idx="42285">
                  <c:v>-94.376800000000003</c:v>
                </c:pt>
                <c:pt idx="42286">
                  <c:v>-94.367099999999994</c:v>
                </c:pt>
                <c:pt idx="42287">
                  <c:v>-94.359399999999994</c:v>
                </c:pt>
                <c:pt idx="42288">
                  <c:v>-94.353399999999993</c:v>
                </c:pt>
                <c:pt idx="42289">
                  <c:v>-94.3489</c:v>
                </c:pt>
                <c:pt idx="42290">
                  <c:v>-94.345699999999994</c:v>
                </c:pt>
                <c:pt idx="42291">
                  <c:v>-94.343800000000002</c:v>
                </c:pt>
                <c:pt idx="42292">
                  <c:v>-94.342799999999997</c:v>
                </c:pt>
                <c:pt idx="42293">
                  <c:v>-94.342799999999997</c:v>
                </c:pt>
                <c:pt idx="42294">
                  <c:v>-94.343599999999995</c:v>
                </c:pt>
                <c:pt idx="42295">
                  <c:v>-94.345299999999995</c:v>
                </c:pt>
                <c:pt idx="42296">
                  <c:v>-94.3476</c:v>
                </c:pt>
                <c:pt idx="42297">
                  <c:v>-94.350700000000003</c:v>
                </c:pt>
                <c:pt idx="42298">
                  <c:v>-94.354399999999998</c:v>
                </c:pt>
                <c:pt idx="42299">
                  <c:v>-94.358699999999999</c:v>
                </c:pt>
                <c:pt idx="42300">
                  <c:v>-94.363500000000002</c:v>
                </c:pt>
                <c:pt idx="42301">
                  <c:v>-94.369</c:v>
                </c:pt>
                <c:pt idx="42302">
                  <c:v>-94.374899999999997</c:v>
                </c:pt>
                <c:pt idx="42303">
                  <c:v>-94.381399999999999</c:v>
                </c:pt>
                <c:pt idx="42304">
                  <c:v>-94.388499999999993</c:v>
                </c:pt>
                <c:pt idx="42305">
                  <c:v>-94.395899999999997</c:v>
                </c:pt>
                <c:pt idx="42306">
                  <c:v>-94.403899999999993</c:v>
                </c:pt>
                <c:pt idx="42307">
                  <c:v>-94.412300000000002</c:v>
                </c:pt>
                <c:pt idx="42308">
                  <c:v>-94.421099999999996</c:v>
                </c:pt>
                <c:pt idx="42309">
                  <c:v>-94.430199999999999</c:v>
                </c:pt>
                <c:pt idx="42310">
                  <c:v>-94.439800000000005</c:v>
                </c:pt>
                <c:pt idx="42311">
                  <c:v>-94.449600000000004</c:v>
                </c:pt>
                <c:pt idx="42312">
                  <c:v>-94.459800000000001</c:v>
                </c:pt>
                <c:pt idx="42313">
                  <c:v>-94.470100000000002</c:v>
                </c:pt>
                <c:pt idx="42314">
                  <c:v>-94.480699999999999</c:v>
                </c:pt>
                <c:pt idx="42315">
                  <c:v>-94.491399999999999</c:v>
                </c:pt>
                <c:pt idx="42316">
                  <c:v>-94.502300000000005</c:v>
                </c:pt>
                <c:pt idx="42317">
                  <c:v>-94.513199999999998</c:v>
                </c:pt>
                <c:pt idx="42318">
                  <c:v>-94.524100000000004</c:v>
                </c:pt>
                <c:pt idx="42319">
                  <c:v>-94.534999999999997</c:v>
                </c:pt>
                <c:pt idx="42320">
                  <c:v>-90.046800000000005</c:v>
                </c:pt>
                <c:pt idx="42321">
                  <c:v>-60.782200000000003</c:v>
                </c:pt>
                <c:pt idx="42322">
                  <c:v>-4.3767699999999996</c:v>
                </c:pt>
                <c:pt idx="42323">
                  <c:v>86.242900000000006</c:v>
                </c:pt>
                <c:pt idx="42324">
                  <c:v>225.173</c:v>
                </c:pt>
                <c:pt idx="42325">
                  <c:v>225.24299999999999</c:v>
                </c:pt>
                <c:pt idx="42326">
                  <c:v>225.30199999999999</c:v>
                </c:pt>
                <c:pt idx="42327">
                  <c:v>225.352</c:v>
                </c:pt>
                <c:pt idx="42328">
                  <c:v>225.393</c:v>
                </c:pt>
                <c:pt idx="42329">
                  <c:v>225.42699999999999</c:v>
                </c:pt>
                <c:pt idx="42330">
                  <c:v>225.45400000000001</c:v>
                </c:pt>
                <c:pt idx="42331">
                  <c:v>225.476</c:v>
                </c:pt>
                <c:pt idx="42332">
                  <c:v>225.49299999999999</c:v>
                </c:pt>
                <c:pt idx="42333">
                  <c:v>225.506</c:v>
                </c:pt>
                <c:pt idx="42334">
                  <c:v>225.51400000000001</c:v>
                </c:pt>
                <c:pt idx="42335">
                  <c:v>225.51900000000001</c:v>
                </c:pt>
                <c:pt idx="42336">
                  <c:v>225.52099999999999</c:v>
                </c:pt>
                <c:pt idx="42337">
                  <c:v>225.52</c:v>
                </c:pt>
                <c:pt idx="42338">
                  <c:v>225.517</c:v>
                </c:pt>
                <c:pt idx="42339">
                  <c:v>225.511</c:v>
                </c:pt>
                <c:pt idx="42340">
                  <c:v>225.50299999999999</c:v>
                </c:pt>
                <c:pt idx="42341">
                  <c:v>225.494</c:v>
                </c:pt>
                <c:pt idx="42342">
                  <c:v>225.483</c:v>
                </c:pt>
                <c:pt idx="42343">
                  <c:v>225.47</c:v>
                </c:pt>
                <c:pt idx="42344">
                  <c:v>225.45599999999999</c:v>
                </c:pt>
                <c:pt idx="42345">
                  <c:v>225.441</c:v>
                </c:pt>
                <c:pt idx="42346">
                  <c:v>225.42500000000001</c:v>
                </c:pt>
                <c:pt idx="42347">
                  <c:v>225.40899999999999</c:v>
                </c:pt>
                <c:pt idx="42348">
                  <c:v>225.39099999999999</c:v>
                </c:pt>
                <c:pt idx="42349">
                  <c:v>225.37299999999999</c:v>
                </c:pt>
                <c:pt idx="42350">
                  <c:v>225.35400000000001</c:v>
                </c:pt>
                <c:pt idx="42351">
                  <c:v>225.334</c:v>
                </c:pt>
                <c:pt idx="42352">
                  <c:v>225.31399999999999</c:v>
                </c:pt>
                <c:pt idx="42353">
                  <c:v>225.29400000000001</c:v>
                </c:pt>
                <c:pt idx="42354">
                  <c:v>225.274</c:v>
                </c:pt>
                <c:pt idx="42355">
                  <c:v>225.25299999999999</c:v>
                </c:pt>
                <c:pt idx="42356">
                  <c:v>225.232</c:v>
                </c:pt>
                <c:pt idx="42357">
                  <c:v>225.21100000000001</c:v>
                </c:pt>
                <c:pt idx="42358">
                  <c:v>225.19</c:v>
                </c:pt>
                <c:pt idx="42359">
                  <c:v>225.16900000000001</c:v>
                </c:pt>
                <c:pt idx="42360">
                  <c:v>225.148</c:v>
                </c:pt>
                <c:pt idx="42361">
                  <c:v>197.09700000000001</c:v>
                </c:pt>
                <c:pt idx="42362">
                  <c:v>137.215</c:v>
                </c:pt>
                <c:pt idx="42363">
                  <c:v>47.942300000000003</c:v>
                </c:pt>
                <c:pt idx="42364">
                  <c:v>-69.440799999999996</c:v>
                </c:pt>
                <c:pt idx="42365">
                  <c:v>-94.516199999999998</c:v>
                </c:pt>
                <c:pt idx="42366">
                  <c:v>-94.491600000000005</c:v>
                </c:pt>
                <c:pt idx="42367">
                  <c:v>-94.470799999999997</c:v>
                </c:pt>
                <c:pt idx="42368">
                  <c:v>-94.453400000000002</c:v>
                </c:pt>
                <c:pt idx="42369">
                  <c:v>-94.438800000000001</c:v>
                </c:pt>
                <c:pt idx="42370">
                  <c:v>-94.426599999999993</c:v>
                </c:pt>
                <c:pt idx="42371">
                  <c:v>-94.416499999999999</c:v>
                </c:pt>
                <c:pt idx="42372">
                  <c:v>-94.408199999999994</c:v>
                </c:pt>
                <c:pt idx="42373">
                  <c:v>-94.401600000000002</c:v>
                </c:pt>
                <c:pt idx="42374">
                  <c:v>-94.396299999999997</c:v>
                </c:pt>
                <c:pt idx="42375">
                  <c:v>-94.392200000000003</c:v>
                </c:pt>
                <c:pt idx="42376">
                  <c:v>-94.389200000000002</c:v>
                </c:pt>
                <c:pt idx="42377">
                  <c:v>-94.387100000000004</c:v>
                </c:pt>
                <c:pt idx="42378">
                  <c:v>-94.385900000000007</c:v>
                </c:pt>
                <c:pt idx="42379">
                  <c:v>-94.385599999999997</c:v>
                </c:pt>
                <c:pt idx="42380">
                  <c:v>-94.385900000000007</c:v>
                </c:pt>
                <c:pt idx="42381">
                  <c:v>-94.386899999999997</c:v>
                </c:pt>
                <c:pt idx="42382">
                  <c:v>-94.388499999999993</c:v>
                </c:pt>
                <c:pt idx="42383">
                  <c:v>-94.390799999999999</c:v>
                </c:pt>
                <c:pt idx="42384">
                  <c:v>-94.393600000000006</c:v>
                </c:pt>
                <c:pt idx="42385">
                  <c:v>-94.397000000000006</c:v>
                </c:pt>
                <c:pt idx="42386">
                  <c:v>-94.400999999999996</c:v>
                </c:pt>
                <c:pt idx="42387">
                  <c:v>-94.4054</c:v>
                </c:pt>
                <c:pt idx="42388">
                  <c:v>-94.410399999999996</c:v>
                </c:pt>
                <c:pt idx="42389">
                  <c:v>-94.415800000000004</c:v>
                </c:pt>
                <c:pt idx="42390">
                  <c:v>-94.421700000000001</c:v>
                </c:pt>
                <c:pt idx="42391">
                  <c:v>-94.428100000000001</c:v>
                </c:pt>
                <c:pt idx="42392">
                  <c:v>-94.435000000000002</c:v>
                </c:pt>
                <c:pt idx="42393">
                  <c:v>-94.4422</c:v>
                </c:pt>
                <c:pt idx="42394">
                  <c:v>-94.449799999999996</c:v>
                </c:pt>
                <c:pt idx="42395">
                  <c:v>-94.457800000000006</c:v>
                </c:pt>
                <c:pt idx="42396">
                  <c:v>-94.466099999999997</c:v>
                </c:pt>
                <c:pt idx="42397">
                  <c:v>-94.474800000000002</c:v>
                </c:pt>
                <c:pt idx="42398">
                  <c:v>-94.483599999999996</c:v>
                </c:pt>
                <c:pt idx="42399">
                  <c:v>-94.492699999999999</c:v>
                </c:pt>
                <c:pt idx="42400">
                  <c:v>-94.501999999999995</c:v>
                </c:pt>
                <c:pt idx="42401">
                  <c:v>-94.511399999999995</c:v>
                </c:pt>
                <c:pt idx="42402">
                  <c:v>-94.520899999999997</c:v>
                </c:pt>
                <c:pt idx="42403">
                  <c:v>-91.271199999999993</c:v>
                </c:pt>
                <c:pt idx="42404">
                  <c:v>-61.780099999999997</c:v>
                </c:pt>
                <c:pt idx="42405">
                  <c:v>-3.3448500000000001</c:v>
                </c:pt>
                <c:pt idx="42406">
                  <c:v>91.882800000000003</c:v>
                </c:pt>
                <c:pt idx="42407">
                  <c:v>225.12700000000001</c:v>
                </c:pt>
                <c:pt idx="42408">
                  <c:v>225.196</c:v>
                </c:pt>
                <c:pt idx="42409">
                  <c:v>225.25299999999999</c:v>
                </c:pt>
                <c:pt idx="42410">
                  <c:v>225.30099999999999</c:v>
                </c:pt>
                <c:pt idx="42411">
                  <c:v>225.34100000000001</c:v>
                </c:pt>
                <c:pt idx="42412">
                  <c:v>225.374</c:v>
                </c:pt>
                <c:pt idx="42413">
                  <c:v>225.40100000000001</c:v>
                </c:pt>
                <c:pt idx="42414">
                  <c:v>225.422</c:v>
                </c:pt>
                <c:pt idx="42415">
                  <c:v>225.43899999999999</c:v>
                </c:pt>
                <c:pt idx="42416">
                  <c:v>225.45099999999999</c:v>
                </c:pt>
                <c:pt idx="42417">
                  <c:v>225.459</c:v>
                </c:pt>
                <c:pt idx="42418">
                  <c:v>225.464</c:v>
                </c:pt>
                <c:pt idx="42419">
                  <c:v>225.465</c:v>
                </c:pt>
                <c:pt idx="42420">
                  <c:v>225.464</c:v>
                </c:pt>
                <c:pt idx="42421">
                  <c:v>225.46</c:v>
                </c:pt>
                <c:pt idx="42422">
                  <c:v>225.45400000000001</c:v>
                </c:pt>
                <c:pt idx="42423">
                  <c:v>225.446</c:v>
                </c:pt>
                <c:pt idx="42424">
                  <c:v>225.43600000000001</c:v>
                </c:pt>
                <c:pt idx="42425">
                  <c:v>225.42400000000001</c:v>
                </c:pt>
                <c:pt idx="42426">
                  <c:v>225.411</c:v>
                </c:pt>
                <c:pt idx="42427">
                  <c:v>225.39599999999999</c:v>
                </c:pt>
                <c:pt idx="42428">
                  <c:v>225.381</c:v>
                </c:pt>
                <c:pt idx="42429">
                  <c:v>225.364</c:v>
                </c:pt>
                <c:pt idx="42430">
                  <c:v>225.345</c:v>
                </c:pt>
                <c:pt idx="42431">
                  <c:v>225.327</c:v>
                </c:pt>
                <c:pt idx="42432">
                  <c:v>225.30699999999999</c:v>
                </c:pt>
                <c:pt idx="42433">
                  <c:v>225.286</c:v>
                </c:pt>
                <c:pt idx="42434">
                  <c:v>225.26499999999999</c:v>
                </c:pt>
                <c:pt idx="42435">
                  <c:v>225.244</c:v>
                </c:pt>
                <c:pt idx="42436">
                  <c:v>225.22200000000001</c:v>
                </c:pt>
                <c:pt idx="42437">
                  <c:v>225.19900000000001</c:v>
                </c:pt>
                <c:pt idx="42438">
                  <c:v>225.17699999999999</c:v>
                </c:pt>
                <c:pt idx="42439">
                  <c:v>225.154</c:v>
                </c:pt>
                <c:pt idx="42440">
                  <c:v>225.131</c:v>
                </c:pt>
                <c:pt idx="42441">
                  <c:v>225.108</c:v>
                </c:pt>
                <c:pt idx="42442">
                  <c:v>225.08500000000001</c:v>
                </c:pt>
                <c:pt idx="42443">
                  <c:v>225.06200000000001</c:v>
                </c:pt>
                <c:pt idx="42444">
                  <c:v>225.03899999999999</c:v>
                </c:pt>
                <c:pt idx="42445">
                  <c:v>225.01599999999999</c:v>
                </c:pt>
                <c:pt idx="42446">
                  <c:v>224.994</c:v>
                </c:pt>
                <c:pt idx="42447">
                  <c:v>224.971</c:v>
                </c:pt>
                <c:pt idx="42448">
                  <c:v>202.56700000000001</c:v>
                </c:pt>
                <c:pt idx="42449">
                  <c:v>147.929</c:v>
                </c:pt>
                <c:pt idx="42450">
                  <c:v>63.9041</c:v>
                </c:pt>
                <c:pt idx="42451">
                  <c:v>-48.020699999999998</c:v>
                </c:pt>
                <c:pt idx="42452">
                  <c:v>-94.443899999999999</c:v>
                </c:pt>
                <c:pt idx="42453">
                  <c:v>-94.418499999999995</c:v>
                </c:pt>
                <c:pt idx="42454">
                  <c:v>-94.397199999999998</c:v>
                </c:pt>
                <c:pt idx="42455">
                  <c:v>-94.379400000000004</c:v>
                </c:pt>
                <c:pt idx="42456">
                  <c:v>-94.364699999999999</c:v>
                </c:pt>
                <c:pt idx="42457">
                  <c:v>-94.352500000000006</c:v>
                </c:pt>
                <c:pt idx="42458">
                  <c:v>-94.342500000000001</c:v>
                </c:pt>
                <c:pt idx="42459">
                  <c:v>-94.334500000000006</c:v>
                </c:pt>
                <c:pt idx="42460">
                  <c:v>-94.328199999999995</c:v>
                </c:pt>
                <c:pt idx="42461">
                  <c:v>-94.323499999999996</c:v>
                </c:pt>
                <c:pt idx="42462">
                  <c:v>-94.32</c:v>
                </c:pt>
                <c:pt idx="42463">
                  <c:v>-94.317800000000005</c:v>
                </c:pt>
                <c:pt idx="42464">
                  <c:v>-94.316599999999994</c:v>
                </c:pt>
                <c:pt idx="42465">
                  <c:v>-94.316400000000002</c:v>
                </c:pt>
                <c:pt idx="42466">
                  <c:v>-94.316999999999993</c:v>
                </c:pt>
                <c:pt idx="42467">
                  <c:v>-94.3185</c:v>
                </c:pt>
                <c:pt idx="42468">
                  <c:v>-94.320700000000002</c:v>
                </c:pt>
                <c:pt idx="42469">
                  <c:v>-94.323599999999999</c:v>
                </c:pt>
                <c:pt idx="42470">
                  <c:v>-94.327200000000005</c:v>
                </c:pt>
                <c:pt idx="42471">
                  <c:v>-94.331400000000002</c:v>
                </c:pt>
                <c:pt idx="42472">
                  <c:v>-94.336200000000005</c:v>
                </c:pt>
                <c:pt idx="42473">
                  <c:v>-94.341499999999996</c:v>
                </c:pt>
                <c:pt idx="42474">
                  <c:v>-94.347399999999993</c:v>
                </c:pt>
                <c:pt idx="42475">
                  <c:v>-94.353899999999996</c:v>
                </c:pt>
                <c:pt idx="42476">
                  <c:v>-94.360799999999998</c:v>
                </c:pt>
                <c:pt idx="42477">
                  <c:v>-94.368099999999998</c:v>
                </c:pt>
                <c:pt idx="42478">
                  <c:v>-94.375900000000001</c:v>
                </c:pt>
                <c:pt idx="42479">
                  <c:v>-94.384100000000004</c:v>
                </c:pt>
                <c:pt idx="42480">
                  <c:v>-94.392700000000005</c:v>
                </c:pt>
                <c:pt idx="42481">
                  <c:v>-94.401700000000005</c:v>
                </c:pt>
                <c:pt idx="42482">
                  <c:v>-94.410899999999998</c:v>
                </c:pt>
                <c:pt idx="42483">
                  <c:v>-94.420500000000004</c:v>
                </c:pt>
                <c:pt idx="42484">
                  <c:v>-94.430199999999999</c:v>
                </c:pt>
                <c:pt idx="42485">
                  <c:v>-94.440200000000004</c:v>
                </c:pt>
                <c:pt idx="42486">
                  <c:v>-94.450299999999999</c:v>
                </c:pt>
                <c:pt idx="42487">
                  <c:v>-94.460499999999996</c:v>
                </c:pt>
                <c:pt idx="42488">
                  <c:v>-82.597899999999996</c:v>
                </c:pt>
                <c:pt idx="42489">
                  <c:v>-45.576599999999999</c:v>
                </c:pt>
                <c:pt idx="42490">
                  <c:v>20.4815</c:v>
                </c:pt>
                <c:pt idx="42491">
                  <c:v>125.38200000000001</c:v>
                </c:pt>
                <c:pt idx="42492">
                  <c:v>225.005</c:v>
                </c:pt>
                <c:pt idx="42493">
                  <c:v>225.07300000000001</c:v>
                </c:pt>
                <c:pt idx="42494">
                  <c:v>225.131</c:v>
                </c:pt>
                <c:pt idx="42495">
                  <c:v>225.179</c:v>
                </c:pt>
                <c:pt idx="42496">
                  <c:v>225.22</c:v>
                </c:pt>
                <c:pt idx="42497">
                  <c:v>225.25399999999999</c:v>
                </c:pt>
                <c:pt idx="42498">
                  <c:v>225.28299999999999</c:v>
                </c:pt>
                <c:pt idx="42499">
                  <c:v>225.30600000000001</c:v>
                </c:pt>
                <c:pt idx="42500">
                  <c:v>225.32400000000001</c:v>
                </c:pt>
                <c:pt idx="42501">
                  <c:v>225.33799999999999</c:v>
                </c:pt>
                <c:pt idx="42502">
                  <c:v>225.34899999999999</c:v>
                </c:pt>
                <c:pt idx="42503">
                  <c:v>225.357</c:v>
                </c:pt>
                <c:pt idx="42504">
                  <c:v>225.36099999999999</c:v>
                </c:pt>
                <c:pt idx="42505">
                  <c:v>225.363</c:v>
                </c:pt>
                <c:pt idx="42506">
                  <c:v>225.36199999999999</c:v>
                </c:pt>
                <c:pt idx="42507">
                  <c:v>225.35900000000001</c:v>
                </c:pt>
                <c:pt idx="42508">
                  <c:v>225.35499999999999</c:v>
                </c:pt>
                <c:pt idx="42509">
                  <c:v>225.34800000000001</c:v>
                </c:pt>
                <c:pt idx="42510">
                  <c:v>225.34</c:v>
                </c:pt>
                <c:pt idx="42511">
                  <c:v>225.33099999999999</c:v>
                </c:pt>
                <c:pt idx="42512">
                  <c:v>225.32</c:v>
                </c:pt>
                <c:pt idx="42513">
                  <c:v>225.30799999999999</c:v>
                </c:pt>
                <c:pt idx="42514">
                  <c:v>225.29400000000001</c:v>
                </c:pt>
                <c:pt idx="42515">
                  <c:v>225.28</c:v>
                </c:pt>
                <c:pt idx="42516">
                  <c:v>225.26499999999999</c:v>
                </c:pt>
                <c:pt idx="42517">
                  <c:v>225.25</c:v>
                </c:pt>
                <c:pt idx="42518">
                  <c:v>225.233</c:v>
                </c:pt>
                <c:pt idx="42519">
                  <c:v>225.21600000000001</c:v>
                </c:pt>
                <c:pt idx="42520">
                  <c:v>225.19900000000001</c:v>
                </c:pt>
                <c:pt idx="42521">
                  <c:v>225.18100000000001</c:v>
                </c:pt>
                <c:pt idx="42522">
                  <c:v>225.16300000000001</c:v>
                </c:pt>
                <c:pt idx="42523">
                  <c:v>225.14400000000001</c:v>
                </c:pt>
                <c:pt idx="42524">
                  <c:v>225.125</c:v>
                </c:pt>
                <c:pt idx="42525">
                  <c:v>225.10599999999999</c:v>
                </c:pt>
                <c:pt idx="42526">
                  <c:v>225.08699999999999</c:v>
                </c:pt>
                <c:pt idx="42527">
                  <c:v>225.06800000000001</c:v>
                </c:pt>
                <c:pt idx="42528">
                  <c:v>225.04900000000001</c:v>
                </c:pt>
                <c:pt idx="42529">
                  <c:v>225.03</c:v>
                </c:pt>
                <c:pt idx="42530">
                  <c:v>225.011</c:v>
                </c:pt>
                <c:pt idx="42531">
                  <c:v>200.91399999999999</c:v>
                </c:pt>
                <c:pt idx="42532">
                  <c:v>142.512</c:v>
                </c:pt>
                <c:pt idx="42533">
                  <c:v>52.858800000000002</c:v>
                </c:pt>
                <c:pt idx="42534">
                  <c:v>-66.100099999999998</c:v>
                </c:pt>
                <c:pt idx="42535">
                  <c:v>-94.464600000000004</c:v>
                </c:pt>
                <c:pt idx="42536">
                  <c:v>-94.440799999999996</c:v>
                </c:pt>
                <c:pt idx="42537">
                  <c:v>-94.420900000000003</c:v>
                </c:pt>
                <c:pt idx="42538">
                  <c:v>-94.404399999999995</c:v>
                </c:pt>
                <c:pt idx="42539">
                  <c:v>-94.390900000000002</c:v>
                </c:pt>
                <c:pt idx="42540">
                  <c:v>-94.3797</c:v>
                </c:pt>
                <c:pt idx="42541">
                  <c:v>-94.370800000000003</c:v>
                </c:pt>
                <c:pt idx="42542">
                  <c:v>-94.363699999999994</c:v>
                </c:pt>
                <c:pt idx="42543">
                  <c:v>-94.358199999999997</c:v>
                </c:pt>
                <c:pt idx="42544">
                  <c:v>-94.354100000000003</c:v>
                </c:pt>
                <c:pt idx="42545">
                  <c:v>-94.351299999999995</c:v>
                </c:pt>
                <c:pt idx="42546">
                  <c:v>-94.349599999999995</c:v>
                </c:pt>
                <c:pt idx="42547">
                  <c:v>-94.3489</c:v>
                </c:pt>
                <c:pt idx="42548">
                  <c:v>-94.349100000000007</c:v>
                </c:pt>
                <c:pt idx="42549">
                  <c:v>-94.350200000000001</c:v>
                </c:pt>
                <c:pt idx="42550">
                  <c:v>-94.351900000000001</c:v>
                </c:pt>
                <c:pt idx="42551">
                  <c:v>-94.354399999999998</c:v>
                </c:pt>
                <c:pt idx="42552">
                  <c:v>-94.357600000000005</c:v>
                </c:pt>
                <c:pt idx="42553">
                  <c:v>-94.3613</c:v>
                </c:pt>
                <c:pt idx="42554">
                  <c:v>-94.365700000000004</c:v>
                </c:pt>
                <c:pt idx="42555">
                  <c:v>-94.370599999999996</c:v>
                </c:pt>
                <c:pt idx="42556">
                  <c:v>-94.376099999999994</c:v>
                </c:pt>
                <c:pt idx="42557">
                  <c:v>-94.382199999999997</c:v>
                </c:pt>
                <c:pt idx="42558">
                  <c:v>-94.3887</c:v>
                </c:pt>
                <c:pt idx="42559">
                  <c:v>-94.395799999999994</c:v>
                </c:pt>
                <c:pt idx="42560">
                  <c:v>-94.403300000000002</c:v>
                </c:pt>
                <c:pt idx="42561">
                  <c:v>-94.411299999999997</c:v>
                </c:pt>
                <c:pt idx="42562">
                  <c:v>-94.419700000000006</c:v>
                </c:pt>
                <c:pt idx="42563">
                  <c:v>-94.428600000000003</c:v>
                </c:pt>
                <c:pt idx="42564">
                  <c:v>-94.437799999999996</c:v>
                </c:pt>
                <c:pt idx="42565">
                  <c:v>-94.447400000000002</c:v>
                </c:pt>
                <c:pt idx="42566">
                  <c:v>-94.457300000000004</c:v>
                </c:pt>
                <c:pt idx="42567">
                  <c:v>-94.467399999999998</c:v>
                </c:pt>
                <c:pt idx="42568">
                  <c:v>-94.477900000000005</c:v>
                </c:pt>
                <c:pt idx="42569">
                  <c:v>-94.488500000000002</c:v>
                </c:pt>
                <c:pt idx="42570">
                  <c:v>-94.499300000000005</c:v>
                </c:pt>
                <c:pt idx="42571">
                  <c:v>-94.510099999999994</c:v>
                </c:pt>
                <c:pt idx="42572">
                  <c:v>-94.521100000000004</c:v>
                </c:pt>
                <c:pt idx="42573">
                  <c:v>-94.531999999999996</c:v>
                </c:pt>
                <c:pt idx="42574">
                  <c:v>-94.542900000000003</c:v>
                </c:pt>
                <c:pt idx="42575">
                  <c:v>-86.115700000000004</c:v>
                </c:pt>
                <c:pt idx="42576">
                  <c:v>-52.505499999999998</c:v>
                </c:pt>
                <c:pt idx="42577">
                  <c:v>9.32118</c:v>
                </c:pt>
                <c:pt idx="42578">
                  <c:v>107.708</c:v>
                </c:pt>
                <c:pt idx="42579">
                  <c:v>225.19800000000001</c:v>
                </c:pt>
                <c:pt idx="42580">
                  <c:v>225.267</c:v>
                </c:pt>
                <c:pt idx="42581">
                  <c:v>225.32400000000001</c:v>
                </c:pt>
                <c:pt idx="42582">
                  <c:v>225.37200000000001</c:v>
                </c:pt>
                <c:pt idx="42583">
                  <c:v>225.41200000000001</c:v>
                </c:pt>
                <c:pt idx="42584">
                  <c:v>225.44499999999999</c:v>
                </c:pt>
                <c:pt idx="42585">
                  <c:v>225.47200000000001</c:v>
                </c:pt>
                <c:pt idx="42586">
                  <c:v>225.49299999999999</c:v>
                </c:pt>
                <c:pt idx="42587">
                  <c:v>225.50800000000001</c:v>
                </c:pt>
                <c:pt idx="42588">
                  <c:v>225.52</c:v>
                </c:pt>
                <c:pt idx="42589">
                  <c:v>225.52799999999999</c:v>
                </c:pt>
                <c:pt idx="42590">
                  <c:v>225.53200000000001</c:v>
                </c:pt>
                <c:pt idx="42591">
                  <c:v>225.53299999999999</c:v>
                </c:pt>
                <c:pt idx="42592">
                  <c:v>225.53100000000001</c:v>
                </c:pt>
                <c:pt idx="42593">
                  <c:v>225.52699999999999</c:v>
                </c:pt>
                <c:pt idx="42594">
                  <c:v>225.52</c:v>
                </c:pt>
                <c:pt idx="42595">
                  <c:v>225.511</c:v>
                </c:pt>
                <c:pt idx="42596">
                  <c:v>225.501</c:v>
                </c:pt>
                <c:pt idx="42597">
                  <c:v>225.489</c:v>
                </c:pt>
                <c:pt idx="42598">
                  <c:v>225.47499999999999</c:v>
                </c:pt>
                <c:pt idx="42599">
                  <c:v>225.46100000000001</c:v>
                </c:pt>
                <c:pt idx="42600">
                  <c:v>225.44499999999999</c:v>
                </c:pt>
                <c:pt idx="42601">
                  <c:v>225.428</c:v>
                </c:pt>
                <c:pt idx="42602">
                  <c:v>225.41</c:v>
                </c:pt>
                <c:pt idx="42603">
                  <c:v>225.39099999999999</c:v>
                </c:pt>
                <c:pt idx="42604">
                  <c:v>225.37200000000001</c:v>
                </c:pt>
                <c:pt idx="42605">
                  <c:v>225.352</c:v>
                </c:pt>
                <c:pt idx="42606">
                  <c:v>225.33199999999999</c:v>
                </c:pt>
                <c:pt idx="42607">
                  <c:v>225.31100000000001</c:v>
                </c:pt>
                <c:pt idx="42608">
                  <c:v>225.291</c:v>
                </c:pt>
                <c:pt idx="42609">
                  <c:v>225.26900000000001</c:v>
                </c:pt>
                <c:pt idx="42610">
                  <c:v>225.24799999999999</c:v>
                </c:pt>
                <c:pt idx="42611">
                  <c:v>225.226</c:v>
                </c:pt>
                <c:pt idx="42612">
                  <c:v>225.20500000000001</c:v>
                </c:pt>
                <c:pt idx="42613">
                  <c:v>225.18299999999999</c:v>
                </c:pt>
                <c:pt idx="42614">
                  <c:v>225.161</c:v>
                </c:pt>
                <c:pt idx="42615">
                  <c:v>225.14</c:v>
                </c:pt>
                <c:pt idx="42616">
                  <c:v>199.982</c:v>
                </c:pt>
                <c:pt idx="42617">
                  <c:v>142.83699999999999</c:v>
                </c:pt>
                <c:pt idx="42618">
                  <c:v>56.2089</c:v>
                </c:pt>
                <c:pt idx="42619">
                  <c:v>-58.584800000000001</c:v>
                </c:pt>
                <c:pt idx="42620">
                  <c:v>-94.513800000000003</c:v>
                </c:pt>
                <c:pt idx="42621">
                  <c:v>-94.488699999999994</c:v>
                </c:pt>
                <c:pt idx="42622">
                  <c:v>-94.467500000000001</c:v>
                </c:pt>
                <c:pt idx="42623">
                  <c:v>-94.449700000000007</c:v>
                </c:pt>
                <c:pt idx="42624">
                  <c:v>-94.434799999999996</c:v>
                </c:pt>
                <c:pt idx="42625">
                  <c:v>-94.422399999999996</c:v>
                </c:pt>
                <c:pt idx="42626">
                  <c:v>-94.412099999999995</c:v>
                </c:pt>
                <c:pt idx="42627">
                  <c:v>-94.403599999999997</c:v>
                </c:pt>
                <c:pt idx="42628">
                  <c:v>-94.396799999999999</c:v>
                </c:pt>
                <c:pt idx="42629">
                  <c:v>-94.391300000000001</c:v>
                </c:pt>
                <c:pt idx="42630">
                  <c:v>-94.387200000000007</c:v>
                </c:pt>
                <c:pt idx="42631">
                  <c:v>-94.384100000000004</c:v>
                </c:pt>
                <c:pt idx="42632">
                  <c:v>-94.382000000000005</c:v>
                </c:pt>
                <c:pt idx="42633">
                  <c:v>-94.380799999999994</c:v>
                </c:pt>
                <c:pt idx="42634">
                  <c:v>-94.380300000000005</c:v>
                </c:pt>
                <c:pt idx="42635">
                  <c:v>-94.380700000000004</c:v>
                </c:pt>
                <c:pt idx="42636">
                  <c:v>-94.381699999999995</c:v>
                </c:pt>
                <c:pt idx="42637">
                  <c:v>-94.383399999999995</c:v>
                </c:pt>
                <c:pt idx="42638">
                  <c:v>-94.3857</c:v>
                </c:pt>
                <c:pt idx="42639">
                  <c:v>-94.388499999999993</c:v>
                </c:pt>
                <c:pt idx="42640">
                  <c:v>-94.391999999999996</c:v>
                </c:pt>
                <c:pt idx="42641">
                  <c:v>-94.396000000000001</c:v>
                </c:pt>
                <c:pt idx="42642">
                  <c:v>-94.400499999999994</c:v>
                </c:pt>
                <c:pt idx="42643">
                  <c:v>-94.405500000000004</c:v>
                </c:pt>
                <c:pt idx="42644">
                  <c:v>-94.411100000000005</c:v>
                </c:pt>
                <c:pt idx="42645">
                  <c:v>-94.417100000000005</c:v>
                </c:pt>
                <c:pt idx="42646">
                  <c:v>-94.423599999999993</c:v>
                </c:pt>
                <c:pt idx="42647">
                  <c:v>-94.430499999999995</c:v>
                </c:pt>
                <c:pt idx="42648">
                  <c:v>-94.437899999999999</c:v>
                </c:pt>
                <c:pt idx="42649">
                  <c:v>-94.445599999999999</c:v>
                </c:pt>
                <c:pt idx="42650">
                  <c:v>-94.453699999999998</c:v>
                </c:pt>
                <c:pt idx="42651">
                  <c:v>-94.462100000000007</c:v>
                </c:pt>
                <c:pt idx="42652">
                  <c:v>-94.4709</c:v>
                </c:pt>
                <c:pt idx="42653">
                  <c:v>-94.479900000000001</c:v>
                </c:pt>
                <c:pt idx="42654">
                  <c:v>-94.489099999999993</c:v>
                </c:pt>
                <c:pt idx="42655">
                  <c:v>-94.498400000000004</c:v>
                </c:pt>
                <c:pt idx="42656">
                  <c:v>-94.507900000000006</c:v>
                </c:pt>
                <c:pt idx="42657">
                  <c:v>-94.517499999999998</c:v>
                </c:pt>
                <c:pt idx="42658">
                  <c:v>-82.990600000000001</c:v>
                </c:pt>
                <c:pt idx="42659">
                  <c:v>-44.707500000000003</c:v>
                </c:pt>
                <c:pt idx="42660">
                  <c:v>24.4682</c:v>
                </c:pt>
                <c:pt idx="42661">
                  <c:v>135.09299999999999</c:v>
                </c:pt>
                <c:pt idx="42662">
                  <c:v>225.13399999999999</c:v>
                </c:pt>
                <c:pt idx="42663">
                  <c:v>225.2</c:v>
                </c:pt>
                <c:pt idx="42664">
                  <c:v>225.255</c:v>
                </c:pt>
                <c:pt idx="42665">
                  <c:v>225.30099999999999</c:v>
                </c:pt>
                <c:pt idx="42666">
                  <c:v>225.339</c:v>
                </c:pt>
                <c:pt idx="42667">
                  <c:v>225.37</c:v>
                </c:pt>
                <c:pt idx="42668">
                  <c:v>225.39500000000001</c:v>
                </c:pt>
                <c:pt idx="42669">
                  <c:v>225.41499999999999</c:v>
                </c:pt>
                <c:pt idx="42670">
                  <c:v>225.43</c:v>
                </c:pt>
                <c:pt idx="42671">
                  <c:v>225.441</c:v>
                </c:pt>
                <c:pt idx="42672">
                  <c:v>225.44900000000001</c:v>
                </c:pt>
                <c:pt idx="42673">
                  <c:v>225.453</c:v>
                </c:pt>
                <c:pt idx="42674">
                  <c:v>225.453</c:v>
                </c:pt>
                <c:pt idx="42675">
                  <c:v>225.45099999999999</c:v>
                </c:pt>
                <c:pt idx="42676">
                  <c:v>225.447</c:v>
                </c:pt>
                <c:pt idx="42677">
                  <c:v>225.44</c:v>
                </c:pt>
                <c:pt idx="42678">
                  <c:v>225.43199999999999</c:v>
                </c:pt>
                <c:pt idx="42679">
                  <c:v>225.42099999999999</c:v>
                </c:pt>
                <c:pt idx="42680">
                  <c:v>225.40899999999999</c:v>
                </c:pt>
                <c:pt idx="42681">
                  <c:v>225.39500000000001</c:v>
                </c:pt>
                <c:pt idx="42682">
                  <c:v>225.38</c:v>
                </c:pt>
                <c:pt idx="42683">
                  <c:v>225.364</c:v>
                </c:pt>
                <c:pt idx="42684">
                  <c:v>225.346</c:v>
                </c:pt>
                <c:pt idx="42685">
                  <c:v>225.328</c:v>
                </c:pt>
                <c:pt idx="42686">
                  <c:v>225.309</c:v>
                </c:pt>
                <c:pt idx="42687">
                  <c:v>225.28899999999999</c:v>
                </c:pt>
                <c:pt idx="42688">
                  <c:v>225.268</c:v>
                </c:pt>
                <c:pt idx="42689">
                  <c:v>225.24700000000001</c:v>
                </c:pt>
                <c:pt idx="42690">
                  <c:v>225.22499999999999</c:v>
                </c:pt>
                <c:pt idx="42691">
                  <c:v>225.203</c:v>
                </c:pt>
                <c:pt idx="42692">
                  <c:v>225.18100000000001</c:v>
                </c:pt>
                <c:pt idx="42693">
                  <c:v>225.15799999999999</c:v>
                </c:pt>
                <c:pt idx="42694">
                  <c:v>225.13499999999999</c:v>
                </c:pt>
                <c:pt idx="42695">
                  <c:v>225.11199999999999</c:v>
                </c:pt>
                <c:pt idx="42696">
                  <c:v>225.089</c:v>
                </c:pt>
                <c:pt idx="42697">
                  <c:v>225.066</c:v>
                </c:pt>
                <c:pt idx="42698">
                  <c:v>225.04300000000001</c:v>
                </c:pt>
                <c:pt idx="42699">
                  <c:v>225.02</c:v>
                </c:pt>
                <c:pt idx="42700">
                  <c:v>224.99799999999999</c:v>
                </c:pt>
                <c:pt idx="42701">
                  <c:v>224.97499999999999</c:v>
                </c:pt>
                <c:pt idx="42702">
                  <c:v>224.953</c:v>
                </c:pt>
                <c:pt idx="42703">
                  <c:v>197.33</c:v>
                </c:pt>
                <c:pt idx="42704">
                  <c:v>137.876</c:v>
                </c:pt>
                <c:pt idx="42705">
                  <c:v>49.332500000000003</c:v>
                </c:pt>
                <c:pt idx="42706">
                  <c:v>-66.918899999999994</c:v>
                </c:pt>
                <c:pt idx="42707">
                  <c:v>-94.433899999999994</c:v>
                </c:pt>
                <c:pt idx="42708">
                  <c:v>-94.409300000000002</c:v>
                </c:pt>
                <c:pt idx="42709">
                  <c:v>-94.388800000000003</c:v>
                </c:pt>
                <c:pt idx="42710">
                  <c:v>-94.371600000000001</c:v>
                </c:pt>
                <c:pt idx="42711">
                  <c:v>-94.357399999999998</c:v>
                </c:pt>
                <c:pt idx="42712">
                  <c:v>-94.345699999999994</c:v>
                </c:pt>
                <c:pt idx="42713">
                  <c:v>-94.336200000000005</c:v>
                </c:pt>
                <c:pt idx="42714">
                  <c:v>-94.328599999999994</c:v>
                </c:pt>
                <c:pt idx="42715">
                  <c:v>-94.322699999999998</c:v>
                </c:pt>
                <c:pt idx="42716">
                  <c:v>-94.318399999999997</c:v>
                </c:pt>
                <c:pt idx="42717">
                  <c:v>-94.315299999999993</c:v>
                </c:pt>
                <c:pt idx="42718">
                  <c:v>-94.313400000000001</c:v>
                </c:pt>
                <c:pt idx="42719">
                  <c:v>-94.3125</c:v>
                </c:pt>
                <c:pt idx="42720">
                  <c:v>-94.312700000000007</c:v>
                </c:pt>
                <c:pt idx="42721">
                  <c:v>-94.313699999999997</c:v>
                </c:pt>
                <c:pt idx="42722">
                  <c:v>-94.3155</c:v>
                </c:pt>
                <c:pt idx="42723">
                  <c:v>-94.317999999999998</c:v>
                </c:pt>
                <c:pt idx="42724">
                  <c:v>-94.321299999999994</c:v>
                </c:pt>
                <c:pt idx="42725">
                  <c:v>-94.325199999999995</c:v>
                </c:pt>
                <c:pt idx="42726">
                  <c:v>-94.329700000000003</c:v>
                </c:pt>
                <c:pt idx="42727">
                  <c:v>-94.334900000000005</c:v>
                </c:pt>
                <c:pt idx="42728">
                  <c:v>-94.340599999999995</c:v>
                </c:pt>
                <c:pt idx="42729">
                  <c:v>-94.346900000000005</c:v>
                </c:pt>
                <c:pt idx="42730">
                  <c:v>-94.3536</c:v>
                </c:pt>
                <c:pt idx="42731">
                  <c:v>-94.360900000000001</c:v>
                </c:pt>
                <c:pt idx="42732">
                  <c:v>-94.368600000000001</c:v>
                </c:pt>
                <c:pt idx="42733">
                  <c:v>-94.376800000000003</c:v>
                </c:pt>
                <c:pt idx="42734">
                  <c:v>-94.385400000000004</c:v>
                </c:pt>
                <c:pt idx="42735">
                  <c:v>-94.394300000000001</c:v>
                </c:pt>
                <c:pt idx="42736">
                  <c:v>-94.403599999999997</c:v>
                </c:pt>
                <c:pt idx="42737">
                  <c:v>-94.413200000000003</c:v>
                </c:pt>
                <c:pt idx="42738">
                  <c:v>-94.423100000000005</c:v>
                </c:pt>
                <c:pt idx="42739">
                  <c:v>-94.433199999999999</c:v>
                </c:pt>
                <c:pt idx="42740">
                  <c:v>-94.443399999999997</c:v>
                </c:pt>
                <c:pt idx="42741">
                  <c:v>-94.453800000000001</c:v>
                </c:pt>
                <c:pt idx="42742">
                  <c:v>-94.464299999999994</c:v>
                </c:pt>
                <c:pt idx="42743">
                  <c:v>-84.997</c:v>
                </c:pt>
                <c:pt idx="42744">
                  <c:v>-50.654600000000002</c:v>
                </c:pt>
                <c:pt idx="42745">
                  <c:v>11.981299999999999</c:v>
                </c:pt>
                <c:pt idx="42746">
                  <c:v>111.82299999999999</c:v>
                </c:pt>
                <c:pt idx="42747">
                  <c:v>225.012</c:v>
                </c:pt>
                <c:pt idx="42748">
                  <c:v>225.08199999999999</c:v>
                </c:pt>
                <c:pt idx="42749">
                  <c:v>225.14</c:v>
                </c:pt>
                <c:pt idx="42750">
                  <c:v>225.19</c:v>
                </c:pt>
                <c:pt idx="42751">
                  <c:v>225.23099999999999</c:v>
                </c:pt>
                <c:pt idx="42752">
                  <c:v>225.26599999999999</c:v>
                </c:pt>
                <c:pt idx="42753">
                  <c:v>225.29499999999999</c:v>
                </c:pt>
                <c:pt idx="42754">
                  <c:v>225.31800000000001</c:v>
                </c:pt>
                <c:pt idx="42755">
                  <c:v>225.33699999999999</c:v>
                </c:pt>
                <c:pt idx="42756">
                  <c:v>225.351</c:v>
                </c:pt>
                <c:pt idx="42757">
                  <c:v>225.36199999999999</c:v>
                </c:pt>
                <c:pt idx="42758">
                  <c:v>225.37</c:v>
                </c:pt>
                <c:pt idx="42759">
                  <c:v>225.374</c:v>
                </c:pt>
                <c:pt idx="42760">
                  <c:v>225.376</c:v>
                </c:pt>
                <c:pt idx="42761">
                  <c:v>225.375</c:v>
                </c:pt>
                <c:pt idx="42762">
                  <c:v>225.37200000000001</c:v>
                </c:pt>
                <c:pt idx="42763">
                  <c:v>225.36699999999999</c:v>
                </c:pt>
                <c:pt idx="42764">
                  <c:v>225.36</c:v>
                </c:pt>
                <c:pt idx="42765">
                  <c:v>225.352</c:v>
                </c:pt>
                <c:pt idx="42766">
                  <c:v>225.34200000000001</c:v>
                </c:pt>
                <c:pt idx="42767">
                  <c:v>225.33099999999999</c:v>
                </c:pt>
                <c:pt idx="42768">
                  <c:v>225.31899999999999</c:v>
                </c:pt>
                <c:pt idx="42769">
                  <c:v>225.30600000000001</c:v>
                </c:pt>
                <c:pt idx="42770">
                  <c:v>225.291</c:v>
                </c:pt>
                <c:pt idx="42771">
                  <c:v>225.27600000000001</c:v>
                </c:pt>
                <c:pt idx="42772">
                  <c:v>225.26</c:v>
                </c:pt>
                <c:pt idx="42773">
                  <c:v>225.244</c:v>
                </c:pt>
                <c:pt idx="42774">
                  <c:v>225.227</c:v>
                </c:pt>
                <c:pt idx="42775">
                  <c:v>225.209</c:v>
                </c:pt>
                <c:pt idx="42776">
                  <c:v>225.191</c:v>
                </c:pt>
                <c:pt idx="42777">
                  <c:v>225.173</c:v>
                </c:pt>
                <c:pt idx="42778">
                  <c:v>225.154</c:v>
                </c:pt>
                <c:pt idx="42779">
                  <c:v>225.136</c:v>
                </c:pt>
                <c:pt idx="42780">
                  <c:v>225.11699999999999</c:v>
                </c:pt>
                <c:pt idx="42781">
                  <c:v>225.09800000000001</c:v>
                </c:pt>
                <c:pt idx="42782">
                  <c:v>225.07900000000001</c:v>
                </c:pt>
                <c:pt idx="42783">
                  <c:v>225.059</c:v>
                </c:pt>
                <c:pt idx="42784">
                  <c:v>225.04</c:v>
                </c:pt>
                <c:pt idx="42785">
                  <c:v>225.02199999999999</c:v>
                </c:pt>
                <c:pt idx="42786">
                  <c:v>189.244</c:v>
                </c:pt>
                <c:pt idx="42787">
                  <c:v>120.657</c:v>
                </c:pt>
                <c:pt idx="42788">
                  <c:v>22.023900000000001</c:v>
                </c:pt>
                <c:pt idx="42789">
                  <c:v>-94.490499999999997</c:v>
                </c:pt>
                <c:pt idx="42790">
                  <c:v>-94.463499999999996</c:v>
                </c:pt>
                <c:pt idx="42791">
                  <c:v>-94.441000000000003</c:v>
                </c:pt>
                <c:pt idx="42792">
                  <c:v>-94.422200000000004</c:v>
                </c:pt>
                <c:pt idx="42793">
                  <c:v>-94.406599999999997</c:v>
                </c:pt>
                <c:pt idx="42794">
                  <c:v>-94.393699999999995</c:v>
                </c:pt>
                <c:pt idx="42795">
                  <c:v>-94.383300000000006</c:v>
                </c:pt>
                <c:pt idx="42796">
                  <c:v>-94.374799999999993</c:v>
                </c:pt>
                <c:pt idx="42797">
                  <c:v>-94.368200000000002</c:v>
                </c:pt>
                <c:pt idx="42798">
                  <c:v>-94.363100000000003</c:v>
                </c:pt>
                <c:pt idx="42799">
                  <c:v>-94.359399999999994</c:v>
                </c:pt>
                <c:pt idx="42800">
                  <c:v>-94.356899999999996</c:v>
                </c:pt>
                <c:pt idx="42801">
                  <c:v>-94.355400000000003</c:v>
                </c:pt>
                <c:pt idx="42802">
                  <c:v>-94.354900000000001</c:v>
                </c:pt>
                <c:pt idx="42803">
                  <c:v>-94.3553</c:v>
                </c:pt>
                <c:pt idx="42804">
                  <c:v>-94.356499999999997</c:v>
                </c:pt>
                <c:pt idx="42805">
                  <c:v>-94.358500000000006</c:v>
                </c:pt>
                <c:pt idx="42806">
                  <c:v>-94.361099999999993</c:v>
                </c:pt>
                <c:pt idx="42807">
                  <c:v>-94.364400000000003</c:v>
                </c:pt>
                <c:pt idx="42808">
                  <c:v>-94.368300000000005</c:v>
                </c:pt>
                <c:pt idx="42809">
                  <c:v>-94.372699999999995</c:v>
                </c:pt>
                <c:pt idx="42810">
                  <c:v>-94.377799999999993</c:v>
                </c:pt>
                <c:pt idx="42811">
                  <c:v>-94.383399999999995</c:v>
                </c:pt>
                <c:pt idx="42812">
                  <c:v>-94.389499999999998</c:v>
                </c:pt>
                <c:pt idx="42813">
                  <c:v>-94.396199999999993</c:v>
                </c:pt>
                <c:pt idx="42814">
                  <c:v>-94.403300000000002</c:v>
                </c:pt>
                <c:pt idx="42815">
                  <c:v>-94.410899999999998</c:v>
                </c:pt>
                <c:pt idx="42816">
                  <c:v>-94.418999999999997</c:v>
                </c:pt>
                <c:pt idx="42817">
                  <c:v>-94.427499999999995</c:v>
                </c:pt>
                <c:pt idx="42818">
                  <c:v>-94.436400000000006</c:v>
                </c:pt>
                <c:pt idx="42819">
                  <c:v>-94.445700000000002</c:v>
                </c:pt>
                <c:pt idx="42820">
                  <c:v>-94.455299999999994</c:v>
                </c:pt>
                <c:pt idx="42821">
                  <c:v>-94.465199999999996</c:v>
                </c:pt>
                <c:pt idx="42822">
                  <c:v>-94.475399999999993</c:v>
                </c:pt>
                <c:pt idx="42823">
                  <c:v>-94.485799999999998</c:v>
                </c:pt>
                <c:pt idx="42824">
                  <c:v>-94.496399999999994</c:v>
                </c:pt>
                <c:pt idx="42825">
                  <c:v>-94.507099999999994</c:v>
                </c:pt>
                <c:pt idx="42826">
                  <c:v>-94.517899999999997</c:v>
                </c:pt>
                <c:pt idx="42827">
                  <c:v>-94.528800000000004</c:v>
                </c:pt>
                <c:pt idx="42828">
                  <c:v>-94.539599999999993</c:v>
                </c:pt>
                <c:pt idx="42829">
                  <c:v>-94.550299999999993</c:v>
                </c:pt>
                <c:pt idx="42830">
                  <c:v>-81.192300000000003</c:v>
                </c:pt>
                <c:pt idx="42831">
                  <c:v>-42.112499999999997</c:v>
                </c:pt>
                <c:pt idx="42832">
                  <c:v>26.601199999999999</c:v>
                </c:pt>
                <c:pt idx="42833">
                  <c:v>135.01</c:v>
                </c:pt>
                <c:pt idx="42834">
                  <c:v>225.22200000000001</c:v>
                </c:pt>
                <c:pt idx="42835">
                  <c:v>225.28800000000001</c:v>
                </c:pt>
                <c:pt idx="42836">
                  <c:v>225.34399999999999</c:v>
                </c:pt>
                <c:pt idx="42837">
                  <c:v>225.39</c:v>
                </c:pt>
                <c:pt idx="42838">
                  <c:v>225.428</c:v>
                </c:pt>
                <c:pt idx="42839">
                  <c:v>225.459</c:v>
                </c:pt>
                <c:pt idx="42840">
                  <c:v>225.483</c:v>
                </c:pt>
                <c:pt idx="42841">
                  <c:v>225.50299999999999</c:v>
                </c:pt>
                <c:pt idx="42842">
                  <c:v>225.517</c:v>
                </c:pt>
                <c:pt idx="42843">
                  <c:v>225.52699999999999</c:v>
                </c:pt>
                <c:pt idx="42844">
                  <c:v>225.53299999999999</c:v>
                </c:pt>
                <c:pt idx="42845">
                  <c:v>225.536</c:v>
                </c:pt>
                <c:pt idx="42846">
                  <c:v>225.536</c:v>
                </c:pt>
                <c:pt idx="42847">
                  <c:v>225.53299999999999</c:v>
                </c:pt>
                <c:pt idx="42848">
                  <c:v>225.52799999999999</c:v>
                </c:pt>
                <c:pt idx="42849">
                  <c:v>225.52</c:v>
                </c:pt>
                <c:pt idx="42850">
                  <c:v>225.511</c:v>
                </c:pt>
                <c:pt idx="42851">
                  <c:v>225.499</c:v>
                </c:pt>
                <c:pt idx="42852">
                  <c:v>225.48599999999999</c:v>
                </c:pt>
                <c:pt idx="42853">
                  <c:v>225.47200000000001</c:v>
                </c:pt>
                <c:pt idx="42854">
                  <c:v>225.45699999999999</c:v>
                </c:pt>
                <c:pt idx="42855">
                  <c:v>225.44</c:v>
                </c:pt>
                <c:pt idx="42856">
                  <c:v>225.423</c:v>
                </c:pt>
                <c:pt idx="42857">
                  <c:v>225.404</c:v>
                </c:pt>
                <c:pt idx="42858">
                  <c:v>225.38499999999999</c:v>
                </c:pt>
                <c:pt idx="42859">
                  <c:v>225.36500000000001</c:v>
                </c:pt>
                <c:pt idx="42860">
                  <c:v>225.345</c:v>
                </c:pt>
                <c:pt idx="42861">
                  <c:v>225.32400000000001</c:v>
                </c:pt>
                <c:pt idx="42862">
                  <c:v>225.303</c:v>
                </c:pt>
                <c:pt idx="42863">
                  <c:v>225.28200000000001</c:v>
                </c:pt>
                <c:pt idx="42864">
                  <c:v>225.26</c:v>
                </c:pt>
                <c:pt idx="42865">
                  <c:v>225.239</c:v>
                </c:pt>
                <c:pt idx="42866">
                  <c:v>225.21700000000001</c:v>
                </c:pt>
                <c:pt idx="42867">
                  <c:v>225.19499999999999</c:v>
                </c:pt>
                <c:pt idx="42868">
                  <c:v>225.173</c:v>
                </c:pt>
                <c:pt idx="42869">
                  <c:v>225.15100000000001</c:v>
                </c:pt>
                <c:pt idx="42870">
                  <c:v>225.12899999999999</c:v>
                </c:pt>
                <c:pt idx="42871">
                  <c:v>203.33500000000001</c:v>
                </c:pt>
                <c:pt idx="42872">
                  <c:v>149.31100000000001</c:v>
                </c:pt>
                <c:pt idx="42873">
                  <c:v>65.653300000000002</c:v>
                </c:pt>
                <c:pt idx="42874">
                  <c:v>-46.241700000000002</c:v>
                </c:pt>
                <c:pt idx="42875">
                  <c:v>-94.510999999999996</c:v>
                </c:pt>
                <c:pt idx="42876">
                  <c:v>-94.485399999999998</c:v>
                </c:pt>
                <c:pt idx="42877">
                  <c:v>-94.463800000000006</c:v>
                </c:pt>
                <c:pt idx="42878">
                  <c:v>-94.445700000000002</c:v>
                </c:pt>
                <c:pt idx="42879">
                  <c:v>-94.430499999999995</c:v>
                </c:pt>
                <c:pt idx="42880">
                  <c:v>-94.417900000000003</c:v>
                </c:pt>
                <c:pt idx="42881">
                  <c:v>-94.407499999999999</c:v>
                </c:pt>
                <c:pt idx="42882">
                  <c:v>-94.398899999999998</c:v>
                </c:pt>
                <c:pt idx="42883">
                  <c:v>-94.391999999999996</c:v>
                </c:pt>
                <c:pt idx="42884">
                  <c:v>-94.386600000000001</c:v>
                </c:pt>
                <c:pt idx="42885">
                  <c:v>-94.382400000000004</c:v>
                </c:pt>
                <c:pt idx="42886">
                  <c:v>-94.379300000000001</c:v>
                </c:pt>
                <c:pt idx="42887">
                  <c:v>-94.377300000000005</c:v>
                </c:pt>
                <c:pt idx="42888">
                  <c:v>-94.376099999999994</c:v>
                </c:pt>
                <c:pt idx="42889">
                  <c:v>-94.375799999999998</c:v>
                </c:pt>
                <c:pt idx="42890">
                  <c:v>-94.376199999999997</c:v>
                </c:pt>
                <c:pt idx="42891">
                  <c:v>-94.377300000000005</c:v>
                </c:pt>
                <c:pt idx="42892">
                  <c:v>-94.379099999999994</c:v>
                </c:pt>
                <c:pt idx="42893">
                  <c:v>-94.381600000000006</c:v>
                </c:pt>
                <c:pt idx="42894">
                  <c:v>-94.384600000000006</c:v>
                </c:pt>
                <c:pt idx="42895">
                  <c:v>-94.388099999999994</c:v>
                </c:pt>
                <c:pt idx="42896">
                  <c:v>-94.392300000000006</c:v>
                </c:pt>
                <c:pt idx="42897">
                  <c:v>-94.396900000000002</c:v>
                </c:pt>
                <c:pt idx="42898">
                  <c:v>-94.402100000000004</c:v>
                </c:pt>
                <c:pt idx="42899">
                  <c:v>-94.407799999999995</c:v>
                </c:pt>
                <c:pt idx="42900">
                  <c:v>-94.413899999999998</c:v>
                </c:pt>
                <c:pt idx="42901">
                  <c:v>-94.420500000000004</c:v>
                </c:pt>
                <c:pt idx="42902">
                  <c:v>-94.427499999999995</c:v>
                </c:pt>
                <c:pt idx="42903">
                  <c:v>-94.434899999999999</c:v>
                </c:pt>
                <c:pt idx="42904">
                  <c:v>-94.442700000000002</c:v>
                </c:pt>
                <c:pt idx="42905">
                  <c:v>-94.450900000000004</c:v>
                </c:pt>
                <c:pt idx="42906">
                  <c:v>-94.459299999999999</c:v>
                </c:pt>
                <c:pt idx="42907">
                  <c:v>-94.468100000000007</c:v>
                </c:pt>
                <c:pt idx="42908">
                  <c:v>-94.477099999999993</c:v>
                </c:pt>
                <c:pt idx="42909">
                  <c:v>-94.486199999999997</c:v>
                </c:pt>
                <c:pt idx="42910">
                  <c:v>-94.495500000000007</c:v>
                </c:pt>
                <c:pt idx="42911">
                  <c:v>-94.504999999999995</c:v>
                </c:pt>
                <c:pt idx="42912">
                  <c:v>-94.514399999999995</c:v>
                </c:pt>
                <c:pt idx="42913">
                  <c:v>-75.374899999999997</c:v>
                </c:pt>
                <c:pt idx="42914">
                  <c:v>-28.863499999999998</c:v>
                </c:pt>
                <c:pt idx="42915">
                  <c:v>50.569899999999997</c:v>
                </c:pt>
                <c:pt idx="42916">
                  <c:v>176.322</c:v>
                </c:pt>
                <c:pt idx="42917">
                  <c:v>225.13900000000001</c:v>
                </c:pt>
                <c:pt idx="42918">
                  <c:v>225.20099999999999</c:v>
                </c:pt>
                <c:pt idx="42919">
                  <c:v>225.25299999999999</c:v>
                </c:pt>
                <c:pt idx="42920">
                  <c:v>225.29599999999999</c:v>
                </c:pt>
                <c:pt idx="42921">
                  <c:v>225.33199999999999</c:v>
                </c:pt>
                <c:pt idx="42922">
                  <c:v>225.36099999999999</c:v>
                </c:pt>
                <c:pt idx="42923">
                  <c:v>225.38499999999999</c:v>
                </c:pt>
                <c:pt idx="42924">
                  <c:v>225.40299999999999</c:v>
                </c:pt>
                <c:pt idx="42925">
                  <c:v>225.417</c:v>
                </c:pt>
                <c:pt idx="42926">
                  <c:v>225.42699999999999</c:v>
                </c:pt>
                <c:pt idx="42927">
                  <c:v>225.43299999999999</c:v>
                </c:pt>
                <c:pt idx="42928">
                  <c:v>225.43600000000001</c:v>
                </c:pt>
                <c:pt idx="42929">
                  <c:v>225.43600000000001</c:v>
                </c:pt>
                <c:pt idx="42930">
                  <c:v>225.434</c:v>
                </c:pt>
                <c:pt idx="42931">
                  <c:v>225.429</c:v>
                </c:pt>
                <c:pt idx="42932">
                  <c:v>225.42099999999999</c:v>
                </c:pt>
                <c:pt idx="42933">
                  <c:v>225.41200000000001</c:v>
                </c:pt>
                <c:pt idx="42934">
                  <c:v>225.40199999999999</c:v>
                </c:pt>
                <c:pt idx="42935">
                  <c:v>225.38900000000001</c:v>
                </c:pt>
                <c:pt idx="42936">
                  <c:v>225.375</c:v>
                </c:pt>
                <c:pt idx="42937">
                  <c:v>225.36</c:v>
                </c:pt>
                <c:pt idx="42938">
                  <c:v>225.34299999999999</c:v>
                </c:pt>
                <c:pt idx="42939">
                  <c:v>225.32599999999999</c:v>
                </c:pt>
                <c:pt idx="42940">
                  <c:v>225.30799999999999</c:v>
                </c:pt>
                <c:pt idx="42941">
                  <c:v>225.28800000000001</c:v>
                </c:pt>
                <c:pt idx="42942">
                  <c:v>225.26900000000001</c:v>
                </c:pt>
                <c:pt idx="42943">
                  <c:v>225.24799999999999</c:v>
                </c:pt>
                <c:pt idx="42944">
                  <c:v>225.227</c:v>
                </c:pt>
                <c:pt idx="42945">
                  <c:v>225.20500000000001</c:v>
                </c:pt>
                <c:pt idx="42946">
                  <c:v>225.18299999999999</c:v>
                </c:pt>
                <c:pt idx="42947">
                  <c:v>225.161</c:v>
                </c:pt>
                <c:pt idx="42948">
                  <c:v>225.13900000000001</c:v>
                </c:pt>
                <c:pt idx="42949">
                  <c:v>225.11600000000001</c:v>
                </c:pt>
                <c:pt idx="42950">
                  <c:v>225.09399999999999</c:v>
                </c:pt>
                <c:pt idx="42951">
                  <c:v>225.071</c:v>
                </c:pt>
                <c:pt idx="42952">
                  <c:v>225.048</c:v>
                </c:pt>
                <c:pt idx="42953">
                  <c:v>225.02600000000001</c:v>
                </c:pt>
                <c:pt idx="42954">
                  <c:v>225.00299999999999</c:v>
                </c:pt>
                <c:pt idx="42955">
                  <c:v>224.98099999999999</c:v>
                </c:pt>
                <c:pt idx="42956">
                  <c:v>224.959</c:v>
                </c:pt>
                <c:pt idx="42957">
                  <c:v>224.93700000000001</c:v>
                </c:pt>
                <c:pt idx="42958">
                  <c:v>190.84200000000001</c:v>
                </c:pt>
                <c:pt idx="42959">
                  <c:v>125.511</c:v>
                </c:pt>
                <c:pt idx="42960">
                  <c:v>31.554200000000002</c:v>
                </c:pt>
                <c:pt idx="42961">
                  <c:v>-89.749600000000001</c:v>
                </c:pt>
                <c:pt idx="42962">
                  <c:v>-94.424700000000001</c:v>
                </c:pt>
                <c:pt idx="42963">
                  <c:v>-94.4011</c:v>
                </c:pt>
                <c:pt idx="42964">
                  <c:v>-94.381500000000003</c:v>
                </c:pt>
                <c:pt idx="42965">
                  <c:v>-94.365200000000002</c:v>
                </c:pt>
                <c:pt idx="42966">
                  <c:v>-94.351699999999994</c:v>
                </c:pt>
                <c:pt idx="42967">
                  <c:v>-94.340800000000002</c:v>
                </c:pt>
                <c:pt idx="42968">
                  <c:v>-94.331900000000005</c:v>
                </c:pt>
                <c:pt idx="42969">
                  <c:v>-94.325000000000003</c:v>
                </c:pt>
                <c:pt idx="42970">
                  <c:v>-94.319599999999994</c:v>
                </c:pt>
                <c:pt idx="42971">
                  <c:v>-94.315799999999996</c:v>
                </c:pt>
                <c:pt idx="42972">
                  <c:v>-94.313199999999995</c:v>
                </c:pt>
                <c:pt idx="42973">
                  <c:v>-94.311800000000005</c:v>
                </c:pt>
                <c:pt idx="42974">
                  <c:v>-94.311400000000006</c:v>
                </c:pt>
                <c:pt idx="42975">
                  <c:v>-94.311999999999998</c:v>
                </c:pt>
                <c:pt idx="42976">
                  <c:v>-94.313400000000001</c:v>
                </c:pt>
                <c:pt idx="42977">
                  <c:v>-94.315600000000003</c:v>
                </c:pt>
                <c:pt idx="42978">
                  <c:v>-94.318600000000004</c:v>
                </c:pt>
                <c:pt idx="42979">
                  <c:v>-94.322199999999995</c:v>
                </c:pt>
                <c:pt idx="42980">
                  <c:v>-94.326499999999996</c:v>
                </c:pt>
                <c:pt idx="42981">
                  <c:v>-94.331400000000002</c:v>
                </c:pt>
                <c:pt idx="42982">
                  <c:v>-94.3369</c:v>
                </c:pt>
                <c:pt idx="42983">
                  <c:v>-94.3429</c:v>
                </c:pt>
                <c:pt idx="42984">
                  <c:v>-94.349500000000006</c:v>
                </c:pt>
                <c:pt idx="42985">
                  <c:v>-94.356499999999997</c:v>
                </c:pt>
                <c:pt idx="42986">
                  <c:v>-94.364099999999993</c:v>
                </c:pt>
                <c:pt idx="42987">
                  <c:v>-94.372100000000003</c:v>
                </c:pt>
                <c:pt idx="42988">
                  <c:v>-94.380399999999995</c:v>
                </c:pt>
                <c:pt idx="42989">
                  <c:v>-94.389200000000002</c:v>
                </c:pt>
                <c:pt idx="42990">
                  <c:v>-94.398399999999995</c:v>
                </c:pt>
                <c:pt idx="42991">
                  <c:v>-94.407799999999995</c:v>
                </c:pt>
                <c:pt idx="42992">
                  <c:v>-94.417599999999993</c:v>
                </c:pt>
                <c:pt idx="42993">
                  <c:v>-94.427599999999998</c:v>
                </c:pt>
                <c:pt idx="42994">
                  <c:v>-94.437700000000007</c:v>
                </c:pt>
                <c:pt idx="42995">
                  <c:v>-94.448099999999997</c:v>
                </c:pt>
                <c:pt idx="42996">
                  <c:v>-94.458500000000001</c:v>
                </c:pt>
                <c:pt idx="42997">
                  <c:v>-94.468999999999994</c:v>
                </c:pt>
                <c:pt idx="42998">
                  <c:v>-88.020700000000005</c:v>
                </c:pt>
                <c:pt idx="42999">
                  <c:v>-56.9771</c:v>
                </c:pt>
                <c:pt idx="43000">
                  <c:v>1.5328200000000001</c:v>
                </c:pt>
                <c:pt idx="43001">
                  <c:v>95.384500000000003</c:v>
                </c:pt>
                <c:pt idx="43002">
                  <c:v>225.018</c:v>
                </c:pt>
                <c:pt idx="43003">
                  <c:v>225.08799999999999</c:v>
                </c:pt>
                <c:pt idx="43004">
                  <c:v>225.148</c:v>
                </c:pt>
                <c:pt idx="43005">
                  <c:v>225.19800000000001</c:v>
                </c:pt>
                <c:pt idx="43006">
                  <c:v>225.24</c:v>
                </c:pt>
                <c:pt idx="43007">
                  <c:v>225.27600000000001</c:v>
                </c:pt>
                <c:pt idx="43008">
                  <c:v>225.30500000000001</c:v>
                </c:pt>
                <c:pt idx="43009">
                  <c:v>225.328</c:v>
                </c:pt>
                <c:pt idx="43010">
                  <c:v>225.34700000000001</c:v>
                </c:pt>
                <c:pt idx="43011">
                  <c:v>225.36199999999999</c:v>
                </c:pt>
                <c:pt idx="43012">
                  <c:v>225.37299999999999</c:v>
                </c:pt>
                <c:pt idx="43013">
                  <c:v>225.38</c:v>
                </c:pt>
                <c:pt idx="43014">
                  <c:v>225.38499999999999</c:v>
                </c:pt>
                <c:pt idx="43015">
                  <c:v>225.387</c:v>
                </c:pt>
                <c:pt idx="43016">
                  <c:v>225.386</c:v>
                </c:pt>
                <c:pt idx="43017">
                  <c:v>225.38300000000001</c:v>
                </c:pt>
                <c:pt idx="43018">
                  <c:v>225.37799999999999</c:v>
                </c:pt>
                <c:pt idx="43019">
                  <c:v>225.37100000000001</c:v>
                </c:pt>
                <c:pt idx="43020">
                  <c:v>225.363</c:v>
                </c:pt>
                <c:pt idx="43021">
                  <c:v>225.35300000000001</c:v>
                </c:pt>
                <c:pt idx="43022">
                  <c:v>225.34200000000001</c:v>
                </c:pt>
                <c:pt idx="43023">
                  <c:v>225.33</c:v>
                </c:pt>
                <c:pt idx="43024">
                  <c:v>225.31700000000001</c:v>
                </c:pt>
                <c:pt idx="43025">
                  <c:v>225.30199999999999</c:v>
                </c:pt>
                <c:pt idx="43026">
                  <c:v>225.28700000000001</c:v>
                </c:pt>
                <c:pt idx="43027">
                  <c:v>225.27099999999999</c:v>
                </c:pt>
                <c:pt idx="43028">
                  <c:v>225.255</c:v>
                </c:pt>
                <c:pt idx="43029">
                  <c:v>225.238</c:v>
                </c:pt>
                <c:pt idx="43030">
                  <c:v>225.22</c:v>
                </c:pt>
                <c:pt idx="43031">
                  <c:v>225.202</c:v>
                </c:pt>
                <c:pt idx="43032">
                  <c:v>225.184</c:v>
                </c:pt>
                <c:pt idx="43033">
                  <c:v>225.166</c:v>
                </c:pt>
                <c:pt idx="43034">
                  <c:v>225.14699999999999</c:v>
                </c:pt>
                <c:pt idx="43035">
                  <c:v>225.12799999999999</c:v>
                </c:pt>
                <c:pt idx="43036">
                  <c:v>225.10900000000001</c:v>
                </c:pt>
                <c:pt idx="43037">
                  <c:v>225.09</c:v>
                </c:pt>
                <c:pt idx="43038">
                  <c:v>225.071</c:v>
                </c:pt>
                <c:pt idx="43039">
                  <c:v>225.05199999999999</c:v>
                </c:pt>
                <c:pt idx="43040">
                  <c:v>215.185</c:v>
                </c:pt>
                <c:pt idx="43041">
                  <c:v>169.827</c:v>
                </c:pt>
                <c:pt idx="43042">
                  <c:v>92.262699999999995</c:v>
                </c:pt>
                <c:pt idx="43043">
                  <c:v>-15.219099999999999</c:v>
                </c:pt>
                <c:pt idx="43044">
                  <c:v>-94.49</c:v>
                </c:pt>
                <c:pt idx="43045">
                  <c:v>-94.464299999999994</c:v>
                </c:pt>
                <c:pt idx="43046">
                  <c:v>-94.442899999999995</c:v>
                </c:pt>
                <c:pt idx="43047">
                  <c:v>-94.4251</c:v>
                </c:pt>
                <c:pt idx="43048">
                  <c:v>-94.410399999999996</c:v>
                </c:pt>
                <c:pt idx="43049">
                  <c:v>-94.398200000000003</c:v>
                </c:pt>
                <c:pt idx="43050">
                  <c:v>-94.388400000000004</c:v>
                </c:pt>
                <c:pt idx="43051">
                  <c:v>-94.380499999999998</c:v>
                </c:pt>
                <c:pt idx="43052">
                  <c:v>-94.374300000000005</c:v>
                </c:pt>
                <c:pt idx="43053">
                  <c:v>-94.369600000000005</c:v>
                </c:pt>
                <c:pt idx="43054">
                  <c:v>-94.366200000000006</c:v>
                </c:pt>
                <c:pt idx="43055">
                  <c:v>-94.364000000000004</c:v>
                </c:pt>
                <c:pt idx="43056">
                  <c:v>-94.362799999999993</c:v>
                </c:pt>
                <c:pt idx="43057">
                  <c:v>-94.362499999999997</c:v>
                </c:pt>
                <c:pt idx="43058">
                  <c:v>-94.363100000000003</c:v>
                </c:pt>
                <c:pt idx="43059">
                  <c:v>-94.364400000000003</c:v>
                </c:pt>
                <c:pt idx="43060">
                  <c:v>-94.366399999999999</c:v>
                </c:pt>
                <c:pt idx="43061">
                  <c:v>-94.369100000000003</c:v>
                </c:pt>
                <c:pt idx="43062">
                  <c:v>-94.372500000000002</c:v>
                </c:pt>
                <c:pt idx="43063">
                  <c:v>-94.376400000000004</c:v>
                </c:pt>
                <c:pt idx="43064">
                  <c:v>-94.380899999999997</c:v>
                </c:pt>
                <c:pt idx="43065">
                  <c:v>-94.385900000000007</c:v>
                </c:pt>
                <c:pt idx="43066">
                  <c:v>-94.391499999999994</c:v>
                </c:pt>
                <c:pt idx="43067">
                  <c:v>-94.397599999999997</c:v>
                </c:pt>
                <c:pt idx="43068">
                  <c:v>-94.4041</c:v>
                </c:pt>
                <c:pt idx="43069">
                  <c:v>-94.411199999999994</c:v>
                </c:pt>
                <c:pt idx="43070">
                  <c:v>-94.418700000000001</c:v>
                </c:pt>
                <c:pt idx="43071">
                  <c:v>-94.426599999999993</c:v>
                </c:pt>
                <c:pt idx="43072">
                  <c:v>-94.435000000000002</c:v>
                </c:pt>
                <c:pt idx="43073">
                  <c:v>-94.443700000000007</c:v>
                </c:pt>
                <c:pt idx="43074">
                  <c:v>-94.452799999999996</c:v>
                </c:pt>
                <c:pt idx="43075">
                  <c:v>-94.462199999999996</c:v>
                </c:pt>
                <c:pt idx="43076">
                  <c:v>-94.471999999999994</c:v>
                </c:pt>
                <c:pt idx="43077">
                  <c:v>-94.481899999999996</c:v>
                </c:pt>
                <c:pt idx="43078">
                  <c:v>-94.492099999999994</c:v>
                </c:pt>
                <c:pt idx="43079">
                  <c:v>-94.502399999999994</c:v>
                </c:pt>
                <c:pt idx="43080">
                  <c:v>-94.512900000000002</c:v>
                </c:pt>
                <c:pt idx="43081">
                  <c:v>-94.523399999999995</c:v>
                </c:pt>
                <c:pt idx="43082">
                  <c:v>-94.534000000000006</c:v>
                </c:pt>
                <c:pt idx="43083">
                  <c:v>-94.544499999999999</c:v>
                </c:pt>
                <c:pt idx="43084">
                  <c:v>-94.555000000000007</c:v>
                </c:pt>
                <c:pt idx="43085">
                  <c:v>-75.195899999999995</c:v>
                </c:pt>
                <c:pt idx="43086">
                  <c:v>-29.440999999999999</c:v>
                </c:pt>
                <c:pt idx="43087">
                  <c:v>47.741999999999997</c:v>
                </c:pt>
                <c:pt idx="43088">
                  <c:v>168.685</c:v>
                </c:pt>
                <c:pt idx="43089">
                  <c:v>225.24100000000001</c:v>
                </c:pt>
                <c:pt idx="43090">
                  <c:v>225.304</c:v>
                </c:pt>
                <c:pt idx="43091">
                  <c:v>225.357</c:v>
                </c:pt>
                <c:pt idx="43092">
                  <c:v>225.4</c:v>
                </c:pt>
                <c:pt idx="43093">
                  <c:v>225.43600000000001</c:v>
                </c:pt>
                <c:pt idx="43094">
                  <c:v>225.465</c:v>
                </c:pt>
                <c:pt idx="43095">
                  <c:v>225.489</c:v>
                </c:pt>
                <c:pt idx="43096">
                  <c:v>225.506</c:v>
                </c:pt>
                <c:pt idx="43097">
                  <c:v>225.52</c:v>
                </c:pt>
                <c:pt idx="43098">
                  <c:v>225.529</c:v>
                </c:pt>
                <c:pt idx="43099">
                  <c:v>225.53399999999999</c:v>
                </c:pt>
                <c:pt idx="43100">
                  <c:v>225.536</c:v>
                </c:pt>
                <c:pt idx="43101">
                  <c:v>225.535</c:v>
                </c:pt>
                <c:pt idx="43102">
                  <c:v>225.53100000000001</c:v>
                </c:pt>
                <c:pt idx="43103">
                  <c:v>225.52500000000001</c:v>
                </c:pt>
                <c:pt idx="43104">
                  <c:v>225.51599999999999</c:v>
                </c:pt>
                <c:pt idx="43105">
                  <c:v>225.506</c:v>
                </c:pt>
                <c:pt idx="43106">
                  <c:v>225.494</c:v>
                </c:pt>
                <c:pt idx="43107">
                  <c:v>225.48099999999999</c:v>
                </c:pt>
                <c:pt idx="43108">
                  <c:v>225.46600000000001</c:v>
                </c:pt>
                <c:pt idx="43109">
                  <c:v>225.45</c:v>
                </c:pt>
                <c:pt idx="43110">
                  <c:v>225.43299999999999</c:v>
                </c:pt>
                <c:pt idx="43111">
                  <c:v>225.41499999999999</c:v>
                </c:pt>
                <c:pt idx="43112">
                  <c:v>225.39599999999999</c:v>
                </c:pt>
                <c:pt idx="43113">
                  <c:v>225.37700000000001</c:v>
                </c:pt>
                <c:pt idx="43114">
                  <c:v>225.357</c:v>
                </c:pt>
                <c:pt idx="43115">
                  <c:v>225.33600000000001</c:v>
                </c:pt>
                <c:pt idx="43116">
                  <c:v>225.316</c:v>
                </c:pt>
                <c:pt idx="43117">
                  <c:v>225.29400000000001</c:v>
                </c:pt>
                <c:pt idx="43118">
                  <c:v>225.273</c:v>
                </c:pt>
                <c:pt idx="43119">
                  <c:v>225.251</c:v>
                </c:pt>
                <c:pt idx="43120">
                  <c:v>225.22900000000001</c:v>
                </c:pt>
                <c:pt idx="43121">
                  <c:v>225.20699999999999</c:v>
                </c:pt>
                <c:pt idx="43122">
                  <c:v>225.185</c:v>
                </c:pt>
                <c:pt idx="43123">
                  <c:v>225.16300000000001</c:v>
                </c:pt>
                <c:pt idx="43124">
                  <c:v>225.14099999999999</c:v>
                </c:pt>
                <c:pt idx="43125">
                  <c:v>225.12</c:v>
                </c:pt>
                <c:pt idx="43126">
                  <c:v>206.298</c:v>
                </c:pt>
                <c:pt idx="43127">
                  <c:v>155.047</c:v>
                </c:pt>
                <c:pt idx="43128">
                  <c:v>74.052999999999997</c:v>
                </c:pt>
                <c:pt idx="43129">
                  <c:v>-35.206499999999998</c:v>
                </c:pt>
                <c:pt idx="43130">
                  <c:v>-94.508899999999997</c:v>
                </c:pt>
                <c:pt idx="43131">
                  <c:v>-94.482900000000001</c:v>
                </c:pt>
                <c:pt idx="43132">
                  <c:v>-94.461100000000002</c:v>
                </c:pt>
                <c:pt idx="43133">
                  <c:v>-94.442800000000005</c:v>
                </c:pt>
                <c:pt idx="43134">
                  <c:v>-94.427499999999995</c:v>
                </c:pt>
                <c:pt idx="43135">
                  <c:v>-94.4148</c:v>
                </c:pt>
                <c:pt idx="43136">
                  <c:v>-94.404300000000006</c:v>
                </c:pt>
                <c:pt idx="43137">
                  <c:v>-94.395700000000005</c:v>
                </c:pt>
                <c:pt idx="43138">
                  <c:v>-94.3887</c:v>
                </c:pt>
                <c:pt idx="43139">
                  <c:v>-94.383300000000006</c:v>
                </c:pt>
                <c:pt idx="43140">
                  <c:v>-94.379099999999994</c:v>
                </c:pt>
                <c:pt idx="43141">
                  <c:v>-94.376000000000005</c:v>
                </c:pt>
                <c:pt idx="43142">
                  <c:v>-94.373999999999995</c:v>
                </c:pt>
                <c:pt idx="43143">
                  <c:v>-94.372799999999998</c:v>
                </c:pt>
                <c:pt idx="43144">
                  <c:v>-94.372500000000002</c:v>
                </c:pt>
                <c:pt idx="43145">
                  <c:v>-94.372900000000001</c:v>
                </c:pt>
                <c:pt idx="43146">
                  <c:v>-94.374099999999999</c:v>
                </c:pt>
                <c:pt idx="43147">
                  <c:v>-94.375799999999998</c:v>
                </c:pt>
                <c:pt idx="43148">
                  <c:v>-94.378299999999996</c:v>
                </c:pt>
                <c:pt idx="43149">
                  <c:v>-94.381200000000007</c:v>
                </c:pt>
                <c:pt idx="43150">
                  <c:v>-94.384799999999998</c:v>
                </c:pt>
                <c:pt idx="43151">
                  <c:v>-94.388800000000003</c:v>
                </c:pt>
                <c:pt idx="43152">
                  <c:v>-94.3934</c:v>
                </c:pt>
                <c:pt idx="43153">
                  <c:v>-94.398499999999999</c:v>
                </c:pt>
                <c:pt idx="43154">
                  <c:v>-94.4041</c:v>
                </c:pt>
                <c:pt idx="43155">
                  <c:v>-94.4101</c:v>
                </c:pt>
                <c:pt idx="43156">
                  <c:v>-94.416600000000003</c:v>
                </c:pt>
                <c:pt idx="43157">
                  <c:v>-94.423500000000004</c:v>
                </c:pt>
                <c:pt idx="43158">
                  <c:v>-94.430800000000005</c:v>
                </c:pt>
                <c:pt idx="43159">
                  <c:v>-94.438400000000001</c:v>
                </c:pt>
                <c:pt idx="43160">
                  <c:v>-94.446399999999997</c:v>
                </c:pt>
                <c:pt idx="43161">
                  <c:v>-94.454700000000003</c:v>
                </c:pt>
                <c:pt idx="43162">
                  <c:v>-94.463300000000004</c:v>
                </c:pt>
                <c:pt idx="43163">
                  <c:v>-94.472099999999998</c:v>
                </c:pt>
                <c:pt idx="43164">
                  <c:v>-94.481099999999998</c:v>
                </c:pt>
                <c:pt idx="43165">
                  <c:v>-94.490300000000005</c:v>
                </c:pt>
                <c:pt idx="43166">
                  <c:v>-94.499499999999998</c:v>
                </c:pt>
                <c:pt idx="43167">
                  <c:v>-93.795900000000003</c:v>
                </c:pt>
                <c:pt idx="43168">
                  <c:v>-67.253</c:v>
                </c:pt>
                <c:pt idx="43169">
                  <c:v>-12.5571</c:v>
                </c:pt>
                <c:pt idx="43170">
                  <c:v>77.361699999999999</c:v>
                </c:pt>
                <c:pt idx="43171">
                  <c:v>219.054</c:v>
                </c:pt>
                <c:pt idx="43172">
                  <c:v>225.13800000000001</c:v>
                </c:pt>
                <c:pt idx="43173">
                  <c:v>225.197</c:v>
                </c:pt>
                <c:pt idx="43174">
                  <c:v>225.24600000000001</c:v>
                </c:pt>
                <c:pt idx="43175">
                  <c:v>225.28700000000001</c:v>
                </c:pt>
                <c:pt idx="43176">
                  <c:v>225.321</c:v>
                </c:pt>
                <c:pt idx="43177">
                  <c:v>225.34800000000001</c:v>
                </c:pt>
                <c:pt idx="43178">
                  <c:v>225.37</c:v>
                </c:pt>
                <c:pt idx="43179">
                  <c:v>225.38800000000001</c:v>
                </c:pt>
                <c:pt idx="43180">
                  <c:v>225.4</c:v>
                </c:pt>
                <c:pt idx="43181">
                  <c:v>225.40899999999999</c:v>
                </c:pt>
                <c:pt idx="43182">
                  <c:v>225.41499999999999</c:v>
                </c:pt>
                <c:pt idx="43183">
                  <c:v>225.417</c:v>
                </c:pt>
                <c:pt idx="43184">
                  <c:v>225.417</c:v>
                </c:pt>
                <c:pt idx="43185">
                  <c:v>225.41399999999999</c:v>
                </c:pt>
                <c:pt idx="43186">
                  <c:v>225.40899999999999</c:v>
                </c:pt>
                <c:pt idx="43187">
                  <c:v>225.40100000000001</c:v>
                </c:pt>
                <c:pt idx="43188">
                  <c:v>225.392</c:v>
                </c:pt>
                <c:pt idx="43189">
                  <c:v>225.381</c:v>
                </c:pt>
                <c:pt idx="43190">
                  <c:v>225.369</c:v>
                </c:pt>
                <c:pt idx="43191">
                  <c:v>225.35499999999999</c:v>
                </c:pt>
                <c:pt idx="43192">
                  <c:v>225.34</c:v>
                </c:pt>
                <c:pt idx="43193">
                  <c:v>225.32400000000001</c:v>
                </c:pt>
                <c:pt idx="43194">
                  <c:v>225.30600000000001</c:v>
                </c:pt>
                <c:pt idx="43195">
                  <c:v>225.28800000000001</c:v>
                </c:pt>
                <c:pt idx="43196">
                  <c:v>225.26900000000001</c:v>
                </c:pt>
                <c:pt idx="43197">
                  <c:v>225.25</c:v>
                </c:pt>
                <c:pt idx="43198">
                  <c:v>225.23</c:v>
                </c:pt>
                <c:pt idx="43199">
                  <c:v>225.209</c:v>
                </c:pt>
                <c:pt idx="43200">
                  <c:v>225.18799999999999</c:v>
                </c:pt>
                <c:pt idx="43201">
                  <c:v>225.166</c:v>
                </c:pt>
                <c:pt idx="43202">
                  <c:v>225.14500000000001</c:v>
                </c:pt>
                <c:pt idx="43203">
                  <c:v>225.12299999999999</c:v>
                </c:pt>
                <c:pt idx="43204">
                  <c:v>225.101</c:v>
                </c:pt>
                <c:pt idx="43205">
                  <c:v>225.07900000000001</c:v>
                </c:pt>
                <c:pt idx="43206">
                  <c:v>225.05699999999999</c:v>
                </c:pt>
                <c:pt idx="43207">
                  <c:v>225.035</c:v>
                </c:pt>
                <c:pt idx="43208">
                  <c:v>225.01300000000001</c:v>
                </c:pt>
                <c:pt idx="43209">
                  <c:v>224.99100000000001</c:v>
                </c:pt>
                <c:pt idx="43210">
                  <c:v>224.97</c:v>
                </c:pt>
                <c:pt idx="43211">
                  <c:v>224.94800000000001</c:v>
                </c:pt>
                <c:pt idx="43212">
                  <c:v>217.01300000000001</c:v>
                </c:pt>
                <c:pt idx="43213">
                  <c:v>174.63300000000001</c:v>
                </c:pt>
                <c:pt idx="43214">
                  <c:v>101.226</c:v>
                </c:pt>
                <c:pt idx="43215">
                  <c:v>-0.97165100000000004</c:v>
                </c:pt>
                <c:pt idx="43216">
                  <c:v>-94.444299999999998</c:v>
                </c:pt>
                <c:pt idx="43217">
                  <c:v>-94.4178</c:v>
                </c:pt>
                <c:pt idx="43218">
                  <c:v>-94.395499999999998</c:v>
                </c:pt>
                <c:pt idx="43219">
                  <c:v>-94.376999999999995</c:v>
                </c:pt>
                <c:pt idx="43220">
                  <c:v>-94.361699999999999</c:v>
                </c:pt>
                <c:pt idx="43221">
                  <c:v>-94.349100000000007</c:v>
                </c:pt>
                <c:pt idx="43222">
                  <c:v>-94.338899999999995</c:v>
                </c:pt>
                <c:pt idx="43223">
                  <c:v>-94.330699999999993</c:v>
                </c:pt>
                <c:pt idx="43224">
                  <c:v>-94.324399999999997</c:v>
                </c:pt>
                <c:pt idx="43225">
                  <c:v>-94.319599999999994</c:v>
                </c:pt>
                <c:pt idx="43226">
                  <c:v>-94.316199999999995</c:v>
                </c:pt>
                <c:pt idx="43227">
                  <c:v>-94.314099999999996</c:v>
                </c:pt>
                <c:pt idx="43228">
                  <c:v>-94.313000000000002</c:v>
                </c:pt>
                <c:pt idx="43229">
                  <c:v>-94.313000000000002</c:v>
                </c:pt>
                <c:pt idx="43230">
                  <c:v>-94.313800000000001</c:v>
                </c:pt>
                <c:pt idx="43231">
                  <c:v>-94.3155</c:v>
                </c:pt>
                <c:pt idx="43232">
                  <c:v>-94.317999999999998</c:v>
                </c:pt>
                <c:pt idx="43233">
                  <c:v>-94.321100000000001</c:v>
                </c:pt>
                <c:pt idx="43234">
                  <c:v>-94.3249</c:v>
                </c:pt>
                <c:pt idx="43235">
                  <c:v>-94.329400000000007</c:v>
                </c:pt>
                <c:pt idx="43236">
                  <c:v>-94.334400000000002</c:v>
                </c:pt>
                <c:pt idx="43237">
                  <c:v>-94.34</c:v>
                </c:pt>
                <c:pt idx="43238">
                  <c:v>-94.346100000000007</c:v>
                </c:pt>
                <c:pt idx="43239">
                  <c:v>-94.352800000000002</c:v>
                </c:pt>
                <c:pt idx="43240">
                  <c:v>-94.359899999999996</c:v>
                </c:pt>
                <c:pt idx="43241">
                  <c:v>-94.367599999999996</c:v>
                </c:pt>
                <c:pt idx="43242">
                  <c:v>-94.375600000000006</c:v>
                </c:pt>
                <c:pt idx="43243">
                  <c:v>-94.384100000000004</c:v>
                </c:pt>
                <c:pt idx="43244">
                  <c:v>-94.392899999999997</c:v>
                </c:pt>
                <c:pt idx="43245">
                  <c:v>-94.402100000000004</c:v>
                </c:pt>
                <c:pt idx="43246">
                  <c:v>-94.411699999999996</c:v>
                </c:pt>
                <c:pt idx="43247">
                  <c:v>-94.421499999999995</c:v>
                </c:pt>
                <c:pt idx="43248">
                  <c:v>-94.4315</c:v>
                </c:pt>
                <c:pt idx="43249">
                  <c:v>-94.441800000000001</c:v>
                </c:pt>
                <c:pt idx="43250">
                  <c:v>-94.452200000000005</c:v>
                </c:pt>
                <c:pt idx="43251">
                  <c:v>-94.462699999999998</c:v>
                </c:pt>
                <c:pt idx="43252">
                  <c:v>-94.473299999999995</c:v>
                </c:pt>
                <c:pt idx="43253">
                  <c:v>-90.681399999999996</c:v>
                </c:pt>
                <c:pt idx="43254">
                  <c:v>-62.495100000000001</c:v>
                </c:pt>
                <c:pt idx="43255">
                  <c:v>-7.5119699999999998</c:v>
                </c:pt>
                <c:pt idx="43256">
                  <c:v>81.283699999999996</c:v>
                </c:pt>
                <c:pt idx="43257">
                  <c:v>219.845</c:v>
                </c:pt>
                <c:pt idx="43258">
                  <c:v>225.095</c:v>
                </c:pt>
                <c:pt idx="43259">
                  <c:v>225.155</c:v>
                </c:pt>
                <c:pt idx="43260">
                  <c:v>225.20599999999999</c:v>
                </c:pt>
                <c:pt idx="43261">
                  <c:v>225.249</c:v>
                </c:pt>
                <c:pt idx="43262">
                  <c:v>225.285</c:v>
                </c:pt>
                <c:pt idx="43263">
                  <c:v>225.315</c:v>
                </c:pt>
                <c:pt idx="43264">
                  <c:v>225.339</c:v>
                </c:pt>
                <c:pt idx="43265">
                  <c:v>225.358</c:v>
                </c:pt>
                <c:pt idx="43266">
                  <c:v>225.37299999999999</c:v>
                </c:pt>
                <c:pt idx="43267">
                  <c:v>225.38399999999999</c:v>
                </c:pt>
                <c:pt idx="43268">
                  <c:v>225.392</c:v>
                </c:pt>
                <c:pt idx="43269">
                  <c:v>225.39699999999999</c:v>
                </c:pt>
                <c:pt idx="43270">
                  <c:v>225.399</c:v>
                </c:pt>
                <c:pt idx="43271">
                  <c:v>225.398</c:v>
                </c:pt>
                <c:pt idx="43272">
                  <c:v>225.39500000000001</c:v>
                </c:pt>
                <c:pt idx="43273">
                  <c:v>225.39099999999999</c:v>
                </c:pt>
                <c:pt idx="43274">
                  <c:v>225.38399999999999</c:v>
                </c:pt>
                <c:pt idx="43275">
                  <c:v>225.376</c:v>
                </c:pt>
                <c:pt idx="43276">
                  <c:v>225.36600000000001</c:v>
                </c:pt>
                <c:pt idx="43277">
                  <c:v>225.35499999999999</c:v>
                </c:pt>
                <c:pt idx="43278">
                  <c:v>225.34299999999999</c:v>
                </c:pt>
                <c:pt idx="43279">
                  <c:v>225.33</c:v>
                </c:pt>
                <c:pt idx="43280">
                  <c:v>225.315</c:v>
                </c:pt>
                <c:pt idx="43281">
                  <c:v>225.3</c:v>
                </c:pt>
                <c:pt idx="43282">
                  <c:v>225.285</c:v>
                </c:pt>
                <c:pt idx="43283">
                  <c:v>225.268</c:v>
                </c:pt>
                <c:pt idx="43284">
                  <c:v>225.251</c:v>
                </c:pt>
                <c:pt idx="43285">
                  <c:v>225.23400000000001</c:v>
                </c:pt>
                <c:pt idx="43286">
                  <c:v>225.21600000000001</c:v>
                </c:pt>
                <c:pt idx="43287">
                  <c:v>225.19800000000001</c:v>
                </c:pt>
                <c:pt idx="43288">
                  <c:v>225.18</c:v>
                </c:pt>
                <c:pt idx="43289">
                  <c:v>225.16200000000001</c:v>
                </c:pt>
                <c:pt idx="43290">
                  <c:v>225.143</c:v>
                </c:pt>
                <c:pt idx="43291">
                  <c:v>225.124</c:v>
                </c:pt>
                <c:pt idx="43292">
                  <c:v>225.10499999999999</c:v>
                </c:pt>
                <c:pt idx="43293">
                  <c:v>225.08699999999999</c:v>
                </c:pt>
                <c:pt idx="43294">
                  <c:v>225.06800000000001</c:v>
                </c:pt>
                <c:pt idx="43295">
                  <c:v>205.93600000000001</c:v>
                </c:pt>
                <c:pt idx="43296">
                  <c:v>152.304</c:v>
                </c:pt>
                <c:pt idx="43297">
                  <c:v>67.189700000000002</c:v>
                </c:pt>
                <c:pt idx="43298">
                  <c:v>-47.458100000000002</c:v>
                </c:pt>
                <c:pt idx="43299">
                  <c:v>-94.491699999999994</c:v>
                </c:pt>
                <c:pt idx="43300">
                  <c:v>-94.467200000000005</c:v>
                </c:pt>
                <c:pt idx="43301">
                  <c:v>-94.446700000000007</c:v>
                </c:pt>
                <c:pt idx="43302">
                  <c:v>-94.429699999999997</c:v>
                </c:pt>
                <c:pt idx="43303">
                  <c:v>-94.415599999999998</c:v>
                </c:pt>
                <c:pt idx="43304">
                  <c:v>-94.403999999999996</c:v>
                </c:pt>
                <c:pt idx="43305">
                  <c:v>-94.394599999999997</c:v>
                </c:pt>
                <c:pt idx="43306">
                  <c:v>-94.387100000000004</c:v>
                </c:pt>
                <c:pt idx="43307">
                  <c:v>-94.381100000000004</c:v>
                </c:pt>
                <c:pt idx="43308">
                  <c:v>-94.376599999999996</c:v>
                </c:pt>
                <c:pt idx="43309">
                  <c:v>-94.373400000000004</c:v>
                </c:pt>
                <c:pt idx="43310">
                  <c:v>-94.371200000000002</c:v>
                </c:pt>
                <c:pt idx="43311">
                  <c:v>-94.37</c:v>
                </c:pt>
                <c:pt idx="43312">
                  <c:v>-94.369699999999995</c:v>
                </c:pt>
                <c:pt idx="43313">
                  <c:v>-94.370199999999997</c:v>
                </c:pt>
                <c:pt idx="43314">
                  <c:v>-94.371499999999997</c:v>
                </c:pt>
                <c:pt idx="43315">
                  <c:v>-94.373400000000004</c:v>
                </c:pt>
                <c:pt idx="43316">
                  <c:v>-94.375900000000001</c:v>
                </c:pt>
                <c:pt idx="43317">
                  <c:v>-94.379099999999994</c:v>
                </c:pt>
                <c:pt idx="43318">
                  <c:v>-94.382800000000003</c:v>
                </c:pt>
                <c:pt idx="43319">
                  <c:v>-94.387100000000004</c:v>
                </c:pt>
                <c:pt idx="43320">
                  <c:v>-94.391999999999996</c:v>
                </c:pt>
                <c:pt idx="43321">
                  <c:v>-94.397300000000001</c:v>
                </c:pt>
                <c:pt idx="43322">
                  <c:v>-94.403199999999998</c:v>
                </c:pt>
                <c:pt idx="43323">
                  <c:v>-94.409599999999998</c:v>
                </c:pt>
                <c:pt idx="43324">
                  <c:v>-94.416399999999996</c:v>
                </c:pt>
                <c:pt idx="43325">
                  <c:v>-94.423699999999997</c:v>
                </c:pt>
                <c:pt idx="43326">
                  <c:v>-94.431399999999996</c:v>
                </c:pt>
                <c:pt idx="43327">
                  <c:v>-94.439599999999999</c:v>
                </c:pt>
                <c:pt idx="43328">
                  <c:v>-94.448099999999997</c:v>
                </c:pt>
                <c:pt idx="43329">
                  <c:v>-94.456999999999994</c:v>
                </c:pt>
                <c:pt idx="43330">
                  <c:v>-94.466300000000004</c:v>
                </c:pt>
                <c:pt idx="43331">
                  <c:v>-94.475800000000007</c:v>
                </c:pt>
                <c:pt idx="43332">
                  <c:v>-94.485600000000005</c:v>
                </c:pt>
                <c:pt idx="43333">
                  <c:v>-94.495599999999996</c:v>
                </c:pt>
                <c:pt idx="43334">
                  <c:v>-94.505799999999994</c:v>
                </c:pt>
                <c:pt idx="43335">
                  <c:v>-94.516099999999994</c:v>
                </c:pt>
                <c:pt idx="43336">
                  <c:v>-94.526499999999999</c:v>
                </c:pt>
                <c:pt idx="43337">
                  <c:v>-94.536900000000003</c:v>
                </c:pt>
                <c:pt idx="43338">
                  <c:v>-94.547300000000007</c:v>
                </c:pt>
                <c:pt idx="43339">
                  <c:v>-93.625299999999996</c:v>
                </c:pt>
                <c:pt idx="43340">
                  <c:v>-67.332300000000004</c:v>
                </c:pt>
                <c:pt idx="43341">
                  <c:v>-13.6967</c:v>
                </c:pt>
                <c:pt idx="43342">
                  <c:v>73.760300000000001</c:v>
                </c:pt>
                <c:pt idx="43343">
                  <c:v>210.339</c:v>
                </c:pt>
                <c:pt idx="43344">
                  <c:v>225.25899999999999</c:v>
                </c:pt>
                <c:pt idx="43345">
                  <c:v>225.31899999999999</c:v>
                </c:pt>
                <c:pt idx="43346">
                  <c:v>225.369</c:v>
                </c:pt>
                <c:pt idx="43347">
                  <c:v>225.41</c:v>
                </c:pt>
                <c:pt idx="43348">
                  <c:v>225.44300000000001</c:v>
                </c:pt>
                <c:pt idx="43349">
                  <c:v>225.471</c:v>
                </c:pt>
                <c:pt idx="43350">
                  <c:v>225.49199999999999</c:v>
                </c:pt>
                <c:pt idx="43351">
                  <c:v>225.50800000000001</c:v>
                </c:pt>
                <c:pt idx="43352">
                  <c:v>225.52</c:v>
                </c:pt>
                <c:pt idx="43353">
                  <c:v>225.52799999999999</c:v>
                </c:pt>
                <c:pt idx="43354">
                  <c:v>225.53200000000001</c:v>
                </c:pt>
                <c:pt idx="43355">
                  <c:v>225.53299999999999</c:v>
                </c:pt>
                <c:pt idx="43356">
                  <c:v>225.53200000000001</c:v>
                </c:pt>
                <c:pt idx="43357">
                  <c:v>225.52699999999999</c:v>
                </c:pt>
                <c:pt idx="43358">
                  <c:v>225.52</c:v>
                </c:pt>
                <c:pt idx="43359">
                  <c:v>225.512</c:v>
                </c:pt>
                <c:pt idx="43360">
                  <c:v>225.501</c:v>
                </c:pt>
                <c:pt idx="43361">
                  <c:v>225.489</c:v>
                </c:pt>
                <c:pt idx="43362">
                  <c:v>225.47499999999999</c:v>
                </c:pt>
                <c:pt idx="43363">
                  <c:v>225.46</c:v>
                </c:pt>
                <c:pt idx="43364">
                  <c:v>225.44399999999999</c:v>
                </c:pt>
                <c:pt idx="43365">
                  <c:v>225.42599999999999</c:v>
                </c:pt>
                <c:pt idx="43366">
                  <c:v>225.40799999999999</c:v>
                </c:pt>
                <c:pt idx="43367">
                  <c:v>225.38900000000001</c:v>
                </c:pt>
                <c:pt idx="43368">
                  <c:v>225.37</c:v>
                </c:pt>
                <c:pt idx="43369">
                  <c:v>225.35</c:v>
                </c:pt>
                <c:pt idx="43370">
                  <c:v>225.32900000000001</c:v>
                </c:pt>
                <c:pt idx="43371">
                  <c:v>225.30799999999999</c:v>
                </c:pt>
                <c:pt idx="43372">
                  <c:v>225.28700000000001</c:v>
                </c:pt>
                <c:pt idx="43373">
                  <c:v>225.26499999999999</c:v>
                </c:pt>
                <c:pt idx="43374">
                  <c:v>225.24299999999999</c:v>
                </c:pt>
                <c:pt idx="43375">
                  <c:v>225.22200000000001</c:v>
                </c:pt>
                <c:pt idx="43376">
                  <c:v>225.2</c:v>
                </c:pt>
                <c:pt idx="43377">
                  <c:v>225.178</c:v>
                </c:pt>
                <c:pt idx="43378">
                  <c:v>225.15600000000001</c:v>
                </c:pt>
                <c:pt idx="43379">
                  <c:v>225.13399999999999</c:v>
                </c:pt>
                <c:pt idx="43380">
                  <c:v>225.11199999999999</c:v>
                </c:pt>
                <c:pt idx="43381">
                  <c:v>209.05799999999999</c:v>
                </c:pt>
                <c:pt idx="43382">
                  <c:v>160.39099999999999</c:v>
                </c:pt>
                <c:pt idx="43383">
                  <c:v>81.891099999999994</c:v>
                </c:pt>
                <c:pt idx="43384">
                  <c:v>-24.875</c:v>
                </c:pt>
                <c:pt idx="43385">
                  <c:v>-94.507000000000005</c:v>
                </c:pt>
                <c:pt idx="43386">
                  <c:v>-94.480699999999999</c:v>
                </c:pt>
                <c:pt idx="43387">
                  <c:v>-94.458500000000001</c:v>
                </c:pt>
                <c:pt idx="43388">
                  <c:v>-94.439899999999994</c:v>
                </c:pt>
                <c:pt idx="43389">
                  <c:v>-94.424199999999999</c:v>
                </c:pt>
                <c:pt idx="43390">
                  <c:v>-94.411199999999994</c:v>
                </c:pt>
                <c:pt idx="43391">
                  <c:v>-94.400400000000005</c:v>
                </c:pt>
                <c:pt idx="43392">
                  <c:v>-94.391599999999997</c:v>
                </c:pt>
                <c:pt idx="43393">
                  <c:v>-94.384399999999999</c:v>
                </c:pt>
                <c:pt idx="43394">
                  <c:v>-94.378699999999995</c:v>
                </c:pt>
                <c:pt idx="43395">
                  <c:v>-94.374300000000005</c:v>
                </c:pt>
                <c:pt idx="43396">
                  <c:v>-94.370999999999995</c:v>
                </c:pt>
                <c:pt idx="43397">
                  <c:v>-94.368799999999993</c:v>
                </c:pt>
                <c:pt idx="43398">
                  <c:v>-94.367500000000007</c:v>
                </c:pt>
                <c:pt idx="43399">
                  <c:v>-94.367000000000004</c:v>
                </c:pt>
                <c:pt idx="43400">
                  <c:v>-94.367199999999997</c:v>
                </c:pt>
                <c:pt idx="43401">
                  <c:v>-94.368200000000002</c:v>
                </c:pt>
                <c:pt idx="43402">
                  <c:v>-94.369900000000001</c:v>
                </c:pt>
                <c:pt idx="43403">
                  <c:v>-94.372100000000003</c:v>
                </c:pt>
                <c:pt idx="43404">
                  <c:v>-94.375</c:v>
                </c:pt>
                <c:pt idx="43405">
                  <c:v>-94.378399999999999</c:v>
                </c:pt>
                <c:pt idx="43406">
                  <c:v>-94.382400000000004</c:v>
                </c:pt>
                <c:pt idx="43407">
                  <c:v>-94.386899999999997</c:v>
                </c:pt>
                <c:pt idx="43408">
                  <c:v>-94.391999999999996</c:v>
                </c:pt>
                <c:pt idx="43409">
                  <c:v>-94.397499999999994</c:v>
                </c:pt>
                <c:pt idx="43410">
                  <c:v>-94.403499999999994</c:v>
                </c:pt>
                <c:pt idx="43411">
                  <c:v>-94.409899999999993</c:v>
                </c:pt>
                <c:pt idx="43412">
                  <c:v>-94.416700000000006</c:v>
                </c:pt>
                <c:pt idx="43413">
                  <c:v>-94.424000000000007</c:v>
                </c:pt>
                <c:pt idx="43414">
                  <c:v>-94.431700000000006</c:v>
                </c:pt>
                <c:pt idx="43415">
                  <c:v>-94.439599999999999</c:v>
                </c:pt>
                <c:pt idx="43416">
                  <c:v>-94.447900000000004</c:v>
                </c:pt>
                <c:pt idx="43417">
                  <c:v>-94.456500000000005</c:v>
                </c:pt>
                <c:pt idx="43418">
                  <c:v>-94.465299999999999</c:v>
                </c:pt>
                <c:pt idx="43419">
                  <c:v>-94.474299999999999</c:v>
                </c:pt>
                <c:pt idx="43420">
                  <c:v>-94.483500000000006</c:v>
                </c:pt>
                <c:pt idx="43421">
                  <c:v>-94.492800000000003</c:v>
                </c:pt>
                <c:pt idx="43422">
                  <c:v>-86.915199999999999</c:v>
                </c:pt>
                <c:pt idx="43423">
                  <c:v>-53.190199999999997</c:v>
                </c:pt>
                <c:pt idx="43424">
                  <c:v>10.129099999999999</c:v>
                </c:pt>
                <c:pt idx="43425">
                  <c:v>112.19199999999999</c:v>
                </c:pt>
                <c:pt idx="43426">
                  <c:v>225.066</c:v>
                </c:pt>
                <c:pt idx="43427">
                  <c:v>225.13300000000001</c:v>
                </c:pt>
                <c:pt idx="43428">
                  <c:v>225.18899999999999</c:v>
                </c:pt>
                <c:pt idx="43429">
                  <c:v>225.23599999999999</c:v>
                </c:pt>
                <c:pt idx="43430">
                  <c:v>225.27600000000001</c:v>
                </c:pt>
                <c:pt idx="43431">
                  <c:v>225.30799999999999</c:v>
                </c:pt>
                <c:pt idx="43432">
                  <c:v>225.334</c:v>
                </c:pt>
                <c:pt idx="43433">
                  <c:v>225.35599999999999</c:v>
                </c:pt>
                <c:pt idx="43434">
                  <c:v>225.37200000000001</c:v>
                </c:pt>
                <c:pt idx="43435">
                  <c:v>225.38399999999999</c:v>
                </c:pt>
                <c:pt idx="43436">
                  <c:v>225.393</c:v>
                </c:pt>
                <c:pt idx="43437">
                  <c:v>225.398</c:v>
                </c:pt>
                <c:pt idx="43438">
                  <c:v>225.4</c:v>
                </c:pt>
                <c:pt idx="43439">
                  <c:v>225.4</c:v>
                </c:pt>
                <c:pt idx="43440">
                  <c:v>225.39699999999999</c:v>
                </c:pt>
                <c:pt idx="43441">
                  <c:v>225.392</c:v>
                </c:pt>
                <c:pt idx="43442">
                  <c:v>225.38499999999999</c:v>
                </c:pt>
                <c:pt idx="43443">
                  <c:v>225.376</c:v>
                </c:pt>
                <c:pt idx="43444">
                  <c:v>225.36500000000001</c:v>
                </c:pt>
                <c:pt idx="43445">
                  <c:v>225.35300000000001</c:v>
                </c:pt>
                <c:pt idx="43446">
                  <c:v>225.34</c:v>
                </c:pt>
                <c:pt idx="43447">
                  <c:v>225.32499999999999</c:v>
                </c:pt>
                <c:pt idx="43448">
                  <c:v>225.309</c:v>
                </c:pt>
                <c:pt idx="43449">
                  <c:v>225.29300000000001</c:v>
                </c:pt>
                <c:pt idx="43450">
                  <c:v>225.27500000000001</c:v>
                </c:pt>
                <c:pt idx="43451">
                  <c:v>225.25700000000001</c:v>
                </c:pt>
                <c:pt idx="43452">
                  <c:v>225.238</c:v>
                </c:pt>
                <c:pt idx="43453">
                  <c:v>225.21799999999999</c:v>
                </c:pt>
                <c:pt idx="43454">
                  <c:v>225.19800000000001</c:v>
                </c:pt>
                <c:pt idx="43455">
                  <c:v>225.178</c:v>
                </c:pt>
                <c:pt idx="43456">
                  <c:v>225.15700000000001</c:v>
                </c:pt>
                <c:pt idx="43457">
                  <c:v>225.136</c:v>
                </c:pt>
                <c:pt idx="43458">
                  <c:v>225.11500000000001</c:v>
                </c:pt>
                <c:pt idx="43459">
                  <c:v>225.09299999999999</c:v>
                </c:pt>
                <c:pt idx="43460">
                  <c:v>225.072</c:v>
                </c:pt>
                <c:pt idx="43461">
                  <c:v>225.05</c:v>
                </c:pt>
                <c:pt idx="43462">
                  <c:v>225.029</c:v>
                </c:pt>
                <c:pt idx="43463">
                  <c:v>225.00700000000001</c:v>
                </c:pt>
                <c:pt idx="43464">
                  <c:v>224.98599999999999</c:v>
                </c:pt>
                <c:pt idx="43465">
                  <c:v>224.965</c:v>
                </c:pt>
                <c:pt idx="43466">
                  <c:v>224.94399999999999</c:v>
                </c:pt>
                <c:pt idx="43467">
                  <c:v>206.40199999999999</c:v>
                </c:pt>
                <c:pt idx="43468">
                  <c:v>154.16399999999999</c:v>
                </c:pt>
                <c:pt idx="43469">
                  <c:v>71.374499999999998</c:v>
                </c:pt>
                <c:pt idx="43470">
                  <c:v>-40.096899999999998</c:v>
                </c:pt>
                <c:pt idx="43471">
                  <c:v>-94.437100000000001</c:v>
                </c:pt>
                <c:pt idx="43472">
                  <c:v>-94.412000000000006</c:v>
                </c:pt>
                <c:pt idx="43473">
                  <c:v>-94.390900000000002</c:v>
                </c:pt>
                <c:pt idx="43474">
                  <c:v>-94.373500000000007</c:v>
                </c:pt>
                <c:pt idx="43475">
                  <c:v>-94.358999999999995</c:v>
                </c:pt>
                <c:pt idx="43476">
                  <c:v>-94.347200000000001</c:v>
                </c:pt>
                <c:pt idx="43477">
                  <c:v>-94.337599999999995</c:v>
                </c:pt>
                <c:pt idx="43478">
                  <c:v>-94.33</c:v>
                </c:pt>
                <c:pt idx="43479">
                  <c:v>-94.324100000000001</c:v>
                </c:pt>
                <c:pt idx="43480">
                  <c:v>-94.319699999999997</c:v>
                </c:pt>
                <c:pt idx="43481">
                  <c:v>-94.316699999999997</c:v>
                </c:pt>
                <c:pt idx="43482">
                  <c:v>-94.314800000000005</c:v>
                </c:pt>
                <c:pt idx="43483">
                  <c:v>-94.314099999999996</c:v>
                </c:pt>
                <c:pt idx="43484">
                  <c:v>-94.3142</c:v>
                </c:pt>
                <c:pt idx="43485">
                  <c:v>-94.315299999999993</c:v>
                </c:pt>
                <c:pt idx="43486">
                  <c:v>-94.3172</c:v>
                </c:pt>
                <c:pt idx="43487">
                  <c:v>-94.319800000000001</c:v>
                </c:pt>
                <c:pt idx="43488">
                  <c:v>-94.323099999999997</c:v>
                </c:pt>
                <c:pt idx="43489">
                  <c:v>-94.327100000000002</c:v>
                </c:pt>
                <c:pt idx="43490">
                  <c:v>-94.331699999999998</c:v>
                </c:pt>
                <c:pt idx="43491">
                  <c:v>-94.3369</c:v>
                </c:pt>
                <c:pt idx="43492">
                  <c:v>-94.342699999999994</c:v>
                </c:pt>
                <c:pt idx="43493">
                  <c:v>-94.349000000000004</c:v>
                </c:pt>
                <c:pt idx="43494">
                  <c:v>-94.355800000000002</c:v>
                </c:pt>
                <c:pt idx="43495">
                  <c:v>-94.363100000000003</c:v>
                </c:pt>
                <c:pt idx="43496">
                  <c:v>-94.370900000000006</c:v>
                </c:pt>
                <c:pt idx="43497">
                  <c:v>-94.379099999999994</c:v>
                </c:pt>
                <c:pt idx="43498">
                  <c:v>-94.387799999999999</c:v>
                </c:pt>
                <c:pt idx="43499">
                  <c:v>-94.396799999999999</c:v>
                </c:pt>
                <c:pt idx="43500">
                  <c:v>-94.406199999999998</c:v>
                </c:pt>
                <c:pt idx="43501">
                  <c:v>-94.415800000000004</c:v>
                </c:pt>
                <c:pt idx="43502">
                  <c:v>-94.425799999999995</c:v>
                </c:pt>
                <c:pt idx="43503">
                  <c:v>-94.436000000000007</c:v>
                </c:pt>
                <c:pt idx="43504">
                  <c:v>-94.446299999999994</c:v>
                </c:pt>
                <c:pt idx="43505">
                  <c:v>-94.456900000000005</c:v>
                </c:pt>
                <c:pt idx="43506">
                  <c:v>-94.467500000000001</c:v>
                </c:pt>
                <c:pt idx="43507">
                  <c:v>-94.478200000000001</c:v>
                </c:pt>
                <c:pt idx="43508">
                  <c:v>-92.758300000000006</c:v>
                </c:pt>
                <c:pt idx="43509">
                  <c:v>-66.766199999999998</c:v>
                </c:pt>
                <c:pt idx="43510">
                  <c:v>-14.459099999999999</c:v>
                </c:pt>
                <c:pt idx="43511">
                  <c:v>70.536600000000007</c:v>
                </c:pt>
                <c:pt idx="43512">
                  <c:v>203.01900000000001</c:v>
                </c:pt>
                <c:pt idx="43513">
                  <c:v>225.102</c:v>
                </c:pt>
                <c:pt idx="43514">
                  <c:v>225.16399999999999</c:v>
                </c:pt>
                <c:pt idx="43515">
                  <c:v>225.21600000000001</c:v>
                </c:pt>
                <c:pt idx="43516">
                  <c:v>225.26</c:v>
                </c:pt>
                <c:pt idx="43517">
                  <c:v>225.297</c:v>
                </c:pt>
                <c:pt idx="43518">
                  <c:v>225.327</c:v>
                </c:pt>
                <c:pt idx="43519">
                  <c:v>225.352</c:v>
                </c:pt>
                <c:pt idx="43520">
                  <c:v>225.37200000000001</c:v>
                </c:pt>
                <c:pt idx="43521">
                  <c:v>225.38800000000001</c:v>
                </c:pt>
                <c:pt idx="43522">
                  <c:v>225.399</c:v>
                </c:pt>
                <c:pt idx="43523">
                  <c:v>225.40700000000001</c:v>
                </c:pt>
                <c:pt idx="43524">
                  <c:v>225.41200000000001</c:v>
                </c:pt>
                <c:pt idx="43525">
                  <c:v>225.41399999999999</c:v>
                </c:pt>
                <c:pt idx="43526">
                  <c:v>225.41399999999999</c:v>
                </c:pt>
                <c:pt idx="43527">
                  <c:v>225.411</c:v>
                </c:pt>
                <c:pt idx="43528">
                  <c:v>225.40700000000001</c:v>
                </c:pt>
                <c:pt idx="43529">
                  <c:v>225.4</c:v>
                </c:pt>
                <c:pt idx="43530">
                  <c:v>225.392</c:v>
                </c:pt>
                <c:pt idx="43531">
                  <c:v>225.38300000000001</c:v>
                </c:pt>
                <c:pt idx="43532">
                  <c:v>225.37200000000001</c:v>
                </c:pt>
                <c:pt idx="43533">
                  <c:v>225.36</c:v>
                </c:pt>
                <c:pt idx="43534">
                  <c:v>225.34700000000001</c:v>
                </c:pt>
                <c:pt idx="43535">
                  <c:v>225.333</c:v>
                </c:pt>
                <c:pt idx="43536">
                  <c:v>225.31800000000001</c:v>
                </c:pt>
                <c:pt idx="43537">
                  <c:v>225.30199999999999</c:v>
                </c:pt>
                <c:pt idx="43538">
                  <c:v>225.286</c:v>
                </c:pt>
                <c:pt idx="43539">
                  <c:v>225.26900000000001</c:v>
                </c:pt>
                <c:pt idx="43540">
                  <c:v>225.25200000000001</c:v>
                </c:pt>
                <c:pt idx="43541">
                  <c:v>225.23400000000001</c:v>
                </c:pt>
                <c:pt idx="43542">
                  <c:v>225.21600000000001</c:v>
                </c:pt>
                <c:pt idx="43543">
                  <c:v>225.197</c:v>
                </c:pt>
                <c:pt idx="43544">
                  <c:v>225.179</c:v>
                </c:pt>
                <c:pt idx="43545">
                  <c:v>225.16</c:v>
                </c:pt>
                <c:pt idx="43546">
                  <c:v>225.14099999999999</c:v>
                </c:pt>
                <c:pt idx="43547">
                  <c:v>225.12200000000001</c:v>
                </c:pt>
                <c:pt idx="43548">
                  <c:v>225.10300000000001</c:v>
                </c:pt>
                <c:pt idx="43549">
                  <c:v>225.084</c:v>
                </c:pt>
                <c:pt idx="43550">
                  <c:v>198.16200000000001</c:v>
                </c:pt>
                <c:pt idx="43551">
                  <c:v>137.73400000000001</c:v>
                </c:pt>
                <c:pt idx="43552">
                  <c:v>46.597000000000001</c:v>
                </c:pt>
                <c:pt idx="43553">
                  <c:v>-73.5321</c:v>
                </c:pt>
                <c:pt idx="43554">
                  <c:v>-94.493499999999997</c:v>
                </c:pt>
                <c:pt idx="43555">
                  <c:v>-94.469700000000003</c:v>
                </c:pt>
                <c:pt idx="43556">
                  <c:v>-94.4499</c:v>
                </c:pt>
                <c:pt idx="43557">
                  <c:v>-94.433300000000003</c:v>
                </c:pt>
                <c:pt idx="43558">
                  <c:v>-94.419600000000003</c:v>
                </c:pt>
                <c:pt idx="43559">
                  <c:v>-94.408199999999994</c:v>
                </c:pt>
                <c:pt idx="43560">
                  <c:v>-94.399000000000001</c:v>
                </c:pt>
                <c:pt idx="43561">
                  <c:v>-94.391599999999997</c:v>
                </c:pt>
                <c:pt idx="43562">
                  <c:v>-94.3857</c:v>
                </c:pt>
                <c:pt idx="43563">
                  <c:v>-94.381200000000007</c:v>
                </c:pt>
                <c:pt idx="43564">
                  <c:v>-94.378</c:v>
                </c:pt>
                <c:pt idx="43565">
                  <c:v>-94.375799999999998</c:v>
                </c:pt>
                <c:pt idx="43566">
                  <c:v>-94.374499999999998</c:v>
                </c:pt>
                <c:pt idx="43567">
                  <c:v>-94.374200000000002</c:v>
                </c:pt>
                <c:pt idx="43568">
                  <c:v>-94.374600000000001</c:v>
                </c:pt>
                <c:pt idx="43569">
                  <c:v>-94.375699999999995</c:v>
                </c:pt>
                <c:pt idx="43570">
                  <c:v>-94.377600000000001</c:v>
                </c:pt>
                <c:pt idx="43571">
                  <c:v>-94.38</c:v>
                </c:pt>
                <c:pt idx="43572">
                  <c:v>-94.383099999999999</c:v>
                </c:pt>
                <c:pt idx="43573">
                  <c:v>-94.386700000000005</c:v>
                </c:pt>
                <c:pt idx="43574">
                  <c:v>-94.390900000000002</c:v>
                </c:pt>
                <c:pt idx="43575">
                  <c:v>-94.395700000000005</c:v>
                </c:pt>
                <c:pt idx="43576">
                  <c:v>-94.400999999999996</c:v>
                </c:pt>
                <c:pt idx="43577">
                  <c:v>-94.406700000000001</c:v>
                </c:pt>
                <c:pt idx="43578">
                  <c:v>-94.412999999999997</c:v>
                </c:pt>
                <c:pt idx="43579">
                  <c:v>-94.419799999999995</c:v>
                </c:pt>
                <c:pt idx="43580">
                  <c:v>-94.427000000000007</c:v>
                </c:pt>
                <c:pt idx="43581">
                  <c:v>-94.434600000000003</c:v>
                </c:pt>
                <c:pt idx="43582">
                  <c:v>-94.442700000000002</c:v>
                </c:pt>
                <c:pt idx="43583">
                  <c:v>-94.4512</c:v>
                </c:pt>
                <c:pt idx="43584">
                  <c:v>-94.46</c:v>
                </c:pt>
                <c:pt idx="43585">
                  <c:v>-94.469200000000001</c:v>
                </c:pt>
                <c:pt idx="43586">
                  <c:v>-94.4786</c:v>
                </c:pt>
                <c:pt idx="43587">
                  <c:v>-94.488299999999995</c:v>
                </c:pt>
                <c:pt idx="43588">
                  <c:v>-94.4983</c:v>
                </c:pt>
                <c:pt idx="43589">
                  <c:v>-94.508399999999995</c:v>
                </c:pt>
                <c:pt idx="43590">
                  <c:v>-94.518600000000006</c:v>
                </c:pt>
                <c:pt idx="43591">
                  <c:v>-94.528899999999993</c:v>
                </c:pt>
                <c:pt idx="43592">
                  <c:v>-94.539199999999994</c:v>
                </c:pt>
                <c:pt idx="43593">
                  <c:v>-94.549499999999995</c:v>
                </c:pt>
                <c:pt idx="43594">
                  <c:v>-86.482200000000006</c:v>
                </c:pt>
                <c:pt idx="43595">
                  <c:v>-52.490400000000001</c:v>
                </c:pt>
                <c:pt idx="43596">
                  <c:v>10.6045</c:v>
                </c:pt>
                <c:pt idx="43597">
                  <c:v>111.517</c:v>
                </c:pt>
                <c:pt idx="43598">
                  <c:v>225.209</c:v>
                </c:pt>
                <c:pt idx="43599">
                  <c:v>225.27600000000001</c:v>
                </c:pt>
                <c:pt idx="43600">
                  <c:v>225.333</c:v>
                </c:pt>
                <c:pt idx="43601">
                  <c:v>225.38</c:v>
                </c:pt>
                <c:pt idx="43602">
                  <c:v>225.41900000000001</c:v>
                </c:pt>
                <c:pt idx="43603">
                  <c:v>225.45</c:v>
                </c:pt>
                <c:pt idx="43604">
                  <c:v>225.476</c:v>
                </c:pt>
                <c:pt idx="43605">
                  <c:v>225.49600000000001</c:v>
                </c:pt>
                <c:pt idx="43606">
                  <c:v>225.511</c:v>
                </c:pt>
                <c:pt idx="43607">
                  <c:v>225.52199999999999</c:v>
                </c:pt>
                <c:pt idx="43608">
                  <c:v>225.529</c:v>
                </c:pt>
                <c:pt idx="43609">
                  <c:v>225.53200000000001</c:v>
                </c:pt>
                <c:pt idx="43610">
                  <c:v>225.53299999999999</c:v>
                </c:pt>
                <c:pt idx="43611">
                  <c:v>225.53</c:v>
                </c:pt>
                <c:pt idx="43612">
                  <c:v>225.52500000000001</c:v>
                </c:pt>
                <c:pt idx="43613">
                  <c:v>225.518</c:v>
                </c:pt>
                <c:pt idx="43614">
                  <c:v>225.50899999999999</c:v>
                </c:pt>
                <c:pt idx="43615">
                  <c:v>225.49799999999999</c:v>
                </c:pt>
                <c:pt idx="43616">
                  <c:v>225.48500000000001</c:v>
                </c:pt>
                <c:pt idx="43617">
                  <c:v>225.471</c:v>
                </c:pt>
                <c:pt idx="43618">
                  <c:v>225.45599999999999</c:v>
                </c:pt>
                <c:pt idx="43619">
                  <c:v>225.43899999999999</c:v>
                </c:pt>
                <c:pt idx="43620">
                  <c:v>225.422</c:v>
                </c:pt>
                <c:pt idx="43621">
                  <c:v>225.40299999999999</c:v>
                </c:pt>
                <c:pt idx="43622">
                  <c:v>225.38399999999999</c:v>
                </c:pt>
                <c:pt idx="43623">
                  <c:v>225.364</c:v>
                </c:pt>
                <c:pt idx="43624">
                  <c:v>225.34299999999999</c:v>
                </c:pt>
                <c:pt idx="43625">
                  <c:v>225.322</c:v>
                </c:pt>
                <c:pt idx="43626">
                  <c:v>225.30099999999999</c:v>
                </c:pt>
                <c:pt idx="43627">
                  <c:v>225.279</c:v>
                </c:pt>
                <c:pt idx="43628">
                  <c:v>225.25700000000001</c:v>
                </c:pt>
                <c:pt idx="43629">
                  <c:v>225.23500000000001</c:v>
                </c:pt>
                <c:pt idx="43630">
                  <c:v>225.21299999999999</c:v>
                </c:pt>
                <c:pt idx="43631">
                  <c:v>225.19</c:v>
                </c:pt>
                <c:pt idx="43632">
                  <c:v>225.167</c:v>
                </c:pt>
                <c:pt idx="43633">
                  <c:v>225.14500000000001</c:v>
                </c:pt>
                <c:pt idx="43634">
                  <c:v>225.12200000000001</c:v>
                </c:pt>
                <c:pt idx="43635">
                  <c:v>225.1</c:v>
                </c:pt>
                <c:pt idx="43636">
                  <c:v>212.096</c:v>
                </c:pt>
                <c:pt idx="43637">
                  <c:v>166.262</c:v>
                </c:pt>
                <c:pt idx="43638">
                  <c:v>90.486699999999999</c:v>
                </c:pt>
                <c:pt idx="43639">
                  <c:v>-13.5442</c:v>
                </c:pt>
                <c:pt idx="43640">
                  <c:v>-94.502700000000004</c:v>
                </c:pt>
                <c:pt idx="43641">
                  <c:v>-94.475800000000007</c:v>
                </c:pt>
                <c:pt idx="43642">
                  <c:v>-94.453100000000006</c:v>
                </c:pt>
                <c:pt idx="43643">
                  <c:v>-94.433999999999997</c:v>
                </c:pt>
                <c:pt idx="43644">
                  <c:v>-94.417900000000003</c:v>
                </c:pt>
                <c:pt idx="43645">
                  <c:v>-94.404600000000002</c:v>
                </c:pt>
                <c:pt idx="43646">
                  <c:v>-94.393500000000003</c:v>
                </c:pt>
                <c:pt idx="43647">
                  <c:v>-94.384399999999999</c:v>
                </c:pt>
                <c:pt idx="43648">
                  <c:v>-94.376999999999995</c:v>
                </c:pt>
                <c:pt idx="43649">
                  <c:v>-94.371099999999998</c:v>
                </c:pt>
                <c:pt idx="43650">
                  <c:v>-94.366500000000002</c:v>
                </c:pt>
                <c:pt idx="43651">
                  <c:v>-94.363200000000006</c:v>
                </c:pt>
                <c:pt idx="43652">
                  <c:v>-94.360799999999998</c:v>
                </c:pt>
                <c:pt idx="43653">
                  <c:v>-94.359499999999997</c:v>
                </c:pt>
                <c:pt idx="43654">
                  <c:v>-94.358900000000006</c:v>
                </c:pt>
                <c:pt idx="43655">
                  <c:v>-94.359200000000001</c:v>
                </c:pt>
                <c:pt idx="43656">
                  <c:v>-94.360200000000006</c:v>
                </c:pt>
                <c:pt idx="43657">
                  <c:v>-94.361900000000006</c:v>
                </c:pt>
                <c:pt idx="43658">
                  <c:v>-94.364199999999997</c:v>
                </c:pt>
                <c:pt idx="43659">
                  <c:v>-94.367099999999994</c:v>
                </c:pt>
                <c:pt idx="43660">
                  <c:v>-94.370599999999996</c:v>
                </c:pt>
                <c:pt idx="43661">
                  <c:v>-94.374600000000001</c:v>
                </c:pt>
                <c:pt idx="43662">
                  <c:v>-94.379199999999997</c:v>
                </c:pt>
                <c:pt idx="43663">
                  <c:v>-94.384299999999996</c:v>
                </c:pt>
                <c:pt idx="43664">
                  <c:v>-94.389899999999997</c:v>
                </c:pt>
                <c:pt idx="43665">
                  <c:v>-94.396000000000001</c:v>
                </c:pt>
                <c:pt idx="43666">
                  <c:v>-94.402600000000007</c:v>
                </c:pt>
                <c:pt idx="43667">
                  <c:v>-94.409499999999994</c:v>
                </c:pt>
                <c:pt idx="43668">
                  <c:v>-94.416899999999998</c:v>
                </c:pt>
                <c:pt idx="43669">
                  <c:v>-94.424700000000001</c:v>
                </c:pt>
                <c:pt idx="43670">
                  <c:v>-94.4328</c:v>
                </c:pt>
                <c:pt idx="43671">
                  <c:v>-94.441199999999995</c:v>
                </c:pt>
                <c:pt idx="43672">
                  <c:v>-94.4499</c:v>
                </c:pt>
                <c:pt idx="43673">
                  <c:v>-94.4589</c:v>
                </c:pt>
                <c:pt idx="43674">
                  <c:v>-94.468000000000004</c:v>
                </c:pt>
                <c:pt idx="43675">
                  <c:v>-94.4773</c:v>
                </c:pt>
                <c:pt idx="43676">
                  <c:v>-94.486699999999999</c:v>
                </c:pt>
                <c:pt idx="43677">
                  <c:v>-81.345299999999995</c:v>
                </c:pt>
                <c:pt idx="43678">
                  <c:v>-41.787599999999998</c:v>
                </c:pt>
                <c:pt idx="43679">
                  <c:v>28.584399999999999</c:v>
                </c:pt>
                <c:pt idx="43680">
                  <c:v>140.744</c:v>
                </c:pt>
                <c:pt idx="43681">
                  <c:v>225.06299999999999</c:v>
                </c:pt>
                <c:pt idx="43682">
                  <c:v>225.12799999999999</c:v>
                </c:pt>
                <c:pt idx="43683">
                  <c:v>225.18299999999999</c:v>
                </c:pt>
                <c:pt idx="43684">
                  <c:v>225.22900000000001</c:v>
                </c:pt>
                <c:pt idx="43685">
                  <c:v>225.268</c:v>
                </c:pt>
                <c:pt idx="43686">
                  <c:v>225.29900000000001</c:v>
                </c:pt>
                <c:pt idx="43687">
                  <c:v>225.32499999999999</c:v>
                </c:pt>
                <c:pt idx="43688">
                  <c:v>225.346</c:v>
                </c:pt>
                <c:pt idx="43689">
                  <c:v>225.363</c:v>
                </c:pt>
                <c:pt idx="43690">
                  <c:v>225.375</c:v>
                </c:pt>
                <c:pt idx="43691">
                  <c:v>225.38300000000001</c:v>
                </c:pt>
                <c:pt idx="43692">
                  <c:v>225.38900000000001</c:v>
                </c:pt>
                <c:pt idx="43693">
                  <c:v>225.39099999999999</c:v>
                </c:pt>
                <c:pt idx="43694">
                  <c:v>225.39099999999999</c:v>
                </c:pt>
                <c:pt idx="43695">
                  <c:v>225.38800000000001</c:v>
                </c:pt>
                <c:pt idx="43696">
                  <c:v>225.38300000000001</c:v>
                </c:pt>
                <c:pt idx="43697">
                  <c:v>225.376</c:v>
                </c:pt>
                <c:pt idx="43698">
                  <c:v>225.36799999999999</c:v>
                </c:pt>
                <c:pt idx="43699">
                  <c:v>225.357</c:v>
                </c:pt>
                <c:pt idx="43700">
                  <c:v>225.345</c:v>
                </c:pt>
                <c:pt idx="43701">
                  <c:v>225.33199999999999</c:v>
                </c:pt>
                <c:pt idx="43702">
                  <c:v>225.31800000000001</c:v>
                </c:pt>
                <c:pt idx="43703">
                  <c:v>225.303</c:v>
                </c:pt>
                <c:pt idx="43704">
                  <c:v>225.286</c:v>
                </c:pt>
                <c:pt idx="43705">
                  <c:v>225.26900000000001</c:v>
                </c:pt>
                <c:pt idx="43706">
                  <c:v>225.251</c:v>
                </c:pt>
                <c:pt idx="43707">
                  <c:v>225.232</c:v>
                </c:pt>
                <c:pt idx="43708">
                  <c:v>225.21299999999999</c:v>
                </c:pt>
                <c:pt idx="43709">
                  <c:v>225.19300000000001</c:v>
                </c:pt>
                <c:pt idx="43710">
                  <c:v>225.172</c:v>
                </c:pt>
                <c:pt idx="43711">
                  <c:v>225.15199999999999</c:v>
                </c:pt>
                <c:pt idx="43712">
                  <c:v>225.131</c:v>
                </c:pt>
                <c:pt idx="43713">
                  <c:v>225.11</c:v>
                </c:pt>
                <c:pt idx="43714">
                  <c:v>225.08799999999999</c:v>
                </c:pt>
                <c:pt idx="43715">
                  <c:v>225.06700000000001</c:v>
                </c:pt>
                <c:pt idx="43716">
                  <c:v>225.04499999999999</c:v>
                </c:pt>
                <c:pt idx="43717">
                  <c:v>225.024</c:v>
                </c:pt>
                <c:pt idx="43718">
                  <c:v>225.00299999999999</c:v>
                </c:pt>
                <c:pt idx="43719">
                  <c:v>224.98099999999999</c:v>
                </c:pt>
                <c:pt idx="43720">
                  <c:v>224.96</c:v>
                </c:pt>
                <c:pt idx="43721">
                  <c:v>224.94</c:v>
                </c:pt>
                <c:pt idx="43722">
                  <c:v>195.07499999999999</c:v>
                </c:pt>
                <c:pt idx="43723">
                  <c:v>132.619</c:v>
                </c:pt>
                <c:pt idx="43724">
                  <c:v>40.443899999999999</c:v>
                </c:pt>
                <c:pt idx="43725">
                  <c:v>-79.858699999999999</c:v>
                </c:pt>
                <c:pt idx="43726">
                  <c:v>-94.429000000000002</c:v>
                </c:pt>
                <c:pt idx="43727">
                  <c:v>-94.405299999999997</c:v>
                </c:pt>
                <c:pt idx="43728">
                  <c:v>-94.385499999999993</c:v>
                </c:pt>
                <c:pt idx="43729">
                  <c:v>-94.369100000000003</c:v>
                </c:pt>
                <c:pt idx="43730">
                  <c:v>-94.355599999999995</c:v>
                </c:pt>
                <c:pt idx="43731">
                  <c:v>-94.3446</c:v>
                </c:pt>
                <c:pt idx="43732">
                  <c:v>-94.335700000000003</c:v>
                </c:pt>
                <c:pt idx="43733">
                  <c:v>-94.328699999999998</c:v>
                </c:pt>
                <c:pt idx="43734">
                  <c:v>-94.323300000000003</c:v>
                </c:pt>
                <c:pt idx="43735">
                  <c:v>-94.319400000000002</c:v>
                </c:pt>
                <c:pt idx="43736">
                  <c:v>-94.316800000000001</c:v>
                </c:pt>
                <c:pt idx="43737">
                  <c:v>-94.315399999999997</c:v>
                </c:pt>
                <c:pt idx="43738">
                  <c:v>-94.314899999999994</c:v>
                </c:pt>
                <c:pt idx="43739">
                  <c:v>-94.3155</c:v>
                </c:pt>
                <c:pt idx="43740">
                  <c:v>-94.316800000000001</c:v>
                </c:pt>
                <c:pt idx="43741">
                  <c:v>-94.319000000000003</c:v>
                </c:pt>
                <c:pt idx="43742">
                  <c:v>-94.321899999999999</c:v>
                </c:pt>
                <c:pt idx="43743">
                  <c:v>-94.325400000000002</c:v>
                </c:pt>
                <c:pt idx="43744">
                  <c:v>-94.329700000000003</c:v>
                </c:pt>
                <c:pt idx="43745">
                  <c:v>-94.334500000000006</c:v>
                </c:pt>
                <c:pt idx="43746">
                  <c:v>-94.3399</c:v>
                </c:pt>
                <c:pt idx="43747">
                  <c:v>-94.3459</c:v>
                </c:pt>
                <c:pt idx="43748">
                  <c:v>-94.352400000000003</c:v>
                </c:pt>
                <c:pt idx="43749">
                  <c:v>-94.359399999999994</c:v>
                </c:pt>
                <c:pt idx="43750">
                  <c:v>-94.367000000000004</c:v>
                </c:pt>
                <c:pt idx="43751">
                  <c:v>-94.374899999999997</c:v>
                </c:pt>
                <c:pt idx="43752">
                  <c:v>-94.383399999999995</c:v>
                </c:pt>
                <c:pt idx="43753">
                  <c:v>-94.392200000000003</c:v>
                </c:pt>
                <c:pt idx="43754">
                  <c:v>-94.401399999999995</c:v>
                </c:pt>
                <c:pt idx="43755">
                  <c:v>-94.411000000000001</c:v>
                </c:pt>
                <c:pt idx="43756">
                  <c:v>-94.420900000000003</c:v>
                </c:pt>
                <c:pt idx="43757">
                  <c:v>-94.430999999999997</c:v>
                </c:pt>
                <c:pt idx="43758">
                  <c:v>-94.441400000000002</c:v>
                </c:pt>
                <c:pt idx="43759">
                  <c:v>-94.451999999999998</c:v>
                </c:pt>
                <c:pt idx="43760">
                  <c:v>-94.462699999999998</c:v>
                </c:pt>
                <c:pt idx="43761">
                  <c:v>-94.473600000000005</c:v>
                </c:pt>
                <c:pt idx="43762">
                  <c:v>-94.484399999999994</c:v>
                </c:pt>
                <c:pt idx="43763">
                  <c:v>-94.412700000000001</c:v>
                </c:pt>
                <c:pt idx="43764">
                  <c:v>-70.144000000000005</c:v>
                </c:pt>
                <c:pt idx="43765">
                  <c:v>-19.918600000000001</c:v>
                </c:pt>
                <c:pt idx="43766">
                  <c:v>62.143700000000003</c:v>
                </c:pt>
                <c:pt idx="43767">
                  <c:v>189.97200000000001</c:v>
                </c:pt>
                <c:pt idx="43768">
                  <c:v>225.114</c:v>
                </c:pt>
                <c:pt idx="43769">
                  <c:v>225.178</c:v>
                </c:pt>
                <c:pt idx="43770">
                  <c:v>225.23099999999999</c:v>
                </c:pt>
                <c:pt idx="43771">
                  <c:v>225.27600000000001</c:v>
                </c:pt>
                <c:pt idx="43772">
                  <c:v>225.31399999999999</c:v>
                </c:pt>
                <c:pt idx="43773">
                  <c:v>225.345</c:v>
                </c:pt>
                <c:pt idx="43774">
                  <c:v>225.37</c:v>
                </c:pt>
                <c:pt idx="43775">
                  <c:v>225.39099999999999</c:v>
                </c:pt>
                <c:pt idx="43776">
                  <c:v>225.40600000000001</c:v>
                </c:pt>
                <c:pt idx="43777">
                  <c:v>225.41800000000001</c:v>
                </c:pt>
                <c:pt idx="43778">
                  <c:v>225.42699999999999</c:v>
                </c:pt>
                <c:pt idx="43779">
                  <c:v>225.43199999999999</c:v>
                </c:pt>
                <c:pt idx="43780">
                  <c:v>225.434</c:v>
                </c:pt>
                <c:pt idx="43781">
                  <c:v>225.434</c:v>
                </c:pt>
                <c:pt idx="43782">
                  <c:v>225.43100000000001</c:v>
                </c:pt>
                <c:pt idx="43783">
                  <c:v>225.42599999999999</c:v>
                </c:pt>
                <c:pt idx="43784">
                  <c:v>225.42</c:v>
                </c:pt>
                <c:pt idx="43785">
                  <c:v>225.411</c:v>
                </c:pt>
                <c:pt idx="43786">
                  <c:v>225.40100000000001</c:v>
                </c:pt>
                <c:pt idx="43787">
                  <c:v>225.39</c:v>
                </c:pt>
                <c:pt idx="43788">
                  <c:v>225.37799999999999</c:v>
                </c:pt>
                <c:pt idx="43789">
                  <c:v>225.364</c:v>
                </c:pt>
                <c:pt idx="43790">
                  <c:v>225.35</c:v>
                </c:pt>
                <c:pt idx="43791">
                  <c:v>225.334</c:v>
                </c:pt>
                <c:pt idx="43792">
                  <c:v>225.31800000000001</c:v>
                </c:pt>
                <c:pt idx="43793">
                  <c:v>225.30199999999999</c:v>
                </c:pt>
                <c:pt idx="43794">
                  <c:v>225.28399999999999</c:v>
                </c:pt>
                <c:pt idx="43795">
                  <c:v>225.26599999999999</c:v>
                </c:pt>
                <c:pt idx="43796">
                  <c:v>225.24799999999999</c:v>
                </c:pt>
                <c:pt idx="43797">
                  <c:v>225.22900000000001</c:v>
                </c:pt>
                <c:pt idx="43798">
                  <c:v>225.21100000000001</c:v>
                </c:pt>
                <c:pt idx="43799">
                  <c:v>225.191</c:v>
                </c:pt>
                <c:pt idx="43800">
                  <c:v>225.172</c:v>
                </c:pt>
                <c:pt idx="43801">
                  <c:v>225.15299999999999</c:v>
                </c:pt>
                <c:pt idx="43802">
                  <c:v>225.13300000000001</c:v>
                </c:pt>
                <c:pt idx="43803">
                  <c:v>225.114</c:v>
                </c:pt>
                <c:pt idx="43804">
                  <c:v>225.09399999999999</c:v>
                </c:pt>
                <c:pt idx="43805">
                  <c:v>191.58699999999999</c:v>
                </c:pt>
                <c:pt idx="43806">
                  <c:v>125.545</c:v>
                </c:pt>
                <c:pt idx="43807">
                  <c:v>29.5763</c:v>
                </c:pt>
                <c:pt idx="43808">
                  <c:v>-94.521000000000001</c:v>
                </c:pt>
                <c:pt idx="43809">
                  <c:v>-94.493499999999997</c:v>
                </c:pt>
                <c:pt idx="43810">
                  <c:v>-94.470399999999998</c:v>
                </c:pt>
                <c:pt idx="43811">
                  <c:v>-94.450999999999993</c:v>
                </c:pt>
                <c:pt idx="43812">
                  <c:v>-94.434899999999999</c:v>
                </c:pt>
                <c:pt idx="43813">
                  <c:v>-94.421499999999995</c:v>
                </c:pt>
                <c:pt idx="43814">
                  <c:v>-94.410499999999999</c:v>
                </c:pt>
                <c:pt idx="43815">
                  <c:v>-94.401499999999999</c:v>
                </c:pt>
                <c:pt idx="43816">
                  <c:v>-94.394199999999998</c:v>
                </c:pt>
                <c:pt idx="43817">
                  <c:v>-94.388499999999993</c:v>
                </c:pt>
                <c:pt idx="43818">
                  <c:v>-94.384100000000004</c:v>
                </c:pt>
                <c:pt idx="43819">
                  <c:v>-94.381</c:v>
                </c:pt>
                <c:pt idx="43820">
                  <c:v>-94.378799999999998</c:v>
                </c:pt>
                <c:pt idx="43821">
                  <c:v>-94.377600000000001</c:v>
                </c:pt>
                <c:pt idx="43822">
                  <c:v>-94.377300000000005</c:v>
                </c:pt>
                <c:pt idx="43823">
                  <c:v>-94.377700000000004</c:v>
                </c:pt>
                <c:pt idx="43824">
                  <c:v>-94.378900000000002</c:v>
                </c:pt>
                <c:pt idx="43825">
                  <c:v>-94.380700000000004</c:v>
                </c:pt>
                <c:pt idx="43826">
                  <c:v>-94.383099999999999</c:v>
                </c:pt>
                <c:pt idx="43827">
                  <c:v>-94.386200000000002</c:v>
                </c:pt>
                <c:pt idx="43828">
                  <c:v>-94.389799999999994</c:v>
                </c:pt>
                <c:pt idx="43829">
                  <c:v>-94.394000000000005</c:v>
                </c:pt>
                <c:pt idx="43830">
                  <c:v>-94.398700000000005</c:v>
                </c:pt>
                <c:pt idx="43831">
                  <c:v>-94.403999999999996</c:v>
                </c:pt>
                <c:pt idx="43832">
                  <c:v>-94.409700000000001</c:v>
                </c:pt>
                <c:pt idx="43833">
                  <c:v>-94.415999999999997</c:v>
                </c:pt>
                <c:pt idx="43834">
                  <c:v>-94.422700000000006</c:v>
                </c:pt>
                <c:pt idx="43835">
                  <c:v>-94.429900000000004</c:v>
                </c:pt>
                <c:pt idx="43836">
                  <c:v>-94.437600000000003</c:v>
                </c:pt>
                <c:pt idx="43837">
                  <c:v>-94.445599999999999</c:v>
                </c:pt>
                <c:pt idx="43838">
                  <c:v>-94.454099999999997</c:v>
                </c:pt>
                <c:pt idx="43839">
                  <c:v>-94.462900000000005</c:v>
                </c:pt>
                <c:pt idx="43840">
                  <c:v>-94.472099999999998</c:v>
                </c:pt>
                <c:pt idx="43841">
                  <c:v>-94.481499999999997</c:v>
                </c:pt>
                <c:pt idx="43842">
                  <c:v>-94.491200000000006</c:v>
                </c:pt>
                <c:pt idx="43843">
                  <c:v>-94.501199999999997</c:v>
                </c:pt>
                <c:pt idx="43844">
                  <c:v>-94.511300000000006</c:v>
                </c:pt>
                <c:pt idx="43845">
                  <c:v>-94.521500000000003</c:v>
                </c:pt>
                <c:pt idx="43846">
                  <c:v>-94.531800000000004</c:v>
                </c:pt>
                <c:pt idx="43847">
                  <c:v>-94.542100000000005</c:v>
                </c:pt>
                <c:pt idx="43848">
                  <c:v>-94.552400000000006</c:v>
                </c:pt>
                <c:pt idx="43849">
                  <c:v>-78.672300000000007</c:v>
                </c:pt>
                <c:pt idx="43850">
                  <c:v>-36.131</c:v>
                </c:pt>
                <c:pt idx="43851">
                  <c:v>37.666899999999998</c:v>
                </c:pt>
                <c:pt idx="43852">
                  <c:v>154.21600000000001</c:v>
                </c:pt>
                <c:pt idx="43853">
                  <c:v>225.22900000000001</c:v>
                </c:pt>
                <c:pt idx="43854">
                  <c:v>225.29300000000001</c:v>
                </c:pt>
                <c:pt idx="43855">
                  <c:v>225.34700000000001</c:v>
                </c:pt>
                <c:pt idx="43856">
                  <c:v>225.392</c:v>
                </c:pt>
                <c:pt idx="43857">
                  <c:v>225.429</c:v>
                </c:pt>
                <c:pt idx="43858">
                  <c:v>225.458</c:v>
                </c:pt>
                <c:pt idx="43859">
                  <c:v>225.482</c:v>
                </c:pt>
                <c:pt idx="43860">
                  <c:v>225.501</c:v>
                </c:pt>
                <c:pt idx="43861">
                  <c:v>225.51499999999999</c:v>
                </c:pt>
                <c:pt idx="43862">
                  <c:v>225.524</c:v>
                </c:pt>
                <c:pt idx="43863">
                  <c:v>225.53</c:v>
                </c:pt>
                <c:pt idx="43864">
                  <c:v>225.53200000000001</c:v>
                </c:pt>
                <c:pt idx="43865">
                  <c:v>225.53200000000001</c:v>
                </c:pt>
                <c:pt idx="43866">
                  <c:v>225.52799999999999</c:v>
                </c:pt>
                <c:pt idx="43867">
                  <c:v>225.52199999999999</c:v>
                </c:pt>
                <c:pt idx="43868">
                  <c:v>225.51400000000001</c:v>
                </c:pt>
                <c:pt idx="43869">
                  <c:v>225.50399999999999</c:v>
                </c:pt>
                <c:pt idx="43870">
                  <c:v>225.49199999999999</c:v>
                </c:pt>
                <c:pt idx="43871">
                  <c:v>225.47900000000001</c:v>
                </c:pt>
                <c:pt idx="43872">
                  <c:v>225.464</c:v>
                </c:pt>
                <c:pt idx="43873">
                  <c:v>225.44800000000001</c:v>
                </c:pt>
                <c:pt idx="43874">
                  <c:v>225.43100000000001</c:v>
                </c:pt>
                <c:pt idx="43875">
                  <c:v>225.41200000000001</c:v>
                </c:pt>
                <c:pt idx="43876">
                  <c:v>225.393</c:v>
                </c:pt>
                <c:pt idx="43877">
                  <c:v>225.37299999999999</c:v>
                </c:pt>
                <c:pt idx="43878">
                  <c:v>225.352</c:v>
                </c:pt>
                <c:pt idx="43879">
                  <c:v>225.33099999999999</c:v>
                </c:pt>
                <c:pt idx="43880">
                  <c:v>225.309</c:v>
                </c:pt>
                <c:pt idx="43881">
                  <c:v>225.28700000000001</c:v>
                </c:pt>
                <c:pt idx="43882">
                  <c:v>225.26499999999999</c:v>
                </c:pt>
                <c:pt idx="43883">
                  <c:v>225.24199999999999</c:v>
                </c:pt>
                <c:pt idx="43884">
                  <c:v>225.21899999999999</c:v>
                </c:pt>
                <c:pt idx="43885">
                  <c:v>225.196</c:v>
                </c:pt>
                <c:pt idx="43886">
                  <c:v>225.173</c:v>
                </c:pt>
                <c:pt idx="43887">
                  <c:v>225.15100000000001</c:v>
                </c:pt>
                <c:pt idx="43888">
                  <c:v>225.12799999999999</c:v>
                </c:pt>
                <c:pt idx="43889">
                  <c:v>225.10499999999999</c:v>
                </c:pt>
                <c:pt idx="43890">
                  <c:v>225.08199999999999</c:v>
                </c:pt>
                <c:pt idx="43891">
                  <c:v>215.21600000000001</c:v>
                </c:pt>
                <c:pt idx="43892">
                  <c:v>172.27099999999999</c:v>
                </c:pt>
                <c:pt idx="43893">
                  <c:v>99.258200000000002</c:v>
                </c:pt>
                <c:pt idx="43894">
                  <c:v>-1.9936499999999999</c:v>
                </c:pt>
                <c:pt idx="43895">
                  <c:v>-94.496499999999997</c:v>
                </c:pt>
                <c:pt idx="43896">
                  <c:v>-94.469099999999997</c:v>
                </c:pt>
                <c:pt idx="43897">
                  <c:v>-94.445999999999998</c:v>
                </c:pt>
                <c:pt idx="43898">
                  <c:v>-94.426599999999993</c:v>
                </c:pt>
                <c:pt idx="43899">
                  <c:v>-94.410399999999996</c:v>
                </c:pt>
                <c:pt idx="43900">
                  <c:v>-94.396799999999999</c:v>
                </c:pt>
                <c:pt idx="43901">
                  <c:v>-94.385599999999997</c:v>
                </c:pt>
                <c:pt idx="43902">
                  <c:v>-94.376400000000004</c:v>
                </c:pt>
                <c:pt idx="43903">
                  <c:v>-94.368899999999996</c:v>
                </c:pt>
                <c:pt idx="43904">
                  <c:v>-94.363</c:v>
                </c:pt>
                <c:pt idx="43905">
                  <c:v>-94.358400000000003</c:v>
                </c:pt>
                <c:pt idx="43906">
                  <c:v>-94.355000000000004</c:v>
                </c:pt>
                <c:pt idx="43907">
                  <c:v>-94.352800000000002</c:v>
                </c:pt>
                <c:pt idx="43908">
                  <c:v>-94.351399999999998</c:v>
                </c:pt>
                <c:pt idx="43909">
                  <c:v>-94.350999999999999</c:v>
                </c:pt>
                <c:pt idx="43910">
                  <c:v>-94.351299999999995</c:v>
                </c:pt>
                <c:pt idx="43911">
                  <c:v>-94.352400000000003</c:v>
                </c:pt>
                <c:pt idx="43912">
                  <c:v>-94.354200000000006</c:v>
                </c:pt>
                <c:pt idx="43913">
                  <c:v>-94.356700000000004</c:v>
                </c:pt>
                <c:pt idx="43914">
                  <c:v>-94.359800000000007</c:v>
                </c:pt>
                <c:pt idx="43915">
                  <c:v>-94.363399999999999</c:v>
                </c:pt>
                <c:pt idx="43916">
                  <c:v>-94.367699999999999</c:v>
                </c:pt>
                <c:pt idx="43917">
                  <c:v>-94.372500000000002</c:v>
                </c:pt>
                <c:pt idx="43918">
                  <c:v>-94.377799999999993</c:v>
                </c:pt>
                <c:pt idx="43919">
                  <c:v>-94.383600000000001</c:v>
                </c:pt>
                <c:pt idx="43920">
                  <c:v>-94.389899999999997</c:v>
                </c:pt>
                <c:pt idx="43921">
                  <c:v>-94.396699999999996</c:v>
                </c:pt>
                <c:pt idx="43922">
                  <c:v>-94.403899999999993</c:v>
                </c:pt>
                <c:pt idx="43923">
                  <c:v>-94.411500000000004</c:v>
                </c:pt>
                <c:pt idx="43924">
                  <c:v>-94.419499999999999</c:v>
                </c:pt>
                <c:pt idx="43925">
                  <c:v>-94.427899999999994</c:v>
                </c:pt>
                <c:pt idx="43926">
                  <c:v>-94.436599999999999</c:v>
                </c:pt>
                <c:pt idx="43927">
                  <c:v>-94.445499999999996</c:v>
                </c:pt>
                <c:pt idx="43928">
                  <c:v>-94.454700000000003</c:v>
                </c:pt>
                <c:pt idx="43929">
                  <c:v>-94.464100000000002</c:v>
                </c:pt>
                <c:pt idx="43930">
                  <c:v>-94.473600000000005</c:v>
                </c:pt>
                <c:pt idx="43931">
                  <c:v>-94.483199999999997</c:v>
                </c:pt>
                <c:pt idx="43932">
                  <c:v>-77.538499999999999</c:v>
                </c:pt>
                <c:pt idx="43933">
                  <c:v>-34.006999999999998</c:v>
                </c:pt>
                <c:pt idx="43934">
                  <c:v>41.170099999999998</c:v>
                </c:pt>
                <c:pt idx="43935">
                  <c:v>160.273</c:v>
                </c:pt>
                <c:pt idx="43936">
                  <c:v>225.06399999999999</c:v>
                </c:pt>
                <c:pt idx="43937">
                  <c:v>225.12799999999999</c:v>
                </c:pt>
                <c:pt idx="43938">
                  <c:v>225.18199999999999</c:v>
                </c:pt>
                <c:pt idx="43939">
                  <c:v>225.227</c:v>
                </c:pt>
                <c:pt idx="43940">
                  <c:v>225.26499999999999</c:v>
                </c:pt>
                <c:pt idx="43941">
                  <c:v>225.29599999999999</c:v>
                </c:pt>
                <c:pt idx="43942">
                  <c:v>225.322</c:v>
                </c:pt>
                <c:pt idx="43943">
                  <c:v>225.34200000000001</c:v>
                </c:pt>
                <c:pt idx="43944">
                  <c:v>225.358</c:v>
                </c:pt>
                <c:pt idx="43945">
                  <c:v>225.37</c:v>
                </c:pt>
                <c:pt idx="43946">
                  <c:v>225.37799999999999</c:v>
                </c:pt>
                <c:pt idx="43947">
                  <c:v>225.38300000000001</c:v>
                </c:pt>
                <c:pt idx="43948">
                  <c:v>225.386</c:v>
                </c:pt>
                <c:pt idx="43949">
                  <c:v>225.38499999999999</c:v>
                </c:pt>
                <c:pt idx="43950">
                  <c:v>225.38200000000001</c:v>
                </c:pt>
                <c:pt idx="43951">
                  <c:v>225.37700000000001</c:v>
                </c:pt>
                <c:pt idx="43952">
                  <c:v>225.37</c:v>
                </c:pt>
                <c:pt idx="43953">
                  <c:v>225.36099999999999</c:v>
                </c:pt>
                <c:pt idx="43954">
                  <c:v>225.351</c:v>
                </c:pt>
                <c:pt idx="43955">
                  <c:v>225.339</c:v>
                </c:pt>
                <c:pt idx="43956">
                  <c:v>225.32599999999999</c:v>
                </c:pt>
                <c:pt idx="43957">
                  <c:v>225.31100000000001</c:v>
                </c:pt>
                <c:pt idx="43958">
                  <c:v>225.29599999999999</c:v>
                </c:pt>
                <c:pt idx="43959">
                  <c:v>225.279</c:v>
                </c:pt>
                <c:pt idx="43960">
                  <c:v>225.262</c:v>
                </c:pt>
                <c:pt idx="43961">
                  <c:v>225.244</c:v>
                </c:pt>
                <c:pt idx="43962">
                  <c:v>225.22499999999999</c:v>
                </c:pt>
                <c:pt idx="43963">
                  <c:v>225.20500000000001</c:v>
                </c:pt>
                <c:pt idx="43964">
                  <c:v>225.18600000000001</c:v>
                </c:pt>
                <c:pt idx="43965">
                  <c:v>225.16499999999999</c:v>
                </c:pt>
                <c:pt idx="43966">
                  <c:v>225.14500000000001</c:v>
                </c:pt>
                <c:pt idx="43967">
                  <c:v>225.124</c:v>
                </c:pt>
                <c:pt idx="43968">
                  <c:v>225.10300000000001</c:v>
                </c:pt>
                <c:pt idx="43969">
                  <c:v>225.08199999999999</c:v>
                </c:pt>
                <c:pt idx="43970">
                  <c:v>225.06</c:v>
                </c:pt>
                <c:pt idx="43971">
                  <c:v>225.03899999999999</c:v>
                </c:pt>
                <c:pt idx="43972">
                  <c:v>225.018</c:v>
                </c:pt>
                <c:pt idx="43973">
                  <c:v>224.99700000000001</c:v>
                </c:pt>
                <c:pt idx="43974">
                  <c:v>224.976</c:v>
                </c:pt>
                <c:pt idx="43975">
                  <c:v>224.95500000000001</c:v>
                </c:pt>
                <c:pt idx="43976">
                  <c:v>219.49700000000001</c:v>
                </c:pt>
                <c:pt idx="43977">
                  <c:v>178.71199999999999</c:v>
                </c:pt>
                <c:pt idx="43978">
                  <c:v>106.154</c:v>
                </c:pt>
                <c:pt idx="43979">
                  <c:v>4.2988099999999996</c:v>
                </c:pt>
                <c:pt idx="43980">
                  <c:v>-94.448999999999998</c:v>
                </c:pt>
                <c:pt idx="43981">
                  <c:v>-94.422300000000007</c:v>
                </c:pt>
                <c:pt idx="43982">
                  <c:v>-94.4</c:v>
                </c:pt>
                <c:pt idx="43983">
                  <c:v>-94.381399999999999</c:v>
                </c:pt>
                <c:pt idx="43984">
                  <c:v>-94.366</c:v>
                </c:pt>
                <c:pt idx="43985">
                  <c:v>-94.353300000000004</c:v>
                </c:pt>
                <c:pt idx="43986">
                  <c:v>-94.343100000000007</c:v>
                </c:pt>
                <c:pt idx="43987">
                  <c:v>-94.334900000000005</c:v>
                </c:pt>
                <c:pt idx="43988">
                  <c:v>-94.328500000000005</c:v>
                </c:pt>
                <c:pt idx="43989">
                  <c:v>-94.323700000000002</c:v>
                </c:pt>
                <c:pt idx="43990">
                  <c:v>-94.320300000000003</c:v>
                </c:pt>
                <c:pt idx="43991">
                  <c:v>-94.318100000000001</c:v>
                </c:pt>
                <c:pt idx="43992">
                  <c:v>-94.316999999999993</c:v>
                </c:pt>
                <c:pt idx="43993">
                  <c:v>-94.316999999999993</c:v>
                </c:pt>
                <c:pt idx="43994">
                  <c:v>-94.317800000000005</c:v>
                </c:pt>
                <c:pt idx="43995">
                  <c:v>-94.319500000000005</c:v>
                </c:pt>
                <c:pt idx="43996">
                  <c:v>-94.322000000000003</c:v>
                </c:pt>
                <c:pt idx="43997">
                  <c:v>-94.325199999999995</c:v>
                </c:pt>
                <c:pt idx="43998">
                  <c:v>-94.328999999999994</c:v>
                </c:pt>
                <c:pt idx="43999">
                  <c:v>-94.333600000000004</c:v>
                </c:pt>
                <c:pt idx="44000">
                  <c:v>-94.338700000000003</c:v>
                </c:pt>
                <c:pt idx="44001">
                  <c:v>-94.344399999999993</c:v>
                </c:pt>
                <c:pt idx="44002">
                  <c:v>-94.350700000000003</c:v>
                </c:pt>
                <c:pt idx="44003">
                  <c:v>-94.357500000000002</c:v>
                </c:pt>
                <c:pt idx="44004">
                  <c:v>-94.364800000000002</c:v>
                </c:pt>
                <c:pt idx="44005">
                  <c:v>-94.372600000000006</c:v>
                </c:pt>
                <c:pt idx="44006">
                  <c:v>-94.380799999999994</c:v>
                </c:pt>
                <c:pt idx="44007">
                  <c:v>-94.389499999999998</c:v>
                </c:pt>
                <c:pt idx="44008">
                  <c:v>-94.398700000000005</c:v>
                </c:pt>
                <c:pt idx="44009">
                  <c:v>-94.408100000000005</c:v>
                </c:pt>
                <c:pt idx="44010">
                  <c:v>-94.418000000000006</c:v>
                </c:pt>
                <c:pt idx="44011">
                  <c:v>-94.428100000000001</c:v>
                </c:pt>
                <c:pt idx="44012">
                  <c:v>-94.438500000000005</c:v>
                </c:pt>
                <c:pt idx="44013">
                  <c:v>-94.449100000000001</c:v>
                </c:pt>
                <c:pt idx="44014">
                  <c:v>-94.459800000000001</c:v>
                </c:pt>
                <c:pt idx="44015">
                  <c:v>-94.470699999999994</c:v>
                </c:pt>
                <c:pt idx="44016">
                  <c:v>-94.481700000000004</c:v>
                </c:pt>
                <c:pt idx="44017">
                  <c:v>-94.492800000000003</c:v>
                </c:pt>
                <c:pt idx="44018">
                  <c:v>-94.503799999999998</c:v>
                </c:pt>
                <c:pt idx="44019">
                  <c:v>-71.858199999999997</c:v>
                </c:pt>
                <c:pt idx="44020">
                  <c:v>-23.422599999999999</c:v>
                </c:pt>
                <c:pt idx="44021">
                  <c:v>56.340400000000002</c:v>
                </c:pt>
                <c:pt idx="44022">
                  <c:v>180.65600000000001</c:v>
                </c:pt>
                <c:pt idx="44023">
                  <c:v>225.13200000000001</c:v>
                </c:pt>
                <c:pt idx="44024">
                  <c:v>225.196</c:v>
                </c:pt>
                <c:pt idx="44025">
                  <c:v>225.25</c:v>
                </c:pt>
                <c:pt idx="44026">
                  <c:v>225.29499999999999</c:v>
                </c:pt>
                <c:pt idx="44027">
                  <c:v>225.333</c:v>
                </c:pt>
                <c:pt idx="44028">
                  <c:v>225.364</c:v>
                </c:pt>
                <c:pt idx="44029">
                  <c:v>225.38900000000001</c:v>
                </c:pt>
                <c:pt idx="44030">
                  <c:v>225.40899999999999</c:v>
                </c:pt>
                <c:pt idx="44031">
                  <c:v>225.42500000000001</c:v>
                </c:pt>
                <c:pt idx="44032">
                  <c:v>225.43600000000001</c:v>
                </c:pt>
                <c:pt idx="44033">
                  <c:v>225.44399999999999</c:v>
                </c:pt>
                <c:pt idx="44034">
                  <c:v>225.44900000000001</c:v>
                </c:pt>
                <c:pt idx="44035">
                  <c:v>225.45099999999999</c:v>
                </c:pt>
                <c:pt idx="44036">
                  <c:v>225.45</c:v>
                </c:pt>
                <c:pt idx="44037">
                  <c:v>225.447</c:v>
                </c:pt>
                <c:pt idx="44038">
                  <c:v>225.441</c:v>
                </c:pt>
                <c:pt idx="44039">
                  <c:v>225.434</c:v>
                </c:pt>
                <c:pt idx="44040">
                  <c:v>225.42500000000001</c:v>
                </c:pt>
                <c:pt idx="44041">
                  <c:v>225.41499999999999</c:v>
                </c:pt>
                <c:pt idx="44042">
                  <c:v>225.40299999999999</c:v>
                </c:pt>
                <c:pt idx="44043">
                  <c:v>225.39</c:v>
                </c:pt>
                <c:pt idx="44044">
                  <c:v>225.376</c:v>
                </c:pt>
                <c:pt idx="44045">
                  <c:v>225.36099999999999</c:v>
                </c:pt>
                <c:pt idx="44046">
                  <c:v>225.345</c:v>
                </c:pt>
                <c:pt idx="44047">
                  <c:v>225.32900000000001</c:v>
                </c:pt>
                <c:pt idx="44048">
                  <c:v>225.31100000000001</c:v>
                </c:pt>
                <c:pt idx="44049">
                  <c:v>225.29400000000001</c:v>
                </c:pt>
                <c:pt idx="44050">
                  <c:v>225.27500000000001</c:v>
                </c:pt>
                <c:pt idx="44051">
                  <c:v>225.25700000000001</c:v>
                </c:pt>
                <c:pt idx="44052">
                  <c:v>225.238</c:v>
                </c:pt>
                <c:pt idx="44053">
                  <c:v>225.21899999999999</c:v>
                </c:pt>
                <c:pt idx="44054">
                  <c:v>225.19900000000001</c:v>
                </c:pt>
                <c:pt idx="44055">
                  <c:v>225.18</c:v>
                </c:pt>
                <c:pt idx="44056">
                  <c:v>225.16</c:v>
                </c:pt>
                <c:pt idx="44057">
                  <c:v>225.14</c:v>
                </c:pt>
                <c:pt idx="44058">
                  <c:v>225.12100000000001</c:v>
                </c:pt>
                <c:pt idx="44059">
                  <c:v>222.03800000000001</c:v>
                </c:pt>
                <c:pt idx="44060">
                  <c:v>183.70500000000001</c:v>
                </c:pt>
                <c:pt idx="44061">
                  <c:v>113.38800000000001</c:v>
                </c:pt>
                <c:pt idx="44062">
                  <c:v>13.454599999999999</c:v>
                </c:pt>
                <c:pt idx="44063">
                  <c:v>-94.521000000000001</c:v>
                </c:pt>
                <c:pt idx="44064">
                  <c:v>-94.494</c:v>
                </c:pt>
                <c:pt idx="44065">
                  <c:v>-94.471199999999996</c:v>
                </c:pt>
                <c:pt idx="44066">
                  <c:v>-94.452200000000005</c:v>
                </c:pt>
                <c:pt idx="44067">
                  <c:v>-94.436300000000003</c:v>
                </c:pt>
                <c:pt idx="44068">
                  <c:v>-94.423199999999994</c:v>
                </c:pt>
                <c:pt idx="44069">
                  <c:v>-94.412300000000002</c:v>
                </c:pt>
                <c:pt idx="44070">
                  <c:v>-94.403499999999994</c:v>
                </c:pt>
                <c:pt idx="44071">
                  <c:v>-94.396299999999997</c:v>
                </c:pt>
                <c:pt idx="44072">
                  <c:v>-94.390699999999995</c:v>
                </c:pt>
                <c:pt idx="44073">
                  <c:v>-94.386499999999998</c:v>
                </c:pt>
                <c:pt idx="44074">
                  <c:v>-94.383399999999995</c:v>
                </c:pt>
                <c:pt idx="44075">
                  <c:v>-94.381299999999996</c:v>
                </c:pt>
                <c:pt idx="44076">
                  <c:v>-94.380200000000002</c:v>
                </c:pt>
                <c:pt idx="44077">
                  <c:v>-94.379900000000006</c:v>
                </c:pt>
                <c:pt idx="44078">
                  <c:v>-94.380399999999995</c:v>
                </c:pt>
                <c:pt idx="44079">
                  <c:v>-94.381600000000006</c:v>
                </c:pt>
                <c:pt idx="44080">
                  <c:v>-94.383499999999998</c:v>
                </c:pt>
                <c:pt idx="44081">
                  <c:v>-94.385999999999996</c:v>
                </c:pt>
                <c:pt idx="44082">
                  <c:v>-94.389099999999999</c:v>
                </c:pt>
                <c:pt idx="44083">
                  <c:v>-94.392700000000005</c:v>
                </c:pt>
                <c:pt idx="44084">
                  <c:v>-94.397000000000006</c:v>
                </c:pt>
                <c:pt idx="44085">
                  <c:v>-94.401799999999994</c:v>
                </c:pt>
                <c:pt idx="44086">
                  <c:v>-94.4071</c:v>
                </c:pt>
                <c:pt idx="44087">
                  <c:v>-94.412899999999993</c:v>
                </c:pt>
                <c:pt idx="44088">
                  <c:v>-94.419200000000004</c:v>
                </c:pt>
                <c:pt idx="44089">
                  <c:v>-94.426000000000002</c:v>
                </c:pt>
                <c:pt idx="44090">
                  <c:v>-94.433199999999999</c:v>
                </c:pt>
                <c:pt idx="44091">
                  <c:v>-94.440899999999999</c:v>
                </c:pt>
                <c:pt idx="44092">
                  <c:v>-94.448999999999998</c:v>
                </c:pt>
                <c:pt idx="44093">
                  <c:v>-94.457400000000007</c:v>
                </c:pt>
                <c:pt idx="44094">
                  <c:v>-94.466300000000004</c:v>
                </c:pt>
                <c:pt idx="44095">
                  <c:v>-94.475399999999993</c:v>
                </c:pt>
                <c:pt idx="44096">
                  <c:v>-94.484800000000007</c:v>
                </c:pt>
                <c:pt idx="44097">
                  <c:v>-94.494500000000002</c:v>
                </c:pt>
                <c:pt idx="44098">
                  <c:v>-94.504400000000004</c:v>
                </c:pt>
                <c:pt idx="44099">
                  <c:v>-94.514399999999995</c:v>
                </c:pt>
                <c:pt idx="44100">
                  <c:v>-94.524500000000003</c:v>
                </c:pt>
                <c:pt idx="44101">
                  <c:v>-94.534700000000001</c:v>
                </c:pt>
                <c:pt idx="44102">
                  <c:v>-94.544899999999998</c:v>
                </c:pt>
                <c:pt idx="44103">
                  <c:v>-94.555000000000007</c:v>
                </c:pt>
                <c:pt idx="44104">
                  <c:v>-70.246399999999994</c:v>
                </c:pt>
                <c:pt idx="44105">
                  <c:v>-18.331499999999998</c:v>
                </c:pt>
                <c:pt idx="44106">
                  <c:v>67.437600000000003</c:v>
                </c:pt>
                <c:pt idx="44107">
                  <c:v>201.994</c:v>
                </c:pt>
                <c:pt idx="44108">
                  <c:v>225.24799999999999</c:v>
                </c:pt>
                <c:pt idx="44109">
                  <c:v>225.30799999999999</c:v>
                </c:pt>
                <c:pt idx="44110">
                  <c:v>225.35900000000001</c:v>
                </c:pt>
                <c:pt idx="44111">
                  <c:v>225.4</c:v>
                </c:pt>
                <c:pt idx="44112">
                  <c:v>225.434</c:v>
                </c:pt>
                <c:pt idx="44113">
                  <c:v>225.46199999999999</c:v>
                </c:pt>
                <c:pt idx="44114">
                  <c:v>225.483</c:v>
                </c:pt>
                <c:pt idx="44115">
                  <c:v>225.5</c:v>
                </c:pt>
                <c:pt idx="44116">
                  <c:v>225.512</c:v>
                </c:pt>
                <c:pt idx="44117">
                  <c:v>225.52</c:v>
                </c:pt>
                <c:pt idx="44118">
                  <c:v>225.524</c:v>
                </c:pt>
                <c:pt idx="44119">
                  <c:v>225.52500000000001</c:v>
                </c:pt>
                <c:pt idx="44120">
                  <c:v>225.523</c:v>
                </c:pt>
                <c:pt idx="44121">
                  <c:v>225.51900000000001</c:v>
                </c:pt>
                <c:pt idx="44122">
                  <c:v>225.512</c:v>
                </c:pt>
                <c:pt idx="44123">
                  <c:v>225.50299999999999</c:v>
                </c:pt>
                <c:pt idx="44124">
                  <c:v>225.49199999999999</c:v>
                </c:pt>
                <c:pt idx="44125">
                  <c:v>225.47900000000001</c:v>
                </c:pt>
                <c:pt idx="44126">
                  <c:v>225.465</c:v>
                </c:pt>
                <c:pt idx="44127">
                  <c:v>225.44900000000001</c:v>
                </c:pt>
                <c:pt idx="44128">
                  <c:v>225.43199999999999</c:v>
                </c:pt>
                <c:pt idx="44129">
                  <c:v>225.41399999999999</c:v>
                </c:pt>
                <c:pt idx="44130">
                  <c:v>225.39599999999999</c:v>
                </c:pt>
                <c:pt idx="44131">
                  <c:v>225.376</c:v>
                </c:pt>
                <c:pt idx="44132">
                  <c:v>225.35599999999999</c:v>
                </c:pt>
                <c:pt idx="44133">
                  <c:v>225.33500000000001</c:v>
                </c:pt>
                <c:pt idx="44134">
                  <c:v>225.31299999999999</c:v>
                </c:pt>
                <c:pt idx="44135">
                  <c:v>225.291</c:v>
                </c:pt>
                <c:pt idx="44136">
                  <c:v>225.26900000000001</c:v>
                </c:pt>
                <c:pt idx="44137">
                  <c:v>225.24600000000001</c:v>
                </c:pt>
                <c:pt idx="44138">
                  <c:v>225.22300000000001</c:v>
                </c:pt>
                <c:pt idx="44139">
                  <c:v>225.2</c:v>
                </c:pt>
                <c:pt idx="44140">
                  <c:v>225.17699999999999</c:v>
                </c:pt>
                <c:pt idx="44141">
                  <c:v>225.154</c:v>
                </c:pt>
                <c:pt idx="44142">
                  <c:v>225.131</c:v>
                </c:pt>
                <c:pt idx="44143">
                  <c:v>225.108</c:v>
                </c:pt>
                <c:pt idx="44144">
                  <c:v>225.08500000000001</c:v>
                </c:pt>
                <c:pt idx="44145">
                  <c:v>225.06200000000001</c:v>
                </c:pt>
                <c:pt idx="44146">
                  <c:v>217.43</c:v>
                </c:pt>
                <c:pt idx="44147">
                  <c:v>176.49799999999999</c:v>
                </c:pt>
                <c:pt idx="44148">
                  <c:v>105.38500000000001</c:v>
                </c:pt>
                <c:pt idx="44149">
                  <c:v>6.0442499999999999</c:v>
                </c:pt>
                <c:pt idx="44150">
                  <c:v>-94.489699999999999</c:v>
                </c:pt>
                <c:pt idx="44151">
                  <c:v>-94.462100000000007</c:v>
                </c:pt>
                <c:pt idx="44152">
                  <c:v>-94.438900000000004</c:v>
                </c:pt>
                <c:pt idx="44153">
                  <c:v>-94.419399999999996</c:v>
                </c:pt>
                <c:pt idx="44154">
                  <c:v>-94.403099999999995</c:v>
                </c:pt>
                <c:pt idx="44155">
                  <c:v>-94.389499999999998</c:v>
                </c:pt>
                <c:pt idx="44156">
                  <c:v>-94.378299999999996</c:v>
                </c:pt>
                <c:pt idx="44157">
                  <c:v>-94.369100000000003</c:v>
                </c:pt>
                <c:pt idx="44158">
                  <c:v>-94.361699999999999</c:v>
                </c:pt>
                <c:pt idx="44159">
                  <c:v>-94.355900000000005</c:v>
                </c:pt>
                <c:pt idx="44160">
                  <c:v>-94.351500000000001</c:v>
                </c:pt>
                <c:pt idx="44161">
                  <c:v>-94.348299999999995</c:v>
                </c:pt>
                <c:pt idx="44162">
                  <c:v>-94.346199999999996</c:v>
                </c:pt>
                <c:pt idx="44163">
                  <c:v>-94.344999999999999</c:v>
                </c:pt>
                <c:pt idx="44164">
                  <c:v>-94.344800000000006</c:v>
                </c:pt>
                <c:pt idx="44165">
                  <c:v>-94.345399999999998</c:v>
                </c:pt>
                <c:pt idx="44166">
                  <c:v>-94.346699999999998</c:v>
                </c:pt>
                <c:pt idx="44167">
                  <c:v>-94.348799999999997</c:v>
                </c:pt>
                <c:pt idx="44168">
                  <c:v>-94.351500000000001</c:v>
                </c:pt>
                <c:pt idx="44169">
                  <c:v>-94.354799999999997</c:v>
                </c:pt>
                <c:pt idx="44170">
                  <c:v>-94.358800000000002</c:v>
                </c:pt>
                <c:pt idx="44171">
                  <c:v>-94.363299999999995</c:v>
                </c:pt>
                <c:pt idx="44172">
                  <c:v>-94.368300000000005</c:v>
                </c:pt>
                <c:pt idx="44173">
                  <c:v>-94.373900000000006</c:v>
                </c:pt>
                <c:pt idx="44174">
                  <c:v>-94.379900000000006</c:v>
                </c:pt>
                <c:pt idx="44175">
                  <c:v>-94.386499999999998</c:v>
                </c:pt>
                <c:pt idx="44176">
                  <c:v>-94.393500000000003</c:v>
                </c:pt>
                <c:pt idx="44177">
                  <c:v>-94.400899999999993</c:v>
                </c:pt>
                <c:pt idx="44178">
                  <c:v>-94.408699999999996</c:v>
                </c:pt>
                <c:pt idx="44179">
                  <c:v>-94.416899999999998</c:v>
                </c:pt>
                <c:pt idx="44180">
                  <c:v>-94.425399999999996</c:v>
                </c:pt>
                <c:pt idx="44181">
                  <c:v>-94.434200000000004</c:v>
                </c:pt>
                <c:pt idx="44182">
                  <c:v>-94.443299999999994</c:v>
                </c:pt>
                <c:pt idx="44183">
                  <c:v>-94.452500000000001</c:v>
                </c:pt>
                <c:pt idx="44184">
                  <c:v>-94.462000000000003</c:v>
                </c:pt>
                <c:pt idx="44185">
                  <c:v>-94.471599999999995</c:v>
                </c:pt>
                <c:pt idx="44186">
                  <c:v>-94.481200000000001</c:v>
                </c:pt>
                <c:pt idx="44187">
                  <c:v>-74.907300000000006</c:v>
                </c:pt>
                <c:pt idx="44188">
                  <c:v>-28.644500000000001</c:v>
                </c:pt>
                <c:pt idx="44189">
                  <c:v>49.822099999999999</c:v>
                </c:pt>
                <c:pt idx="44190">
                  <c:v>173.696</c:v>
                </c:pt>
                <c:pt idx="44191">
                  <c:v>225.06299999999999</c:v>
                </c:pt>
                <c:pt idx="44192">
                  <c:v>225.126</c:v>
                </c:pt>
                <c:pt idx="44193">
                  <c:v>225.179</c:v>
                </c:pt>
                <c:pt idx="44194">
                  <c:v>225.22399999999999</c:v>
                </c:pt>
                <c:pt idx="44195">
                  <c:v>225.261</c:v>
                </c:pt>
                <c:pt idx="44196">
                  <c:v>225.291</c:v>
                </c:pt>
                <c:pt idx="44197">
                  <c:v>225.316</c:v>
                </c:pt>
                <c:pt idx="44198">
                  <c:v>225.33600000000001</c:v>
                </c:pt>
                <c:pt idx="44199">
                  <c:v>225.352</c:v>
                </c:pt>
                <c:pt idx="44200">
                  <c:v>225.363</c:v>
                </c:pt>
                <c:pt idx="44201">
                  <c:v>225.37100000000001</c:v>
                </c:pt>
                <c:pt idx="44202">
                  <c:v>225.376</c:v>
                </c:pt>
                <c:pt idx="44203">
                  <c:v>225.37799999999999</c:v>
                </c:pt>
                <c:pt idx="44204">
                  <c:v>225.37700000000001</c:v>
                </c:pt>
                <c:pt idx="44205">
                  <c:v>225.374</c:v>
                </c:pt>
                <c:pt idx="44206">
                  <c:v>225.36799999999999</c:v>
                </c:pt>
                <c:pt idx="44207">
                  <c:v>225.36099999999999</c:v>
                </c:pt>
                <c:pt idx="44208">
                  <c:v>225.35300000000001</c:v>
                </c:pt>
                <c:pt idx="44209">
                  <c:v>225.34200000000001</c:v>
                </c:pt>
                <c:pt idx="44210">
                  <c:v>225.33</c:v>
                </c:pt>
                <c:pt idx="44211">
                  <c:v>225.31700000000001</c:v>
                </c:pt>
                <c:pt idx="44212">
                  <c:v>225.303</c:v>
                </c:pt>
                <c:pt idx="44213">
                  <c:v>225.28700000000001</c:v>
                </c:pt>
                <c:pt idx="44214">
                  <c:v>225.27099999999999</c:v>
                </c:pt>
                <c:pt idx="44215">
                  <c:v>225.25399999999999</c:v>
                </c:pt>
                <c:pt idx="44216">
                  <c:v>225.23599999999999</c:v>
                </c:pt>
                <c:pt idx="44217">
                  <c:v>225.21700000000001</c:v>
                </c:pt>
                <c:pt idx="44218">
                  <c:v>225.19800000000001</c:v>
                </c:pt>
                <c:pt idx="44219">
                  <c:v>225.179</c:v>
                </c:pt>
                <c:pt idx="44220">
                  <c:v>225.15899999999999</c:v>
                </c:pt>
                <c:pt idx="44221">
                  <c:v>225.13800000000001</c:v>
                </c:pt>
                <c:pt idx="44222">
                  <c:v>225.11799999999999</c:v>
                </c:pt>
                <c:pt idx="44223">
                  <c:v>225.09700000000001</c:v>
                </c:pt>
                <c:pt idx="44224">
                  <c:v>225.077</c:v>
                </c:pt>
                <c:pt idx="44225">
                  <c:v>225.05600000000001</c:v>
                </c:pt>
                <c:pt idx="44226">
                  <c:v>225.035</c:v>
                </c:pt>
                <c:pt idx="44227">
                  <c:v>225.01400000000001</c:v>
                </c:pt>
                <c:pt idx="44228">
                  <c:v>224.99299999999999</c:v>
                </c:pt>
                <c:pt idx="44229">
                  <c:v>224.97300000000001</c:v>
                </c:pt>
                <c:pt idx="44230">
                  <c:v>224.953</c:v>
                </c:pt>
                <c:pt idx="44231">
                  <c:v>208.18600000000001</c:v>
                </c:pt>
                <c:pt idx="44232">
                  <c:v>156.934</c:v>
                </c:pt>
                <c:pt idx="44233">
                  <c:v>74.445499999999996</c:v>
                </c:pt>
                <c:pt idx="44234">
                  <c:v>-37.2239</c:v>
                </c:pt>
                <c:pt idx="44235">
                  <c:v>-94.442400000000006</c:v>
                </c:pt>
                <c:pt idx="44236">
                  <c:v>-94.417299999999997</c:v>
                </c:pt>
                <c:pt idx="44237">
                  <c:v>-94.3964</c:v>
                </c:pt>
                <c:pt idx="44238">
                  <c:v>-94.379099999999994</c:v>
                </c:pt>
                <c:pt idx="44239">
                  <c:v>-94.364800000000002</c:v>
                </c:pt>
                <c:pt idx="44240">
                  <c:v>-94.353099999999998</c:v>
                </c:pt>
                <c:pt idx="44241">
                  <c:v>-94.343699999999998</c:v>
                </c:pt>
                <c:pt idx="44242">
                  <c:v>-94.336200000000005</c:v>
                </c:pt>
                <c:pt idx="44243">
                  <c:v>-94.330500000000001</c:v>
                </c:pt>
                <c:pt idx="44244">
                  <c:v>-94.326300000000003</c:v>
                </c:pt>
                <c:pt idx="44245">
                  <c:v>-94.323499999999996</c:v>
                </c:pt>
                <c:pt idx="44246">
                  <c:v>-94.321799999999996</c:v>
                </c:pt>
                <c:pt idx="44247">
                  <c:v>-94.321200000000005</c:v>
                </c:pt>
                <c:pt idx="44248">
                  <c:v>-94.321600000000004</c:v>
                </c:pt>
                <c:pt idx="44249">
                  <c:v>-94.322900000000004</c:v>
                </c:pt>
                <c:pt idx="44250">
                  <c:v>-94.3249</c:v>
                </c:pt>
                <c:pt idx="44251">
                  <c:v>-94.327699999999993</c:v>
                </c:pt>
                <c:pt idx="44252">
                  <c:v>-94.331199999999995</c:v>
                </c:pt>
                <c:pt idx="44253">
                  <c:v>-94.335400000000007</c:v>
                </c:pt>
                <c:pt idx="44254">
                  <c:v>-94.340199999999996</c:v>
                </c:pt>
                <c:pt idx="44255">
                  <c:v>-94.345600000000005</c:v>
                </c:pt>
                <c:pt idx="44256">
                  <c:v>-94.351500000000001</c:v>
                </c:pt>
                <c:pt idx="44257">
                  <c:v>-94.358000000000004</c:v>
                </c:pt>
                <c:pt idx="44258">
                  <c:v>-94.364999999999995</c:v>
                </c:pt>
                <c:pt idx="44259">
                  <c:v>-94.372500000000002</c:v>
                </c:pt>
                <c:pt idx="44260">
                  <c:v>-94.380499999999998</c:v>
                </c:pt>
                <c:pt idx="44261">
                  <c:v>-94.388900000000007</c:v>
                </c:pt>
                <c:pt idx="44262">
                  <c:v>-94.3977</c:v>
                </c:pt>
                <c:pt idx="44263">
                  <c:v>-94.406899999999993</c:v>
                </c:pt>
                <c:pt idx="44264">
                  <c:v>-94.416499999999999</c:v>
                </c:pt>
                <c:pt idx="44265">
                  <c:v>-94.426299999999998</c:v>
                </c:pt>
                <c:pt idx="44266">
                  <c:v>-94.436499999999995</c:v>
                </c:pt>
                <c:pt idx="44267">
                  <c:v>-94.446899999999999</c:v>
                </c:pt>
                <c:pt idx="44268">
                  <c:v>-94.457499999999996</c:v>
                </c:pt>
                <c:pt idx="44269">
                  <c:v>-94.468299999999999</c:v>
                </c:pt>
                <c:pt idx="44270">
                  <c:v>-94.479100000000003</c:v>
                </c:pt>
                <c:pt idx="44271">
                  <c:v>-94.49</c:v>
                </c:pt>
                <c:pt idx="44272">
                  <c:v>-94.501000000000005</c:v>
                </c:pt>
                <c:pt idx="44273">
                  <c:v>-94.511899999999997</c:v>
                </c:pt>
                <c:pt idx="44274">
                  <c:v>-73.147199999999998</c:v>
                </c:pt>
                <c:pt idx="44275">
                  <c:v>-26.085799999999999</c:v>
                </c:pt>
                <c:pt idx="44276">
                  <c:v>51.949199999999998</c:v>
                </c:pt>
                <c:pt idx="44277">
                  <c:v>173.654</c:v>
                </c:pt>
                <c:pt idx="44278">
                  <c:v>225.14699999999999</c:v>
                </c:pt>
                <c:pt idx="44279">
                  <c:v>225.21100000000001</c:v>
                </c:pt>
                <c:pt idx="44280">
                  <c:v>225.26499999999999</c:v>
                </c:pt>
                <c:pt idx="44281">
                  <c:v>225.31</c:v>
                </c:pt>
                <c:pt idx="44282">
                  <c:v>225.34800000000001</c:v>
                </c:pt>
                <c:pt idx="44283">
                  <c:v>225.37899999999999</c:v>
                </c:pt>
                <c:pt idx="44284">
                  <c:v>225.404</c:v>
                </c:pt>
                <c:pt idx="44285">
                  <c:v>225.42400000000001</c:v>
                </c:pt>
                <c:pt idx="44286">
                  <c:v>225.43899999999999</c:v>
                </c:pt>
                <c:pt idx="44287">
                  <c:v>225.45</c:v>
                </c:pt>
                <c:pt idx="44288">
                  <c:v>225.458</c:v>
                </c:pt>
                <c:pt idx="44289">
                  <c:v>225.46199999999999</c:v>
                </c:pt>
                <c:pt idx="44290">
                  <c:v>225.46299999999999</c:v>
                </c:pt>
                <c:pt idx="44291">
                  <c:v>225.46199999999999</c:v>
                </c:pt>
                <c:pt idx="44292">
                  <c:v>225.459</c:v>
                </c:pt>
                <c:pt idx="44293">
                  <c:v>225.453</c:v>
                </c:pt>
                <c:pt idx="44294">
                  <c:v>225.44499999999999</c:v>
                </c:pt>
                <c:pt idx="44295">
                  <c:v>225.43600000000001</c:v>
                </c:pt>
                <c:pt idx="44296">
                  <c:v>225.42500000000001</c:v>
                </c:pt>
                <c:pt idx="44297">
                  <c:v>225.41300000000001</c:v>
                </c:pt>
                <c:pt idx="44298">
                  <c:v>225.4</c:v>
                </c:pt>
                <c:pt idx="44299">
                  <c:v>225.386</c:v>
                </c:pt>
                <c:pt idx="44300">
                  <c:v>225.37</c:v>
                </c:pt>
                <c:pt idx="44301">
                  <c:v>225.35400000000001</c:v>
                </c:pt>
                <c:pt idx="44302">
                  <c:v>225.33699999999999</c:v>
                </c:pt>
                <c:pt idx="44303">
                  <c:v>225.32</c:v>
                </c:pt>
                <c:pt idx="44304">
                  <c:v>225.30199999999999</c:v>
                </c:pt>
                <c:pt idx="44305">
                  <c:v>225.28299999999999</c:v>
                </c:pt>
                <c:pt idx="44306">
                  <c:v>225.26499999999999</c:v>
                </c:pt>
                <c:pt idx="44307">
                  <c:v>225.245</c:v>
                </c:pt>
                <c:pt idx="44308">
                  <c:v>225.226</c:v>
                </c:pt>
                <c:pt idx="44309">
                  <c:v>225.20599999999999</c:v>
                </c:pt>
                <c:pt idx="44310">
                  <c:v>225.18700000000001</c:v>
                </c:pt>
                <c:pt idx="44311">
                  <c:v>225.167</c:v>
                </c:pt>
                <c:pt idx="44312">
                  <c:v>225.14699999999999</c:v>
                </c:pt>
                <c:pt idx="44313">
                  <c:v>225.12700000000001</c:v>
                </c:pt>
                <c:pt idx="44314">
                  <c:v>218.31700000000001</c:v>
                </c:pt>
                <c:pt idx="44315">
                  <c:v>176.727</c:v>
                </c:pt>
                <c:pt idx="44316">
                  <c:v>103.486</c:v>
                </c:pt>
                <c:pt idx="44317">
                  <c:v>0.75192099999999995</c:v>
                </c:pt>
                <c:pt idx="44318">
                  <c:v>-94.521699999999996</c:v>
                </c:pt>
                <c:pt idx="44319">
                  <c:v>-94.495000000000005</c:v>
                </c:pt>
                <c:pt idx="44320">
                  <c:v>-94.472700000000003</c:v>
                </c:pt>
                <c:pt idx="44321">
                  <c:v>-94.453999999999994</c:v>
                </c:pt>
                <c:pt idx="44322">
                  <c:v>-94.438400000000001</c:v>
                </c:pt>
                <c:pt idx="44323">
                  <c:v>-94.4255</c:v>
                </c:pt>
                <c:pt idx="44324">
                  <c:v>-94.4148</c:v>
                </c:pt>
                <c:pt idx="44325">
                  <c:v>-94.406199999999998</c:v>
                </c:pt>
                <c:pt idx="44326">
                  <c:v>-94.399199999999993</c:v>
                </c:pt>
                <c:pt idx="44327">
                  <c:v>-94.393699999999995</c:v>
                </c:pt>
                <c:pt idx="44328">
                  <c:v>-94.389600000000002</c:v>
                </c:pt>
                <c:pt idx="44329">
                  <c:v>-94.386600000000001</c:v>
                </c:pt>
                <c:pt idx="44330">
                  <c:v>-94.384600000000006</c:v>
                </c:pt>
                <c:pt idx="44331">
                  <c:v>-94.383600000000001</c:v>
                </c:pt>
                <c:pt idx="44332">
                  <c:v>-94.383300000000006</c:v>
                </c:pt>
                <c:pt idx="44333">
                  <c:v>-94.383899999999997</c:v>
                </c:pt>
                <c:pt idx="44334">
                  <c:v>-94.385099999999994</c:v>
                </c:pt>
                <c:pt idx="44335">
                  <c:v>-94.387</c:v>
                </c:pt>
                <c:pt idx="44336">
                  <c:v>-94.389499999999998</c:v>
                </c:pt>
                <c:pt idx="44337">
                  <c:v>-94.392600000000002</c:v>
                </c:pt>
                <c:pt idx="44338">
                  <c:v>-94.396199999999993</c:v>
                </c:pt>
                <c:pt idx="44339">
                  <c:v>-94.400400000000005</c:v>
                </c:pt>
                <c:pt idx="44340">
                  <c:v>-94.405100000000004</c:v>
                </c:pt>
                <c:pt idx="44341">
                  <c:v>-94.410399999999996</c:v>
                </c:pt>
                <c:pt idx="44342">
                  <c:v>-94.4161</c:v>
                </c:pt>
                <c:pt idx="44343">
                  <c:v>-94.422300000000007</c:v>
                </c:pt>
                <c:pt idx="44344">
                  <c:v>-94.428899999999999</c:v>
                </c:pt>
                <c:pt idx="44345">
                  <c:v>-94.436000000000007</c:v>
                </c:pt>
                <c:pt idx="44346">
                  <c:v>-94.4435</c:v>
                </c:pt>
                <c:pt idx="44347">
                  <c:v>-94.451400000000007</c:v>
                </c:pt>
                <c:pt idx="44348">
                  <c:v>-94.459699999999998</c:v>
                </c:pt>
                <c:pt idx="44349">
                  <c:v>-94.468299999999999</c:v>
                </c:pt>
                <c:pt idx="44350">
                  <c:v>-94.477199999999996</c:v>
                </c:pt>
                <c:pt idx="44351">
                  <c:v>-94.486400000000003</c:v>
                </c:pt>
                <c:pt idx="44352">
                  <c:v>-94.495800000000003</c:v>
                </c:pt>
                <c:pt idx="44353">
                  <c:v>-94.505399999999995</c:v>
                </c:pt>
                <c:pt idx="44354">
                  <c:v>-94.515100000000004</c:v>
                </c:pt>
                <c:pt idx="44355">
                  <c:v>-94.525000000000006</c:v>
                </c:pt>
                <c:pt idx="44356">
                  <c:v>-94.534899999999993</c:v>
                </c:pt>
                <c:pt idx="44357">
                  <c:v>-94.544700000000006</c:v>
                </c:pt>
                <c:pt idx="44358">
                  <c:v>-87.215999999999994</c:v>
                </c:pt>
                <c:pt idx="44359">
                  <c:v>-53.589500000000001</c:v>
                </c:pt>
                <c:pt idx="44360">
                  <c:v>9.5538799999999995</c:v>
                </c:pt>
                <c:pt idx="44361">
                  <c:v>111.042</c:v>
                </c:pt>
                <c:pt idx="44362">
                  <c:v>225.19300000000001</c:v>
                </c:pt>
                <c:pt idx="44363">
                  <c:v>225.26</c:v>
                </c:pt>
                <c:pt idx="44364">
                  <c:v>225.316</c:v>
                </c:pt>
                <c:pt idx="44365">
                  <c:v>225.36199999999999</c:v>
                </c:pt>
                <c:pt idx="44366">
                  <c:v>225.40100000000001</c:v>
                </c:pt>
                <c:pt idx="44367">
                  <c:v>225.43199999999999</c:v>
                </c:pt>
                <c:pt idx="44368">
                  <c:v>225.45699999999999</c:v>
                </c:pt>
                <c:pt idx="44369">
                  <c:v>225.477</c:v>
                </c:pt>
                <c:pt idx="44370">
                  <c:v>225.49199999999999</c:v>
                </c:pt>
                <c:pt idx="44371">
                  <c:v>225.50200000000001</c:v>
                </c:pt>
                <c:pt idx="44372">
                  <c:v>225.50899999999999</c:v>
                </c:pt>
                <c:pt idx="44373">
                  <c:v>225.512</c:v>
                </c:pt>
                <c:pt idx="44374">
                  <c:v>225.512</c:v>
                </c:pt>
                <c:pt idx="44375">
                  <c:v>225.50899999999999</c:v>
                </c:pt>
                <c:pt idx="44376">
                  <c:v>225.50299999999999</c:v>
                </c:pt>
                <c:pt idx="44377">
                  <c:v>225.49600000000001</c:v>
                </c:pt>
                <c:pt idx="44378">
                  <c:v>225.48599999999999</c:v>
                </c:pt>
                <c:pt idx="44379">
                  <c:v>225.47499999999999</c:v>
                </c:pt>
                <c:pt idx="44380">
                  <c:v>225.46199999999999</c:v>
                </c:pt>
                <c:pt idx="44381">
                  <c:v>225.447</c:v>
                </c:pt>
                <c:pt idx="44382">
                  <c:v>225.43100000000001</c:v>
                </c:pt>
                <c:pt idx="44383">
                  <c:v>225.41399999999999</c:v>
                </c:pt>
                <c:pt idx="44384">
                  <c:v>225.39599999999999</c:v>
                </c:pt>
                <c:pt idx="44385">
                  <c:v>225.37700000000001</c:v>
                </c:pt>
                <c:pt idx="44386">
                  <c:v>225.357</c:v>
                </c:pt>
                <c:pt idx="44387">
                  <c:v>225.33699999999999</c:v>
                </c:pt>
                <c:pt idx="44388">
                  <c:v>225.316</c:v>
                </c:pt>
                <c:pt idx="44389">
                  <c:v>225.29400000000001</c:v>
                </c:pt>
                <c:pt idx="44390">
                  <c:v>225.27199999999999</c:v>
                </c:pt>
                <c:pt idx="44391">
                  <c:v>225.25</c:v>
                </c:pt>
                <c:pt idx="44392">
                  <c:v>225.227</c:v>
                </c:pt>
                <c:pt idx="44393">
                  <c:v>225.20400000000001</c:v>
                </c:pt>
                <c:pt idx="44394">
                  <c:v>225.18100000000001</c:v>
                </c:pt>
                <c:pt idx="44395">
                  <c:v>225.15899999999999</c:v>
                </c:pt>
                <c:pt idx="44396">
                  <c:v>225.136</c:v>
                </c:pt>
                <c:pt idx="44397">
                  <c:v>225.113</c:v>
                </c:pt>
                <c:pt idx="44398">
                  <c:v>225.09</c:v>
                </c:pt>
                <c:pt idx="44399">
                  <c:v>225.06700000000001</c:v>
                </c:pt>
                <c:pt idx="44400">
                  <c:v>225.04499999999999</c:v>
                </c:pt>
                <c:pt idx="44401">
                  <c:v>217.89699999999999</c:v>
                </c:pt>
                <c:pt idx="44402">
                  <c:v>177.33699999999999</c:v>
                </c:pt>
                <c:pt idx="44403">
                  <c:v>106.539</c:v>
                </c:pt>
                <c:pt idx="44404">
                  <c:v>7.50488</c:v>
                </c:pt>
                <c:pt idx="44405">
                  <c:v>-94.483400000000003</c:v>
                </c:pt>
                <c:pt idx="44406">
                  <c:v>-94.4559</c:v>
                </c:pt>
                <c:pt idx="44407">
                  <c:v>-94.432900000000004</c:v>
                </c:pt>
                <c:pt idx="44408">
                  <c:v>-94.413499999999999</c:v>
                </c:pt>
                <c:pt idx="44409">
                  <c:v>-94.397400000000005</c:v>
                </c:pt>
                <c:pt idx="44410">
                  <c:v>-94.384</c:v>
                </c:pt>
                <c:pt idx="44411">
                  <c:v>-94.372900000000001</c:v>
                </c:pt>
                <c:pt idx="44412">
                  <c:v>-94.363900000000001</c:v>
                </c:pt>
                <c:pt idx="44413">
                  <c:v>-94.356700000000004</c:v>
                </c:pt>
                <c:pt idx="44414">
                  <c:v>-94.351100000000002</c:v>
                </c:pt>
                <c:pt idx="44415">
                  <c:v>-94.346900000000005</c:v>
                </c:pt>
                <c:pt idx="44416">
                  <c:v>-94.343800000000002</c:v>
                </c:pt>
                <c:pt idx="44417">
                  <c:v>-94.341899999999995</c:v>
                </c:pt>
                <c:pt idx="44418">
                  <c:v>-94.340900000000005</c:v>
                </c:pt>
                <c:pt idx="44419">
                  <c:v>-94.340900000000005</c:v>
                </c:pt>
                <c:pt idx="44420">
                  <c:v>-94.3416</c:v>
                </c:pt>
                <c:pt idx="44421">
                  <c:v>-94.343100000000007</c:v>
                </c:pt>
                <c:pt idx="44422">
                  <c:v>-94.345200000000006</c:v>
                </c:pt>
                <c:pt idx="44423">
                  <c:v>-94.348100000000002</c:v>
                </c:pt>
                <c:pt idx="44424">
                  <c:v>-94.351500000000001</c:v>
                </c:pt>
                <c:pt idx="44425">
                  <c:v>-94.355500000000006</c:v>
                </c:pt>
                <c:pt idx="44426">
                  <c:v>-94.360100000000003</c:v>
                </c:pt>
                <c:pt idx="44427">
                  <c:v>-94.365200000000002</c:v>
                </c:pt>
                <c:pt idx="44428">
                  <c:v>-94.370800000000003</c:v>
                </c:pt>
                <c:pt idx="44429">
                  <c:v>-94.376900000000006</c:v>
                </c:pt>
                <c:pt idx="44430">
                  <c:v>-94.383499999999998</c:v>
                </c:pt>
                <c:pt idx="44431">
                  <c:v>-94.3904</c:v>
                </c:pt>
                <c:pt idx="44432">
                  <c:v>-94.397900000000007</c:v>
                </c:pt>
                <c:pt idx="44433">
                  <c:v>-94.405699999999996</c:v>
                </c:pt>
                <c:pt idx="44434">
                  <c:v>-94.413799999999995</c:v>
                </c:pt>
                <c:pt idx="44435">
                  <c:v>-94.422300000000007</c:v>
                </c:pt>
                <c:pt idx="44436">
                  <c:v>-94.431100000000001</c:v>
                </c:pt>
                <c:pt idx="44437">
                  <c:v>-94.440100000000001</c:v>
                </c:pt>
                <c:pt idx="44438">
                  <c:v>-94.449399999999997</c:v>
                </c:pt>
                <c:pt idx="44439">
                  <c:v>-94.458799999999997</c:v>
                </c:pt>
                <c:pt idx="44440">
                  <c:v>-94.468400000000003</c:v>
                </c:pt>
                <c:pt idx="44441">
                  <c:v>-94.477999999999994</c:v>
                </c:pt>
                <c:pt idx="44442">
                  <c:v>-72.69</c:v>
                </c:pt>
                <c:pt idx="44443">
                  <c:v>-24.131799999999998</c:v>
                </c:pt>
                <c:pt idx="44444">
                  <c:v>57.094099999999997</c:v>
                </c:pt>
                <c:pt idx="44445">
                  <c:v>184.98</c:v>
                </c:pt>
                <c:pt idx="44446">
                  <c:v>225.059</c:v>
                </c:pt>
                <c:pt idx="44447">
                  <c:v>225.12100000000001</c:v>
                </c:pt>
                <c:pt idx="44448">
                  <c:v>225.173</c:v>
                </c:pt>
                <c:pt idx="44449">
                  <c:v>225.21700000000001</c:v>
                </c:pt>
                <c:pt idx="44450">
                  <c:v>225.25399999999999</c:v>
                </c:pt>
                <c:pt idx="44451">
                  <c:v>225.28399999999999</c:v>
                </c:pt>
                <c:pt idx="44452">
                  <c:v>225.309</c:v>
                </c:pt>
                <c:pt idx="44453">
                  <c:v>225.328</c:v>
                </c:pt>
                <c:pt idx="44454">
                  <c:v>225.34399999999999</c:v>
                </c:pt>
                <c:pt idx="44455">
                  <c:v>225.35499999999999</c:v>
                </c:pt>
                <c:pt idx="44456">
                  <c:v>225.363</c:v>
                </c:pt>
                <c:pt idx="44457">
                  <c:v>225.36699999999999</c:v>
                </c:pt>
                <c:pt idx="44458">
                  <c:v>225.369</c:v>
                </c:pt>
                <c:pt idx="44459">
                  <c:v>225.369</c:v>
                </c:pt>
                <c:pt idx="44460">
                  <c:v>225.36600000000001</c:v>
                </c:pt>
                <c:pt idx="44461">
                  <c:v>225.36099999999999</c:v>
                </c:pt>
                <c:pt idx="44462">
                  <c:v>225.35400000000001</c:v>
                </c:pt>
                <c:pt idx="44463">
                  <c:v>225.345</c:v>
                </c:pt>
                <c:pt idx="44464">
                  <c:v>225.33500000000001</c:v>
                </c:pt>
                <c:pt idx="44465">
                  <c:v>225.32300000000001</c:v>
                </c:pt>
                <c:pt idx="44466">
                  <c:v>225.31</c:v>
                </c:pt>
                <c:pt idx="44467">
                  <c:v>225.29599999999999</c:v>
                </c:pt>
                <c:pt idx="44468">
                  <c:v>225.28100000000001</c:v>
                </c:pt>
                <c:pt idx="44469">
                  <c:v>225.26499999999999</c:v>
                </c:pt>
                <c:pt idx="44470">
                  <c:v>225.24799999999999</c:v>
                </c:pt>
                <c:pt idx="44471">
                  <c:v>225.23099999999999</c:v>
                </c:pt>
                <c:pt idx="44472">
                  <c:v>225.21299999999999</c:v>
                </c:pt>
                <c:pt idx="44473">
                  <c:v>225.19399999999999</c:v>
                </c:pt>
                <c:pt idx="44474">
                  <c:v>225.17500000000001</c:v>
                </c:pt>
                <c:pt idx="44475">
                  <c:v>225.15600000000001</c:v>
                </c:pt>
                <c:pt idx="44476">
                  <c:v>225.136</c:v>
                </c:pt>
                <c:pt idx="44477">
                  <c:v>225.11600000000001</c:v>
                </c:pt>
                <c:pt idx="44478">
                  <c:v>225.096</c:v>
                </c:pt>
                <c:pt idx="44479">
                  <c:v>225.07599999999999</c:v>
                </c:pt>
                <c:pt idx="44480">
                  <c:v>225.05500000000001</c:v>
                </c:pt>
                <c:pt idx="44481">
                  <c:v>225.035</c:v>
                </c:pt>
                <c:pt idx="44482">
                  <c:v>225.01499999999999</c:v>
                </c:pt>
                <c:pt idx="44483">
                  <c:v>224.995</c:v>
                </c:pt>
                <c:pt idx="44484">
                  <c:v>224.97499999999999</c:v>
                </c:pt>
                <c:pt idx="44485">
                  <c:v>224.95599999999999</c:v>
                </c:pt>
                <c:pt idx="44486">
                  <c:v>196.196</c:v>
                </c:pt>
                <c:pt idx="44487">
                  <c:v>134.13499999999999</c:v>
                </c:pt>
                <c:pt idx="44488">
                  <c:v>41.735999999999997</c:v>
                </c:pt>
                <c:pt idx="44489">
                  <c:v>-79.245199999999997</c:v>
                </c:pt>
                <c:pt idx="44490">
                  <c:v>-94.438299999999998</c:v>
                </c:pt>
                <c:pt idx="44491">
                  <c:v>-94.414900000000003</c:v>
                </c:pt>
                <c:pt idx="44492">
                  <c:v>-94.395499999999998</c:v>
                </c:pt>
                <c:pt idx="44493">
                  <c:v>-94.379499999999993</c:v>
                </c:pt>
                <c:pt idx="44494">
                  <c:v>-94.366299999999995</c:v>
                </c:pt>
                <c:pt idx="44495">
                  <c:v>-94.355500000000006</c:v>
                </c:pt>
                <c:pt idx="44496">
                  <c:v>-94.346900000000005</c:v>
                </c:pt>
                <c:pt idx="44497">
                  <c:v>-94.340199999999996</c:v>
                </c:pt>
                <c:pt idx="44498">
                  <c:v>-94.335099999999997</c:v>
                </c:pt>
                <c:pt idx="44499">
                  <c:v>-94.331500000000005</c:v>
                </c:pt>
                <c:pt idx="44500">
                  <c:v>-94.329099999999997</c:v>
                </c:pt>
                <c:pt idx="44501">
                  <c:v>-94.327799999999996</c:v>
                </c:pt>
                <c:pt idx="44502">
                  <c:v>-94.327500000000001</c:v>
                </c:pt>
                <c:pt idx="44503">
                  <c:v>-94.328100000000006</c:v>
                </c:pt>
                <c:pt idx="44504">
                  <c:v>-94.329599999999999</c:v>
                </c:pt>
                <c:pt idx="44505">
                  <c:v>-94.331900000000005</c:v>
                </c:pt>
                <c:pt idx="44506">
                  <c:v>-94.334800000000001</c:v>
                </c:pt>
                <c:pt idx="44507">
                  <c:v>-94.338399999999993</c:v>
                </c:pt>
                <c:pt idx="44508">
                  <c:v>-94.342699999999994</c:v>
                </c:pt>
                <c:pt idx="44509">
                  <c:v>-94.347499999999997</c:v>
                </c:pt>
                <c:pt idx="44510">
                  <c:v>-94.352900000000005</c:v>
                </c:pt>
                <c:pt idx="44511">
                  <c:v>-94.358900000000006</c:v>
                </c:pt>
                <c:pt idx="44512">
                  <c:v>-94.365300000000005</c:v>
                </c:pt>
                <c:pt idx="44513">
                  <c:v>-94.372299999999996</c:v>
                </c:pt>
                <c:pt idx="44514">
                  <c:v>-94.379800000000003</c:v>
                </c:pt>
                <c:pt idx="44515">
                  <c:v>-94.387699999999995</c:v>
                </c:pt>
                <c:pt idx="44516">
                  <c:v>-94.396100000000004</c:v>
                </c:pt>
                <c:pt idx="44517">
                  <c:v>-94.404899999999998</c:v>
                </c:pt>
                <c:pt idx="44518">
                  <c:v>-94.414000000000001</c:v>
                </c:pt>
                <c:pt idx="44519">
                  <c:v>-94.423500000000004</c:v>
                </c:pt>
                <c:pt idx="44520">
                  <c:v>-94.433400000000006</c:v>
                </c:pt>
                <c:pt idx="44521">
                  <c:v>-94.4435</c:v>
                </c:pt>
                <c:pt idx="44522">
                  <c:v>-94.453800000000001</c:v>
                </c:pt>
                <c:pt idx="44523">
                  <c:v>-94.464399999999998</c:v>
                </c:pt>
                <c:pt idx="44524">
                  <c:v>-94.475099999999998</c:v>
                </c:pt>
                <c:pt idx="44525">
                  <c:v>-94.485900000000001</c:v>
                </c:pt>
                <c:pt idx="44526">
                  <c:v>-94.496700000000004</c:v>
                </c:pt>
                <c:pt idx="44527">
                  <c:v>-94.507599999999996</c:v>
                </c:pt>
                <c:pt idx="44528">
                  <c:v>-94.5184</c:v>
                </c:pt>
                <c:pt idx="44529">
                  <c:v>-73.645899999999997</c:v>
                </c:pt>
                <c:pt idx="44530">
                  <c:v>-27.0517</c:v>
                </c:pt>
                <c:pt idx="44531">
                  <c:v>50.443300000000001</c:v>
                </c:pt>
                <c:pt idx="44532">
                  <c:v>171.34899999999999</c:v>
                </c:pt>
                <c:pt idx="44533">
                  <c:v>225.161</c:v>
                </c:pt>
                <c:pt idx="44534">
                  <c:v>225.22499999999999</c:v>
                </c:pt>
                <c:pt idx="44535">
                  <c:v>225.279</c:v>
                </c:pt>
                <c:pt idx="44536">
                  <c:v>225.32400000000001</c:v>
                </c:pt>
                <c:pt idx="44537">
                  <c:v>225.36199999999999</c:v>
                </c:pt>
                <c:pt idx="44538">
                  <c:v>225.392</c:v>
                </c:pt>
                <c:pt idx="44539">
                  <c:v>225.417</c:v>
                </c:pt>
                <c:pt idx="44540">
                  <c:v>225.43700000000001</c:v>
                </c:pt>
                <c:pt idx="44541">
                  <c:v>225.452</c:v>
                </c:pt>
                <c:pt idx="44542">
                  <c:v>225.46299999999999</c:v>
                </c:pt>
                <c:pt idx="44543">
                  <c:v>225.47</c:v>
                </c:pt>
                <c:pt idx="44544">
                  <c:v>225.47399999999999</c:v>
                </c:pt>
                <c:pt idx="44545">
                  <c:v>225.47499999999999</c:v>
                </c:pt>
                <c:pt idx="44546">
                  <c:v>225.47399999999999</c:v>
                </c:pt>
                <c:pt idx="44547">
                  <c:v>225.47</c:v>
                </c:pt>
                <c:pt idx="44548">
                  <c:v>225.464</c:v>
                </c:pt>
                <c:pt idx="44549">
                  <c:v>225.45599999999999</c:v>
                </c:pt>
                <c:pt idx="44550">
                  <c:v>225.447</c:v>
                </c:pt>
                <c:pt idx="44551">
                  <c:v>225.43600000000001</c:v>
                </c:pt>
                <c:pt idx="44552">
                  <c:v>225.423</c:v>
                </c:pt>
                <c:pt idx="44553">
                  <c:v>225.41</c:v>
                </c:pt>
                <c:pt idx="44554">
                  <c:v>225.39500000000001</c:v>
                </c:pt>
                <c:pt idx="44555">
                  <c:v>225.38</c:v>
                </c:pt>
                <c:pt idx="44556">
                  <c:v>225.364</c:v>
                </c:pt>
                <c:pt idx="44557">
                  <c:v>225.34700000000001</c:v>
                </c:pt>
                <c:pt idx="44558">
                  <c:v>225.32900000000001</c:v>
                </c:pt>
                <c:pt idx="44559">
                  <c:v>225.31100000000001</c:v>
                </c:pt>
                <c:pt idx="44560">
                  <c:v>225.292</c:v>
                </c:pt>
                <c:pt idx="44561">
                  <c:v>225.273</c:v>
                </c:pt>
                <c:pt idx="44562">
                  <c:v>225.25399999999999</c:v>
                </c:pt>
                <c:pt idx="44563">
                  <c:v>225.23500000000001</c:v>
                </c:pt>
                <c:pt idx="44564">
                  <c:v>225.215</c:v>
                </c:pt>
                <c:pt idx="44565">
                  <c:v>225.19499999999999</c:v>
                </c:pt>
                <c:pt idx="44566">
                  <c:v>225.17500000000001</c:v>
                </c:pt>
                <c:pt idx="44567">
                  <c:v>225.155</c:v>
                </c:pt>
                <c:pt idx="44568">
                  <c:v>225.136</c:v>
                </c:pt>
                <c:pt idx="44569">
                  <c:v>216.14</c:v>
                </c:pt>
                <c:pt idx="44570">
                  <c:v>172.739</c:v>
                </c:pt>
                <c:pt idx="44571">
                  <c:v>97.97</c:v>
                </c:pt>
                <c:pt idx="44572">
                  <c:v>-6.1390599999999997</c:v>
                </c:pt>
                <c:pt idx="44573">
                  <c:v>-94.523899999999998</c:v>
                </c:pt>
                <c:pt idx="44574">
                  <c:v>-94.497500000000002</c:v>
                </c:pt>
                <c:pt idx="44575">
                  <c:v>-94.475300000000004</c:v>
                </c:pt>
                <c:pt idx="44576">
                  <c:v>-94.456699999999998</c:v>
                </c:pt>
                <c:pt idx="44577">
                  <c:v>-94.441199999999995</c:v>
                </c:pt>
                <c:pt idx="44578">
                  <c:v>-94.428299999999993</c:v>
                </c:pt>
                <c:pt idx="44579">
                  <c:v>-94.417599999999993</c:v>
                </c:pt>
                <c:pt idx="44580">
                  <c:v>-94.409000000000006</c:v>
                </c:pt>
                <c:pt idx="44581">
                  <c:v>-94.402000000000001</c:v>
                </c:pt>
                <c:pt idx="44582">
                  <c:v>-94.3964</c:v>
                </c:pt>
                <c:pt idx="44583">
                  <c:v>-94.392200000000003</c:v>
                </c:pt>
                <c:pt idx="44584">
                  <c:v>-94.389099999999999</c:v>
                </c:pt>
                <c:pt idx="44585">
                  <c:v>-94.387</c:v>
                </c:pt>
                <c:pt idx="44586">
                  <c:v>-94.3857</c:v>
                </c:pt>
                <c:pt idx="44587">
                  <c:v>-94.385400000000004</c:v>
                </c:pt>
                <c:pt idx="44588">
                  <c:v>-94.3857</c:v>
                </c:pt>
                <c:pt idx="44589">
                  <c:v>-94.386700000000005</c:v>
                </c:pt>
                <c:pt idx="44590">
                  <c:v>-94.388400000000004</c:v>
                </c:pt>
                <c:pt idx="44591">
                  <c:v>-94.390699999999995</c:v>
                </c:pt>
                <c:pt idx="44592">
                  <c:v>-94.393600000000006</c:v>
                </c:pt>
                <c:pt idx="44593">
                  <c:v>-94.397000000000006</c:v>
                </c:pt>
                <c:pt idx="44594">
                  <c:v>-94.400999999999996</c:v>
                </c:pt>
                <c:pt idx="44595">
                  <c:v>-94.4054</c:v>
                </c:pt>
                <c:pt idx="44596">
                  <c:v>-94.410399999999996</c:v>
                </c:pt>
                <c:pt idx="44597">
                  <c:v>-94.415899999999993</c:v>
                </c:pt>
                <c:pt idx="44598">
                  <c:v>-94.421899999999994</c:v>
                </c:pt>
                <c:pt idx="44599">
                  <c:v>-94.428299999999993</c:v>
                </c:pt>
                <c:pt idx="44600">
                  <c:v>-94.435199999999995</c:v>
                </c:pt>
                <c:pt idx="44601">
                  <c:v>-94.442499999999995</c:v>
                </c:pt>
                <c:pt idx="44602">
                  <c:v>-94.450199999999995</c:v>
                </c:pt>
                <c:pt idx="44603">
                  <c:v>-94.458299999999994</c:v>
                </c:pt>
                <c:pt idx="44604">
                  <c:v>-94.466700000000003</c:v>
                </c:pt>
                <c:pt idx="44605">
                  <c:v>-94.475499999999997</c:v>
                </c:pt>
                <c:pt idx="44606">
                  <c:v>-94.484499999999997</c:v>
                </c:pt>
                <c:pt idx="44607">
                  <c:v>-94.493700000000004</c:v>
                </c:pt>
                <c:pt idx="44608">
                  <c:v>-94.503200000000007</c:v>
                </c:pt>
                <c:pt idx="44609">
                  <c:v>-94.512799999999999</c:v>
                </c:pt>
                <c:pt idx="44610">
                  <c:v>-94.522499999999994</c:v>
                </c:pt>
                <c:pt idx="44611">
                  <c:v>-94.532200000000003</c:v>
                </c:pt>
                <c:pt idx="44612">
                  <c:v>-94.542000000000002</c:v>
                </c:pt>
                <c:pt idx="44613">
                  <c:v>-78.132199999999997</c:v>
                </c:pt>
                <c:pt idx="44614">
                  <c:v>-34.661799999999999</c:v>
                </c:pt>
                <c:pt idx="44615">
                  <c:v>40.733600000000003</c:v>
                </c:pt>
                <c:pt idx="44616">
                  <c:v>160.10499999999999</c:v>
                </c:pt>
                <c:pt idx="44617">
                  <c:v>225.20099999999999</c:v>
                </c:pt>
                <c:pt idx="44618">
                  <c:v>225.26400000000001</c:v>
                </c:pt>
                <c:pt idx="44619">
                  <c:v>225.31700000000001</c:v>
                </c:pt>
                <c:pt idx="44620">
                  <c:v>225.36099999999999</c:v>
                </c:pt>
                <c:pt idx="44621">
                  <c:v>225.39699999999999</c:v>
                </c:pt>
                <c:pt idx="44622">
                  <c:v>225.42599999999999</c:v>
                </c:pt>
                <c:pt idx="44623">
                  <c:v>225.45</c:v>
                </c:pt>
                <c:pt idx="44624">
                  <c:v>225.46799999999999</c:v>
                </c:pt>
                <c:pt idx="44625">
                  <c:v>225.48099999999999</c:v>
                </c:pt>
                <c:pt idx="44626">
                  <c:v>225.49100000000001</c:v>
                </c:pt>
                <c:pt idx="44627">
                  <c:v>225.49600000000001</c:v>
                </c:pt>
                <c:pt idx="44628">
                  <c:v>225.499</c:v>
                </c:pt>
                <c:pt idx="44629">
                  <c:v>225.49799999999999</c:v>
                </c:pt>
                <c:pt idx="44630">
                  <c:v>225.494</c:v>
                </c:pt>
                <c:pt idx="44631">
                  <c:v>225.489</c:v>
                </c:pt>
                <c:pt idx="44632">
                  <c:v>225.48099999999999</c:v>
                </c:pt>
                <c:pt idx="44633">
                  <c:v>225.471</c:v>
                </c:pt>
                <c:pt idx="44634">
                  <c:v>225.459</c:v>
                </c:pt>
                <c:pt idx="44635">
                  <c:v>225.446</c:v>
                </c:pt>
                <c:pt idx="44636">
                  <c:v>225.43100000000001</c:v>
                </c:pt>
                <c:pt idx="44637">
                  <c:v>225.41499999999999</c:v>
                </c:pt>
                <c:pt idx="44638">
                  <c:v>225.398</c:v>
                </c:pt>
                <c:pt idx="44639">
                  <c:v>225.38</c:v>
                </c:pt>
                <c:pt idx="44640">
                  <c:v>225.36099999999999</c:v>
                </c:pt>
                <c:pt idx="44641">
                  <c:v>225.34200000000001</c:v>
                </c:pt>
                <c:pt idx="44642">
                  <c:v>225.322</c:v>
                </c:pt>
                <c:pt idx="44643">
                  <c:v>225.30099999999999</c:v>
                </c:pt>
                <c:pt idx="44644">
                  <c:v>225.279</c:v>
                </c:pt>
                <c:pt idx="44645">
                  <c:v>225.25800000000001</c:v>
                </c:pt>
                <c:pt idx="44646">
                  <c:v>225.23599999999999</c:v>
                </c:pt>
                <c:pt idx="44647">
                  <c:v>225.21299999999999</c:v>
                </c:pt>
                <c:pt idx="44648">
                  <c:v>225.191</c:v>
                </c:pt>
                <c:pt idx="44649">
                  <c:v>225.16800000000001</c:v>
                </c:pt>
                <c:pt idx="44650">
                  <c:v>225.14599999999999</c:v>
                </c:pt>
                <c:pt idx="44651">
                  <c:v>225.12299999999999</c:v>
                </c:pt>
                <c:pt idx="44652">
                  <c:v>225.1</c:v>
                </c:pt>
                <c:pt idx="44653">
                  <c:v>225.078</c:v>
                </c:pt>
                <c:pt idx="44654">
                  <c:v>225.05500000000001</c:v>
                </c:pt>
                <c:pt idx="44655">
                  <c:v>225.03299999999999</c:v>
                </c:pt>
                <c:pt idx="44656">
                  <c:v>216.91399999999999</c:v>
                </c:pt>
                <c:pt idx="44657">
                  <c:v>175.36199999999999</c:v>
                </c:pt>
                <c:pt idx="44658">
                  <c:v>103.55800000000001</c:v>
                </c:pt>
                <c:pt idx="44659">
                  <c:v>3.48814</c:v>
                </c:pt>
                <c:pt idx="44660">
                  <c:v>-94.478099999999998</c:v>
                </c:pt>
                <c:pt idx="44661">
                  <c:v>-94.450900000000004</c:v>
                </c:pt>
                <c:pt idx="44662">
                  <c:v>-94.427899999999994</c:v>
                </c:pt>
                <c:pt idx="44663">
                  <c:v>-94.408699999999996</c:v>
                </c:pt>
                <c:pt idx="44664">
                  <c:v>-94.392700000000005</c:v>
                </c:pt>
                <c:pt idx="44665">
                  <c:v>-94.379300000000001</c:v>
                </c:pt>
                <c:pt idx="44666">
                  <c:v>-94.368300000000005</c:v>
                </c:pt>
                <c:pt idx="44667">
                  <c:v>-94.359399999999994</c:v>
                </c:pt>
                <c:pt idx="44668">
                  <c:v>-94.352199999999996</c:v>
                </c:pt>
                <c:pt idx="44669">
                  <c:v>-94.346599999999995</c:v>
                </c:pt>
                <c:pt idx="44670">
                  <c:v>-94.342299999999994</c:v>
                </c:pt>
                <c:pt idx="44671">
                  <c:v>-94.339299999999994</c:v>
                </c:pt>
                <c:pt idx="44672">
                  <c:v>-94.337400000000002</c:v>
                </c:pt>
                <c:pt idx="44673">
                  <c:v>-94.336399999999998</c:v>
                </c:pt>
                <c:pt idx="44674">
                  <c:v>-94.336299999999994</c:v>
                </c:pt>
                <c:pt idx="44675">
                  <c:v>-94.337000000000003</c:v>
                </c:pt>
                <c:pt idx="44676">
                  <c:v>-94.338499999999996</c:v>
                </c:pt>
                <c:pt idx="44677">
                  <c:v>-94.340699999999998</c:v>
                </c:pt>
                <c:pt idx="44678">
                  <c:v>-94.343500000000006</c:v>
                </c:pt>
                <c:pt idx="44679">
                  <c:v>-94.346900000000005</c:v>
                </c:pt>
                <c:pt idx="44680">
                  <c:v>-94.350999999999999</c:v>
                </c:pt>
                <c:pt idx="44681">
                  <c:v>-94.355599999999995</c:v>
                </c:pt>
                <c:pt idx="44682">
                  <c:v>-94.360699999999994</c:v>
                </c:pt>
                <c:pt idx="44683">
                  <c:v>-94.366399999999999</c:v>
                </c:pt>
                <c:pt idx="44684">
                  <c:v>-94.372500000000002</c:v>
                </c:pt>
                <c:pt idx="44685">
                  <c:v>-94.379199999999997</c:v>
                </c:pt>
                <c:pt idx="44686">
                  <c:v>-94.386200000000002</c:v>
                </c:pt>
                <c:pt idx="44687">
                  <c:v>-94.393699999999995</c:v>
                </c:pt>
                <c:pt idx="44688">
                  <c:v>-94.401600000000002</c:v>
                </c:pt>
                <c:pt idx="44689">
                  <c:v>-94.409899999999993</c:v>
                </c:pt>
                <c:pt idx="44690">
                  <c:v>-94.418400000000005</c:v>
                </c:pt>
                <c:pt idx="44691">
                  <c:v>-94.427300000000002</c:v>
                </c:pt>
                <c:pt idx="44692">
                  <c:v>-94.436400000000006</c:v>
                </c:pt>
                <c:pt idx="44693">
                  <c:v>-94.445800000000006</c:v>
                </c:pt>
                <c:pt idx="44694">
                  <c:v>-94.455299999999994</c:v>
                </c:pt>
                <c:pt idx="44695">
                  <c:v>-94.465000000000003</c:v>
                </c:pt>
                <c:pt idx="44696">
                  <c:v>-94.474699999999999</c:v>
                </c:pt>
                <c:pt idx="44697">
                  <c:v>-71.027199999999993</c:v>
                </c:pt>
                <c:pt idx="44698">
                  <c:v>-20.775200000000002</c:v>
                </c:pt>
                <c:pt idx="44699">
                  <c:v>62.454300000000003</c:v>
                </c:pt>
                <c:pt idx="44700">
                  <c:v>193.22900000000001</c:v>
                </c:pt>
                <c:pt idx="44701">
                  <c:v>225.05500000000001</c:v>
                </c:pt>
                <c:pt idx="44702">
                  <c:v>225.11699999999999</c:v>
                </c:pt>
                <c:pt idx="44703">
                  <c:v>225.16900000000001</c:v>
                </c:pt>
                <c:pt idx="44704">
                  <c:v>225.21199999999999</c:v>
                </c:pt>
                <c:pt idx="44705">
                  <c:v>225.249</c:v>
                </c:pt>
                <c:pt idx="44706">
                  <c:v>225.279</c:v>
                </c:pt>
                <c:pt idx="44707">
                  <c:v>225.303</c:v>
                </c:pt>
                <c:pt idx="44708">
                  <c:v>225.32300000000001</c:v>
                </c:pt>
                <c:pt idx="44709">
                  <c:v>225.339</c:v>
                </c:pt>
                <c:pt idx="44710">
                  <c:v>225.35</c:v>
                </c:pt>
                <c:pt idx="44711">
                  <c:v>225.358</c:v>
                </c:pt>
                <c:pt idx="44712">
                  <c:v>225.363</c:v>
                </c:pt>
                <c:pt idx="44713">
                  <c:v>225.36500000000001</c:v>
                </c:pt>
                <c:pt idx="44714">
                  <c:v>225.36500000000001</c:v>
                </c:pt>
                <c:pt idx="44715">
                  <c:v>225.36199999999999</c:v>
                </c:pt>
                <c:pt idx="44716">
                  <c:v>225.357</c:v>
                </c:pt>
                <c:pt idx="44717">
                  <c:v>225.351</c:v>
                </c:pt>
                <c:pt idx="44718">
                  <c:v>225.34200000000001</c:v>
                </c:pt>
                <c:pt idx="44719">
                  <c:v>225.33199999999999</c:v>
                </c:pt>
                <c:pt idx="44720">
                  <c:v>225.321</c:v>
                </c:pt>
                <c:pt idx="44721">
                  <c:v>225.309</c:v>
                </c:pt>
                <c:pt idx="44722">
                  <c:v>225.29499999999999</c:v>
                </c:pt>
                <c:pt idx="44723">
                  <c:v>225.28100000000001</c:v>
                </c:pt>
                <c:pt idx="44724">
                  <c:v>225.26499999999999</c:v>
                </c:pt>
                <c:pt idx="44725">
                  <c:v>225.249</c:v>
                </c:pt>
                <c:pt idx="44726">
                  <c:v>225.232</c:v>
                </c:pt>
                <c:pt idx="44727">
                  <c:v>225.215</c:v>
                </c:pt>
                <c:pt idx="44728">
                  <c:v>225.197</c:v>
                </c:pt>
                <c:pt idx="44729">
                  <c:v>225.178</c:v>
                </c:pt>
                <c:pt idx="44730">
                  <c:v>225.15899999999999</c:v>
                </c:pt>
                <c:pt idx="44731">
                  <c:v>225.14</c:v>
                </c:pt>
                <c:pt idx="44732">
                  <c:v>225.12100000000001</c:v>
                </c:pt>
                <c:pt idx="44733">
                  <c:v>225.101</c:v>
                </c:pt>
                <c:pt idx="44734">
                  <c:v>225.08199999999999</c:v>
                </c:pt>
                <c:pt idx="44735">
                  <c:v>225.06200000000001</c:v>
                </c:pt>
                <c:pt idx="44736">
                  <c:v>225.042</c:v>
                </c:pt>
                <c:pt idx="44737">
                  <c:v>225.02199999999999</c:v>
                </c:pt>
                <c:pt idx="44738">
                  <c:v>225.00299999999999</c:v>
                </c:pt>
                <c:pt idx="44739">
                  <c:v>224.983</c:v>
                </c:pt>
                <c:pt idx="44740">
                  <c:v>219.75</c:v>
                </c:pt>
                <c:pt idx="44741">
                  <c:v>178.71600000000001</c:v>
                </c:pt>
                <c:pt idx="44742">
                  <c:v>105.441</c:v>
                </c:pt>
                <c:pt idx="44743">
                  <c:v>2.4689000000000001</c:v>
                </c:pt>
                <c:pt idx="44744">
                  <c:v>-94.462800000000001</c:v>
                </c:pt>
                <c:pt idx="44745">
                  <c:v>-94.436499999999995</c:v>
                </c:pt>
                <c:pt idx="44746">
                  <c:v>-94.414500000000004</c:v>
                </c:pt>
                <c:pt idx="44747">
                  <c:v>-94.396199999999993</c:v>
                </c:pt>
                <c:pt idx="44748">
                  <c:v>-94.381100000000004</c:v>
                </c:pt>
                <c:pt idx="44749">
                  <c:v>-94.368600000000001</c:v>
                </c:pt>
                <c:pt idx="44750">
                  <c:v>-94.358599999999996</c:v>
                </c:pt>
                <c:pt idx="44751">
                  <c:v>-94.350499999999997</c:v>
                </c:pt>
                <c:pt idx="44752">
                  <c:v>-94.344200000000001</c:v>
                </c:pt>
                <c:pt idx="44753">
                  <c:v>-94.339500000000001</c:v>
                </c:pt>
                <c:pt idx="44754">
                  <c:v>-94.336100000000002</c:v>
                </c:pt>
                <c:pt idx="44755">
                  <c:v>-94.3339</c:v>
                </c:pt>
                <c:pt idx="44756">
                  <c:v>-94.332800000000006</c:v>
                </c:pt>
                <c:pt idx="44757">
                  <c:v>-94.332700000000003</c:v>
                </c:pt>
                <c:pt idx="44758">
                  <c:v>-94.333500000000001</c:v>
                </c:pt>
                <c:pt idx="44759">
                  <c:v>-94.334999999999994</c:v>
                </c:pt>
                <c:pt idx="44760">
                  <c:v>-94.337400000000002</c:v>
                </c:pt>
                <c:pt idx="44761">
                  <c:v>-94.340400000000002</c:v>
                </c:pt>
                <c:pt idx="44762">
                  <c:v>-94.344099999999997</c:v>
                </c:pt>
                <c:pt idx="44763">
                  <c:v>-94.348399999999998</c:v>
                </c:pt>
                <c:pt idx="44764">
                  <c:v>-94.353200000000001</c:v>
                </c:pt>
                <c:pt idx="44765">
                  <c:v>-94.358699999999999</c:v>
                </c:pt>
                <c:pt idx="44766">
                  <c:v>-94.364699999999999</c:v>
                </c:pt>
                <c:pt idx="44767">
                  <c:v>-94.371200000000002</c:v>
                </c:pt>
                <c:pt idx="44768">
                  <c:v>-94.378299999999996</c:v>
                </c:pt>
                <c:pt idx="44769">
                  <c:v>-94.385800000000003</c:v>
                </c:pt>
                <c:pt idx="44770">
                  <c:v>-94.393799999999999</c:v>
                </c:pt>
                <c:pt idx="44771">
                  <c:v>-94.402199999999993</c:v>
                </c:pt>
                <c:pt idx="44772">
                  <c:v>-94.411000000000001</c:v>
                </c:pt>
                <c:pt idx="44773">
                  <c:v>-94.420199999999994</c:v>
                </c:pt>
                <c:pt idx="44774">
                  <c:v>-94.4298</c:v>
                </c:pt>
                <c:pt idx="44775">
                  <c:v>-94.439599999999999</c:v>
                </c:pt>
                <c:pt idx="44776">
                  <c:v>-94.449799999999996</c:v>
                </c:pt>
                <c:pt idx="44777">
                  <c:v>-94.460099999999997</c:v>
                </c:pt>
                <c:pt idx="44778">
                  <c:v>-94.470699999999994</c:v>
                </c:pt>
                <c:pt idx="44779">
                  <c:v>-94.481399999999994</c:v>
                </c:pt>
                <c:pt idx="44780">
                  <c:v>-94.492199999999997</c:v>
                </c:pt>
                <c:pt idx="44781">
                  <c:v>-94.503100000000003</c:v>
                </c:pt>
                <c:pt idx="44782">
                  <c:v>-94.513999999999996</c:v>
                </c:pt>
                <c:pt idx="44783">
                  <c:v>-94.524799999999999</c:v>
                </c:pt>
                <c:pt idx="44784">
                  <c:v>-73.094800000000006</c:v>
                </c:pt>
                <c:pt idx="44785">
                  <c:v>-25.797999999999998</c:v>
                </c:pt>
                <c:pt idx="44786">
                  <c:v>52.649799999999999</c:v>
                </c:pt>
                <c:pt idx="44787">
                  <c:v>174.99700000000001</c:v>
                </c:pt>
                <c:pt idx="44788">
                  <c:v>225.17699999999999</c:v>
                </c:pt>
                <c:pt idx="44789">
                  <c:v>225.24100000000001</c:v>
                </c:pt>
                <c:pt idx="44790">
                  <c:v>225.29400000000001</c:v>
                </c:pt>
                <c:pt idx="44791">
                  <c:v>225.339</c:v>
                </c:pt>
                <c:pt idx="44792">
                  <c:v>225.376</c:v>
                </c:pt>
                <c:pt idx="44793">
                  <c:v>225.40700000000001</c:v>
                </c:pt>
                <c:pt idx="44794">
                  <c:v>225.43100000000001</c:v>
                </c:pt>
                <c:pt idx="44795">
                  <c:v>225.45099999999999</c:v>
                </c:pt>
                <c:pt idx="44796">
                  <c:v>225.465</c:v>
                </c:pt>
                <c:pt idx="44797">
                  <c:v>225.476</c:v>
                </c:pt>
                <c:pt idx="44798">
                  <c:v>225.483</c:v>
                </c:pt>
                <c:pt idx="44799">
                  <c:v>225.48699999999999</c:v>
                </c:pt>
                <c:pt idx="44800">
                  <c:v>225.488</c:v>
                </c:pt>
                <c:pt idx="44801">
                  <c:v>225.48599999999999</c:v>
                </c:pt>
                <c:pt idx="44802">
                  <c:v>225.482</c:v>
                </c:pt>
                <c:pt idx="44803">
                  <c:v>225.476</c:v>
                </c:pt>
                <c:pt idx="44804">
                  <c:v>225.46799999999999</c:v>
                </c:pt>
                <c:pt idx="44805">
                  <c:v>225.459</c:v>
                </c:pt>
                <c:pt idx="44806">
                  <c:v>225.447</c:v>
                </c:pt>
                <c:pt idx="44807">
                  <c:v>225.435</c:v>
                </c:pt>
                <c:pt idx="44808">
                  <c:v>225.42099999999999</c:v>
                </c:pt>
                <c:pt idx="44809">
                  <c:v>225.40600000000001</c:v>
                </c:pt>
                <c:pt idx="44810">
                  <c:v>225.39099999999999</c:v>
                </c:pt>
                <c:pt idx="44811">
                  <c:v>225.374</c:v>
                </c:pt>
                <c:pt idx="44812">
                  <c:v>225.357</c:v>
                </c:pt>
                <c:pt idx="44813">
                  <c:v>225.339</c:v>
                </c:pt>
                <c:pt idx="44814">
                  <c:v>225.321</c:v>
                </c:pt>
                <c:pt idx="44815">
                  <c:v>225.30199999999999</c:v>
                </c:pt>
                <c:pt idx="44816">
                  <c:v>225.28299999999999</c:v>
                </c:pt>
                <c:pt idx="44817">
                  <c:v>225.26300000000001</c:v>
                </c:pt>
                <c:pt idx="44818">
                  <c:v>225.24299999999999</c:v>
                </c:pt>
                <c:pt idx="44819">
                  <c:v>225.22300000000001</c:v>
                </c:pt>
                <c:pt idx="44820">
                  <c:v>225.203</c:v>
                </c:pt>
                <c:pt idx="44821">
                  <c:v>225.18299999999999</c:v>
                </c:pt>
                <c:pt idx="44822">
                  <c:v>225.16200000000001</c:v>
                </c:pt>
                <c:pt idx="44823">
                  <c:v>225.142</c:v>
                </c:pt>
                <c:pt idx="44824">
                  <c:v>215.46600000000001</c:v>
                </c:pt>
                <c:pt idx="44825">
                  <c:v>171.642</c:v>
                </c:pt>
                <c:pt idx="44826">
                  <c:v>96.665599999999998</c:v>
                </c:pt>
                <c:pt idx="44827">
                  <c:v>-7.50197</c:v>
                </c:pt>
                <c:pt idx="44828">
                  <c:v>-94.525199999999998</c:v>
                </c:pt>
                <c:pt idx="44829">
                  <c:v>-94.498599999999996</c:v>
                </c:pt>
                <c:pt idx="44830">
                  <c:v>-94.476200000000006</c:v>
                </c:pt>
                <c:pt idx="44831">
                  <c:v>-94.457400000000007</c:v>
                </c:pt>
                <c:pt idx="44832">
                  <c:v>-94.441699999999997</c:v>
                </c:pt>
                <c:pt idx="44833">
                  <c:v>-94.428600000000003</c:v>
                </c:pt>
                <c:pt idx="44834">
                  <c:v>-94.417699999999996</c:v>
                </c:pt>
                <c:pt idx="44835">
                  <c:v>-94.408799999999999</c:v>
                </c:pt>
                <c:pt idx="44836">
                  <c:v>-94.401600000000002</c:v>
                </c:pt>
                <c:pt idx="44837">
                  <c:v>-94.395899999999997</c:v>
                </c:pt>
                <c:pt idx="44838">
                  <c:v>-94.391400000000004</c:v>
                </c:pt>
                <c:pt idx="44839">
                  <c:v>-94.388099999999994</c:v>
                </c:pt>
                <c:pt idx="44840">
                  <c:v>-94.385800000000003</c:v>
                </c:pt>
                <c:pt idx="44841">
                  <c:v>-94.384399999999999</c:v>
                </c:pt>
                <c:pt idx="44842">
                  <c:v>-94.383799999999994</c:v>
                </c:pt>
                <c:pt idx="44843">
                  <c:v>-94.384</c:v>
                </c:pt>
                <c:pt idx="44844">
                  <c:v>-94.384900000000002</c:v>
                </c:pt>
                <c:pt idx="44845">
                  <c:v>-94.386499999999998</c:v>
                </c:pt>
                <c:pt idx="44846">
                  <c:v>-94.388599999999997</c:v>
                </c:pt>
                <c:pt idx="44847">
                  <c:v>-94.391400000000004</c:v>
                </c:pt>
                <c:pt idx="44848">
                  <c:v>-94.3947</c:v>
                </c:pt>
                <c:pt idx="44849">
                  <c:v>-94.398600000000002</c:v>
                </c:pt>
                <c:pt idx="44850">
                  <c:v>-94.403000000000006</c:v>
                </c:pt>
                <c:pt idx="44851">
                  <c:v>-94.407899999999998</c:v>
                </c:pt>
                <c:pt idx="44852">
                  <c:v>-94.413399999999996</c:v>
                </c:pt>
                <c:pt idx="44853">
                  <c:v>-94.419300000000007</c:v>
                </c:pt>
                <c:pt idx="44854">
                  <c:v>-94.425600000000003</c:v>
                </c:pt>
                <c:pt idx="44855">
                  <c:v>-94.432500000000005</c:v>
                </c:pt>
                <c:pt idx="44856">
                  <c:v>-94.439700000000002</c:v>
                </c:pt>
                <c:pt idx="44857">
                  <c:v>-94.447400000000002</c:v>
                </c:pt>
                <c:pt idx="44858">
                  <c:v>-94.455399999999997</c:v>
                </c:pt>
                <c:pt idx="44859">
                  <c:v>-94.463800000000006</c:v>
                </c:pt>
                <c:pt idx="44860">
                  <c:v>-94.472499999999997</c:v>
                </c:pt>
                <c:pt idx="44861">
                  <c:v>-94.481499999999997</c:v>
                </c:pt>
                <c:pt idx="44862">
                  <c:v>-94.490700000000004</c:v>
                </c:pt>
                <c:pt idx="44863">
                  <c:v>-94.500100000000003</c:v>
                </c:pt>
                <c:pt idx="44864">
                  <c:v>-94.509699999999995</c:v>
                </c:pt>
                <c:pt idx="44865">
                  <c:v>-94.519300000000001</c:v>
                </c:pt>
                <c:pt idx="44866">
                  <c:v>-94.5291</c:v>
                </c:pt>
                <c:pt idx="44867">
                  <c:v>-94.538799999999995</c:v>
                </c:pt>
                <c:pt idx="44868">
                  <c:v>-69.449200000000005</c:v>
                </c:pt>
                <c:pt idx="44869">
                  <c:v>-16.4147</c:v>
                </c:pt>
                <c:pt idx="44870">
                  <c:v>71.131699999999995</c:v>
                </c:pt>
                <c:pt idx="44871">
                  <c:v>208.797</c:v>
                </c:pt>
                <c:pt idx="44872">
                  <c:v>225.209</c:v>
                </c:pt>
                <c:pt idx="44873">
                  <c:v>225.26900000000001</c:v>
                </c:pt>
                <c:pt idx="44874">
                  <c:v>225.31899999999999</c:v>
                </c:pt>
                <c:pt idx="44875">
                  <c:v>225.36</c:v>
                </c:pt>
                <c:pt idx="44876">
                  <c:v>225.39400000000001</c:v>
                </c:pt>
                <c:pt idx="44877">
                  <c:v>225.422</c:v>
                </c:pt>
                <c:pt idx="44878">
                  <c:v>225.44399999999999</c:v>
                </c:pt>
                <c:pt idx="44879">
                  <c:v>225.46100000000001</c:v>
                </c:pt>
                <c:pt idx="44880">
                  <c:v>225.47300000000001</c:v>
                </c:pt>
                <c:pt idx="44881">
                  <c:v>225.482</c:v>
                </c:pt>
                <c:pt idx="44882">
                  <c:v>225.48699999999999</c:v>
                </c:pt>
                <c:pt idx="44883">
                  <c:v>225.489</c:v>
                </c:pt>
                <c:pt idx="44884">
                  <c:v>225.488</c:v>
                </c:pt>
                <c:pt idx="44885">
                  <c:v>225.48400000000001</c:v>
                </c:pt>
                <c:pt idx="44886">
                  <c:v>225.47800000000001</c:v>
                </c:pt>
                <c:pt idx="44887">
                  <c:v>225.47</c:v>
                </c:pt>
                <c:pt idx="44888">
                  <c:v>225.46</c:v>
                </c:pt>
                <c:pt idx="44889">
                  <c:v>225.44800000000001</c:v>
                </c:pt>
                <c:pt idx="44890">
                  <c:v>225.435</c:v>
                </c:pt>
                <c:pt idx="44891">
                  <c:v>225.42</c:v>
                </c:pt>
                <c:pt idx="44892">
                  <c:v>225.404</c:v>
                </c:pt>
                <c:pt idx="44893">
                  <c:v>225.387</c:v>
                </c:pt>
                <c:pt idx="44894">
                  <c:v>225.369</c:v>
                </c:pt>
                <c:pt idx="44895">
                  <c:v>225.35</c:v>
                </c:pt>
                <c:pt idx="44896">
                  <c:v>225.33099999999999</c:v>
                </c:pt>
                <c:pt idx="44897">
                  <c:v>225.31</c:v>
                </c:pt>
                <c:pt idx="44898">
                  <c:v>225.29</c:v>
                </c:pt>
                <c:pt idx="44899">
                  <c:v>225.268</c:v>
                </c:pt>
                <c:pt idx="44900">
                  <c:v>225.24600000000001</c:v>
                </c:pt>
                <c:pt idx="44901">
                  <c:v>225.22399999999999</c:v>
                </c:pt>
                <c:pt idx="44902">
                  <c:v>225.202</c:v>
                </c:pt>
                <c:pt idx="44903">
                  <c:v>225.179</c:v>
                </c:pt>
                <c:pt idx="44904">
                  <c:v>225.15600000000001</c:v>
                </c:pt>
                <c:pt idx="44905">
                  <c:v>225.13300000000001</c:v>
                </c:pt>
                <c:pt idx="44906">
                  <c:v>225.11099999999999</c:v>
                </c:pt>
                <c:pt idx="44907">
                  <c:v>225.08799999999999</c:v>
                </c:pt>
                <c:pt idx="44908">
                  <c:v>225.065</c:v>
                </c:pt>
                <c:pt idx="44909">
                  <c:v>225.042</c:v>
                </c:pt>
                <c:pt idx="44910">
                  <c:v>225.02</c:v>
                </c:pt>
                <c:pt idx="44911">
                  <c:v>215.07499999999999</c:v>
                </c:pt>
                <c:pt idx="44912">
                  <c:v>171.755</c:v>
                </c:pt>
                <c:pt idx="44913">
                  <c:v>98.214200000000005</c:v>
                </c:pt>
                <c:pt idx="44914">
                  <c:v>-3.6152299999999999</c:v>
                </c:pt>
                <c:pt idx="44915">
                  <c:v>-94.470799999999997</c:v>
                </c:pt>
                <c:pt idx="44916">
                  <c:v>-94.443700000000007</c:v>
                </c:pt>
                <c:pt idx="44917">
                  <c:v>-94.420900000000003</c:v>
                </c:pt>
                <c:pt idx="44918">
                  <c:v>-94.401799999999994</c:v>
                </c:pt>
                <c:pt idx="44919">
                  <c:v>-94.385800000000003</c:v>
                </c:pt>
                <c:pt idx="44920">
                  <c:v>-94.372500000000002</c:v>
                </c:pt>
                <c:pt idx="44921">
                  <c:v>-94.361599999999996</c:v>
                </c:pt>
                <c:pt idx="44922">
                  <c:v>-94.352800000000002</c:v>
                </c:pt>
                <c:pt idx="44923">
                  <c:v>-94.345699999999994</c:v>
                </c:pt>
                <c:pt idx="44924">
                  <c:v>-94.340100000000007</c:v>
                </c:pt>
                <c:pt idx="44925">
                  <c:v>-94.335899999999995</c:v>
                </c:pt>
                <c:pt idx="44926">
                  <c:v>-94.332999999999998</c:v>
                </c:pt>
                <c:pt idx="44927">
                  <c:v>-94.331100000000006</c:v>
                </c:pt>
                <c:pt idx="44928">
                  <c:v>-94.330299999999994</c:v>
                </c:pt>
                <c:pt idx="44929">
                  <c:v>-94.330299999999994</c:v>
                </c:pt>
                <c:pt idx="44930">
                  <c:v>-94.331199999999995</c:v>
                </c:pt>
                <c:pt idx="44931">
                  <c:v>-94.332700000000003</c:v>
                </c:pt>
                <c:pt idx="44932">
                  <c:v>-94.335099999999997</c:v>
                </c:pt>
                <c:pt idx="44933">
                  <c:v>-94.337999999999994</c:v>
                </c:pt>
                <c:pt idx="44934">
                  <c:v>-94.3416</c:v>
                </c:pt>
                <c:pt idx="44935">
                  <c:v>-94.345799999999997</c:v>
                </c:pt>
                <c:pt idx="44936">
                  <c:v>-94.3506</c:v>
                </c:pt>
                <c:pt idx="44937">
                  <c:v>-94.355900000000005</c:v>
                </c:pt>
                <c:pt idx="44938">
                  <c:v>-94.361699999999999</c:v>
                </c:pt>
                <c:pt idx="44939">
                  <c:v>-94.368099999999998</c:v>
                </c:pt>
                <c:pt idx="44940">
                  <c:v>-94.374899999999997</c:v>
                </c:pt>
                <c:pt idx="44941">
                  <c:v>-94.382099999999994</c:v>
                </c:pt>
                <c:pt idx="44942">
                  <c:v>-94.389799999999994</c:v>
                </c:pt>
                <c:pt idx="44943">
                  <c:v>-94.397900000000007</c:v>
                </c:pt>
                <c:pt idx="44944">
                  <c:v>-94.406300000000002</c:v>
                </c:pt>
                <c:pt idx="44945">
                  <c:v>-94.415099999999995</c:v>
                </c:pt>
                <c:pt idx="44946">
                  <c:v>-94.424099999999996</c:v>
                </c:pt>
                <c:pt idx="44947">
                  <c:v>-94.433499999999995</c:v>
                </c:pt>
                <c:pt idx="44948">
                  <c:v>-94.442999999999998</c:v>
                </c:pt>
                <c:pt idx="44949">
                  <c:v>-94.452699999999993</c:v>
                </c:pt>
                <c:pt idx="44950">
                  <c:v>-94.462599999999995</c:v>
                </c:pt>
                <c:pt idx="44951">
                  <c:v>-94.472499999999997</c:v>
                </c:pt>
                <c:pt idx="44952">
                  <c:v>-70.151799999999994</c:v>
                </c:pt>
                <c:pt idx="44953">
                  <c:v>-19.095099999999999</c:v>
                </c:pt>
                <c:pt idx="44954">
                  <c:v>64.983900000000006</c:v>
                </c:pt>
                <c:pt idx="44955">
                  <c:v>196.88499999999999</c:v>
                </c:pt>
                <c:pt idx="44956">
                  <c:v>225.053</c:v>
                </c:pt>
                <c:pt idx="44957">
                  <c:v>225.11500000000001</c:v>
                </c:pt>
                <c:pt idx="44958">
                  <c:v>225.16800000000001</c:v>
                </c:pt>
                <c:pt idx="44959">
                  <c:v>225.21199999999999</c:v>
                </c:pt>
                <c:pt idx="44960">
                  <c:v>225.24799999999999</c:v>
                </c:pt>
                <c:pt idx="44961">
                  <c:v>225.279</c:v>
                </c:pt>
                <c:pt idx="44962">
                  <c:v>225.304</c:v>
                </c:pt>
                <c:pt idx="44963">
                  <c:v>225.32400000000001</c:v>
                </c:pt>
                <c:pt idx="44964">
                  <c:v>225.34</c:v>
                </c:pt>
                <c:pt idx="44965">
                  <c:v>225.352</c:v>
                </c:pt>
                <c:pt idx="44966">
                  <c:v>225.36</c:v>
                </c:pt>
                <c:pt idx="44967">
                  <c:v>225.36500000000001</c:v>
                </c:pt>
                <c:pt idx="44968">
                  <c:v>225.36799999999999</c:v>
                </c:pt>
                <c:pt idx="44969">
                  <c:v>225.36799999999999</c:v>
                </c:pt>
                <c:pt idx="44970">
                  <c:v>225.36500000000001</c:v>
                </c:pt>
                <c:pt idx="44971">
                  <c:v>225.36099999999999</c:v>
                </c:pt>
                <c:pt idx="44972">
                  <c:v>225.35499999999999</c:v>
                </c:pt>
                <c:pt idx="44973">
                  <c:v>225.34700000000001</c:v>
                </c:pt>
                <c:pt idx="44974">
                  <c:v>225.33799999999999</c:v>
                </c:pt>
                <c:pt idx="44975">
                  <c:v>225.327</c:v>
                </c:pt>
                <c:pt idx="44976">
                  <c:v>225.315</c:v>
                </c:pt>
                <c:pt idx="44977">
                  <c:v>225.30099999999999</c:v>
                </c:pt>
                <c:pt idx="44978">
                  <c:v>225.28700000000001</c:v>
                </c:pt>
                <c:pt idx="44979">
                  <c:v>225.27199999999999</c:v>
                </c:pt>
                <c:pt idx="44980">
                  <c:v>225.256</c:v>
                </c:pt>
                <c:pt idx="44981">
                  <c:v>225.239</c:v>
                </c:pt>
                <c:pt idx="44982">
                  <c:v>225.22200000000001</c:v>
                </c:pt>
                <c:pt idx="44983">
                  <c:v>225.20400000000001</c:v>
                </c:pt>
                <c:pt idx="44984">
                  <c:v>225.185</c:v>
                </c:pt>
                <c:pt idx="44985">
                  <c:v>225.167</c:v>
                </c:pt>
                <c:pt idx="44986">
                  <c:v>225.148</c:v>
                </c:pt>
                <c:pt idx="44987">
                  <c:v>225.12799999999999</c:v>
                </c:pt>
                <c:pt idx="44988">
                  <c:v>225.10900000000001</c:v>
                </c:pt>
                <c:pt idx="44989">
                  <c:v>225.089</c:v>
                </c:pt>
                <c:pt idx="44990">
                  <c:v>225.06899999999999</c:v>
                </c:pt>
                <c:pt idx="44991">
                  <c:v>225.04900000000001</c:v>
                </c:pt>
                <c:pt idx="44992">
                  <c:v>225.03</c:v>
                </c:pt>
                <c:pt idx="44993">
                  <c:v>225.01</c:v>
                </c:pt>
                <c:pt idx="44994">
                  <c:v>224.99</c:v>
                </c:pt>
                <c:pt idx="44995">
                  <c:v>206.87200000000001</c:v>
                </c:pt>
                <c:pt idx="44996">
                  <c:v>154.03899999999999</c:v>
                </c:pt>
                <c:pt idx="44997">
                  <c:v>69.700900000000004</c:v>
                </c:pt>
                <c:pt idx="44998">
                  <c:v>-44.070799999999998</c:v>
                </c:pt>
                <c:pt idx="44999">
                  <c:v>-94.458299999999994</c:v>
                </c:pt>
                <c:pt idx="45000">
                  <c:v>-94.433599999999998</c:v>
                </c:pt>
                <c:pt idx="45001">
                  <c:v>-94.412999999999997</c:v>
                </c:pt>
                <c:pt idx="45002">
                  <c:v>-94.395799999999994</c:v>
                </c:pt>
                <c:pt idx="45003">
                  <c:v>-94.381699999999995</c:v>
                </c:pt>
                <c:pt idx="45004">
                  <c:v>-94.370099999999994</c:v>
                </c:pt>
                <c:pt idx="45005">
                  <c:v>-94.360699999999994</c:v>
                </c:pt>
                <c:pt idx="45006">
                  <c:v>-94.353200000000001</c:v>
                </c:pt>
                <c:pt idx="45007">
                  <c:v>-94.347499999999997</c:v>
                </c:pt>
                <c:pt idx="45008">
                  <c:v>-94.343199999999996</c:v>
                </c:pt>
                <c:pt idx="45009">
                  <c:v>-94.340199999999996</c:v>
                </c:pt>
                <c:pt idx="45010">
                  <c:v>-94.338300000000004</c:v>
                </c:pt>
                <c:pt idx="45011">
                  <c:v>-94.337500000000006</c:v>
                </c:pt>
                <c:pt idx="45012">
                  <c:v>-94.337699999999998</c:v>
                </c:pt>
                <c:pt idx="45013">
                  <c:v>-94.3386</c:v>
                </c:pt>
                <c:pt idx="45014">
                  <c:v>-94.340400000000002</c:v>
                </c:pt>
                <c:pt idx="45015">
                  <c:v>-94.3429</c:v>
                </c:pt>
                <c:pt idx="45016">
                  <c:v>-94.346000000000004</c:v>
                </c:pt>
                <c:pt idx="45017">
                  <c:v>-94.349800000000002</c:v>
                </c:pt>
                <c:pt idx="45018">
                  <c:v>-94.354299999999995</c:v>
                </c:pt>
                <c:pt idx="45019">
                  <c:v>-94.359300000000005</c:v>
                </c:pt>
                <c:pt idx="45020">
                  <c:v>-94.364800000000002</c:v>
                </c:pt>
                <c:pt idx="45021">
                  <c:v>-94.370900000000006</c:v>
                </c:pt>
                <c:pt idx="45022">
                  <c:v>-94.377499999999998</c:v>
                </c:pt>
                <c:pt idx="45023">
                  <c:v>-94.384699999999995</c:v>
                </c:pt>
                <c:pt idx="45024">
                  <c:v>-94.392300000000006</c:v>
                </c:pt>
                <c:pt idx="45025">
                  <c:v>-94.400300000000001</c:v>
                </c:pt>
                <c:pt idx="45026">
                  <c:v>-94.408799999999999</c:v>
                </c:pt>
                <c:pt idx="45027">
                  <c:v>-94.417699999999996</c:v>
                </c:pt>
                <c:pt idx="45028">
                  <c:v>-94.427000000000007</c:v>
                </c:pt>
                <c:pt idx="45029">
                  <c:v>-94.436700000000002</c:v>
                </c:pt>
                <c:pt idx="45030">
                  <c:v>-94.446600000000004</c:v>
                </c:pt>
                <c:pt idx="45031">
                  <c:v>-94.456800000000001</c:v>
                </c:pt>
                <c:pt idx="45032">
                  <c:v>-94.467200000000005</c:v>
                </c:pt>
                <c:pt idx="45033">
                  <c:v>-94.477900000000005</c:v>
                </c:pt>
                <c:pt idx="45034">
                  <c:v>-94.488699999999994</c:v>
                </c:pt>
                <c:pt idx="45035">
                  <c:v>-94.499499999999998</c:v>
                </c:pt>
                <c:pt idx="45036">
                  <c:v>-94.510499999999993</c:v>
                </c:pt>
                <c:pt idx="45037">
                  <c:v>-94.5214</c:v>
                </c:pt>
                <c:pt idx="45038">
                  <c:v>-94.532300000000006</c:v>
                </c:pt>
                <c:pt idx="45039">
                  <c:v>-71.284899999999993</c:v>
                </c:pt>
                <c:pt idx="45040">
                  <c:v>-21.89</c:v>
                </c:pt>
                <c:pt idx="45041">
                  <c:v>59.287500000000001</c:v>
                </c:pt>
                <c:pt idx="45042">
                  <c:v>185.749</c:v>
                </c:pt>
                <c:pt idx="45043">
                  <c:v>225.19900000000001</c:v>
                </c:pt>
                <c:pt idx="45044">
                  <c:v>225.261</c:v>
                </c:pt>
                <c:pt idx="45045">
                  <c:v>225.31399999999999</c:v>
                </c:pt>
                <c:pt idx="45046">
                  <c:v>225.358</c:v>
                </c:pt>
                <c:pt idx="45047">
                  <c:v>225.39500000000001</c:v>
                </c:pt>
                <c:pt idx="45048">
                  <c:v>225.42500000000001</c:v>
                </c:pt>
                <c:pt idx="45049">
                  <c:v>225.44900000000001</c:v>
                </c:pt>
                <c:pt idx="45050">
                  <c:v>225.46799999999999</c:v>
                </c:pt>
                <c:pt idx="45051">
                  <c:v>225.482</c:v>
                </c:pt>
                <c:pt idx="45052">
                  <c:v>225.49199999999999</c:v>
                </c:pt>
                <c:pt idx="45053">
                  <c:v>225.499</c:v>
                </c:pt>
                <c:pt idx="45054">
                  <c:v>225.50200000000001</c:v>
                </c:pt>
                <c:pt idx="45055">
                  <c:v>225.50299999999999</c:v>
                </c:pt>
                <c:pt idx="45056">
                  <c:v>225.5</c:v>
                </c:pt>
                <c:pt idx="45057">
                  <c:v>225.49600000000001</c:v>
                </c:pt>
                <c:pt idx="45058">
                  <c:v>225.489</c:v>
                </c:pt>
                <c:pt idx="45059">
                  <c:v>225.48</c:v>
                </c:pt>
                <c:pt idx="45060">
                  <c:v>225.47</c:v>
                </c:pt>
                <c:pt idx="45061">
                  <c:v>225.458</c:v>
                </c:pt>
                <c:pt idx="45062">
                  <c:v>225.44499999999999</c:v>
                </c:pt>
                <c:pt idx="45063">
                  <c:v>225.43100000000001</c:v>
                </c:pt>
                <c:pt idx="45064">
                  <c:v>225.41499999999999</c:v>
                </c:pt>
                <c:pt idx="45065">
                  <c:v>225.399</c:v>
                </c:pt>
                <c:pt idx="45066">
                  <c:v>225.38200000000001</c:v>
                </c:pt>
                <c:pt idx="45067">
                  <c:v>225.364</c:v>
                </c:pt>
                <c:pt idx="45068">
                  <c:v>225.345</c:v>
                </c:pt>
                <c:pt idx="45069">
                  <c:v>225.32599999999999</c:v>
                </c:pt>
                <c:pt idx="45070">
                  <c:v>225.30600000000001</c:v>
                </c:pt>
                <c:pt idx="45071">
                  <c:v>225.286</c:v>
                </c:pt>
                <c:pt idx="45072">
                  <c:v>225.26599999999999</c:v>
                </c:pt>
                <c:pt idx="45073">
                  <c:v>225.245</c:v>
                </c:pt>
                <c:pt idx="45074">
                  <c:v>225.22499999999999</c:v>
                </c:pt>
                <c:pt idx="45075">
                  <c:v>225.20400000000001</c:v>
                </c:pt>
                <c:pt idx="45076">
                  <c:v>225.18299999999999</c:v>
                </c:pt>
                <c:pt idx="45077">
                  <c:v>225.16200000000001</c:v>
                </c:pt>
                <c:pt idx="45078">
                  <c:v>225.14099999999999</c:v>
                </c:pt>
                <c:pt idx="45079">
                  <c:v>215.56200000000001</c:v>
                </c:pt>
                <c:pt idx="45080">
                  <c:v>172.02</c:v>
                </c:pt>
                <c:pt idx="45081">
                  <c:v>97.495599999999996</c:v>
                </c:pt>
                <c:pt idx="45082">
                  <c:v>-6.0801999999999996</c:v>
                </c:pt>
                <c:pt idx="45083">
                  <c:v>-94.524000000000001</c:v>
                </c:pt>
                <c:pt idx="45084">
                  <c:v>-94.497100000000003</c:v>
                </c:pt>
                <c:pt idx="45085">
                  <c:v>-94.474599999999995</c:v>
                </c:pt>
                <c:pt idx="45086">
                  <c:v>-94.455600000000004</c:v>
                </c:pt>
                <c:pt idx="45087">
                  <c:v>-94.439700000000002</c:v>
                </c:pt>
                <c:pt idx="45088">
                  <c:v>-94.426500000000004</c:v>
                </c:pt>
                <c:pt idx="45089">
                  <c:v>-94.415499999999994</c:v>
                </c:pt>
                <c:pt idx="45090">
                  <c:v>-94.406499999999994</c:v>
                </c:pt>
                <c:pt idx="45091">
                  <c:v>-94.399199999999993</c:v>
                </c:pt>
                <c:pt idx="45092">
                  <c:v>-94.393299999999996</c:v>
                </c:pt>
                <c:pt idx="45093">
                  <c:v>-94.388800000000003</c:v>
                </c:pt>
                <c:pt idx="45094">
                  <c:v>-94.385400000000004</c:v>
                </c:pt>
                <c:pt idx="45095">
                  <c:v>-94.383099999999999</c:v>
                </c:pt>
                <c:pt idx="45096">
                  <c:v>-94.381699999999995</c:v>
                </c:pt>
                <c:pt idx="45097">
                  <c:v>-94.381100000000004</c:v>
                </c:pt>
                <c:pt idx="45098">
                  <c:v>-94.381200000000007</c:v>
                </c:pt>
                <c:pt idx="45099">
                  <c:v>-94.382099999999994</c:v>
                </c:pt>
                <c:pt idx="45100">
                  <c:v>-94.383600000000001</c:v>
                </c:pt>
                <c:pt idx="45101">
                  <c:v>-94.385800000000003</c:v>
                </c:pt>
                <c:pt idx="45102">
                  <c:v>-94.388499999999993</c:v>
                </c:pt>
                <c:pt idx="45103">
                  <c:v>-94.391900000000007</c:v>
                </c:pt>
                <c:pt idx="45104">
                  <c:v>-94.395700000000005</c:v>
                </c:pt>
                <c:pt idx="45105">
                  <c:v>-94.400199999999998</c:v>
                </c:pt>
                <c:pt idx="45106">
                  <c:v>-94.405100000000004</c:v>
                </c:pt>
                <c:pt idx="45107">
                  <c:v>-94.410499999999999</c:v>
                </c:pt>
                <c:pt idx="45108">
                  <c:v>-94.416499999999999</c:v>
                </c:pt>
                <c:pt idx="45109">
                  <c:v>-94.422899999999998</c:v>
                </c:pt>
                <c:pt idx="45110">
                  <c:v>-94.4298</c:v>
                </c:pt>
                <c:pt idx="45111">
                  <c:v>-94.437100000000001</c:v>
                </c:pt>
                <c:pt idx="45112">
                  <c:v>-94.444800000000001</c:v>
                </c:pt>
                <c:pt idx="45113">
                  <c:v>-94.4529</c:v>
                </c:pt>
                <c:pt idx="45114">
                  <c:v>-94.461299999999994</c:v>
                </c:pt>
                <c:pt idx="45115">
                  <c:v>-94.470100000000002</c:v>
                </c:pt>
                <c:pt idx="45116">
                  <c:v>-94.479100000000003</c:v>
                </c:pt>
                <c:pt idx="45117">
                  <c:v>-94.488399999999999</c:v>
                </c:pt>
                <c:pt idx="45118">
                  <c:v>-94.497900000000001</c:v>
                </c:pt>
                <c:pt idx="45119">
                  <c:v>-94.507499999999993</c:v>
                </c:pt>
                <c:pt idx="45120">
                  <c:v>-94.517200000000003</c:v>
                </c:pt>
                <c:pt idx="45121">
                  <c:v>-94.527000000000001</c:v>
                </c:pt>
                <c:pt idx="45122">
                  <c:v>-87.188199999999995</c:v>
                </c:pt>
                <c:pt idx="45123">
                  <c:v>-53.4756</c:v>
                </c:pt>
                <c:pt idx="45124">
                  <c:v>9.9336400000000005</c:v>
                </c:pt>
                <c:pt idx="45125">
                  <c:v>112.04300000000001</c:v>
                </c:pt>
                <c:pt idx="45126">
                  <c:v>225.15100000000001</c:v>
                </c:pt>
                <c:pt idx="45127">
                  <c:v>225.21899999999999</c:v>
                </c:pt>
                <c:pt idx="45128">
                  <c:v>225.27500000000001</c:v>
                </c:pt>
                <c:pt idx="45129">
                  <c:v>225.322</c:v>
                </c:pt>
                <c:pt idx="45130">
                  <c:v>225.36199999999999</c:v>
                </c:pt>
                <c:pt idx="45131">
                  <c:v>225.39400000000001</c:v>
                </c:pt>
                <c:pt idx="45132">
                  <c:v>225.42</c:v>
                </c:pt>
                <c:pt idx="45133">
                  <c:v>225.441</c:v>
                </c:pt>
                <c:pt idx="45134">
                  <c:v>225.45599999999999</c:v>
                </c:pt>
                <c:pt idx="45135">
                  <c:v>225.46799999999999</c:v>
                </c:pt>
                <c:pt idx="45136">
                  <c:v>225.47499999999999</c:v>
                </c:pt>
                <c:pt idx="45137">
                  <c:v>225.47900000000001</c:v>
                </c:pt>
                <c:pt idx="45138">
                  <c:v>225.48</c:v>
                </c:pt>
                <c:pt idx="45139">
                  <c:v>225.47900000000001</c:v>
                </c:pt>
                <c:pt idx="45140">
                  <c:v>225.47399999999999</c:v>
                </c:pt>
                <c:pt idx="45141">
                  <c:v>225.46799999999999</c:v>
                </c:pt>
                <c:pt idx="45142">
                  <c:v>225.459</c:v>
                </c:pt>
                <c:pt idx="45143">
                  <c:v>225.44900000000001</c:v>
                </c:pt>
                <c:pt idx="45144">
                  <c:v>225.43600000000001</c:v>
                </c:pt>
                <c:pt idx="45145">
                  <c:v>225.423</c:v>
                </c:pt>
                <c:pt idx="45146">
                  <c:v>225.40700000000001</c:v>
                </c:pt>
                <c:pt idx="45147">
                  <c:v>225.39099999999999</c:v>
                </c:pt>
                <c:pt idx="45148">
                  <c:v>225.37299999999999</c:v>
                </c:pt>
                <c:pt idx="45149">
                  <c:v>225.35499999999999</c:v>
                </c:pt>
                <c:pt idx="45150">
                  <c:v>225.33600000000001</c:v>
                </c:pt>
                <c:pt idx="45151">
                  <c:v>225.316</c:v>
                </c:pt>
                <c:pt idx="45152">
                  <c:v>225.29499999999999</c:v>
                </c:pt>
                <c:pt idx="45153">
                  <c:v>225.274</c:v>
                </c:pt>
                <c:pt idx="45154">
                  <c:v>225.25200000000001</c:v>
                </c:pt>
                <c:pt idx="45155">
                  <c:v>225.23</c:v>
                </c:pt>
                <c:pt idx="45156">
                  <c:v>225.20699999999999</c:v>
                </c:pt>
                <c:pt idx="45157">
                  <c:v>225.184</c:v>
                </c:pt>
                <c:pt idx="45158">
                  <c:v>225.161</c:v>
                </c:pt>
                <c:pt idx="45159">
                  <c:v>225.13800000000001</c:v>
                </c:pt>
                <c:pt idx="45160">
                  <c:v>225.11500000000001</c:v>
                </c:pt>
                <c:pt idx="45161">
                  <c:v>225.09200000000001</c:v>
                </c:pt>
                <c:pt idx="45162">
                  <c:v>225.06899999999999</c:v>
                </c:pt>
                <c:pt idx="45163">
                  <c:v>225.047</c:v>
                </c:pt>
                <c:pt idx="45164">
                  <c:v>225.024</c:v>
                </c:pt>
                <c:pt idx="45165">
                  <c:v>225.001</c:v>
                </c:pt>
                <c:pt idx="45166">
                  <c:v>212.57599999999999</c:v>
                </c:pt>
                <c:pt idx="45167">
                  <c:v>166.875</c:v>
                </c:pt>
                <c:pt idx="45168">
                  <c:v>91.012200000000007</c:v>
                </c:pt>
                <c:pt idx="45169">
                  <c:v>-13.160600000000001</c:v>
                </c:pt>
                <c:pt idx="45170">
                  <c:v>-94.461699999999993</c:v>
                </c:pt>
                <c:pt idx="45171">
                  <c:v>-94.435000000000002</c:v>
                </c:pt>
                <c:pt idx="45172">
                  <c:v>-94.412499999999994</c:v>
                </c:pt>
                <c:pt idx="45173">
                  <c:v>-94.393699999999995</c:v>
                </c:pt>
                <c:pt idx="45174">
                  <c:v>-94.378</c:v>
                </c:pt>
                <c:pt idx="45175">
                  <c:v>-94.364999999999995</c:v>
                </c:pt>
                <c:pt idx="45176">
                  <c:v>-94.354399999999998</c:v>
                </c:pt>
                <c:pt idx="45177">
                  <c:v>-94.345699999999994</c:v>
                </c:pt>
                <c:pt idx="45178">
                  <c:v>-94.338899999999995</c:v>
                </c:pt>
                <c:pt idx="45179">
                  <c:v>-94.333500000000001</c:v>
                </c:pt>
                <c:pt idx="45180">
                  <c:v>-94.329599999999999</c:v>
                </c:pt>
                <c:pt idx="45181">
                  <c:v>-94.326899999999995</c:v>
                </c:pt>
                <c:pt idx="45182">
                  <c:v>-94.325199999999995</c:v>
                </c:pt>
                <c:pt idx="45183">
                  <c:v>-94.324600000000004</c:v>
                </c:pt>
                <c:pt idx="45184">
                  <c:v>-94.3249</c:v>
                </c:pt>
                <c:pt idx="45185">
                  <c:v>-94.325900000000004</c:v>
                </c:pt>
                <c:pt idx="45186">
                  <c:v>-94.327799999999996</c:v>
                </c:pt>
                <c:pt idx="45187">
                  <c:v>-94.330299999999994</c:v>
                </c:pt>
                <c:pt idx="45188">
                  <c:v>-94.333600000000004</c:v>
                </c:pt>
                <c:pt idx="45189">
                  <c:v>-94.337400000000002</c:v>
                </c:pt>
                <c:pt idx="45190">
                  <c:v>-94.341899999999995</c:v>
                </c:pt>
                <c:pt idx="45191">
                  <c:v>-94.346900000000005</c:v>
                </c:pt>
                <c:pt idx="45192">
                  <c:v>-94.352500000000006</c:v>
                </c:pt>
                <c:pt idx="45193">
                  <c:v>-94.358599999999996</c:v>
                </c:pt>
                <c:pt idx="45194">
                  <c:v>-94.365300000000005</c:v>
                </c:pt>
                <c:pt idx="45195">
                  <c:v>-94.372399999999999</c:v>
                </c:pt>
                <c:pt idx="45196">
                  <c:v>-94.379900000000006</c:v>
                </c:pt>
                <c:pt idx="45197">
                  <c:v>-94.387900000000002</c:v>
                </c:pt>
                <c:pt idx="45198">
                  <c:v>-94.396299999999997</c:v>
                </c:pt>
                <c:pt idx="45199">
                  <c:v>-94.405100000000004</c:v>
                </c:pt>
                <c:pt idx="45200">
                  <c:v>-94.414199999999994</c:v>
                </c:pt>
                <c:pt idx="45201">
                  <c:v>-94.423500000000004</c:v>
                </c:pt>
                <c:pt idx="45202">
                  <c:v>-94.433199999999999</c:v>
                </c:pt>
                <c:pt idx="45203">
                  <c:v>-94.442999999999998</c:v>
                </c:pt>
                <c:pt idx="45204">
                  <c:v>-94.453000000000003</c:v>
                </c:pt>
                <c:pt idx="45205">
                  <c:v>-94.463099999999997</c:v>
                </c:pt>
                <c:pt idx="45206">
                  <c:v>-94.473299999999995</c:v>
                </c:pt>
                <c:pt idx="45207">
                  <c:v>-70.555400000000006</c:v>
                </c:pt>
                <c:pt idx="45208">
                  <c:v>-20.099699999999999</c:v>
                </c:pt>
                <c:pt idx="45209">
                  <c:v>63.041200000000003</c:v>
                </c:pt>
                <c:pt idx="45210">
                  <c:v>193.36099999999999</c:v>
                </c:pt>
                <c:pt idx="45211">
                  <c:v>225.05699999999999</c:v>
                </c:pt>
                <c:pt idx="45212">
                  <c:v>225.12</c:v>
                </c:pt>
                <c:pt idx="45213">
                  <c:v>225.173</c:v>
                </c:pt>
                <c:pt idx="45214">
                  <c:v>225.21700000000001</c:v>
                </c:pt>
                <c:pt idx="45215">
                  <c:v>225.25399999999999</c:v>
                </c:pt>
                <c:pt idx="45216">
                  <c:v>225.285</c:v>
                </c:pt>
                <c:pt idx="45217">
                  <c:v>225.31100000000001</c:v>
                </c:pt>
                <c:pt idx="45218">
                  <c:v>225.33099999999999</c:v>
                </c:pt>
                <c:pt idx="45219">
                  <c:v>225.34700000000001</c:v>
                </c:pt>
                <c:pt idx="45220">
                  <c:v>225.35900000000001</c:v>
                </c:pt>
                <c:pt idx="45221">
                  <c:v>225.36699999999999</c:v>
                </c:pt>
                <c:pt idx="45222">
                  <c:v>225.37299999999999</c:v>
                </c:pt>
                <c:pt idx="45223">
                  <c:v>225.375</c:v>
                </c:pt>
                <c:pt idx="45224">
                  <c:v>225.375</c:v>
                </c:pt>
                <c:pt idx="45225">
                  <c:v>225.37299999999999</c:v>
                </c:pt>
                <c:pt idx="45226">
                  <c:v>225.36799999999999</c:v>
                </c:pt>
                <c:pt idx="45227">
                  <c:v>225.36199999999999</c:v>
                </c:pt>
                <c:pt idx="45228">
                  <c:v>225.35400000000001</c:v>
                </c:pt>
                <c:pt idx="45229">
                  <c:v>225.34399999999999</c:v>
                </c:pt>
                <c:pt idx="45230">
                  <c:v>225.333</c:v>
                </c:pt>
                <c:pt idx="45231">
                  <c:v>225.321</c:v>
                </c:pt>
                <c:pt idx="45232">
                  <c:v>225.30799999999999</c:v>
                </c:pt>
                <c:pt idx="45233">
                  <c:v>225.29300000000001</c:v>
                </c:pt>
                <c:pt idx="45234">
                  <c:v>225.27799999999999</c:v>
                </c:pt>
                <c:pt idx="45235">
                  <c:v>225.262</c:v>
                </c:pt>
                <c:pt idx="45236">
                  <c:v>225.245</c:v>
                </c:pt>
                <c:pt idx="45237">
                  <c:v>225.227</c:v>
                </c:pt>
                <c:pt idx="45238">
                  <c:v>225.21</c:v>
                </c:pt>
                <c:pt idx="45239">
                  <c:v>225.191</c:v>
                </c:pt>
                <c:pt idx="45240">
                  <c:v>225.172</c:v>
                </c:pt>
                <c:pt idx="45241">
                  <c:v>225.15299999999999</c:v>
                </c:pt>
                <c:pt idx="45242">
                  <c:v>225.13399999999999</c:v>
                </c:pt>
                <c:pt idx="45243">
                  <c:v>225.114</c:v>
                </c:pt>
                <c:pt idx="45244">
                  <c:v>225.095</c:v>
                </c:pt>
                <c:pt idx="45245">
                  <c:v>225.07499999999999</c:v>
                </c:pt>
                <c:pt idx="45246">
                  <c:v>225.05500000000001</c:v>
                </c:pt>
                <c:pt idx="45247">
                  <c:v>225.036</c:v>
                </c:pt>
                <c:pt idx="45248">
                  <c:v>225.01599999999999</c:v>
                </c:pt>
                <c:pt idx="45249">
                  <c:v>224.99700000000001</c:v>
                </c:pt>
                <c:pt idx="45250">
                  <c:v>194.91399999999999</c:v>
                </c:pt>
                <c:pt idx="45251">
                  <c:v>131.452</c:v>
                </c:pt>
                <c:pt idx="45252">
                  <c:v>37.519399999999997</c:v>
                </c:pt>
                <c:pt idx="45253">
                  <c:v>-85.112799999999993</c:v>
                </c:pt>
                <c:pt idx="45254">
                  <c:v>-94.454599999999999</c:v>
                </c:pt>
                <c:pt idx="45255">
                  <c:v>-94.431399999999996</c:v>
                </c:pt>
                <c:pt idx="45256">
                  <c:v>-94.412000000000006</c:v>
                </c:pt>
                <c:pt idx="45257">
                  <c:v>-94.396000000000001</c:v>
                </c:pt>
                <c:pt idx="45258">
                  <c:v>-94.3827</c:v>
                </c:pt>
                <c:pt idx="45259">
                  <c:v>-94.371899999999997</c:v>
                </c:pt>
                <c:pt idx="45260">
                  <c:v>-94.363200000000006</c:v>
                </c:pt>
                <c:pt idx="45261">
                  <c:v>-94.356300000000005</c:v>
                </c:pt>
                <c:pt idx="45262">
                  <c:v>-94.351100000000002</c:v>
                </c:pt>
                <c:pt idx="45263">
                  <c:v>-94.347200000000001</c:v>
                </c:pt>
                <c:pt idx="45264">
                  <c:v>-94.3446</c:v>
                </c:pt>
                <c:pt idx="45265">
                  <c:v>-94.343100000000007</c:v>
                </c:pt>
                <c:pt idx="45266">
                  <c:v>-94.342500000000001</c:v>
                </c:pt>
                <c:pt idx="45267">
                  <c:v>-94.3429</c:v>
                </c:pt>
                <c:pt idx="45268">
                  <c:v>-94.344099999999997</c:v>
                </c:pt>
                <c:pt idx="45269">
                  <c:v>-94.346100000000007</c:v>
                </c:pt>
                <c:pt idx="45270">
                  <c:v>-94.348699999999994</c:v>
                </c:pt>
                <c:pt idx="45271">
                  <c:v>-94.352099999999993</c:v>
                </c:pt>
                <c:pt idx="45272">
                  <c:v>-94.355999999999995</c:v>
                </c:pt>
                <c:pt idx="45273">
                  <c:v>-94.360600000000005</c:v>
                </c:pt>
                <c:pt idx="45274">
                  <c:v>-94.365799999999993</c:v>
                </c:pt>
                <c:pt idx="45275">
                  <c:v>-94.371499999999997</c:v>
                </c:pt>
                <c:pt idx="45276">
                  <c:v>-94.377700000000004</c:v>
                </c:pt>
                <c:pt idx="45277">
                  <c:v>-94.384500000000003</c:v>
                </c:pt>
                <c:pt idx="45278">
                  <c:v>-94.391800000000003</c:v>
                </c:pt>
                <c:pt idx="45279">
                  <c:v>-94.399500000000003</c:v>
                </c:pt>
                <c:pt idx="45280">
                  <c:v>-94.407700000000006</c:v>
                </c:pt>
                <c:pt idx="45281">
                  <c:v>-94.416300000000007</c:v>
                </c:pt>
                <c:pt idx="45282">
                  <c:v>-94.425299999999993</c:v>
                </c:pt>
                <c:pt idx="45283">
                  <c:v>-94.434700000000007</c:v>
                </c:pt>
                <c:pt idx="45284">
                  <c:v>-94.444500000000005</c:v>
                </c:pt>
                <c:pt idx="45285">
                  <c:v>-94.454499999999996</c:v>
                </c:pt>
                <c:pt idx="45286">
                  <c:v>-94.464799999999997</c:v>
                </c:pt>
                <c:pt idx="45287">
                  <c:v>-94.475300000000004</c:v>
                </c:pt>
                <c:pt idx="45288">
                  <c:v>-94.486099999999993</c:v>
                </c:pt>
                <c:pt idx="45289">
                  <c:v>-94.496899999999997</c:v>
                </c:pt>
                <c:pt idx="45290">
                  <c:v>-94.507800000000003</c:v>
                </c:pt>
                <c:pt idx="45291">
                  <c:v>-94.518699999999995</c:v>
                </c:pt>
                <c:pt idx="45292">
                  <c:v>-94.529600000000002</c:v>
                </c:pt>
                <c:pt idx="45293">
                  <c:v>-93.154399999999995</c:v>
                </c:pt>
                <c:pt idx="45294">
                  <c:v>-67.004800000000003</c:v>
                </c:pt>
                <c:pt idx="45295">
                  <c:v>-14.141500000000001</c:v>
                </c:pt>
                <c:pt idx="45296">
                  <c:v>71.754999999999995</c:v>
                </c:pt>
                <c:pt idx="45297">
                  <c:v>205.51900000000001</c:v>
                </c:pt>
                <c:pt idx="45298">
                  <c:v>225.22399999999999</c:v>
                </c:pt>
                <c:pt idx="45299">
                  <c:v>225.285</c:v>
                </c:pt>
                <c:pt idx="45300">
                  <c:v>225.33600000000001</c:v>
                </c:pt>
                <c:pt idx="45301">
                  <c:v>225.37799999999999</c:v>
                </c:pt>
                <c:pt idx="45302">
                  <c:v>225.41300000000001</c:v>
                </c:pt>
                <c:pt idx="45303">
                  <c:v>225.44200000000001</c:v>
                </c:pt>
                <c:pt idx="45304">
                  <c:v>225.465</c:v>
                </c:pt>
                <c:pt idx="45305">
                  <c:v>225.482</c:v>
                </c:pt>
                <c:pt idx="45306">
                  <c:v>225.495</c:v>
                </c:pt>
                <c:pt idx="45307">
                  <c:v>225.50399999999999</c:v>
                </c:pt>
                <c:pt idx="45308">
                  <c:v>225.51</c:v>
                </c:pt>
                <c:pt idx="45309">
                  <c:v>225.512</c:v>
                </c:pt>
                <c:pt idx="45310">
                  <c:v>225.511</c:v>
                </c:pt>
                <c:pt idx="45311">
                  <c:v>225.50800000000001</c:v>
                </c:pt>
                <c:pt idx="45312">
                  <c:v>225.50200000000001</c:v>
                </c:pt>
                <c:pt idx="45313">
                  <c:v>225.495</c:v>
                </c:pt>
                <c:pt idx="45314">
                  <c:v>225.48500000000001</c:v>
                </c:pt>
                <c:pt idx="45315">
                  <c:v>225.47399999999999</c:v>
                </c:pt>
                <c:pt idx="45316">
                  <c:v>225.46100000000001</c:v>
                </c:pt>
                <c:pt idx="45317">
                  <c:v>225.447</c:v>
                </c:pt>
                <c:pt idx="45318">
                  <c:v>225.43199999999999</c:v>
                </c:pt>
                <c:pt idx="45319">
                  <c:v>225.416</c:v>
                </c:pt>
                <c:pt idx="45320">
                  <c:v>225.399</c:v>
                </c:pt>
                <c:pt idx="45321">
                  <c:v>225.381</c:v>
                </c:pt>
                <c:pt idx="45322">
                  <c:v>225.36199999999999</c:v>
                </c:pt>
                <c:pt idx="45323">
                  <c:v>225.34299999999999</c:v>
                </c:pt>
                <c:pt idx="45324">
                  <c:v>225.32300000000001</c:v>
                </c:pt>
                <c:pt idx="45325">
                  <c:v>225.303</c:v>
                </c:pt>
                <c:pt idx="45326">
                  <c:v>225.28299999999999</c:v>
                </c:pt>
                <c:pt idx="45327">
                  <c:v>225.262</c:v>
                </c:pt>
                <c:pt idx="45328">
                  <c:v>225.24100000000001</c:v>
                </c:pt>
                <c:pt idx="45329">
                  <c:v>225.22</c:v>
                </c:pt>
                <c:pt idx="45330">
                  <c:v>225.19900000000001</c:v>
                </c:pt>
                <c:pt idx="45331">
                  <c:v>225.178</c:v>
                </c:pt>
                <c:pt idx="45332">
                  <c:v>225.15600000000001</c:v>
                </c:pt>
                <c:pt idx="45333">
                  <c:v>225.13499999999999</c:v>
                </c:pt>
                <c:pt idx="45334">
                  <c:v>216.21</c:v>
                </c:pt>
                <c:pt idx="45335">
                  <c:v>173.41800000000001</c:v>
                </c:pt>
                <c:pt idx="45336">
                  <c:v>99.752799999999993</c:v>
                </c:pt>
                <c:pt idx="45337">
                  <c:v>-2.8489300000000002</c:v>
                </c:pt>
                <c:pt idx="45338">
                  <c:v>-94.521500000000003</c:v>
                </c:pt>
                <c:pt idx="45339">
                  <c:v>-94.494500000000002</c:v>
                </c:pt>
                <c:pt idx="45340">
                  <c:v>-94.471800000000002</c:v>
                </c:pt>
                <c:pt idx="45341">
                  <c:v>-94.452699999999993</c:v>
                </c:pt>
                <c:pt idx="45342">
                  <c:v>-94.436800000000005</c:v>
                </c:pt>
                <c:pt idx="45343">
                  <c:v>-94.423400000000001</c:v>
                </c:pt>
                <c:pt idx="45344">
                  <c:v>-94.412400000000005</c:v>
                </c:pt>
                <c:pt idx="45345">
                  <c:v>-94.403400000000005</c:v>
                </c:pt>
                <c:pt idx="45346">
                  <c:v>-94.396000000000001</c:v>
                </c:pt>
                <c:pt idx="45347">
                  <c:v>-94.390199999999993</c:v>
                </c:pt>
                <c:pt idx="45348">
                  <c:v>-94.3857</c:v>
                </c:pt>
                <c:pt idx="45349">
                  <c:v>-94.382300000000001</c:v>
                </c:pt>
                <c:pt idx="45350">
                  <c:v>-94.38</c:v>
                </c:pt>
                <c:pt idx="45351">
                  <c:v>-94.378600000000006</c:v>
                </c:pt>
                <c:pt idx="45352">
                  <c:v>-94.378100000000003</c:v>
                </c:pt>
                <c:pt idx="45353">
                  <c:v>-94.378299999999996</c:v>
                </c:pt>
                <c:pt idx="45354">
                  <c:v>-94.379300000000001</c:v>
                </c:pt>
                <c:pt idx="45355">
                  <c:v>-94.381</c:v>
                </c:pt>
                <c:pt idx="45356">
                  <c:v>-94.383200000000002</c:v>
                </c:pt>
                <c:pt idx="45357">
                  <c:v>-94.386099999999999</c:v>
                </c:pt>
                <c:pt idx="45358">
                  <c:v>-94.389499999999998</c:v>
                </c:pt>
                <c:pt idx="45359">
                  <c:v>-94.393500000000003</c:v>
                </c:pt>
                <c:pt idx="45360">
                  <c:v>-94.398099999999999</c:v>
                </c:pt>
                <c:pt idx="45361">
                  <c:v>-94.403099999999995</c:v>
                </c:pt>
                <c:pt idx="45362">
                  <c:v>-94.408699999999996</c:v>
                </c:pt>
                <c:pt idx="45363">
                  <c:v>-94.4148</c:v>
                </c:pt>
                <c:pt idx="45364">
                  <c:v>-94.421300000000002</c:v>
                </c:pt>
                <c:pt idx="45365">
                  <c:v>-94.428299999999993</c:v>
                </c:pt>
                <c:pt idx="45366">
                  <c:v>-94.435699999999997</c:v>
                </c:pt>
                <c:pt idx="45367">
                  <c:v>-94.4435</c:v>
                </c:pt>
                <c:pt idx="45368">
                  <c:v>-94.451700000000002</c:v>
                </c:pt>
                <c:pt idx="45369">
                  <c:v>-94.4602</c:v>
                </c:pt>
                <c:pt idx="45370">
                  <c:v>-94.468999999999994</c:v>
                </c:pt>
                <c:pt idx="45371">
                  <c:v>-94.478099999999998</c:v>
                </c:pt>
                <c:pt idx="45372">
                  <c:v>-94.487399999999994</c:v>
                </c:pt>
                <c:pt idx="45373">
                  <c:v>-94.496799999999993</c:v>
                </c:pt>
                <c:pt idx="45374">
                  <c:v>-94.506500000000003</c:v>
                </c:pt>
                <c:pt idx="45375">
                  <c:v>-94.516199999999998</c:v>
                </c:pt>
                <c:pt idx="45376">
                  <c:v>-94.525899999999993</c:v>
                </c:pt>
                <c:pt idx="45377">
                  <c:v>-79.081000000000003</c:v>
                </c:pt>
                <c:pt idx="45378">
                  <c:v>-36.6389</c:v>
                </c:pt>
                <c:pt idx="45379">
                  <c:v>37.581099999999999</c:v>
                </c:pt>
                <c:pt idx="45380">
                  <c:v>155.42599999999999</c:v>
                </c:pt>
                <c:pt idx="45381">
                  <c:v>225.16200000000001</c:v>
                </c:pt>
                <c:pt idx="45382">
                  <c:v>225.226</c:v>
                </c:pt>
                <c:pt idx="45383">
                  <c:v>225.279</c:v>
                </c:pt>
                <c:pt idx="45384">
                  <c:v>225.32400000000001</c:v>
                </c:pt>
                <c:pt idx="45385">
                  <c:v>225.36</c:v>
                </c:pt>
                <c:pt idx="45386">
                  <c:v>225.39</c:v>
                </c:pt>
                <c:pt idx="45387">
                  <c:v>225.41499999999999</c:v>
                </c:pt>
                <c:pt idx="45388">
                  <c:v>225.43299999999999</c:v>
                </c:pt>
                <c:pt idx="45389">
                  <c:v>225.44800000000001</c:v>
                </c:pt>
                <c:pt idx="45390">
                  <c:v>225.458</c:v>
                </c:pt>
                <c:pt idx="45391">
                  <c:v>225.464</c:v>
                </c:pt>
                <c:pt idx="45392">
                  <c:v>225.46700000000001</c:v>
                </c:pt>
                <c:pt idx="45393">
                  <c:v>225.46700000000001</c:v>
                </c:pt>
                <c:pt idx="45394">
                  <c:v>225.464</c:v>
                </c:pt>
                <c:pt idx="45395">
                  <c:v>225.459</c:v>
                </c:pt>
                <c:pt idx="45396">
                  <c:v>225.452</c:v>
                </c:pt>
                <c:pt idx="45397">
                  <c:v>225.44300000000001</c:v>
                </c:pt>
                <c:pt idx="45398">
                  <c:v>225.43100000000001</c:v>
                </c:pt>
                <c:pt idx="45399">
                  <c:v>225.41900000000001</c:v>
                </c:pt>
                <c:pt idx="45400">
                  <c:v>225.404</c:v>
                </c:pt>
                <c:pt idx="45401">
                  <c:v>225.38900000000001</c:v>
                </c:pt>
                <c:pt idx="45402">
                  <c:v>225.37200000000001</c:v>
                </c:pt>
                <c:pt idx="45403">
                  <c:v>225.35400000000001</c:v>
                </c:pt>
                <c:pt idx="45404">
                  <c:v>225.33600000000001</c:v>
                </c:pt>
                <c:pt idx="45405">
                  <c:v>225.316</c:v>
                </c:pt>
                <c:pt idx="45406">
                  <c:v>225.29599999999999</c:v>
                </c:pt>
                <c:pt idx="45407">
                  <c:v>225.27500000000001</c:v>
                </c:pt>
                <c:pt idx="45408">
                  <c:v>225.25399999999999</c:v>
                </c:pt>
                <c:pt idx="45409">
                  <c:v>225.232</c:v>
                </c:pt>
                <c:pt idx="45410">
                  <c:v>225.21</c:v>
                </c:pt>
                <c:pt idx="45411">
                  <c:v>225.18799999999999</c:v>
                </c:pt>
                <c:pt idx="45412">
                  <c:v>225.16499999999999</c:v>
                </c:pt>
                <c:pt idx="45413">
                  <c:v>225.142</c:v>
                </c:pt>
                <c:pt idx="45414">
                  <c:v>225.119</c:v>
                </c:pt>
                <c:pt idx="45415">
                  <c:v>225.096</c:v>
                </c:pt>
                <c:pt idx="45416">
                  <c:v>225.07300000000001</c:v>
                </c:pt>
                <c:pt idx="45417">
                  <c:v>225.05099999999999</c:v>
                </c:pt>
                <c:pt idx="45418">
                  <c:v>225.02799999999999</c:v>
                </c:pt>
                <c:pt idx="45419">
                  <c:v>225.006</c:v>
                </c:pt>
                <c:pt idx="45420">
                  <c:v>224.983</c:v>
                </c:pt>
                <c:pt idx="45421">
                  <c:v>208.90600000000001</c:v>
                </c:pt>
                <c:pt idx="45422">
                  <c:v>159.72999999999999</c:v>
                </c:pt>
                <c:pt idx="45423">
                  <c:v>80.497600000000006</c:v>
                </c:pt>
                <c:pt idx="45424">
                  <c:v>-27.042899999999999</c:v>
                </c:pt>
                <c:pt idx="45425">
                  <c:v>-94.452699999999993</c:v>
                </c:pt>
                <c:pt idx="45426">
                  <c:v>-94.426599999999993</c:v>
                </c:pt>
                <c:pt idx="45427">
                  <c:v>-94.404700000000005</c:v>
                </c:pt>
                <c:pt idx="45428">
                  <c:v>-94.386499999999998</c:v>
                </c:pt>
                <c:pt idx="45429">
                  <c:v>-94.371300000000005</c:v>
                </c:pt>
                <c:pt idx="45430">
                  <c:v>-94.358699999999999</c:v>
                </c:pt>
                <c:pt idx="45431">
                  <c:v>-94.348500000000001</c:v>
                </c:pt>
                <c:pt idx="45432">
                  <c:v>-94.340299999999999</c:v>
                </c:pt>
                <c:pt idx="45433">
                  <c:v>-94.333799999999997</c:v>
                </c:pt>
                <c:pt idx="45434">
                  <c:v>-94.328900000000004</c:v>
                </c:pt>
                <c:pt idx="45435">
                  <c:v>-94.325299999999999</c:v>
                </c:pt>
                <c:pt idx="45436">
                  <c:v>-94.322999999999993</c:v>
                </c:pt>
                <c:pt idx="45437">
                  <c:v>-94.321700000000007</c:v>
                </c:pt>
                <c:pt idx="45438">
                  <c:v>-94.321399999999997</c:v>
                </c:pt>
                <c:pt idx="45439">
                  <c:v>-94.322100000000006</c:v>
                </c:pt>
                <c:pt idx="45440">
                  <c:v>-94.323499999999996</c:v>
                </c:pt>
                <c:pt idx="45441">
                  <c:v>-94.325699999999998</c:v>
                </c:pt>
                <c:pt idx="45442">
                  <c:v>-94.328599999999994</c:v>
                </c:pt>
                <c:pt idx="45443">
                  <c:v>-94.3322</c:v>
                </c:pt>
                <c:pt idx="45444">
                  <c:v>-94.336399999999998</c:v>
                </c:pt>
                <c:pt idx="45445">
                  <c:v>-94.341200000000001</c:v>
                </c:pt>
                <c:pt idx="45446">
                  <c:v>-94.346599999999995</c:v>
                </c:pt>
                <c:pt idx="45447">
                  <c:v>-94.352500000000006</c:v>
                </c:pt>
                <c:pt idx="45448">
                  <c:v>-94.358900000000006</c:v>
                </c:pt>
                <c:pt idx="45449">
                  <c:v>-94.365899999999996</c:v>
                </c:pt>
                <c:pt idx="45450">
                  <c:v>-94.373199999999997</c:v>
                </c:pt>
                <c:pt idx="45451">
                  <c:v>-94.381100000000004</c:v>
                </c:pt>
                <c:pt idx="45452">
                  <c:v>-94.389399999999995</c:v>
                </c:pt>
                <c:pt idx="45453">
                  <c:v>-94.397999999999996</c:v>
                </c:pt>
                <c:pt idx="45454">
                  <c:v>-94.406999999999996</c:v>
                </c:pt>
                <c:pt idx="45455">
                  <c:v>-94.416200000000003</c:v>
                </c:pt>
                <c:pt idx="45456">
                  <c:v>-94.425799999999995</c:v>
                </c:pt>
                <c:pt idx="45457">
                  <c:v>-94.435599999999994</c:v>
                </c:pt>
                <c:pt idx="45458">
                  <c:v>-94.445599999999999</c:v>
                </c:pt>
                <c:pt idx="45459">
                  <c:v>-94.455699999999993</c:v>
                </c:pt>
                <c:pt idx="45460">
                  <c:v>-94.465900000000005</c:v>
                </c:pt>
                <c:pt idx="45461">
                  <c:v>-94.476200000000006</c:v>
                </c:pt>
                <c:pt idx="45462">
                  <c:v>-71.929100000000005</c:v>
                </c:pt>
                <c:pt idx="45463">
                  <c:v>-23.107500000000002</c:v>
                </c:pt>
                <c:pt idx="45464">
                  <c:v>57.817</c:v>
                </c:pt>
                <c:pt idx="45465">
                  <c:v>184.65700000000001</c:v>
                </c:pt>
                <c:pt idx="45466">
                  <c:v>225.06100000000001</c:v>
                </c:pt>
                <c:pt idx="45467">
                  <c:v>225.124</c:v>
                </c:pt>
                <c:pt idx="45468">
                  <c:v>225.178</c:v>
                </c:pt>
                <c:pt idx="45469">
                  <c:v>225.22200000000001</c:v>
                </c:pt>
                <c:pt idx="45470">
                  <c:v>225.26</c:v>
                </c:pt>
                <c:pt idx="45471">
                  <c:v>225.291</c:v>
                </c:pt>
                <c:pt idx="45472">
                  <c:v>225.316</c:v>
                </c:pt>
                <c:pt idx="45473">
                  <c:v>225.33699999999999</c:v>
                </c:pt>
                <c:pt idx="45474">
                  <c:v>225.352</c:v>
                </c:pt>
                <c:pt idx="45475">
                  <c:v>225.364</c:v>
                </c:pt>
                <c:pt idx="45476">
                  <c:v>225.37299999999999</c:v>
                </c:pt>
                <c:pt idx="45477">
                  <c:v>225.37799999999999</c:v>
                </c:pt>
                <c:pt idx="45478">
                  <c:v>225.381</c:v>
                </c:pt>
                <c:pt idx="45479">
                  <c:v>225.381</c:v>
                </c:pt>
                <c:pt idx="45480">
                  <c:v>225.37799999999999</c:v>
                </c:pt>
                <c:pt idx="45481">
                  <c:v>225.374</c:v>
                </c:pt>
                <c:pt idx="45482">
                  <c:v>225.36699999999999</c:v>
                </c:pt>
                <c:pt idx="45483">
                  <c:v>225.35900000000001</c:v>
                </c:pt>
                <c:pt idx="45484">
                  <c:v>225.35</c:v>
                </c:pt>
                <c:pt idx="45485">
                  <c:v>225.339</c:v>
                </c:pt>
                <c:pt idx="45486">
                  <c:v>225.32599999999999</c:v>
                </c:pt>
                <c:pt idx="45487">
                  <c:v>225.31299999999999</c:v>
                </c:pt>
                <c:pt idx="45488">
                  <c:v>225.29900000000001</c:v>
                </c:pt>
                <c:pt idx="45489">
                  <c:v>225.28299999999999</c:v>
                </c:pt>
                <c:pt idx="45490">
                  <c:v>225.267</c:v>
                </c:pt>
                <c:pt idx="45491">
                  <c:v>225.251</c:v>
                </c:pt>
                <c:pt idx="45492">
                  <c:v>225.233</c:v>
                </c:pt>
                <c:pt idx="45493">
                  <c:v>225.215</c:v>
                </c:pt>
                <c:pt idx="45494">
                  <c:v>225.197</c:v>
                </c:pt>
                <c:pt idx="45495">
                  <c:v>225.178</c:v>
                </c:pt>
                <c:pt idx="45496">
                  <c:v>225.15899999999999</c:v>
                </c:pt>
                <c:pt idx="45497">
                  <c:v>225.14</c:v>
                </c:pt>
                <c:pt idx="45498">
                  <c:v>225.12100000000001</c:v>
                </c:pt>
                <c:pt idx="45499">
                  <c:v>225.101</c:v>
                </c:pt>
                <c:pt idx="45500">
                  <c:v>225.08199999999999</c:v>
                </c:pt>
                <c:pt idx="45501">
                  <c:v>225.06200000000001</c:v>
                </c:pt>
                <c:pt idx="45502">
                  <c:v>225.04300000000001</c:v>
                </c:pt>
                <c:pt idx="45503">
                  <c:v>225.023</c:v>
                </c:pt>
                <c:pt idx="45504">
                  <c:v>220.36699999999999</c:v>
                </c:pt>
                <c:pt idx="45505">
                  <c:v>179.82599999999999</c:v>
                </c:pt>
                <c:pt idx="45506">
                  <c:v>106.89100000000001</c:v>
                </c:pt>
                <c:pt idx="45507">
                  <c:v>4.0965800000000003</c:v>
                </c:pt>
                <c:pt idx="45508">
                  <c:v>-94.48</c:v>
                </c:pt>
                <c:pt idx="45509">
                  <c:v>-94.453699999999998</c:v>
                </c:pt>
                <c:pt idx="45510">
                  <c:v>-94.431600000000003</c:v>
                </c:pt>
                <c:pt idx="45511">
                  <c:v>-94.413200000000003</c:v>
                </c:pt>
                <c:pt idx="45512">
                  <c:v>-94.397999999999996</c:v>
                </c:pt>
                <c:pt idx="45513">
                  <c:v>-94.385499999999993</c:v>
                </c:pt>
                <c:pt idx="45514">
                  <c:v>-94.375299999999996</c:v>
                </c:pt>
                <c:pt idx="45515">
                  <c:v>-94.367199999999997</c:v>
                </c:pt>
                <c:pt idx="45516">
                  <c:v>-94.360799999999998</c:v>
                </c:pt>
                <c:pt idx="45517">
                  <c:v>-94.355999999999995</c:v>
                </c:pt>
                <c:pt idx="45518">
                  <c:v>-94.352500000000006</c:v>
                </c:pt>
                <c:pt idx="45519">
                  <c:v>-94.350200000000001</c:v>
                </c:pt>
                <c:pt idx="45520">
                  <c:v>-94.349000000000004</c:v>
                </c:pt>
                <c:pt idx="45521">
                  <c:v>-94.348699999999994</c:v>
                </c:pt>
                <c:pt idx="45522">
                  <c:v>-94.349299999999999</c:v>
                </c:pt>
                <c:pt idx="45523">
                  <c:v>-94.350800000000007</c:v>
                </c:pt>
                <c:pt idx="45524">
                  <c:v>-94.352900000000005</c:v>
                </c:pt>
                <c:pt idx="45525">
                  <c:v>-94.355800000000002</c:v>
                </c:pt>
                <c:pt idx="45526">
                  <c:v>-94.359300000000005</c:v>
                </c:pt>
                <c:pt idx="45527">
                  <c:v>-94.363399999999999</c:v>
                </c:pt>
                <c:pt idx="45528">
                  <c:v>-94.368099999999998</c:v>
                </c:pt>
                <c:pt idx="45529">
                  <c:v>-94.3733</c:v>
                </c:pt>
                <c:pt idx="45530">
                  <c:v>-94.379099999999994</c:v>
                </c:pt>
                <c:pt idx="45531">
                  <c:v>-94.385400000000004</c:v>
                </c:pt>
                <c:pt idx="45532">
                  <c:v>-94.392200000000003</c:v>
                </c:pt>
                <c:pt idx="45533">
                  <c:v>-94.399500000000003</c:v>
                </c:pt>
                <c:pt idx="45534">
                  <c:v>-94.407300000000006</c:v>
                </c:pt>
                <c:pt idx="45535">
                  <c:v>-94.415499999999994</c:v>
                </c:pt>
                <c:pt idx="45536">
                  <c:v>-94.424099999999996</c:v>
                </c:pt>
                <c:pt idx="45537">
                  <c:v>-94.433099999999996</c:v>
                </c:pt>
                <c:pt idx="45538">
                  <c:v>-94.442400000000006</c:v>
                </c:pt>
                <c:pt idx="45539">
                  <c:v>-94.452100000000002</c:v>
                </c:pt>
                <c:pt idx="45540">
                  <c:v>-94.462000000000003</c:v>
                </c:pt>
                <c:pt idx="45541">
                  <c:v>-94.472200000000001</c:v>
                </c:pt>
                <c:pt idx="45542">
                  <c:v>-94.482600000000005</c:v>
                </c:pt>
                <c:pt idx="45543">
                  <c:v>-94.493099999999998</c:v>
                </c:pt>
                <c:pt idx="45544">
                  <c:v>-94.503799999999998</c:v>
                </c:pt>
                <c:pt idx="45545">
                  <c:v>-94.514499999999998</c:v>
                </c:pt>
                <c:pt idx="45546">
                  <c:v>-94.525199999999998</c:v>
                </c:pt>
                <c:pt idx="45547">
                  <c:v>-94.535899999999998</c:v>
                </c:pt>
                <c:pt idx="45548">
                  <c:v>-89.786500000000004</c:v>
                </c:pt>
                <c:pt idx="45549">
                  <c:v>-59.9373</c:v>
                </c:pt>
                <c:pt idx="45550">
                  <c:v>-2.4902500000000001</c:v>
                </c:pt>
                <c:pt idx="45551">
                  <c:v>89.910399999999996</c:v>
                </c:pt>
                <c:pt idx="45552">
                  <c:v>225.173</c:v>
                </c:pt>
                <c:pt idx="45553">
                  <c:v>225.24299999999999</c:v>
                </c:pt>
                <c:pt idx="45554">
                  <c:v>225.30199999999999</c:v>
                </c:pt>
                <c:pt idx="45555">
                  <c:v>225.351</c:v>
                </c:pt>
                <c:pt idx="45556">
                  <c:v>225.39099999999999</c:v>
                </c:pt>
                <c:pt idx="45557">
                  <c:v>225.42500000000001</c:v>
                </c:pt>
                <c:pt idx="45558">
                  <c:v>225.452</c:v>
                </c:pt>
                <c:pt idx="45559">
                  <c:v>225.47300000000001</c:v>
                </c:pt>
                <c:pt idx="45560">
                  <c:v>225.489</c:v>
                </c:pt>
                <c:pt idx="45561">
                  <c:v>225.501</c:v>
                </c:pt>
                <c:pt idx="45562">
                  <c:v>225.50899999999999</c:v>
                </c:pt>
                <c:pt idx="45563">
                  <c:v>225.51400000000001</c:v>
                </c:pt>
                <c:pt idx="45564">
                  <c:v>225.51499999999999</c:v>
                </c:pt>
                <c:pt idx="45565">
                  <c:v>225.51300000000001</c:v>
                </c:pt>
                <c:pt idx="45566">
                  <c:v>225.50899999999999</c:v>
                </c:pt>
                <c:pt idx="45567">
                  <c:v>225.50299999999999</c:v>
                </c:pt>
                <c:pt idx="45568">
                  <c:v>225.495</c:v>
                </c:pt>
                <c:pt idx="45569">
                  <c:v>225.48500000000001</c:v>
                </c:pt>
                <c:pt idx="45570">
                  <c:v>225.47300000000001</c:v>
                </c:pt>
                <c:pt idx="45571">
                  <c:v>225.46</c:v>
                </c:pt>
                <c:pt idx="45572">
                  <c:v>225.44499999999999</c:v>
                </c:pt>
                <c:pt idx="45573">
                  <c:v>225.43</c:v>
                </c:pt>
                <c:pt idx="45574">
                  <c:v>225.41300000000001</c:v>
                </c:pt>
                <c:pt idx="45575">
                  <c:v>225.39500000000001</c:v>
                </c:pt>
                <c:pt idx="45576">
                  <c:v>225.37700000000001</c:v>
                </c:pt>
                <c:pt idx="45577">
                  <c:v>225.358</c:v>
                </c:pt>
                <c:pt idx="45578">
                  <c:v>225.339</c:v>
                </c:pt>
                <c:pt idx="45579">
                  <c:v>225.31899999999999</c:v>
                </c:pt>
                <c:pt idx="45580">
                  <c:v>225.298</c:v>
                </c:pt>
                <c:pt idx="45581">
                  <c:v>225.27799999999999</c:v>
                </c:pt>
                <c:pt idx="45582">
                  <c:v>225.25700000000001</c:v>
                </c:pt>
                <c:pt idx="45583">
                  <c:v>225.23500000000001</c:v>
                </c:pt>
                <c:pt idx="45584">
                  <c:v>225.214</c:v>
                </c:pt>
                <c:pt idx="45585">
                  <c:v>225.19300000000001</c:v>
                </c:pt>
                <c:pt idx="45586">
                  <c:v>225.17099999999999</c:v>
                </c:pt>
                <c:pt idx="45587">
                  <c:v>225.15</c:v>
                </c:pt>
                <c:pt idx="45588">
                  <c:v>225.12899999999999</c:v>
                </c:pt>
                <c:pt idx="45589">
                  <c:v>217.31299999999999</c:v>
                </c:pt>
                <c:pt idx="45590">
                  <c:v>175.66</c:v>
                </c:pt>
                <c:pt idx="45591">
                  <c:v>103.2</c:v>
                </c:pt>
                <c:pt idx="45592">
                  <c:v>1.9051199999999999</c:v>
                </c:pt>
                <c:pt idx="45593">
                  <c:v>-94.519499999999994</c:v>
                </c:pt>
                <c:pt idx="45594">
                  <c:v>-94.492400000000004</c:v>
                </c:pt>
                <c:pt idx="45595">
                  <c:v>-94.4696</c:v>
                </c:pt>
                <c:pt idx="45596">
                  <c:v>-94.450400000000002</c:v>
                </c:pt>
                <c:pt idx="45597">
                  <c:v>-94.434399999999997</c:v>
                </c:pt>
                <c:pt idx="45598">
                  <c:v>-94.421099999999996</c:v>
                </c:pt>
                <c:pt idx="45599">
                  <c:v>-94.41</c:v>
                </c:pt>
                <c:pt idx="45600">
                  <c:v>-94.400999999999996</c:v>
                </c:pt>
                <c:pt idx="45601">
                  <c:v>-94.393699999999995</c:v>
                </c:pt>
                <c:pt idx="45602">
                  <c:v>-94.387900000000002</c:v>
                </c:pt>
                <c:pt idx="45603">
                  <c:v>-94.383499999999998</c:v>
                </c:pt>
                <c:pt idx="45604">
                  <c:v>-94.380200000000002</c:v>
                </c:pt>
                <c:pt idx="45605">
                  <c:v>-94.378</c:v>
                </c:pt>
                <c:pt idx="45606">
                  <c:v>-94.3767</c:v>
                </c:pt>
                <c:pt idx="45607">
                  <c:v>-94.376199999999997</c:v>
                </c:pt>
                <c:pt idx="45608">
                  <c:v>-94.376499999999993</c:v>
                </c:pt>
                <c:pt idx="45609">
                  <c:v>-94.377499999999998</c:v>
                </c:pt>
                <c:pt idx="45610">
                  <c:v>-94.379199999999997</c:v>
                </c:pt>
                <c:pt idx="45611">
                  <c:v>-94.381600000000006</c:v>
                </c:pt>
                <c:pt idx="45612">
                  <c:v>-94.384500000000003</c:v>
                </c:pt>
                <c:pt idx="45613">
                  <c:v>-94.387900000000002</c:v>
                </c:pt>
                <c:pt idx="45614">
                  <c:v>-94.391999999999996</c:v>
                </c:pt>
                <c:pt idx="45615">
                  <c:v>-94.396500000000003</c:v>
                </c:pt>
                <c:pt idx="45616">
                  <c:v>-94.401600000000002</c:v>
                </c:pt>
                <c:pt idx="45617">
                  <c:v>-94.4071</c:v>
                </c:pt>
                <c:pt idx="45618">
                  <c:v>-94.4131</c:v>
                </c:pt>
                <c:pt idx="45619">
                  <c:v>-94.419600000000003</c:v>
                </c:pt>
                <c:pt idx="45620">
                  <c:v>-94.426500000000004</c:v>
                </c:pt>
                <c:pt idx="45621">
                  <c:v>-94.433800000000005</c:v>
                </c:pt>
                <c:pt idx="45622">
                  <c:v>-94.441500000000005</c:v>
                </c:pt>
                <c:pt idx="45623">
                  <c:v>-94.449600000000004</c:v>
                </c:pt>
                <c:pt idx="45624">
                  <c:v>-94.457999999999998</c:v>
                </c:pt>
                <c:pt idx="45625">
                  <c:v>-94.4666</c:v>
                </c:pt>
                <c:pt idx="45626">
                  <c:v>-94.475499999999997</c:v>
                </c:pt>
                <c:pt idx="45627">
                  <c:v>-94.484700000000004</c:v>
                </c:pt>
                <c:pt idx="45628">
                  <c:v>-94.493899999999996</c:v>
                </c:pt>
                <c:pt idx="45629">
                  <c:v>-94.503399999999999</c:v>
                </c:pt>
                <c:pt idx="45630">
                  <c:v>-94.512900000000002</c:v>
                </c:pt>
                <c:pt idx="45631">
                  <c:v>-94.522400000000005</c:v>
                </c:pt>
                <c:pt idx="45632">
                  <c:v>-70.975800000000007</c:v>
                </c:pt>
                <c:pt idx="45633">
                  <c:v>-19.657800000000002</c:v>
                </c:pt>
                <c:pt idx="45634">
                  <c:v>65.778899999999993</c:v>
                </c:pt>
                <c:pt idx="45635">
                  <c:v>200.429</c:v>
                </c:pt>
                <c:pt idx="45636">
                  <c:v>225.166</c:v>
                </c:pt>
                <c:pt idx="45637">
                  <c:v>225.226</c:v>
                </c:pt>
                <c:pt idx="45638">
                  <c:v>225.27600000000001</c:v>
                </c:pt>
                <c:pt idx="45639">
                  <c:v>225.31800000000001</c:v>
                </c:pt>
                <c:pt idx="45640">
                  <c:v>225.35300000000001</c:v>
                </c:pt>
                <c:pt idx="45641">
                  <c:v>225.381</c:v>
                </c:pt>
                <c:pt idx="45642">
                  <c:v>225.40299999999999</c:v>
                </c:pt>
                <c:pt idx="45643">
                  <c:v>225.42099999999999</c:v>
                </c:pt>
                <c:pt idx="45644">
                  <c:v>225.434</c:v>
                </c:pt>
                <c:pt idx="45645">
                  <c:v>225.44300000000001</c:v>
                </c:pt>
                <c:pt idx="45646">
                  <c:v>225.44800000000001</c:v>
                </c:pt>
                <c:pt idx="45647">
                  <c:v>225.45</c:v>
                </c:pt>
                <c:pt idx="45648">
                  <c:v>225.44900000000001</c:v>
                </c:pt>
                <c:pt idx="45649">
                  <c:v>225.446</c:v>
                </c:pt>
                <c:pt idx="45650">
                  <c:v>225.441</c:v>
                </c:pt>
                <c:pt idx="45651">
                  <c:v>225.43299999999999</c:v>
                </c:pt>
                <c:pt idx="45652">
                  <c:v>225.423</c:v>
                </c:pt>
                <c:pt idx="45653">
                  <c:v>225.41200000000001</c:v>
                </c:pt>
                <c:pt idx="45654">
                  <c:v>225.399</c:v>
                </c:pt>
                <c:pt idx="45655">
                  <c:v>225.38499999999999</c:v>
                </c:pt>
                <c:pt idx="45656">
                  <c:v>225.369</c:v>
                </c:pt>
                <c:pt idx="45657">
                  <c:v>225.352</c:v>
                </c:pt>
                <c:pt idx="45658">
                  <c:v>225.33500000000001</c:v>
                </c:pt>
                <c:pt idx="45659">
                  <c:v>225.316</c:v>
                </c:pt>
                <c:pt idx="45660">
                  <c:v>225.297</c:v>
                </c:pt>
                <c:pt idx="45661">
                  <c:v>225.27699999999999</c:v>
                </c:pt>
                <c:pt idx="45662">
                  <c:v>225.256</c:v>
                </c:pt>
                <c:pt idx="45663">
                  <c:v>225.23500000000001</c:v>
                </c:pt>
                <c:pt idx="45664">
                  <c:v>225.21299999999999</c:v>
                </c:pt>
                <c:pt idx="45665">
                  <c:v>225.191</c:v>
                </c:pt>
                <c:pt idx="45666">
                  <c:v>225.16900000000001</c:v>
                </c:pt>
                <c:pt idx="45667">
                  <c:v>225.14699999999999</c:v>
                </c:pt>
                <c:pt idx="45668">
                  <c:v>225.125</c:v>
                </c:pt>
                <c:pt idx="45669">
                  <c:v>225.102</c:v>
                </c:pt>
                <c:pt idx="45670">
                  <c:v>225.08</c:v>
                </c:pt>
                <c:pt idx="45671">
                  <c:v>225.05699999999999</c:v>
                </c:pt>
                <c:pt idx="45672">
                  <c:v>225.035</c:v>
                </c:pt>
                <c:pt idx="45673">
                  <c:v>225.01300000000001</c:v>
                </c:pt>
                <c:pt idx="45674">
                  <c:v>224.99100000000001</c:v>
                </c:pt>
                <c:pt idx="45675">
                  <c:v>224.96899999999999</c:v>
                </c:pt>
                <c:pt idx="45676">
                  <c:v>203.3</c:v>
                </c:pt>
                <c:pt idx="45677">
                  <c:v>148.916</c:v>
                </c:pt>
                <c:pt idx="45678">
                  <c:v>64.7393</c:v>
                </c:pt>
                <c:pt idx="45679">
                  <c:v>-47.625500000000002</c:v>
                </c:pt>
                <c:pt idx="45680">
                  <c:v>-94.444800000000001</c:v>
                </c:pt>
                <c:pt idx="45681">
                  <c:v>-94.419799999999995</c:v>
                </c:pt>
                <c:pt idx="45682">
                  <c:v>-94.398799999999994</c:v>
                </c:pt>
                <c:pt idx="45683">
                  <c:v>-94.381299999999996</c:v>
                </c:pt>
                <c:pt idx="45684">
                  <c:v>-94.366799999999998</c:v>
                </c:pt>
                <c:pt idx="45685">
                  <c:v>-94.354900000000001</c:v>
                </c:pt>
                <c:pt idx="45686">
                  <c:v>-94.345299999999995</c:v>
                </c:pt>
                <c:pt idx="45687">
                  <c:v>-94.337599999999995</c:v>
                </c:pt>
                <c:pt idx="45688">
                  <c:v>-94.331599999999995</c:v>
                </c:pt>
                <c:pt idx="45689">
                  <c:v>-94.327100000000002</c:v>
                </c:pt>
                <c:pt idx="45690">
                  <c:v>-94.323999999999998</c:v>
                </c:pt>
                <c:pt idx="45691">
                  <c:v>-94.322000000000003</c:v>
                </c:pt>
                <c:pt idx="45692">
                  <c:v>-94.321100000000001</c:v>
                </c:pt>
                <c:pt idx="45693">
                  <c:v>-94.321100000000001</c:v>
                </c:pt>
                <c:pt idx="45694">
                  <c:v>-94.322000000000003</c:v>
                </c:pt>
                <c:pt idx="45695">
                  <c:v>-94.323700000000002</c:v>
                </c:pt>
                <c:pt idx="45696">
                  <c:v>-94.3262</c:v>
                </c:pt>
                <c:pt idx="45697">
                  <c:v>-94.329300000000003</c:v>
                </c:pt>
                <c:pt idx="45698">
                  <c:v>-94.333100000000002</c:v>
                </c:pt>
                <c:pt idx="45699">
                  <c:v>-94.337500000000006</c:v>
                </c:pt>
                <c:pt idx="45700">
                  <c:v>-94.342399999999998</c:v>
                </c:pt>
                <c:pt idx="45701">
                  <c:v>-94.347899999999996</c:v>
                </c:pt>
                <c:pt idx="45702">
                  <c:v>-94.353999999999999</c:v>
                </c:pt>
                <c:pt idx="45703">
                  <c:v>-94.360500000000002</c:v>
                </c:pt>
                <c:pt idx="45704">
                  <c:v>-94.367599999999996</c:v>
                </c:pt>
                <c:pt idx="45705">
                  <c:v>-94.375</c:v>
                </c:pt>
                <c:pt idx="45706">
                  <c:v>-94.382900000000006</c:v>
                </c:pt>
                <c:pt idx="45707">
                  <c:v>-94.391199999999998</c:v>
                </c:pt>
                <c:pt idx="45708">
                  <c:v>-94.399900000000002</c:v>
                </c:pt>
                <c:pt idx="45709">
                  <c:v>-94.408900000000003</c:v>
                </c:pt>
                <c:pt idx="45710">
                  <c:v>-94.418199999999999</c:v>
                </c:pt>
                <c:pt idx="45711">
                  <c:v>-94.427800000000005</c:v>
                </c:pt>
                <c:pt idx="45712">
                  <c:v>-94.437600000000003</c:v>
                </c:pt>
                <c:pt idx="45713">
                  <c:v>-94.447599999999994</c:v>
                </c:pt>
                <c:pt idx="45714">
                  <c:v>-94.457700000000003</c:v>
                </c:pt>
                <c:pt idx="45715">
                  <c:v>-94.468000000000004</c:v>
                </c:pt>
                <c:pt idx="45716">
                  <c:v>-94.478300000000004</c:v>
                </c:pt>
                <c:pt idx="45717">
                  <c:v>-73.427800000000005</c:v>
                </c:pt>
                <c:pt idx="45718">
                  <c:v>-26.346699999999998</c:v>
                </c:pt>
                <c:pt idx="45719">
                  <c:v>52.259700000000002</c:v>
                </c:pt>
                <c:pt idx="45720">
                  <c:v>175.50399999999999</c:v>
                </c:pt>
                <c:pt idx="45721">
                  <c:v>225.06299999999999</c:v>
                </c:pt>
                <c:pt idx="45722">
                  <c:v>225.12700000000001</c:v>
                </c:pt>
                <c:pt idx="45723">
                  <c:v>225.18100000000001</c:v>
                </c:pt>
                <c:pt idx="45724">
                  <c:v>225.226</c:v>
                </c:pt>
                <c:pt idx="45725">
                  <c:v>225.26400000000001</c:v>
                </c:pt>
                <c:pt idx="45726">
                  <c:v>225.29499999999999</c:v>
                </c:pt>
                <c:pt idx="45727">
                  <c:v>225.321</c:v>
                </c:pt>
                <c:pt idx="45728">
                  <c:v>225.34200000000001</c:v>
                </c:pt>
                <c:pt idx="45729">
                  <c:v>225.358</c:v>
                </c:pt>
                <c:pt idx="45730">
                  <c:v>225.37</c:v>
                </c:pt>
                <c:pt idx="45731">
                  <c:v>225.37799999999999</c:v>
                </c:pt>
                <c:pt idx="45732">
                  <c:v>225.38399999999999</c:v>
                </c:pt>
                <c:pt idx="45733">
                  <c:v>225.386</c:v>
                </c:pt>
                <c:pt idx="45734">
                  <c:v>225.386</c:v>
                </c:pt>
                <c:pt idx="45735">
                  <c:v>225.38399999999999</c:v>
                </c:pt>
                <c:pt idx="45736">
                  <c:v>225.38</c:v>
                </c:pt>
                <c:pt idx="45737">
                  <c:v>225.37299999999999</c:v>
                </c:pt>
                <c:pt idx="45738">
                  <c:v>225.36500000000001</c:v>
                </c:pt>
                <c:pt idx="45739">
                  <c:v>225.35599999999999</c:v>
                </c:pt>
                <c:pt idx="45740">
                  <c:v>225.345</c:v>
                </c:pt>
                <c:pt idx="45741">
                  <c:v>225.333</c:v>
                </c:pt>
                <c:pt idx="45742">
                  <c:v>225.32</c:v>
                </c:pt>
                <c:pt idx="45743">
                  <c:v>225.30500000000001</c:v>
                </c:pt>
                <c:pt idx="45744">
                  <c:v>225.29</c:v>
                </c:pt>
                <c:pt idx="45745">
                  <c:v>225.274</c:v>
                </c:pt>
                <c:pt idx="45746">
                  <c:v>225.25800000000001</c:v>
                </c:pt>
                <c:pt idx="45747">
                  <c:v>225.24100000000001</c:v>
                </c:pt>
                <c:pt idx="45748">
                  <c:v>225.22300000000001</c:v>
                </c:pt>
                <c:pt idx="45749">
                  <c:v>225.20500000000001</c:v>
                </c:pt>
                <c:pt idx="45750">
                  <c:v>225.18700000000001</c:v>
                </c:pt>
                <c:pt idx="45751">
                  <c:v>225.16800000000001</c:v>
                </c:pt>
                <c:pt idx="45752">
                  <c:v>225.149</c:v>
                </c:pt>
                <c:pt idx="45753">
                  <c:v>225.13</c:v>
                </c:pt>
                <c:pt idx="45754">
                  <c:v>225.11099999999999</c:v>
                </c:pt>
                <c:pt idx="45755">
                  <c:v>225.09200000000001</c:v>
                </c:pt>
                <c:pt idx="45756">
                  <c:v>225.07300000000001</c:v>
                </c:pt>
                <c:pt idx="45757">
                  <c:v>225.053</c:v>
                </c:pt>
                <c:pt idx="45758">
                  <c:v>225.03399999999999</c:v>
                </c:pt>
                <c:pt idx="45759">
                  <c:v>210.13399999999999</c:v>
                </c:pt>
                <c:pt idx="45760">
                  <c:v>160.255</c:v>
                </c:pt>
                <c:pt idx="45761">
                  <c:v>78.593199999999996</c:v>
                </c:pt>
                <c:pt idx="45762">
                  <c:v>-32.726999999999997</c:v>
                </c:pt>
                <c:pt idx="45763">
                  <c:v>-94.479500000000002</c:v>
                </c:pt>
                <c:pt idx="45764">
                  <c:v>-94.454499999999996</c:v>
                </c:pt>
                <c:pt idx="45765">
                  <c:v>-94.433599999999998</c:v>
                </c:pt>
                <c:pt idx="45766">
                  <c:v>-94.416300000000007</c:v>
                </c:pt>
                <c:pt idx="45767">
                  <c:v>-94.401899999999998</c:v>
                </c:pt>
                <c:pt idx="45768">
                  <c:v>-94.390100000000004</c:v>
                </c:pt>
                <c:pt idx="45769">
                  <c:v>-94.380600000000001</c:v>
                </c:pt>
                <c:pt idx="45770">
                  <c:v>-94.372900000000001</c:v>
                </c:pt>
                <c:pt idx="45771">
                  <c:v>-94.367000000000004</c:v>
                </c:pt>
                <c:pt idx="45772">
                  <c:v>-94.362499999999997</c:v>
                </c:pt>
                <c:pt idx="45773">
                  <c:v>-94.359300000000005</c:v>
                </c:pt>
                <c:pt idx="45774">
                  <c:v>-94.357200000000006</c:v>
                </c:pt>
                <c:pt idx="45775">
                  <c:v>-94.356200000000001</c:v>
                </c:pt>
                <c:pt idx="45776">
                  <c:v>-94.356099999999998</c:v>
                </c:pt>
                <c:pt idx="45777">
                  <c:v>-94.356800000000007</c:v>
                </c:pt>
                <c:pt idx="45778">
                  <c:v>-94.358199999999997</c:v>
                </c:pt>
                <c:pt idx="45779">
                  <c:v>-94.360399999999998</c:v>
                </c:pt>
                <c:pt idx="45780">
                  <c:v>-94.363200000000006</c:v>
                </c:pt>
                <c:pt idx="45781">
                  <c:v>-94.366600000000005</c:v>
                </c:pt>
                <c:pt idx="45782">
                  <c:v>-94.370599999999996</c:v>
                </c:pt>
                <c:pt idx="45783">
                  <c:v>-94.375200000000007</c:v>
                </c:pt>
                <c:pt idx="45784">
                  <c:v>-94.380300000000005</c:v>
                </c:pt>
                <c:pt idx="45785">
                  <c:v>-94.385999999999996</c:v>
                </c:pt>
                <c:pt idx="45786">
                  <c:v>-94.392099999999999</c:v>
                </c:pt>
                <c:pt idx="45787">
                  <c:v>-94.398799999999994</c:v>
                </c:pt>
                <c:pt idx="45788">
                  <c:v>-94.405900000000003</c:v>
                </c:pt>
                <c:pt idx="45789">
                  <c:v>-94.413499999999999</c:v>
                </c:pt>
                <c:pt idx="45790">
                  <c:v>-94.421599999999998</c:v>
                </c:pt>
                <c:pt idx="45791">
                  <c:v>-94.43</c:v>
                </c:pt>
                <c:pt idx="45792">
                  <c:v>-94.438800000000001</c:v>
                </c:pt>
                <c:pt idx="45793">
                  <c:v>-94.447999999999993</c:v>
                </c:pt>
                <c:pt idx="45794">
                  <c:v>-94.457400000000007</c:v>
                </c:pt>
                <c:pt idx="45795">
                  <c:v>-94.467200000000005</c:v>
                </c:pt>
                <c:pt idx="45796">
                  <c:v>-94.477199999999996</c:v>
                </c:pt>
                <c:pt idx="45797">
                  <c:v>-94.487499999999997</c:v>
                </c:pt>
                <c:pt idx="45798">
                  <c:v>-94.497799999999998</c:v>
                </c:pt>
                <c:pt idx="45799">
                  <c:v>-94.508300000000006</c:v>
                </c:pt>
                <c:pt idx="45800">
                  <c:v>-94.518900000000002</c:v>
                </c:pt>
                <c:pt idx="45801">
                  <c:v>-94.529499999999999</c:v>
                </c:pt>
                <c:pt idx="45802">
                  <c:v>-94.54</c:v>
                </c:pt>
                <c:pt idx="45803">
                  <c:v>-85.391000000000005</c:v>
                </c:pt>
                <c:pt idx="45804">
                  <c:v>-50.732500000000002</c:v>
                </c:pt>
                <c:pt idx="45805">
                  <c:v>12.6852</c:v>
                </c:pt>
                <c:pt idx="45806">
                  <c:v>113.64400000000001</c:v>
                </c:pt>
                <c:pt idx="45807">
                  <c:v>225.18899999999999</c:v>
                </c:pt>
                <c:pt idx="45808">
                  <c:v>225.25700000000001</c:v>
                </c:pt>
                <c:pt idx="45809">
                  <c:v>225.31399999999999</c:v>
                </c:pt>
                <c:pt idx="45810">
                  <c:v>225.36099999999999</c:v>
                </c:pt>
                <c:pt idx="45811">
                  <c:v>225.4</c:v>
                </c:pt>
                <c:pt idx="45812">
                  <c:v>225.43199999999999</c:v>
                </c:pt>
                <c:pt idx="45813">
                  <c:v>225.458</c:v>
                </c:pt>
                <c:pt idx="45814">
                  <c:v>225.47900000000001</c:v>
                </c:pt>
                <c:pt idx="45815">
                  <c:v>225.494</c:v>
                </c:pt>
                <c:pt idx="45816">
                  <c:v>225.505</c:v>
                </c:pt>
                <c:pt idx="45817">
                  <c:v>225.512</c:v>
                </c:pt>
                <c:pt idx="45818">
                  <c:v>225.51599999999999</c:v>
                </c:pt>
                <c:pt idx="45819">
                  <c:v>225.517</c:v>
                </c:pt>
                <c:pt idx="45820">
                  <c:v>225.51499999999999</c:v>
                </c:pt>
                <c:pt idx="45821">
                  <c:v>225.51</c:v>
                </c:pt>
                <c:pt idx="45822">
                  <c:v>225.50299999999999</c:v>
                </c:pt>
                <c:pt idx="45823">
                  <c:v>225.495</c:v>
                </c:pt>
                <c:pt idx="45824">
                  <c:v>225.48400000000001</c:v>
                </c:pt>
                <c:pt idx="45825">
                  <c:v>225.47200000000001</c:v>
                </c:pt>
                <c:pt idx="45826">
                  <c:v>225.458</c:v>
                </c:pt>
                <c:pt idx="45827">
                  <c:v>225.44399999999999</c:v>
                </c:pt>
                <c:pt idx="45828">
                  <c:v>225.428</c:v>
                </c:pt>
                <c:pt idx="45829">
                  <c:v>225.411</c:v>
                </c:pt>
                <c:pt idx="45830">
                  <c:v>225.393</c:v>
                </c:pt>
                <c:pt idx="45831">
                  <c:v>225.375</c:v>
                </c:pt>
                <c:pt idx="45832">
                  <c:v>225.35599999999999</c:v>
                </c:pt>
                <c:pt idx="45833">
                  <c:v>225.33600000000001</c:v>
                </c:pt>
                <c:pt idx="45834">
                  <c:v>225.316</c:v>
                </c:pt>
                <c:pt idx="45835">
                  <c:v>225.29499999999999</c:v>
                </c:pt>
                <c:pt idx="45836">
                  <c:v>225.27500000000001</c:v>
                </c:pt>
                <c:pt idx="45837">
                  <c:v>225.25399999999999</c:v>
                </c:pt>
                <c:pt idx="45838">
                  <c:v>225.233</c:v>
                </c:pt>
                <c:pt idx="45839">
                  <c:v>225.21100000000001</c:v>
                </c:pt>
                <c:pt idx="45840">
                  <c:v>225.19</c:v>
                </c:pt>
                <c:pt idx="45841">
                  <c:v>225.16900000000001</c:v>
                </c:pt>
                <c:pt idx="45842">
                  <c:v>225.14699999999999</c:v>
                </c:pt>
                <c:pt idx="45843">
                  <c:v>225.126</c:v>
                </c:pt>
                <c:pt idx="45844">
                  <c:v>218.83500000000001</c:v>
                </c:pt>
                <c:pt idx="45845">
                  <c:v>178.702</c:v>
                </c:pt>
                <c:pt idx="45846">
                  <c:v>107.81100000000001</c:v>
                </c:pt>
                <c:pt idx="45847">
                  <c:v>8.1926100000000002</c:v>
                </c:pt>
                <c:pt idx="45848">
                  <c:v>-94.519300000000001</c:v>
                </c:pt>
                <c:pt idx="45849">
                  <c:v>-94.491900000000001</c:v>
                </c:pt>
                <c:pt idx="45850">
                  <c:v>-94.468900000000005</c:v>
                </c:pt>
                <c:pt idx="45851">
                  <c:v>-94.449600000000004</c:v>
                </c:pt>
                <c:pt idx="45852">
                  <c:v>-94.433400000000006</c:v>
                </c:pt>
                <c:pt idx="45853">
                  <c:v>-94.42</c:v>
                </c:pt>
                <c:pt idx="45854">
                  <c:v>-94.408799999999999</c:v>
                </c:pt>
                <c:pt idx="45855">
                  <c:v>-94.399600000000007</c:v>
                </c:pt>
                <c:pt idx="45856">
                  <c:v>-94.392200000000003</c:v>
                </c:pt>
                <c:pt idx="45857">
                  <c:v>-94.386200000000002</c:v>
                </c:pt>
                <c:pt idx="45858">
                  <c:v>-94.381600000000006</c:v>
                </c:pt>
                <c:pt idx="45859">
                  <c:v>-94.378200000000007</c:v>
                </c:pt>
                <c:pt idx="45860">
                  <c:v>-94.375799999999998</c:v>
                </c:pt>
                <c:pt idx="45861">
                  <c:v>-94.374399999999994</c:v>
                </c:pt>
                <c:pt idx="45862">
                  <c:v>-94.373699999999999</c:v>
                </c:pt>
                <c:pt idx="45863">
                  <c:v>-94.373900000000006</c:v>
                </c:pt>
                <c:pt idx="45864">
                  <c:v>-94.374799999999993</c:v>
                </c:pt>
                <c:pt idx="45865">
                  <c:v>-94.376300000000001</c:v>
                </c:pt>
                <c:pt idx="45866">
                  <c:v>-94.378500000000003</c:v>
                </c:pt>
                <c:pt idx="45867">
                  <c:v>-94.381200000000007</c:v>
                </c:pt>
                <c:pt idx="45868">
                  <c:v>-94.384500000000003</c:v>
                </c:pt>
                <c:pt idx="45869">
                  <c:v>-94.388400000000004</c:v>
                </c:pt>
                <c:pt idx="45870">
                  <c:v>-94.392799999999994</c:v>
                </c:pt>
                <c:pt idx="45871">
                  <c:v>-94.3977</c:v>
                </c:pt>
                <c:pt idx="45872">
                  <c:v>-94.403000000000006</c:v>
                </c:pt>
                <c:pt idx="45873">
                  <c:v>-94.408900000000003</c:v>
                </c:pt>
                <c:pt idx="45874">
                  <c:v>-94.415300000000002</c:v>
                </c:pt>
                <c:pt idx="45875">
                  <c:v>-94.421999999999997</c:v>
                </c:pt>
                <c:pt idx="45876">
                  <c:v>-94.429199999999994</c:v>
                </c:pt>
                <c:pt idx="45877">
                  <c:v>-94.436800000000005</c:v>
                </c:pt>
                <c:pt idx="45878">
                  <c:v>-94.444699999999997</c:v>
                </c:pt>
                <c:pt idx="45879">
                  <c:v>-94.453000000000003</c:v>
                </c:pt>
                <c:pt idx="45880">
                  <c:v>-94.461600000000004</c:v>
                </c:pt>
                <c:pt idx="45881">
                  <c:v>-94.470399999999998</c:v>
                </c:pt>
                <c:pt idx="45882">
                  <c:v>-94.479500000000002</c:v>
                </c:pt>
                <c:pt idx="45883">
                  <c:v>-94.488699999999994</c:v>
                </c:pt>
                <c:pt idx="45884">
                  <c:v>-94.498000000000005</c:v>
                </c:pt>
                <c:pt idx="45885">
                  <c:v>-94.507499999999993</c:v>
                </c:pt>
                <c:pt idx="45886">
                  <c:v>-89.232500000000002</c:v>
                </c:pt>
                <c:pt idx="45887">
                  <c:v>-57.834000000000003</c:v>
                </c:pt>
                <c:pt idx="45888">
                  <c:v>2.7125900000000001</c:v>
                </c:pt>
                <c:pt idx="45889">
                  <c:v>100.803</c:v>
                </c:pt>
                <c:pt idx="45890">
                  <c:v>225.09800000000001</c:v>
                </c:pt>
                <c:pt idx="45891">
                  <c:v>225.166</c:v>
                </c:pt>
                <c:pt idx="45892">
                  <c:v>225.22300000000001</c:v>
                </c:pt>
                <c:pt idx="45893">
                  <c:v>225.27</c:v>
                </c:pt>
                <c:pt idx="45894">
                  <c:v>225.31</c:v>
                </c:pt>
                <c:pt idx="45895">
                  <c:v>225.34299999999999</c:v>
                </c:pt>
                <c:pt idx="45896">
                  <c:v>225.369</c:v>
                </c:pt>
                <c:pt idx="45897">
                  <c:v>225.39</c:v>
                </c:pt>
                <c:pt idx="45898">
                  <c:v>225.40700000000001</c:v>
                </c:pt>
                <c:pt idx="45899">
                  <c:v>225.41900000000001</c:v>
                </c:pt>
                <c:pt idx="45900">
                  <c:v>225.42699999999999</c:v>
                </c:pt>
                <c:pt idx="45901">
                  <c:v>225.43199999999999</c:v>
                </c:pt>
                <c:pt idx="45902">
                  <c:v>225.43299999999999</c:v>
                </c:pt>
                <c:pt idx="45903">
                  <c:v>225.43199999999999</c:v>
                </c:pt>
                <c:pt idx="45904">
                  <c:v>225.429</c:v>
                </c:pt>
                <c:pt idx="45905">
                  <c:v>225.423</c:v>
                </c:pt>
                <c:pt idx="45906">
                  <c:v>225.41499999999999</c:v>
                </c:pt>
                <c:pt idx="45907">
                  <c:v>225.40600000000001</c:v>
                </c:pt>
                <c:pt idx="45908">
                  <c:v>225.39400000000001</c:v>
                </c:pt>
                <c:pt idx="45909">
                  <c:v>225.38200000000001</c:v>
                </c:pt>
                <c:pt idx="45910">
                  <c:v>225.36799999999999</c:v>
                </c:pt>
                <c:pt idx="45911">
                  <c:v>225.352</c:v>
                </c:pt>
                <c:pt idx="45912">
                  <c:v>225.33600000000001</c:v>
                </c:pt>
                <c:pt idx="45913">
                  <c:v>225.31800000000001</c:v>
                </c:pt>
                <c:pt idx="45914">
                  <c:v>225.3</c:v>
                </c:pt>
                <c:pt idx="45915">
                  <c:v>225.28100000000001</c:v>
                </c:pt>
                <c:pt idx="45916">
                  <c:v>225.262</c:v>
                </c:pt>
                <c:pt idx="45917">
                  <c:v>225.24100000000001</c:v>
                </c:pt>
                <c:pt idx="45918">
                  <c:v>225.221</c:v>
                </c:pt>
                <c:pt idx="45919">
                  <c:v>225.2</c:v>
                </c:pt>
                <c:pt idx="45920">
                  <c:v>225.178</c:v>
                </c:pt>
                <c:pt idx="45921">
                  <c:v>225.15700000000001</c:v>
                </c:pt>
                <c:pt idx="45922">
                  <c:v>225.13499999999999</c:v>
                </c:pt>
                <c:pt idx="45923">
                  <c:v>225.113</c:v>
                </c:pt>
                <c:pt idx="45924">
                  <c:v>225.09100000000001</c:v>
                </c:pt>
                <c:pt idx="45925">
                  <c:v>225.06899999999999</c:v>
                </c:pt>
                <c:pt idx="45926">
                  <c:v>225.048</c:v>
                </c:pt>
                <c:pt idx="45927">
                  <c:v>225.02600000000001</c:v>
                </c:pt>
                <c:pt idx="45928">
                  <c:v>225.00399999999999</c:v>
                </c:pt>
                <c:pt idx="45929">
                  <c:v>224.983</c:v>
                </c:pt>
                <c:pt idx="45930">
                  <c:v>224.96199999999999</c:v>
                </c:pt>
                <c:pt idx="45931">
                  <c:v>195.887</c:v>
                </c:pt>
                <c:pt idx="45932">
                  <c:v>134.76</c:v>
                </c:pt>
                <c:pt idx="45933">
                  <c:v>44.342799999999997</c:v>
                </c:pt>
                <c:pt idx="45934">
                  <c:v>-73.923000000000002</c:v>
                </c:pt>
                <c:pt idx="45935">
                  <c:v>-94.438199999999995</c:v>
                </c:pt>
                <c:pt idx="45936">
                  <c:v>-94.414199999999994</c:v>
                </c:pt>
                <c:pt idx="45937">
                  <c:v>-94.394099999999995</c:v>
                </c:pt>
                <c:pt idx="45938">
                  <c:v>-94.377300000000005</c:v>
                </c:pt>
                <c:pt idx="45939">
                  <c:v>-94.363500000000002</c:v>
                </c:pt>
                <c:pt idx="45940">
                  <c:v>-94.352199999999996</c:v>
                </c:pt>
                <c:pt idx="45941">
                  <c:v>-94.343000000000004</c:v>
                </c:pt>
                <c:pt idx="45942">
                  <c:v>-94.335700000000003</c:v>
                </c:pt>
                <c:pt idx="45943">
                  <c:v>-94.330100000000002</c:v>
                </c:pt>
                <c:pt idx="45944">
                  <c:v>-94.325900000000004</c:v>
                </c:pt>
                <c:pt idx="45945">
                  <c:v>-94.322900000000004</c:v>
                </c:pt>
                <c:pt idx="45946">
                  <c:v>-94.321200000000005</c:v>
                </c:pt>
                <c:pt idx="45947">
                  <c:v>-94.320499999999996</c:v>
                </c:pt>
                <c:pt idx="45948">
                  <c:v>-94.320599999999999</c:v>
                </c:pt>
                <c:pt idx="45949">
                  <c:v>-94.321700000000007</c:v>
                </c:pt>
                <c:pt idx="45950">
                  <c:v>-94.323499999999996</c:v>
                </c:pt>
                <c:pt idx="45951">
                  <c:v>-94.326099999999997</c:v>
                </c:pt>
                <c:pt idx="45952">
                  <c:v>-94.329300000000003</c:v>
                </c:pt>
                <c:pt idx="45953">
                  <c:v>-94.333200000000005</c:v>
                </c:pt>
                <c:pt idx="45954">
                  <c:v>-94.337699999999998</c:v>
                </c:pt>
                <c:pt idx="45955">
                  <c:v>-94.342799999999997</c:v>
                </c:pt>
                <c:pt idx="45956">
                  <c:v>-94.348399999999998</c:v>
                </c:pt>
                <c:pt idx="45957">
                  <c:v>-94.354500000000002</c:v>
                </c:pt>
                <c:pt idx="45958">
                  <c:v>-94.361199999999997</c:v>
                </c:pt>
                <c:pt idx="45959">
                  <c:v>-94.368300000000005</c:v>
                </c:pt>
                <c:pt idx="45960">
                  <c:v>-94.375900000000001</c:v>
                </c:pt>
                <c:pt idx="45961">
                  <c:v>-94.383899999999997</c:v>
                </c:pt>
                <c:pt idx="45962">
                  <c:v>-94.392399999999995</c:v>
                </c:pt>
                <c:pt idx="45963">
                  <c:v>-94.401200000000003</c:v>
                </c:pt>
                <c:pt idx="45964">
                  <c:v>-94.410399999999996</c:v>
                </c:pt>
                <c:pt idx="45965">
                  <c:v>-94.419799999999995</c:v>
                </c:pt>
                <c:pt idx="45966">
                  <c:v>-94.429500000000004</c:v>
                </c:pt>
                <c:pt idx="45967">
                  <c:v>-94.439400000000006</c:v>
                </c:pt>
                <c:pt idx="45968">
                  <c:v>-94.449600000000004</c:v>
                </c:pt>
                <c:pt idx="45969">
                  <c:v>-94.459800000000001</c:v>
                </c:pt>
                <c:pt idx="45970">
                  <c:v>-94.470200000000006</c:v>
                </c:pt>
                <c:pt idx="45971">
                  <c:v>-94.480599999999995</c:v>
                </c:pt>
                <c:pt idx="45972">
                  <c:v>-74.582599999999999</c:v>
                </c:pt>
                <c:pt idx="45973">
                  <c:v>-28.8353</c:v>
                </c:pt>
                <c:pt idx="45974">
                  <c:v>47.995600000000003</c:v>
                </c:pt>
                <c:pt idx="45975">
                  <c:v>168.48500000000001</c:v>
                </c:pt>
                <c:pt idx="45976">
                  <c:v>225.06800000000001</c:v>
                </c:pt>
                <c:pt idx="45977">
                  <c:v>225.13200000000001</c:v>
                </c:pt>
                <c:pt idx="45978">
                  <c:v>225.18600000000001</c:v>
                </c:pt>
                <c:pt idx="45979">
                  <c:v>225.232</c:v>
                </c:pt>
                <c:pt idx="45980">
                  <c:v>225.27</c:v>
                </c:pt>
                <c:pt idx="45981">
                  <c:v>225.30199999999999</c:v>
                </c:pt>
                <c:pt idx="45982">
                  <c:v>225.328</c:v>
                </c:pt>
                <c:pt idx="45983">
                  <c:v>225.34899999999999</c:v>
                </c:pt>
                <c:pt idx="45984">
                  <c:v>225.36500000000001</c:v>
                </c:pt>
                <c:pt idx="45985">
                  <c:v>225.37799999999999</c:v>
                </c:pt>
                <c:pt idx="45986">
                  <c:v>225.387</c:v>
                </c:pt>
                <c:pt idx="45987">
                  <c:v>225.392</c:v>
                </c:pt>
                <c:pt idx="45988">
                  <c:v>225.39500000000001</c:v>
                </c:pt>
                <c:pt idx="45989">
                  <c:v>225.39500000000001</c:v>
                </c:pt>
                <c:pt idx="45990">
                  <c:v>225.393</c:v>
                </c:pt>
                <c:pt idx="45991">
                  <c:v>225.38900000000001</c:v>
                </c:pt>
                <c:pt idx="45992">
                  <c:v>225.38300000000001</c:v>
                </c:pt>
                <c:pt idx="45993">
                  <c:v>225.375</c:v>
                </c:pt>
                <c:pt idx="45994">
                  <c:v>225.36600000000001</c:v>
                </c:pt>
                <c:pt idx="45995">
                  <c:v>225.35499999999999</c:v>
                </c:pt>
                <c:pt idx="45996">
                  <c:v>225.34299999999999</c:v>
                </c:pt>
                <c:pt idx="45997">
                  <c:v>225.33</c:v>
                </c:pt>
                <c:pt idx="45998">
                  <c:v>225.316</c:v>
                </c:pt>
                <c:pt idx="45999">
                  <c:v>225.30099999999999</c:v>
                </c:pt>
                <c:pt idx="46000">
                  <c:v>225.286</c:v>
                </c:pt>
                <c:pt idx="46001">
                  <c:v>225.27</c:v>
                </c:pt>
                <c:pt idx="46002">
                  <c:v>225.25299999999999</c:v>
                </c:pt>
                <c:pt idx="46003">
                  <c:v>225.23500000000001</c:v>
                </c:pt>
                <c:pt idx="46004">
                  <c:v>225.21799999999999</c:v>
                </c:pt>
                <c:pt idx="46005">
                  <c:v>225.19900000000001</c:v>
                </c:pt>
                <c:pt idx="46006">
                  <c:v>225.18100000000001</c:v>
                </c:pt>
                <c:pt idx="46007">
                  <c:v>225.16200000000001</c:v>
                </c:pt>
                <c:pt idx="46008">
                  <c:v>225.143</c:v>
                </c:pt>
                <c:pt idx="46009">
                  <c:v>225.124</c:v>
                </c:pt>
                <c:pt idx="46010">
                  <c:v>225.10499999999999</c:v>
                </c:pt>
                <c:pt idx="46011">
                  <c:v>225.08600000000001</c:v>
                </c:pt>
                <c:pt idx="46012">
                  <c:v>225.06700000000001</c:v>
                </c:pt>
                <c:pt idx="46013">
                  <c:v>225.048</c:v>
                </c:pt>
                <c:pt idx="46014">
                  <c:v>200.48699999999999</c:v>
                </c:pt>
                <c:pt idx="46015">
                  <c:v>142.02000000000001</c:v>
                </c:pt>
                <c:pt idx="46016">
                  <c:v>52.583799999999997</c:v>
                </c:pt>
                <c:pt idx="46017">
                  <c:v>-65.990499999999997</c:v>
                </c:pt>
                <c:pt idx="46018">
                  <c:v>-94.479799999999997</c:v>
                </c:pt>
                <c:pt idx="46019">
                  <c:v>-94.4559</c:v>
                </c:pt>
                <c:pt idx="46020">
                  <c:v>-94.435900000000004</c:v>
                </c:pt>
                <c:pt idx="46021">
                  <c:v>-94.419300000000007</c:v>
                </c:pt>
                <c:pt idx="46022">
                  <c:v>-94.405500000000004</c:v>
                </c:pt>
                <c:pt idx="46023">
                  <c:v>-94.394199999999998</c:v>
                </c:pt>
                <c:pt idx="46024">
                  <c:v>-94.385000000000005</c:v>
                </c:pt>
                <c:pt idx="46025">
                  <c:v>-94.377600000000001</c:v>
                </c:pt>
                <c:pt idx="46026">
                  <c:v>-94.371899999999997</c:v>
                </c:pt>
                <c:pt idx="46027">
                  <c:v>-94.367500000000007</c:v>
                </c:pt>
                <c:pt idx="46028">
                  <c:v>-94.364400000000003</c:v>
                </c:pt>
                <c:pt idx="46029">
                  <c:v>-94.362399999999994</c:v>
                </c:pt>
                <c:pt idx="46030">
                  <c:v>-94.3613</c:v>
                </c:pt>
                <c:pt idx="46031">
                  <c:v>-94.361199999999997</c:v>
                </c:pt>
                <c:pt idx="46032">
                  <c:v>-94.361800000000002</c:v>
                </c:pt>
                <c:pt idx="46033">
                  <c:v>-94.363200000000006</c:v>
                </c:pt>
                <c:pt idx="46034">
                  <c:v>-94.365300000000005</c:v>
                </c:pt>
                <c:pt idx="46035">
                  <c:v>-94.368099999999998</c:v>
                </c:pt>
                <c:pt idx="46036">
                  <c:v>-94.371399999999994</c:v>
                </c:pt>
                <c:pt idx="46037">
                  <c:v>-94.375399999999999</c:v>
                </c:pt>
                <c:pt idx="46038">
                  <c:v>-94.379900000000006</c:v>
                </c:pt>
                <c:pt idx="46039">
                  <c:v>-94.384900000000002</c:v>
                </c:pt>
                <c:pt idx="46040">
                  <c:v>-94.390500000000003</c:v>
                </c:pt>
                <c:pt idx="46041">
                  <c:v>-94.396600000000007</c:v>
                </c:pt>
                <c:pt idx="46042">
                  <c:v>-94.403199999999998</c:v>
                </c:pt>
                <c:pt idx="46043">
                  <c:v>-94.410300000000007</c:v>
                </c:pt>
                <c:pt idx="46044">
                  <c:v>-94.4178</c:v>
                </c:pt>
                <c:pt idx="46045">
                  <c:v>-94.425799999999995</c:v>
                </c:pt>
                <c:pt idx="46046">
                  <c:v>-94.434100000000001</c:v>
                </c:pt>
                <c:pt idx="46047">
                  <c:v>-94.442899999999995</c:v>
                </c:pt>
                <c:pt idx="46048">
                  <c:v>-94.451999999999998</c:v>
                </c:pt>
                <c:pt idx="46049">
                  <c:v>-94.461399999999998</c:v>
                </c:pt>
                <c:pt idx="46050">
                  <c:v>-94.471199999999996</c:v>
                </c:pt>
                <c:pt idx="46051">
                  <c:v>-94.481099999999998</c:v>
                </c:pt>
                <c:pt idx="46052">
                  <c:v>-94.491299999999995</c:v>
                </c:pt>
                <c:pt idx="46053">
                  <c:v>-94.501599999999996</c:v>
                </c:pt>
                <c:pt idx="46054">
                  <c:v>-94.512</c:v>
                </c:pt>
                <c:pt idx="46055">
                  <c:v>-94.522499999999994</c:v>
                </c:pt>
                <c:pt idx="46056">
                  <c:v>-94.533000000000001</c:v>
                </c:pt>
                <c:pt idx="46057">
                  <c:v>-94.543499999999995</c:v>
                </c:pt>
                <c:pt idx="46058">
                  <c:v>-80.112399999999994</c:v>
                </c:pt>
                <c:pt idx="46059">
                  <c:v>-39.6541</c:v>
                </c:pt>
                <c:pt idx="46060">
                  <c:v>31.023399999999999</c:v>
                </c:pt>
                <c:pt idx="46061">
                  <c:v>142.55000000000001</c:v>
                </c:pt>
                <c:pt idx="46062">
                  <c:v>225.20599999999999</c:v>
                </c:pt>
                <c:pt idx="46063">
                  <c:v>225.27199999999999</c:v>
                </c:pt>
                <c:pt idx="46064">
                  <c:v>225.32599999999999</c:v>
                </c:pt>
                <c:pt idx="46065">
                  <c:v>225.37200000000001</c:v>
                </c:pt>
                <c:pt idx="46066">
                  <c:v>225.41</c:v>
                </c:pt>
                <c:pt idx="46067">
                  <c:v>225.441</c:v>
                </c:pt>
                <c:pt idx="46068">
                  <c:v>225.465</c:v>
                </c:pt>
                <c:pt idx="46069">
                  <c:v>225.48500000000001</c:v>
                </c:pt>
                <c:pt idx="46070">
                  <c:v>225.499</c:v>
                </c:pt>
                <c:pt idx="46071">
                  <c:v>225.51</c:v>
                </c:pt>
                <c:pt idx="46072">
                  <c:v>225.51599999999999</c:v>
                </c:pt>
                <c:pt idx="46073">
                  <c:v>225.51900000000001</c:v>
                </c:pt>
                <c:pt idx="46074">
                  <c:v>225.52</c:v>
                </c:pt>
                <c:pt idx="46075">
                  <c:v>225.517</c:v>
                </c:pt>
                <c:pt idx="46076">
                  <c:v>225.512</c:v>
                </c:pt>
                <c:pt idx="46077">
                  <c:v>225.505</c:v>
                </c:pt>
                <c:pt idx="46078">
                  <c:v>225.49600000000001</c:v>
                </c:pt>
                <c:pt idx="46079">
                  <c:v>225.48500000000001</c:v>
                </c:pt>
                <c:pt idx="46080">
                  <c:v>225.47300000000001</c:v>
                </c:pt>
                <c:pt idx="46081">
                  <c:v>225.459</c:v>
                </c:pt>
                <c:pt idx="46082">
                  <c:v>225.44399999999999</c:v>
                </c:pt>
                <c:pt idx="46083">
                  <c:v>225.428</c:v>
                </c:pt>
                <c:pt idx="46084">
                  <c:v>225.411</c:v>
                </c:pt>
                <c:pt idx="46085">
                  <c:v>225.393</c:v>
                </c:pt>
                <c:pt idx="46086">
                  <c:v>225.374</c:v>
                </c:pt>
                <c:pt idx="46087">
                  <c:v>225.35499999999999</c:v>
                </c:pt>
                <c:pt idx="46088">
                  <c:v>225.33500000000001</c:v>
                </c:pt>
                <c:pt idx="46089">
                  <c:v>225.315</c:v>
                </c:pt>
                <c:pt idx="46090">
                  <c:v>225.29400000000001</c:v>
                </c:pt>
                <c:pt idx="46091">
                  <c:v>225.273</c:v>
                </c:pt>
                <c:pt idx="46092">
                  <c:v>225.25200000000001</c:v>
                </c:pt>
                <c:pt idx="46093">
                  <c:v>225.23</c:v>
                </c:pt>
                <c:pt idx="46094">
                  <c:v>225.209</c:v>
                </c:pt>
                <c:pt idx="46095">
                  <c:v>225.18700000000001</c:v>
                </c:pt>
                <c:pt idx="46096">
                  <c:v>225.16499999999999</c:v>
                </c:pt>
                <c:pt idx="46097">
                  <c:v>225.14400000000001</c:v>
                </c:pt>
                <c:pt idx="46098">
                  <c:v>225.12200000000001</c:v>
                </c:pt>
                <c:pt idx="46099">
                  <c:v>220.76499999999999</c:v>
                </c:pt>
                <c:pt idx="46100">
                  <c:v>182.53100000000001</c:v>
                </c:pt>
                <c:pt idx="46101">
                  <c:v>113.572</c:v>
                </c:pt>
                <c:pt idx="46102">
                  <c:v>16.005400000000002</c:v>
                </c:pt>
                <c:pt idx="46103">
                  <c:v>-94.517700000000005</c:v>
                </c:pt>
                <c:pt idx="46104">
                  <c:v>-94.489900000000006</c:v>
                </c:pt>
                <c:pt idx="46105">
                  <c:v>-94.466499999999996</c:v>
                </c:pt>
                <c:pt idx="46106">
                  <c:v>-94.446700000000007</c:v>
                </c:pt>
                <c:pt idx="46107">
                  <c:v>-94.430199999999999</c:v>
                </c:pt>
                <c:pt idx="46108">
                  <c:v>-94.416399999999996</c:v>
                </c:pt>
                <c:pt idx="46109">
                  <c:v>-94.404899999999998</c:v>
                </c:pt>
                <c:pt idx="46110">
                  <c:v>-94.395399999999995</c:v>
                </c:pt>
                <c:pt idx="46111">
                  <c:v>-94.387699999999995</c:v>
                </c:pt>
                <c:pt idx="46112">
                  <c:v>-94.381600000000006</c:v>
                </c:pt>
                <c:pt idx="46113">
                  <c:v>-94.376800000000003</c:v>
                </c:pt>
                <c:pt idx="46114">
                  <c:v>-94.373099999999994</c:v>
                </c:pt>
                <c:pt idx="46115">
                  <c:v>-94.370599999999996</c:v>
                </c:pt>
                <c:pt idx="46116">
                  <c:v>-94.369</c:v>
                </c:pt>
                <c:pt idx="46117">
                  <c:v>-94.368200000000002</c:v>
                </c:pt>
                <c:pt idx="46118">
                  <c:v>-94.368300000000005</c:v>
                </c:pt>
                <c:pt idx="46119">
                  <c:v>-94.369</c:v>
                </c:pt>
                <c:pt idx="46120">
                  <c:v>-94.370500000000007</c:v>
                </c:pt>
                <c:pt idx="46121">
                  <c:v>-94.372600000000006</c:v>
                </c:pt>
                <c:pt idx="46122">
                  <c:v>-94.375299999999996</c:v>
                </c:pt>
                <c:pt idx="46123">
                  <c:v>-94.378600000000006</c:v>
                </c:pt>
                <c:pt idx="46124">
                  <c:v>-94.382400000000004</c:v>
                </c:pt>
                <c:pt idx="46125">
                  <c:v>-94.386799999999994</c:v>
                </c:pt>
                <c:pt idx="46126">
                  <c:v>-94.3917</c:v>
                </c:pt>
                <c:pt idx="46127">
                  <c:v>-94.397099999999995</c:v>
                </c:pt>
                <c:pt idx="46128">
                  <c:v>-94.403000000000006</c:v>
                </c:pt>
                <c:pt idx="46129">
                  <c:v>-94.409300000000002</c:v>
                </c:pt>
                <c:pt idx="46130">
                  <c:v>-94.4161</c:v>
                </c:pt>
                <c:pt idx="46131">
                  <c:v>-94.423400000000001</c:v>
                </c:pt>
                <c:pt idx="46132">
                  <c:v>-94.430999999999997</c:v>
                </c:pt>
                <c:pt idx="46133">
                  <c:v>-94.438900000000004</c:v>
                </c:pt>
                <c:pt idx="46134">
                  <c:v>-94.447199999999995</c:v>
                </c:pt>
                <c:pt idx="46135">
                  <c:v>-94.455799999999996</c:v>
                </c:pt>
                <c:pt idx="46136">
                  <c:v>-94.464699999999993</c:v>
                </c:pt>
                <c:pt idx="46137">
                  <c:v>-94.473799999999997</c:v>
                </c:pt>
                <c:pt idx="46138">
                  <c:v>-94.483000000000004</c:v>
                </c:pt>
                <c:pt idx="46139">
                  <c:v>-94.492500000000007</c:v>
                </c:pt>
                <c:pt idx="46140">
                  <c:v>-94.501900000000006</c:v>
                </c:pt>
                <c:pt idx="46141">
                  <c:v>-82.448599999999999</c:v>
                </c:pt>
                <c:pt idx="46142">
                  <c:v>-43.879600000000003</c:v>
                </c:pt>
                <c:pt idx="46143">
                  <c:v>25.3962</c:v>
                </c:pt>
                <c:pt idx="46144">
                  <c:v>135.994</c:v>
                </c:pt>
                <c:pt idx="46145">
                  <c:v>225.09700000000001</c:v>
                </c:pt>
                <c:pt idx="46146">
                  <c:v>225.16300000000001</c:v>
                </c:pt>
                <c:pt idx="46147">
                  <c:v>225.21799999999999</c:v>
                </c:pt>
                <c:pt idx="46148">
                  <c:v>225.26400000000001</c:v>
                </c:pt>
                <c:pt idx="46149">
                  <c:v>225.30199999999999</c:v>
                </c:pt>
                <c:pt idx="46150">
                  <c:v>225.334</c:v>
                </c:pt>
                <c:pt idx="46151">
                  <c:v>225.35900000000001</c:v>
                </c:pt>
                <c:pt idx="46152">
                  <c:v>225.38</c:v>
                </c:pt>
                <c:pt idx="46153">
                  <c:v>225.39599999999999</c:v>
                </c:pt>
                <c:pt idx="46154">
                  <c:v>225.40700000000001</c:v>
                </c:pt>
                <c:pt idx="46155">
                  <c:v>225.41499999999999</c:v>
                </c:pt>
                <c:pt idx="46156">
                  <c:v>225.42</c:v>
                </c:pt>
                <c:pt idx="46157">
                  <c:v>225.422</c:v>
                </c:pt>
                <c:pt idx="46158">
                  <c:v>225.42099999999999</c:v>
                </c:pt>
                <c:pt idx="46159">
                  <c:v>225.417</c:v>
                </c:pt>
                <c:pt idx="46160">
                  <c:v>225.41200000000001</c:v>
                </c:pt>
                <c:pt idx="46161">
                  <c:v>225.404</c:v>
                </c:pt>
                <c:pt idx="46162">
                  <c:v>225.39500000000001</c:v>
                </c:pt>
                <c:pt idx="46163">
                  <c:v>225.38399999999999</c:v>
                </c:pt>
                <c:pt idx="46164">
                  <c:v>225.37100000000001</c:v>
                </c:pt>
                <c:pt idx="46165">
                  <c:v>225.358</c:v>
                </c:pt>
                <c:pt idx="46166">
                  <c:v>225.34299999999999</c:v>
                </c:pt>
                <c:pt idx="46167">
                  <c:v>225.32599999999999</c:v>
                </c:pt>
                <c:pt idx="46168">
                  <c:v>225.309</c:v>
                </c:pt>
                <c:pt idx="46169">
                  <c:v>225.291</c:v>
                </c:pt>
                <c:pt idx="46170">
                  <c:v>225.273</c:v>
                </c:pt>
                <c:pt idx="46171">
                  <c:v>225.25299999999999</c:v>
                </c:pt>
                <c:pt idx="46172">
                  <c:v>225.23400000000001</c:v>
                </c:pt>
                <c:pt idx="46173">
                  <c:v>225.21299999999999</c:v>
                </c:pt>
                <c:pt idx="46174">
                  <c:v>225.19200000000001</c:v>
                </c:pt>
                <c:pt idx="46175">
                  <c:v>225.17099999999999</c:v>
                </c:pt>
                <c:pt idx="46176">
                  <c:v>225.15</c:v>
                </c:pt>
                <c:pt idx="46177">
                  <c:v>225.12799999999999</c:v>
                </c:pt>
                <c:pt idx="46178">
                  <c:v>225.10599999999999</c:v>
                </c:pt>
                <c:pt idx="46179">
                  <c:v>225.084</c:v>
                </c:pt>
                <c:pt idx="46180">
                  <c:v>225.06299999999999</c:v>
                </c:pt>
                <c:pt idx="46181">
                  <c:v>225.041</c:v>
                </c:pt>
                <c:pt idx="46182">
                  <c:v>225.01900000000001</c:v>
                </c:pt>
                <c:pt idx="46183">
                  <c:v>224.99700000000001</c:v>
                </c:pt>
                <c:pt idx="46184">
                  <c:v>224.976</c:v>
                </c:pt>
                <c:pt idx="46185">
                  <c:v>222.61</c:v>
                </c:pt>
                <c:pt idx="46186">
                  <c:v>185.30199999999999</c:v>
                </c:pt>
                <c:pt idx="46187">
                  <c:v>116.623</c:v>
                </c:pt>
                <c:pt idx="46188">
                  <c:v>19.084199999999999</c:v>
                </c:pt>
                <c:pt idx="46189">
                  <c:v>-94.458299999999994</c:v>
                </c:pt>
                <c:pt idx="46190">
                  <c:v>-94.430800000000005</c:v>
                </c:pt>
                <c:pt idx="46191">
                  <c:v>-94.407799999999995</c:v>
                </c:pt>
                <c:pt idx="46192">
                  <c:v>-94.388499999999993</c:v>
                </c:pt>
                <c:pt idx="46193">
                  <c:v>-94.372500000000002</c:v>
                </c:pt>
                <c:pt idx="46194">
                  <c:v>-94.359300000000005</c:v>
                </c:pt>
                <c:pt idx="46195">
                  <c:v>-94.348500000000001</c:v>
                </c:pt>
                <c:pt idx="46196">
                  <c:v>-94.339799999999997</c:v>
                </c:pt>
                <c:pt idx="46197">
                  <c:v>-94.332899999999995</c:v>
                </c:pt>
                <c:pt idx="46198">
                  <c:v>-94.327600000000004</c:v>
                </c:pt>
                <c:pt idx="46199">
                  <c:v>-94.323800000000006</c:v>
                </c:pt>
                <c:pt idx="46200">
                  <c:v>-94.321200000000005</c:v>
                </c:pt>
                <c:pt idx="46201">
                  <c:v>-94.319699999999997</c:v>
                </c:pt>
                <c:pt idx="46202">
                  <c:v>-94.319199999999995</c:v>
                </c:pt>
                <c:pt idx="46203">
                  <c:v>-94.319699999999997</c:v>
                </c:pt>
                <c:pt idx="46204">
                  <c:v>-94.320899999999995</c:v>
                </c:pt>
                <c:pt idx="46205">
                  <c:v>-94.322999999999993</c:v>
                </c:pt>
                <c:pt idx="46206">
                  <c:v>-94.325800000000001</c:v>
                </c:pt>
                <c:pt idx="46207">
                  <c:v>-94.3292</c:v>
                </c:pt>
                <c:pt idx="46208">
                  <c:v>-94.333299999999994</c:v>
                </c:pt>
                <c:pt idx="46209">
                  <c:v>-94.337999999999994</c:v>
                </c:pt>
                <c:pt idx="46210">
                  <c:v>-94.343299999999999</c:v>
                </c:pt>
                <c:pt idx="46211">
                  <c:v>-94.349100000000007</c:v>
                </c:pt>
                <c:pt idx="46212">
                  <c:v>-94.355400000000003</c:v>
                </c:pt>
                <c:pt idx="46213">
                  <c:v>-94.362300000000005</c:v>
                </c:pt>
                <c:pt idx="46214">
                  <c:v>-94.369600000000005</c:v>
                </c:pt>
                <c:pt idx="46215">
                  <c:v>-94.377399999999994</c:v>
                </c:pt>
                <c:pt idx="46216">
                  <c:v>-94.3857</c:v>
                </c:pt>
                <c:pt idx="46217">
                  <c:v>-94.394300000000001</c:v>
                </c:pt>
                <c:pt idx="46218">
                  <c:v>-94.403300000000002</c:v>
                </c:pt>
                <c:pt idx="46219">
                  <c:v>-94.412599999999998</c:v>
                </c:pt>
                <c:pt idx="46220">
                  <c:v>-94.422300000000007</c:v>
                </c:pt>
                <c:pt idx="46221">
                  <c:v>-94.432199999999995</c:v>
                </c:pt>
                <c:pt idx="46222">
                  <c:v>-94.442300000000003</c:v>
                </c:pt>
                <c:pt idx="46223">
                  <c:v>-94.452600000000004</c:v>
                </c:pt>
                <c:pt idx="46224">
                  <c:v>-94.462999999999994</c:v>
                </c:pt>
                <c:pt idx="46225">
                  <c:v>-94.473500000000001</c:v>
                </c:pt>
                <c:pt idx="46226">
                  <c:v>-94.484099999999998</c:v>
                </c:pt>
                <c:pt idx="46227">
                  <c:v>-75.775099999999995</c:v>
                </c:pt>
                <c:pt idx="46228">
                  <c:v>-31.3841</c:v>
                </c:pt>
                <c:pt idx="46229">
                  <c:v>43.661999999999999</c:v>
                </c:pt>
                <c:pt idx="46230">
                  <c:v>161.40700000000001</c:v>
                </c:pt>
                <c:pt idx="46231">
                  <c:v>225.07599999999999</c:v>
                </c:pt>
                <c:pt idx="46232">
                  <c:v>225.14099999999999</c:v>
                </c:pt>
                <c:pt idx="46233">
                  <c:v>225.196</c:v>
                </c:pt>
                <c:pt idx="46234">
                  <c:v>225.24299999999999</c:v>
                </c:pt>
                <c:pt idx="46235">
                  <c:v>225.28100000000001</c:v>
                </c:pt>
                <c:pt idx="46236">
                  <c:v>225.31399999999999</c:v>
                </c:pt>
                <c:pt idx="46237">
                  <c:v>225.34</c:v>
                </c:pt>
                <c:pt idx="46238">
                  <c:v>225.36199999999999</c:v>
                </c:pt>
                <c:pt idx="46239">
                  <c:v>225.37799999999999</c:v>
                </c:pt>
                <c:pt idx="46240">
                  <c:v>225.39099999999999</c:v>
                </c:pt>
                <c:pt idx="46241">
                  <c:v>225.4</c:v>
                </c:pt>
                <c:pt idx="46242">
                  <c:v>225.40600000000001</c:v>
                </c:pt>
                <c:pt idx="46243">
                  <c:v>225.40899999999999</c:v>
                </c:pt>
                <c:pt idx="46244">
                  <c:v>225.41</c:v>
                </c:pt>
                <c:pt idx="46245">
                  <c:v>225.40799999999999</c:v>
                </c:pt>
                <c:pt idx="46246">
                  <c:v>225.404</c:v>
                </c:pt>
                <c:pt idx="46247">
                  <c:v>225.398</c:v>
                </c:pt>
                <c:pt idx="46248">
                  <c:v>225.39</c:v>
                </c:pt>
                <c:pt idx="46249">
                  <c:v>225.381</c:v>
                </c:pt>
                <c:pt idx="46250">
                  <c:v>225.37</c:v>
                </c:pt>
                <c:pt idx="46251">
                  <c:v>225.358</c:v>
                </c:pt>
                <c:pt idx="46252">
                  <c:v>225.345</c:v>
                </c:pt>
                <c:pt idx="46253">
                  <c:v>225.33099999999999</c:v>
                </c:pt>
                <c:pt idx="46254">
                  <c:v>225.316</c:v>
                </c:pt>
                <c:pt idx="46255">
                  <c:v>225.3</c:v>
                </c:pt>
                <c:pt idx="46256">
                  <c:v>225.28399999999999</c:v>
                </c:pt>
                <c:pt idx="46257">
                  <c:v>225.267</c:v>
                </c:pt>
                <c:pt idx="46258">
                  <c:v>225.249</c:v>
                </c:pt>
                <c:pt idx="46259">
                  <c:v>225.23099999999999</c:v>
                </c:pt>
                <c:pt idx="46260">
                  <c:v>225.21299999999999</c:v>
                </c:pt>
                <c:pt idx="46261">
                  <c:v>225.19399999999999</c:v>
                </c:pt>
                <c:pt idx="46262">
                  <c:v>225.17500000000001</c:v>
                </c:pt>
                <c:pt idx="46263">
                  <c:v>225.15600000000001</c:v>
                </c:pt>
                <c:pt idx="46264">
                  <c:v>225.136</c:v>
                </c:pt>
                <c:pt idx="46265">
                  <c:v>225.11699999999999</c:v>
                </c:pt>
                <c:pt idx="46266">
                  <c:v>225.09700000000001</c:v>
                </c:pt>
                <c:pt idx="46267">
                  <c:v>225.078</c:v>
                </c:pt>
                <c:pt idx="46268">
                  <c:v>225.059</c:v>
                </c:pt>
                <c:pt idx="46269">
                  <c:v>191.76599999999999</c:v>
                </c:pt>
                <c:pt idx="46270">
                  <c:v>125.724</c:v>
                </c:pt>
                <c:pt idx="46271">
                  <c:v>29.640499999999999</c:v>
                </c:pt>
                <c:pt idx="46272">
                  <c:v>-94.506100000000004</c:v>
                </c:pt>
                <c:pt idx="46273">
                  <c:v>-94.478700000000003</c:v>
                </c:pt>
                <c:pt idx="46274">
                  <c:v>-94.455699999999993</c:v>
                </c:pt>
                <c:pt idx="46275">
                  <c:v>-94.436400000000006</c:v>
                </c:pt>
                <c:pt idx="46276">
                  <c:v>-94.420400000000001</c:v>
                </c:pt>
                <c:pt idx="46277">
                  <c:v>-94.407200000000003</c:v>
                </c:pt>
                <c:pt idx="46278">
                  <c:v>-94.396299999999997</c:v>
                </c:pt>
                <c:pt idx="46279">
                  <c:v>-94.3874</c:v>
                </c:pt>
                <c:pt idx="46280">
                  <c:v>-94.380300000000005</c:v>
                </c:pt>
                <c:pt idx="46281">
                  <c:v>-94.374799999999993</c:v>
                </c:pt>
                <c:pt idx="46282">
                  <c:v>-94.370699999999999</c:v>
                </c:pt>
                <c:pt idx="46283">
                  <c:v>-94.367699999999999</c:v>
                </c:pt>
                <c:pt idx="46284">
                  <c:v>-94.365799999999993</c:v>
                </c:pt>
                <c:pt idx="46285">
                  <c:v>-94.364900000000006</c:v>
                </c:pt>
                <c:pt idx="46286">
                  <c:v>-94.364800000000002</c:v>
                </c:pt>
                <c:pt idx="46287">
                  <c:v>-94.365499999999997</c:v>
                </c:pt>
                <c:pt idx="46288">
                  <c:v>-94.367000000000004</c:v>
                </c:pt>
                <c:pt idx="46289">
                  <c:v>-94.369100000000003</c:v>
                </c:pt>
                <c:pt idx="46290">
                  <c:v>-94.371899999999997</c:v>
                </c:pt>
                <c:pt idx="46291">
                  <c:v>-94.375200000000007</c:v>
                </c:pt>
                <c:pt idx="46292">
                  <c:v>-94.379199999999997</c:v>
                </c:pt>
                <c:pt idx="46293">
                  <c:v>-94.383700000000005</c:v>
                </c:pt>
                <c:pt idx="46294">
                  <c:v>-94.388800000000003</c:v>
                </c:pt>
                <c:pt idx="46295">
                  <c:v>-94.394400000000005</c:v>
                </c:pt>
                <c:pt idx="46296">
                  <c:v>-94.400499999999994</c:v>
                </c:pt>
                <c:pt idx="46297">
                  <c:v>-94.4071</c:v>
                </c:pt>
                <c:pt idx="46298">
                  <c:v>-94.414100000000005</c:v>
                </c:pt>
                <c:pt idx="46299">
                  <c:v>-94.421700000000001</c:v>
                </c:pt>
                <c:pt idx="46300">
                  <c:v>-94.429599999999994</c:v>
                </c:pt>
                <c:pt idx="46301">
                  <c:v>-94.438000000000002</c:v>
                </c:pt>
                <c:pt idx="46302">
                  <c:v>-94.446799999999996</c:v>
                </c:pt>
                <c:pt idx="46303">
                  <c:v>-94.4559</c:v>
                </c:pt>
                <c:pt idx="46304">
                  <c:v>-94.465299999999999</c:v>
                </c:pt>
                <c:pt idx="46305">
                  <c:v>-94.474999999999994</c:v>
                </c:pt>
                <c:pt idx="46306">
                  <c:v>-94.484999999999999</c:v>
                </c:pt>
                <c:pt idx="46307">
                  <c:v>-94.495199999999997</c:v>
                </c:pt>
                <c:pt idx="46308">
                  <c:v>-94.505499999999998</c:v>
                </c:pt>
                <c:pt idx="46309">
                  <c:v>-94.515900000000002</c:v>
                </c:pt>
                <c:pt idx="46310">
                  <c:v>-94.526499999999999</c:v>
                </c:pt>
                <c:pt idx="46311">
                  <c:v>-94.536900000000003</c:v>
                </c:pt>
                <c:pt idx="46312">
                  <c:v>-94.547399999999996</c:v>
                </c:pt>
                <c:pt idx="46313">
                  <c:v>-74.021900000000002</c:v>
                </c:pt>
                <c:pt idx="46314">
                  <c:v>-26.798300000000001</c:v>
                </c:pt>
                <c:pt idx="46315">
                  <c:v>52.466900000000003</c:v>
                </c:pt>
                <c:pt idx="46316">
                  <c:v>176.755</c:v>
                </c:pt>
                <c:pt idx="46317">
                  <c:v>225.227</c:v>
                </c:pt>
                <c:pt idx="46318">
                  <c:v>225.28899999999999</c:v>
                </c:pt>
                <c:pt idx="46319">
                  <c:v>225.34200000000001</c:v>
                </c:pt>
                <c:pt idx="46320">
                  <c:v>225.386</c:v>
                </c:pt>
                <c:pt idx="46321">
                  <c:v>225.422</c:v>
                </c:pt>
                <c:pt idx="46322">
                  <c:v>225.45099999999999</c:v>
                </c:pt>
                <c:pt idx="46323">
                  <c:v>225.47499999999999</c:v>
                </c:pt>
                <c:pt idx="46324">
                  <c:v>225.49299999999999</c:v>
                </c:pt>
                <c:pt idx="46325">
                  <c:v>225.50700000000001</c:v>
                </c:pt>
                <c:pt idx="46326">
                  <c:v>225.51599999999999</c:v>
                </c:pt>
                <c:pt idx="46327">
                  <c:v>225.52199999999999</c:v>
                </c:pt>
                <c:pt idx="46328">
                  <c:v>225.524</c:v>
                </c:pt>
                <c:pt idx="46329">
                  <c:v>225.524</c:v>
                </c:pt>
                <c:pt idx="46330">
                  <c:v>225.52</c:v>
                </c:pt>
                <c:pt idx="46331">
                  <c:v>225.51499999999999</c:v>
                </c:pt>
                <c:pt idx="46332">
                  <c:v>225.50700000000001</c:v>
                </c:pt>
                <c:pt idx="46333">
                  <c:v>225.49700000000001</c:v>
                </c:pt>
                <c:pt idx="46334">
                  <c:v>225.48599999999999</c:v>
                </c:pt>
                <c:pt idx="46335">
                  <c:v>225.47300000000001</c:v>
                </c:pt>
                <c:pt idx="46336">
                  <c:v>225.458</c:v>
                </c:pt>
                <c:pt idx="46337">
                  <c:v>225.44300000000001</c:v>
                </c:pt>
                <c:pt idx="46338">
                  <c:v>225.42599999999999</c:v>
                </c:pt>
                <c:pt idx="46339">
                  <c:v>225.40799999999999</c:v>
                </c:pt>
                <c:pt idx="46340">
                  <c:v>225.38900000000001</c:v>
                </c:pt>
                <c:pt idx="46341">
                  <c:v>225.37</c:v>
                </c:pt>
                <c:pt idx="46342">
                  <c:v>225.35</c:v>
                </c:pt>
                <c:pt idx="46343">
                  <c:v>225.32900000000001</c:v>
                </c:pt>
                <c:pt idx="46344">
                  <c:v>225.30799999999999</c:v>
                </c:pt>
                <c:pt idx="46345">
                  <c:v>225.28700000000001</c:v>
                </c:pt>
                <c:pt idx="46346">
                  <c:v>225.26499999999999</c:v>
                </c:pt>
                <c:pt idx="46347">
                  <c:v>225.24299999999999</c:v>
                </c:pt>
                <c:pt idx="46348">
                  <c:v>225.221</c:v>
                </c:pt>
                <c:pt idx="46349">
                  <c:v>225.19900000000001</c:v>
                </c:pt>
                <c:pt idx="46350">
                  <c:v>225.17699999999999</c:v>
                </c:pt>
                <c:pt idx="46351">
                  <c:v>225.154</c:v>
                </c:pt>
                <c:pt idx="46352">
                  <c:v>225.13200000000001</c:v>
                </c:pt>
                <c:pt idx="46353">
                  <c:v>225.11</c:v>
                </c:pt>
                <c:pt idx="46354">
                  <c:v>223.084</c:v>
                </c:pt>
                <c:pt idx="46355">
                  <c:v>187.096</c:v>
                </c:pt>
                <c:pt idx="46356">
                  <c:v>120.39</c:v>
                </c:pt>
                <c:pt idx="46357">
                  <c:v>25.202999999999999</c:v>
                </c:pt>
                <c:pt idx="46358">
                  <c:v>-94.513199999999998</c:v>
                </c:pt>
                <c:pt idx="46359">
                  <c:v>-94.484999999999999</c:v>
                </c:pt>
                <c:pt idx="46360">
                  <c:v>-94.461200000000005</c:v>
                </c:pt>
                <c:pt idx="46361">
                  <c:v>-94.441100000000006</c:v>
                </c:pt>
                <c:pt idx="46362">
                  <c:v>-94.424400000000006</c:v>
                </c:pt>
                <c:pt idx="46363">
                  <c:v>-94.410300000000007</c:v>
                </c:pt>
                <c:pt idx="46364">
                  <c:v>-94.398600000000002</c:v>
                </c:pt>
                <c:pt idx="46365">
                  <c:v>-94.388999999999996</c:v>
                </c:pt>
                <c:pt idx="46366">
                  <c:v>-94.381200000000007</c:v>
                </c:pt>
                <c:pt idx="46367">
                  <c:v>-94.375</c:v>
                </c:pt>
                <c:pt idx="46368">
                  <c:v>-94.370099999999994</c:v>
                </c:pt>
                <c:pt idx="46369">
                  <c:v>-94.366500000000002</c:v>
                </c:pt>
                <c:pt idx="46370">
                  <c:v>-94.363900000000001</c:v>
                </c:pt>
                <c:pt idx="46371">
                  <c:v>-94.362300000000005</c:v>
                </c:pt>
                <c:pt idx="46372">
                  <c:v>-94.361599999999996</c:v>
                </c:pt>
                <c:pt idx="46373">
                  <c:v>-94.361599999999996</c:v>
                </c:pt>
                <c:pt idx="46374">
                  <c:v>-94.362499999999997</c:v>
                </c:pt>
                <c:pt idx="46375">
                  <c:v>-94.364000000000004</c:v>
                </c:pt>
                <c:pt idx="46376">
                  <c:v>-94.366100000000003</c:v>
                </c:pt>
                <c:pt idx="46377">
                  <c:v>-94.368899999999996</c:v>
                </c:pt>
                <c:pt idx="46378">
                  <c:v>-94.372299999999996</c:v>
                </c:pt>
                <c:pt idx="46379">
                  <c:v>-94.376199999999997</c:v>
                </c:pt>
                <c:pt idx="46380">
                  <c:v>-94.380700000000004</c:v>
                </c:pt>
                <c:pt idx="46381">
                  <c:v>-94.3857</c:v>
                </c:pt>
                <c:pt idx="46382">
                  <c:v>-94.391300000000001</c:v>
                </c:pt>
                <c:pt idx="46383">
                  <c:v>-94.397300000000001</c:v>
                </c:pt>
                <c:pt idx="46384">
                  <c:v>-94.403800000000004</c:v>
                </c:pt>
                <c:pt idx="46385">
                  <c:v>-94.410700000000006</c:v>
                </c:pt>
                <c:pt idx="46386">
                  <c:v>-94.418099999999995</c:v>
                </c:pt>
                <c:pt idx="46387">
                  <c:v>-94.425899999999999</c:v>
                </c:pt>
                <c:pt idx="46388">
                  <c:v>-94.433999999999997</c:v>
                </c:pt>
                <c:pt idx="46389">
                  <c:v>-94.442499999999995</c:v>
                </c:pt>
                <c:pt idx="46390">
                  <c:v>-94.451300000000003</c:v>
                </c:pt>
                <c:pt idx="46391">
                  <c:v>-94.460300000000004</c:v>
                </c:pt>
                <c:pt idx="46392">
                  <c:v>-94.4696</c:v>
                </c:pt>
                <c:pt idx="46393">
                  <c:v>-94.478999999999999</c:v>
                </c:pt>
                <c:pt idx="46394">
                  <c:v>-94.488600000000005</c:v>
                </c:pt>
                <c:pt idx="46395">
                  <c:v>-94.498199999999997</c:v>
                </c:pt>
                <c:pt idx="46396">
                  <c:v>-76.997100000000003</c:v>
                </c:pt>
                <c:pt idx="46397">
                  <c:v>-32.626199999999997</c:v>
                </c:pt>
                <c:pt idx="46398">
                  <c:v>43.784100000000002</c:v>
                </c:pt>
                <c:pt idx="46399">
                  <c:v>164.79499999999999</c:v>
                </c:pt>
                <c:pt idx="46400">
                  <c:v>225.1</c:v>
                </c:pt>
                <c:pt idx="46401">
                  <c:v>225.16399999999999</c:v>
                </c:pt>
                <c:pt idx="46402">
                  <c:v>225.21700000000001</c:v>
                </c:pt>
                <c:pt idx="46403">
                  <c:v>225.262</c:v>
                </c:pt>
                <c:pt idx="46404">
                  <c:v>225.3</c:v>
                </c:pt>
                <c:pt idx="46405">
                  <c:v>225.33</c:v>
                </c:pt>
                <c:pt idx="46406">
                  <c:v>225.35499999999999</c:v>
                </c:pt>
                <c:pt idx="46407">
                  <c:v>225.375</c:v>
                </c:pt>
                <c:pt idx="46408">
                  <c:v>225.39099999999999</c:v>
                </c:pt>
                <c:pt idx="46409">
                  <c:v>225.40199999999999</c:v>
                </c:pt>
                <c:pt idx="46410">
                  <c:v>225.40899999999999</c:v>
                </c:pt>
                <c:pt idx="46411">
                  <c:v>225.41399999999999</c:v>
                </c:pt>
                <c:pt idx="46412">
                  <c:v>225.41499999999999</c:v>
                </c:pt>
                <c:pt idx="46413">
                  <c:v>225.41399999999999</c:v>
                </c:pt>
                <c:pt idx="46414">
                  <c:v>225.411</c:v>
                </c:pt>
                <c:pt idx="46415">
                  <c:v>225.405</c:v>
                </c:pt>
                <c:pt idx="46416">
                  <c:v>225.39699999999999</c:v>
                </c:pt>
                <c:pt idx="46417">
                  <c:v>225.387</c:v>
                </c:pt>
                <c:pt idx="46418">
                  <c:v>225.376</c:v>
                </c:pt>
                <c:pt idx="46419">
                  <c:v>225.364</c:v>
                </c:pt>
                <c:pt idx="46420">
                  <c:v>225.35</c:v>
                </c:pt>
                <c:pt idx="46421">
                  <c:v>225.334</c:v>
                </c:pt>
                <c:pt idx="46422">
                  <c:v>225.31800000000001</c:v>
                </c:pt>
                <c:pt idx="46423">
                  <c:v>225.30099999999999</c:v>
                </c:pt>
                <c:pt idx="46424">
                  <c:v>225.28299999999999</c:v>
                </c:pt>
                <c:pt idx="46425">
                  <c:v>225.26400000000001</c:v>
                </c:pt>
                <c:pt idx="46426">
                  <c:v>225.244</c:v>
                </c:pt>
                <c:pt idx="46427">
                  <c:v>225.22399999999999</c:v>
                </c:pt>
                <c:pt idx="46428">
                  <c:v>225.20400000000001</c:v>
                </c:pt>
                <c:pt idx="46429">
                  <c:v>225.18299999999999</c:v>
                </c:pt>
                <c:pt idx="46430">
                  <c:v>225.16200000000001</c:v>
                </c:pt>
                <c:pt idx="46431">
                  <c:v>225.14</c:v>
                </c:pt>
                <c:pt idx="46432">
                  <c:v>225.11799999999999</c:v>
                </c:pt>
                <c:pt idx="46433">
                  <c:v>225.09700000000001</c:v>
                </c:pt>
                <c:pt idx="46434">
                  <c:v>225.07499999999999</c:v>
                </c:pt>
                <c:pt idx="46435">
                  <c:v>225.053</c:v>
                </c:pt>
                <c:pt idx="46436">
                  <c:v>225.03100000000001</c:v>
                </c:pt>
                <c:pt idx="46437">
                  <c:v>225.01</c:v>
                </c:pt>
                <c:pt idx="46438">
                  <c:v>224.988</c:v>
                </c:pt>
                <c:pt idx="46439">
                  <c:v>224.96700000000001</c:v>
                </c:pt>
                <c:pt idx="46440">
                  <c:v>213.85</c:v>
                </c:pt>
                <c:pt idx="46441">
                  <c:v>168.32300000000001</c:v>
                </c:pt>
                <c:pt idx="46442">
                  <c:v>91.712999999999994</c:v>
                </c:pt>
                <c:pt idx="46443">
                  <c:v>-13.847899999999999</c:v>
                </c:pt>
                <c:pt idx="46444">
                  <c:v>-94.449799999999996</c:v>
                </c:pt>
                <c:pt idx="46445">
                  <c:v>-94.423500000000004</c:v>
                </c:pt>
                <c:pt idx="46446">
                  <c:v>-94.401499999999999</c:v>
                </c:pt>
                <c:pt idx="46447">
                  <c:v>-94.383099999999999</c:v>
                </c:pt>
                <c:pt idx="46448">
                  <c:v>-94.367900000000006</c:v>
                </c:pt>
                <c:pt idx="46449">
                  <c:v>-94.355400000000003</c:v>
                </c:pt>
                <c:pt idx="46450">
                  <c:v>-94.345200000000006</c:v>
                </c:pt>
                <c:pt idx="46451">
                  <c:v>-94.337100000000007</c:v>
                </c:pt>
                <c:pt idx="46452">
                  <c:v>-94.330699999999993</c:v>
                </c:pt>
                <c:pt idx="46453">
                  <c:v>-94.325800000000001</c:v>
                </c:pt>
                <c:pt idx="46454">
                  <c:v>-94.322400000000002</c:v>
                </c:pt>
                <c:pt idx="46455">
                  <c:v>-94.320099999999996</c:v>
                </c:pt>
                <c:pt idx="46456">
                  <c:v>-94.319000000000003</c:v>
                </c:pt>
                <c:pt idx="46457">
                  <c:v>-94.318799999999996</c:v>
                </c:pt>
                <c:pt idx="46458">
                  <c:v>-94.319599999999994</c:v>
                </c:pt>
                <c:pt idx="46459">
                  <c:v>-94.321100000000001</c:v>
                </c:pt>
                <c:pt idx="46460">
                  <c:v>-94.323400000000007</c:v>
                </c:pt>
                <c:pt idx="46461">
                  <c:v>-94.326499999999996</c:v>
                </c:pt>
                <c:pt idx="46462">
                  <c:v>-94.330200000000005</c:v>
                </c:pt>
                <c:pt idx="46463">
                  <c:v>-94.334599999999995</c:v>
                </c:pt>
                <c:pt idx="46464">
                  <c:v>-94.339500000000001</c:v>
                </c:pt>
                <c:pt idx="46465">
                  <c:v>-94.345100000000002</c:v>
                </c:pt>
                <c:pt idx="46466">
                  <c:v>-94.351200000000006</c:v>
                </c:pt>
                <c:pt idx="46467">
                  <c:v>-94.357799999999997</c:v>
                </c:pt>
                <c:pt idx="46468">
                  <c:v>-94.364900000000006</c:v>
                </c:pt>
                <c:pt idx="46469">
                  <c:v>-94.372500000000002</c:v>
                </c:pt>
                <c:pt idx="46470">
                  <c:v>-94.380600000000001</c:v>
                </c:pt>
                <c:pt idx="46471">
                  <c:v>-94.389099999999999</c:v>
                </c:pt>
                <c:pt idx="46472">
                  <c:v>-94.397999999999996</c:v>
                </c:pt>
                <c:pt idx="46473">
                  <c:v>-94.407300000000006</c:v>
                </c:pt>
                <c:pt idx="46474">
                  <c:v>-94.416899999999998</c:v>
                </c:pt>
                <c:pt idx="46475">
                  <c:v>-94.4268</c:v>
                </c:pt>
                <c:pt idx="46476">
                  <c:v>-94.436999999999998</c:v>
                </c:pt>
                <c:pt idx="46477">
                  <c:v>-94.447299999999998</c:v>
                </c:pt>
                <c:pt idx="46478">
                  <c:v>-94.457899999999995</c:v>
                </c:pt>
                <c:pt idx="46479">
                  <c:v>-94.468599999999995</c:v>
                </c:pt>
                <c:pt idx="46480">
                  <c:v>-94.479399999999998</c:v>
                </c:pt>
                <c:pt idx="46481">
                  <c:v>-94.490099999999998</c:v>
                </c:pt>
                <c:pt idx="46482">
                  <c:v>-77.110699999999994</c:v>
                </c:pt>
                <c:pt idx="46483">
                  <c:v>-34.212200000000003</c:v>
                </c:pt>
                <c:pt idx="46484">
                  <c:v>38.899000000000001</c:v>
                </c:pt>
                <c:pt idx="46485">
                  <c:v>153.70099999999999</c:v>
                </c:pt>
                <c:pt idx="46486">
                  <c:v>225.089</c:v>
                </c:pt>
                <c:pt idx="46487">
                  <c:v>225.155</c:v>
                </c:pt>
                <c:pt idx="46488">
                  <c:v>225.21100000000001</c:v>
                </c:pt>
                <c:pt idx="46489">
                  <c:v>225.25800000000001</c:v>
                </c:pt>
                <c:pt idx="46490">
                  <c:v>225.297</c:v>
                </c:pt>
                <c:pt idx="46491">
                  <c:v>225.33</c:v>
                </c:pt>
                <c:pt idx="46492">
                  <c:v>225.357</c:v>
                </c:pt>
                <c:pt idx="46493">
                  <c:v>225.37799999999999</c:v>
                </c:pt>
                <c:pt idx="46494">
                  <c:v>225.39500000000001</c:v>
                </c:pt>
                <c:pt idx="46495">
                  <c:v>225.40799999999999</c:v>
                </c:pt>
                <c:pt idx="46496">
                  <c:v>225.417</c:v>
                </c:pt>
                <c:pt idx="46497">
                  <c:v>225.422</c:v>
                </c:pt>
                <c:pt idx="46498">
                  <c:v>225.42500000000001</c:v>
                </c:pt>
                <c:pt idx="46499">
                  <c:v>225.42500000000001</c:v>
                </c:pt>
                <c:pt idx="46500">
                  <c:v>225.423</c:v>
                </c:pt>
                <c:pt idx="46501">
                  <c:v>225.41800000000001</c:v>
                </c:pt>
                <c:pt idx="46502">
                  <c:v>225.41200000000001</c:v>
                </c:pt>
                <c:pt idx="46503">
                  <c:v>225.404</c:v>
                </c:pt>
                <c:pt idx="46504">
                  <c:v>225.39400000000001</c:v>
                </c:pt>
                <c:pt idx="46505">
                  <c:v>225.38300000000001</c:v>
                </c:pt>
                <c:pt idx="46506">
                  <c:v>225.37100000000001</c:v>
                </c:pt>
                <c:pt idx="46507">
                  <c:v>225.357</c:v>
                </c:pt>
                <c:pt idx="46508">
                  <c:v>225.34299999999999</c:v>
                </c:pt>
                <c:pt idx="46509">
                  <c:v>225.327</c:v>
                </c:pt>
                <c:pt idx="46510">
                  <c:v>225.31100000000001</c:v>
                </c:pt>
                <c:pt idx="46511">
                  <c:v>225.29400000000001</c:v>
                </c:pt>
                <c:pt idx="46512">
                  <c:v>225.27699999999999</c:v>
                </c:pt>
                <c:pt idx="46513">
                  <c:v>225.25899999999999</c:v>
                </c:pt>
                <c:pt idx="46514">
                  <c:v>225.24</c:v>
                </c:pt>
                <c:pt idx="46515">
                  <c:v>225.221</c:v>
                </c:pt>
                <c:pt idx="46516">
                  <c:v>225.202</c:v>
                </c:pt>
                <c:pt idx="46517">
                  <c:v>225.18299999999999</c:v>
                </c:pt>
                <c:pt idx="46518">
                  <c:v>225.16399999999999</c:v>
                </c:pt>
                <c:pt idx="46519">
                  <c:v>225.14400000000001</c:v>
                </c:pt>
                <c:pt idx="46520">
                  <c:v>225.124</c:v>
                </c:pt>
                <c:pt idx="46521">
                  <c:v>225.10499999999999</c:v>
                </c:pt>
                <c:pt idx="46522">
                  <c:v>225.08500000000001</c:v>
                </c:pt>
                <c:pt idx="46523">
                  <c:v>219.91499999999999</c:v>
                </c:pt>
                <c:pt idx="46524">
                  <c:v>179.33799999999999</c:v>
                </c:pt>
                <c:pt idx="46525">
                  <c:v>106.667</c:v>
                </c:pt>
                <c:pt idx="46526">
                  <c:v>4.2732299999999999</c:v>
                </c:pt>
                <c:pt idx="46527">
                  <c:v>-94.504999999999995</c:v>
                </c:pt>
                <c:pt idx="46528">
                  <c:v>-94.478399999999993</c:v>
                </c:pt>
                <c:pt idx="46529">
                  <c:v>-94.456000000000003</c:v>
                </c:pt>
                <c:pt idx="46530">
                  <c:v>-94.437299999999993</c:v>
                </c:pt>
                <c:pt idx="46531">
                  <c:v>-94.421800000000005</c:v>
                </c:pt>
                <c:pt idx="46532">
                  <c:v>-94.408900000000003</c:v>
                </c:pt>
                <c:pt idx="46533">
                  <c:v>-94.398399999999995</c:v>
                </c:pt>
                <c:pt idx="46534">
                  <c:v>-94.389799999999994</c:v>
                </c:pt>
                <c:pt idx="46535">
                  <c:v>-94.382999999999996</c:v>
                </c:pt>
                <c:pt idx="46536">
                  <c:v>-94.377600000000001</c:v>
                </c:pt>
                <c:pt idx="46537">
                  <c:v>-94.373599999999996</c:v>
                </c:pt>
                <c:pt idx="46538">
                  <c:v>-94.370800000000003</c:v>
                </c:pt>
                <c:pt idx="46539">
                  <c:v>-94.369100000000003</c:v>
                </c:pt>
                <c:pt idx="46540">
                  <c:v>-94.368200000000002</c:v>
                </c:pt>
                <c:pt idx="46541">
                  <c:v>-94.368200000000002</c:v>
                </c:pt>
                <c:pt idx="46542">
                  <c:v>-94.369</c:v>
                </c:pt>
                <c:pt idx="46543">
                  <c:v>-94.370500000000007</c:v>
                </c:pt>
                <c:pt idx="46544">
                  <c:v>-94.372699999999995</c:v>
                </c:pt>
                <c:pt idx="46545">
                  <c:v>-94.375600000000006</c:v>
                </c:pt>
                <c:pt idx="46546">
                  <c:v>-94.379000000000005</c:v>
                </c:pt>
                <c:pt idx="46547">
                  <c:v>-94.382999999999996</c:v>
                </c:pt>
                <c:pt idx="46548">
                  <c:v>-94.387600000000006</c:v>
                </c:pt>
                <c:pt idx="46549">
                  <c:v>-94.392700000000005</c:v>
                </c:pt>
                <c:pt idx="46550">
                  <c:v>-94.398399999999995</c:v>
                </c:pt>
                <c:pt idx="46551">
                  <c:v>-94.404499999999999</c:v>
                </c:pt>
                <c:pt idx="46552">
                  <c:v>-94.411199999999994</c:v>
                </c:pt>
                <c:pt idx="46553">
                  <c:v>-94.418300000000002</c:v>
                </c:pt>
                <c:pt idx="46554">
                  <c:v>-94.425899999999999</c:v>
                </c:pt>
                <c:pt idx="46555">
                  <c:v>-94.433999999999997</c:v>
                </c:pt>
                <c:pt idx="46556">
                  <c:v>-94.442400000000006</c:v>
                </c:pt>
                <c:pt idx="46557">
                  <c:v>-94.4512</c:v>
                </c:pt>
                <c:pt idx="46558">
                  <c:v>-94.460400000000007</c:v>
                </c:pt>
                <c:pt idx="46559">
                  <c:v>-94.469800000000006</c:v>
                </c:pt>
                <c:pt idx="46560">
                  <c:v>-94.479600000000005</c:v>
                </c:pt>
                <c:pt idx="46561">
                  <c:v>-94.489599999999996</c:v>
                </c:pt>
                <c:pt idx="46562">
                  <c:v>-94.499799999999993</c:v>
                </c:pt>
                <c:pt idx="46563">
                  <c:v>-94.510099999999994</c:v>
                </c:pt>
                <c:pt idx="46564">
                  <c:v>-94.520499999999998</c:v>
                </c:pt>
                <c:pt idx="46565">
                  <c:v>-94.530900000000003</c:v>
                </c:pt>
                <c:pt idx="46566">
                  <c:v>-94.541399999999996</c:v>
                </c:pt>
                <c:pt idx="46567">
                  <c:v>-92.651799999999994</c:v>
                </c:pt>
                <c:pt idx="46568">
                  <c:v>-65.218100000000007</c:v>
                </c:pt>
                <c:pt idx="46569">
                  <c:v>-10.048999999999999</c:v>
                </c:pt>
                <c:pt idx="46570">
                  <c:v>79.734399999999994</c:v>
                </c:pt>
                <c:pt idx="46571">
                  <c:v>220.19900000000001</c:v>
                </c:pt>
                <c:pt idx="46572">
                  <c:v>225.25</c:v>
                </c:pt>
                <c:pt idx="46573">
                  <c:v>225.309</c:v>
                </c:pt>
                <c:pt idx="46574">
                  <c:v>225.358</c:v>
                </c:pt>
                <c:pt idx="46575">
                  <c:v>225.399</c:v>
                </c:pt>
                <c:pt idx="46576">
                  <c:v>225.43299999999999</c:v>
                </c:pt>
                <c:pt idx="46577">
                  <c:v>225.46</c:v>
                </c:pt>
                <c:pt idx="46578">
                  <c:v>225.48099999999999</c:v>
                </c:pt>
                <c:pt idx="46579">
                  <c:v>225.49799999999999</c:v>
                </c:pt>
                <c:pt idx="46580">
                  <c:v>225.51</c:v>
                </c:pt>
                <c:pt idx="46581">
                  <c:v>225.517</c:v>
                </c:pt>
                <c:pt idx="46582">
                  <c:v>225.52199999999999</c:v>
                </c:pt>
                <c:pt idx="46583">
                  <c:v>225.523</c:v>
                </c:pt>
                <c:pt idx="46584">
                  <c:v>225.52099999999999</c:v>
                </c:pt>
                <c:pt idx="46585">
                  <c:v>225.51599999999999</c:v>
                </c:pt>
                <c:pt idx="46586">
                  <c:v>225.51</c:v>
                </c:pt>
                <c:pt idx="46587">
                  <c:v>225.501</c:v>
                </c:pt>
                <c:pt idx="46588">
                  <c:v>225.49</c:v>
                </c:pt>
                <c:pt idx="46589">
                  <c:v>225.47800000000001</c:v>
                </c:pt>
                <c:pt idx="46590">
                  <c:v>225.464</c:v>
                </c:pt>
                <c:pt idx="46591">
                  <c:v>225.44900000000001</c:v>
                </c:pt>
                <c:pt idx="46592">
                  <c:v>225.43199999999999</c:v>
                </c:pt>
                <c:pt idx="46593">
                  <c:v>225.41499999999999</c:v>
                </c:pt>
                <c:pt idx="46594">
                  <c:v>225.39599999999999</c:v>
                </c:pt>
                <c:pt idx="46595">
                  <c:v>225.37700000000001</c:v>
                </c:pt>
                <c:pt idx="46596">
                  <c:v>225.357</c:v>
                </c:pt>
                <c:pt idx="46597">
                  <c:v>225.33699999999999</c:v>
                </c:pt>
                <c:pt idx="46598">
                  <c:v>225.316</c:v>
                </c:pt>
                <c:pt idx="46599">
                  <c:v>225.29400000000001</c:v>
                </c:pt>
                <c:pt idx="46600">
                  <c:v>225.27199999999999</c:v>
                </c:pt>
                <c:pt idx="46601">
                  <c:v>225.25</c:v>
                </c:pt>
                <c:pt idx="46602">
                  <c:v>225.22800000000001</c:v>
                </c:pt>
                <c:pt idx="46603">
                  <c:v>225.20599999999999</c:v>
                </c:pt>
                <c:pt idx="46604">
                  <c:v>225.18299999999999</c:v>
                </c:pt>
                <c:pt idx="46605">
                  <c:v>225.161</c:v>
                </c:pt>
                <c:pt idx="46606">
                  <c:v>225.13800000000001</c:v>
                </c:pt>
                <c:pt idx="46607">
                  <c:v>225.11600000000001</c:v>
                </c:pt>
                <c:pt idx="46608">
                  <c:v>225.09299999999999</c:v>
                </c:pt>
                <c:pt idx="46609">
                  <c:v>224.94499999999999</c:v>
                </c:pt>
                <c:pt idx="46610">
                  <c:v>190.738</c:v>
                </c:pt>
                <c:pt idx="46611">
                  <c:v>125.80500000000001</c:v>
                </c:pt>
                <c:pt idx="46612">
                  <c:v>32.496200000000002</c:v>
                </c:pt>
                <c:pt idx="46613">
                  <c:v>-88.064999999999998</c:v>
                </c:pt>
                <c:pt idx="46614">
                  <c:v>-94.479299999999995</c:v>
                </c:pt>
                <c:pt idx="46615">
                  <c:v>-94.455200000000005</c:v>
                </c:pt>
                <c:pt idx="46616">
                  <c:v>-94.435000000000002</c:v>
                </c:pt>
                <c:pt idx="46617">
                  <c:v>-94.418000000000006</c:v>
                </c:pt>
                <c:pt idx="46618">
                  <c:v>-94.403800000000004</c:v>
                </c:pt>
                <c:pt idx="46619">
                  <c:v>-94.392099999999999</c:v>
                </c:pt>
                <c:pt idx="46620">
                  <c:v>-94.382400000000004</c:v>
                </c:pt>
                <c:pt idx="46621">
                  <c:v>-94.374600000000001</c:v>
                </c:pt>
                <c:pt idx="46622">
                  <c:v>-94.368399999999994</c:v>
                </c:pt>
                <c:pt idx="46623">
                  <c:v>-94.363600000000005</c:v>
                </c:pt>
                <c:pt idx="46624">
                  <c:v>-94.36</c:v>
                </c:pt>
                <c:pt idx="46625">
                  <c:v>-94.357500000000002</c:v>
                </c:pt>
                <c:pt idx="46626">
                  <c:v>-94.355999999999995</c:v>
                </c:pt>
                <c:pt idx="46627">
                  <c:v>-94.355400000000003</c:v>
                </c:pt>
                <c:pt idx="46628">
                  <c:v>-94.355699999999999</c:v>
                </c:pt>
                <c:pt idx="46629">
                  <c:v>-94.3566</c:v>
                </c:pt>
                <c:pt idx="46630">
                  <c:v>-94.358400000000003</c:v>
                </c:pt>
                <c:pt idx="46631">
                  <c:v>-94.360699999999994</c:v>
                </c:pt>
                <c:pt idx="46632">
                  <c:v>-94.363699999999994</c:v>
                </c:pt>
                <c:pt idx="46633">
                  <c:v>-94.3673</c:v>
                </c:pt>
                <c:pt idx="46634">
                  <c:v>-94.371499999999997</c:v>
                </c:pt>
                <c:pt idx="46635">
                  <c:v>-94.376199999999997</c:v>
                </c:pt>
                <c:pt idx="46636">
                  <c:v>-94.381399999999999</c:v>
                </c:pt>
                <c:pt idx="46637">
                  <c:v>-94.387200000000007</c:v>
                </c:pt>
                <c:pt idx="46638">
                  <c:v>-94.3934</c:v>
                </c:pt>
                <c:pt idx="46639">
                  <c:v>-94.400199999999998</c:v>
                </c:pt>
                <c:pt idx="46640">
                  <c:v>-94.407300000000006</c:v>
                </c:pt>
                <c:pt idx="46641">
                  <c:v>-94.414900000000003</c:v>
                </c:pt>
                <c:pt idx="46642">
                  <c:v>-94.422899999999998</c:v>
                </c:pt>
                <c:pt idx="46643">
                  <c:v>-94.431200000000004</c:v>
                </c:pt>
                <c:pt idx="46644">
                  <c:v>-94.439800000000005</c:v>
                </c:pt>
                <c:pt idx="46645">
                  <c:v>-94.448800000000006</c:v>
                </c:pt>
                <c:pt idx="46646">
                  <c:v>-94.457899999999995</c:v>
                </c:pt>
                <c:pt idx="46647">
                  <c:v>-94.467299999999994</c:v>
                </c:pt>
                <c:pt idx="46648">
                  <c:v>-94.476900000000001</c:v>
                </c:pt>
                <c:pt idx="46649">
                  <c:v>-94.486500000000007</c:v>
                </c:pt>
                <c:pt idx="46650">
                  <c:v>-94.496200000000002</c:v>
                </c:pt>
                <c:pt idx="46651">
                  <c:v>-72.434299999999993</c:v>
                </c:pt>
                <c:pt idx="46652">
                  <c:v>-23.162299999999998</c:v>
                </c:pt>
                <c:pt idx="46653">
                  <c:v>59.340699999999998</c:v>
                </c:pt>
                <c:pt idx="46654">
                  <c:v>189.393</c:v>
                </c:pt>
                <c:pt idx="46655">
                  <c:v>225.10400000000001</c:v>
                </c:pt>
                <c:pt idx="46656">
                  <c:v>225.16499999999999</c:v>
                </c:pt>
                <c:pt idx="46657">
                  <c:v>225.21700000000001</c:v>
                </c:pt>
                <c:pt idx="46658">
                  <c:v>225.261</c:v>
                </c:pt>
                <c:pt idx="46659">
                  <c:v>225.297</c:v>
                </c:pt>
                <c:pt idx="46660">
                  <c:v>225.32599999999999</c:v>
                </c:pt>
                <c:pt idx="46661">
                  <c:v>225.35</c:v>
                </c:pt>
                <c:pt idx="46662">
                  <c:v>225.369</c:v>
                </c:pt>
                <c:pt idx="46663">
                  <c:v>225.38399999999999</c:v>
                </c:pt>
                <c:pt idx="46664">
                  <c:v>225.39400000000001</c:v>
                </c:pt>
                <c:pt idx="46665">
                  <c:v>225.40100000000001</c:v>
                </c:pt>
                <c:pt idx="46666">
                  <c:v>225.405</c:v>
                </c:pt>
                <c:pt idx="46667">
                  <c:v>225.40600000000001</c:v>
                </c:pt>
                <c:pt idx="46668">
                  <c:v>225.404</c:v>
                </c:pt>
                <c:pt idx="46669">
                  <c:v>225.4</c:v>
                </c:pt>
                <c:pt idx="46670">
                  <c:v>225.39400000000001</c:v>
                </c:pt>
                <c:pt idx="46671">
                  <c:v>225.386</c:v>
                </c:pt>
                <c:pt idx="46672">
                  <c:v>225.376</c:v>
                </c:pt>
                <c:pt idx="46673">
                  <c:v>225.36500000000001</c:v>
                </c:pt>
                <c:pt idx="46674">
                  <c:v>225.352</c:v>
                </c:pt>
                <c:pt idx="46675">
                  <c:v>225.33799999999999</c:v>
                </c:pt>
                <c:pt idx="46676">
                  <c:v>225.322</c:v>
                </c:pt>
                <c:pt idx="46677">
                  <c:v>225.30600000000001</c:v>
                </c:pt>
                <c:pt idx="46678">
                  <c:v>225.28899999999999</c:v>
                </c:pt>
                <c:pt idx="46679">
                  <c:v>225.27099999999999</c:v>
                </c:pt>
                <c:pt idx="46680">
                  <c:v>225.25200000000001</c:v>
                </c:pt>
                <c:pt idx="46681">
                  <c:v>225.233</c:v>
                </c:pt>
                <c:pt idx="46682">
                  <c:v>225.21299999999999</c:v>
                </c:pt>
                <c:pt idx="46683">
                  <c:v>225.19300000000001</c:v>
                </c:pt>
                <c:pt idx="46684">
                  <c:v>225.172</c:v>
                </c:pt>
                <c:pt idx="46685">
                  <c:v>225.15100000000001</c:v>
                </c:pt>
                <c:pt idx="46686">
                  <c:v>225.13</c:v>
                </c:pt>
                <c:pt idx="46687">
                  <c:v>225.108</c:v>
                </c:pt>
                <c:pt idx="46688">
                  <c:v>225.08699999999999</c:v>
                </c:pt>
                <c:pt idx="46689">
                  <c:v>225.065</c:v>
                </c:pt>
                <c:pt idx="46690">
                  <c:v>225.04400000000001</c:v>
                </c:pt>
                <c:pt idx="46691">
                  <c:v>225.02199999999999</c:v>
                </c:pt>
                <c:pt idx="46692">
                  <c:v>225.001</c:v>
                </c:pt>
                <c:pt idx="46693">
                  <c:v>224.98</c:v>
                </c:pt>
                <c:pt idx="46694">
                  <c:v>224.959</c:v>
                </c:pt>
                <c:pt idx="46695">
                  <c:v>204.74799999999999</c:v>
                </c:pt>
                <c:pt idx="46696">
                  <c:v>150.84299999999999</c:v>
                </c:pt>
                <c:pt idx="46697">
                  <c:v>66.337800000000001</c:v>
                </c:pt>
                <c:pt idx="46698">
                  <c:v>-46.921300000000002</c:v>
                </c:pt>
                <c:pt idx="46699">
                  <c:v>-94.441999999999993</c:v>
                </c:pt>
                <c:pt idx="46700">
                  <c:v>-94.417000000000002</c:v>
                </c:pt>
                <c:pt idx="46701">
                  <c:v>-94.396199999999993</c:v>
                </c:pt>
                <c:pt idx="46702">
                  <c:v>-94.378900000000002</c:v>
                </c:pt>
                <c:pt idx="46703">
                  <c:v>-94.364500000000007</c:v>
                </c:pt>
                <c:pt idx="46704">
                  <c:v>-94.352800000000002</c:v>
                </c:pt>
                <c:pt idx="46705">
                  <c:v>-94.343299999999999</c:v>
                </c:pt>
                <c:pt idx="46706">
                  <c:v>-94.335800000000006</c:v>
                </c:pt>
                <c:pt idx="46707">
                  <c:v>-94.33</c:v>
                </c:pt>
                <c:pt idx="46708">
                  <c:v>-94.325699999999998</c:v>
                </c:pt>
                <c:pt idx="46709">
                  <c:v>-94.322699999999998</c:v>
                </c:pt>
                <c:pt idx="46710">
                  <c:v>-94.320899999999995</c:v>
                </c:pt>
                <c:pt idx="46711">
                  <c:v>-94.3202</c:v>
                </c:pt>
                <c:pt idx="46712">
                  <c:v>-94.320499999999996</c:v>
                </c:pt>
                <c:pt idx="46713">
                  <c:v>-94.321600000000004</c:v>
                </c:pt>
                <c:pt idx="46714">
                  <c:v>-94.323499999999996</c:v>
                </c:pt>
                <c:pt idx="46715">
                  <c:v>-94.3262</c:v>
                </c:pt>
                <c:pt idx="46716">
                  <c:v>-94.329599999999999</c:v>
                </c:pt>
                <c:pt idx="46717">
                  <c:v>-94.333699999999993</c:v>
                </c:pt>
                <c:pt idx="46718">
                  <c:v>-94.338399999999993</c:v>
                </c:pt>
                <c:pt idx="46719">
                  <c:v>-94.343599999999995</c:v>
                </c:pt>
                <c:pt idx="46720">
                  <c:v>-94.349400000000003</c:v>
                </c:pt>
                <c:pt idx="46721">
                  <c:v>-94.355900000000005</c:v>
                </c:pt>
                <c:pt idx="46722">
                  <c:v>-94.362700000000004</c:v>
                </c:pt>
                <c:pt idx="46723">
                  <c:v>-94.370099999999994</c:v>
                </c:pt>
                <c:pt idx="46724">
                  <c:v>-94.378</c:v>
                </c:pt>
                <c:pt idx="46725">
                  <c:v>-94.386300000000006</c:v>
                </c:pt>
                <c:pt idx="46726">
                  <c:v>-94.395099999999999</c:v>
                </c:pt>
                <c:pt idx="46727">
                  <c:v>-94.4041</c:v>
                </c:pt>
                <c:pt idx="46728">
                  <c:v>-94.413600000000002</c:v>
                </c:pt>
                <c:pt idx="46729">
                  <c:v>-94.423400000000001</c:v>
                </c:pt>
                <c:pt idx="46730">
                  <c:v>-94.433400000000006</c:v>
                </c:pt>
                <c:pt idx="46731">
                  <c:v>-94.443700000000007</c:v>
                </c:pt>
                <c:pt idx="46732">
                  <c:v>-94.4542</c:v>
                </c:pt>
                <c:pt idx="46733">
                  <c:v>-94.464799999999997</c:v>
                </c:pt>
                <c:pt idx="46734">
                  <c:v>-94.475499999999997</c:v>
                </c:pt>
                <c:pt idx="46735">
                  <c:v>-94.4863</c:v>
                </c:pt>
                <c:pt idx="46736">
                  <c:v>-94.497100000000003</c:v>
                </c:pt>
                <c:pt idx="46737">
                  <c:v>-78.553700000000006</c:v>
                </c:pt>
                <c:pt idx="46738">
                  <c:v>-37.222900000000003</c:v>
                </c:pt>
                <c:pt idx="46739">
                  <c:v>33.902799999999999</c:v>
                </c:pt>
                <c:pt idx="46740">
                  <c:v>145.73500000000001</c:v>
                </c:pt>
                <c:pt idx="46741">
                  <c:v>225.102</c:v>
                </c:pt>
                <c:pt idx="46742">
                  <c:v>225.16900000000001</c:v>
                </c:pt>
                <c:pt idx="46743">
                  <c:v>225.22499999999999</c:v>
                </c:pt>
                <c:pt idx="46744">
                  <c:v>225.27199999999999</c:v>
                </c:pt>
                <c:pt idx="46745">
                  <c:v>225.31100000000001</c:v>
                </c:pt>
                <c:pt idx="46746">
                  <c:v>225.34299999999999</c:v>
                </c:pt>
                <c:pt idx="46747">
                  <c:v>225.37</c:v>
                </c:pt>
                <c:pt idx="46748">
                  <c:v>225.39099999999999</c:v>
                </c:pt>
                <c:pt idx="46749">
                  <c:v>225.40799999999999</c:v>
                </c:pt>
                <c:pt idx="46750">
                  <c:v>225.42</c:v>
                </c:pt>
                <c:pt idx="46751">
                  <c:v>225.429</c:v>
                </c:pt>
                <c:pt idx="46752">
                  <c:v>225.434</c:v>
                </c:pt>
                <c:pt idx="46753">
                  <c:v>225.43700000000001</c:v>
                </c:pt>
                <c:pt idx="46754">
                  <c:v>225.43600000000001</c:v>
                </c:pt>
                <c:pt idx="46755">
                  <c:v>225.434</c:v>
                </c:pt>
                <c:pt idx="46756">
                  <c:v>225.429</c:v>
                </c:pt>
                <c:pt idx="46757">
                  <c:v>225.422</c:v>
                </c:pt>
                <c:pt idx="46758">
                  <c:v>225.41399999999999</c:v>
                </c:pt>
                <c:pt idx="46759">
                  <c:v>225.404</c:v>
                </c:pt>
                <c:pt idx="46760">
                  <c:v>225.393</c:v>
                </c:pt>
                <c:pt idx="46761">
                  <c:v>225.38</c:v>
                </c:pt>
                <c:pt idx="46762">
                  <c:v>225.36600000000001</c:v>
                </c:pt>
                <c:pt idx="46763">
                  <c:v>225.351</c:v>
                </c:pt>
                <c:pt idx="46764">
                  <c:v>225.33600000000001</c:v>
                </c:pt>
                <c:pt idx="46765">
                  <c:v>225.31899999999999</c:v>
                </c:pt>
                <c:pt idx="46766">
                  <c:v>225.30199999999999</c:v>
                </c:pt>
                <c:pt idx="46767">
                  <c:v>225.285</c:v>
                </c:pt>
                <c:pt idx="46768">
                  <c:v>225.26599999999999</c:v>
                </c:pt>
                <c:pt idx="46769">
                  <c:v>225.24799999999999</c:v>
                </c:pt>
                <c:pt idx="46770">
                  <c:v>225.22900000000001</c:v>
                </c:pt>
                <c:pt idx="46771">
                  <c:v>225.21</c:v>
                </c:pt>
                <c:pt idx="46772">
                  <c:v>225.19</c:v>
                </c:pt>
                <c:pt idx="46773">
                  <c:v>225.17099999999999</c:v>
                </c:pt>
                <c:pt idx="46774">
                  <c:v>225.15100000000001</c:v>
                </c:pt>
                <c:pt idx="46775">
                  <c:v>225.131</c:v>
                </c:pt>
                <c:pt idx="46776">
                  <c:v>225.11199999999999</c:v>
                </c:pt>
                <c:pt idx="46777">
                  <c:v>225.09200000000001</c:v>
                </c:pt>
                <c:pt idx="46778">
                  <c:v>213.636</c:v>
                </c:pt>
                <c:pt idx="46779">
                  <c:v>167.416</c:v>
                </c:pt>
                <c:pt idx="46780">
                  <c:v>89.543800000000005</c:v>
                </c:pt>
                <c:pt idx="46781">
                  <c:v>-17.896799999999999</c:v>
                </c:pt>
                <c:pt idx="46782">
                  <c:v>-94.504300000000001</c:v>
                </c:pt>
                <c:pt idx="46783">
                  <c:v>-94.478499999999997</c:v>
                </c:pt>
                <c:pt idx="46784">
                  <c:v>-94.456800000000001</c:v>
                </c:pt>
                <c:pt idx="46785">
                  <c:v>-94.438699999999997</c:v>
                </c:pt>
                <c:pt idx="46786">
                  <c:v>-94.423599999999993</c:v>
                </c:pt>
                <c:pt idx="46787">
                  <c:v>-94.411100000000005</c:v>
                </c:pt>
                <c:pt idx="46788">
                  <c:v>-94.400899999999993</c:v>
                </c:pt>
                <c:pt idx="46789">
                  <c:v>-94.392700000000005</c:v>
                </c:pt>
                <c:pt idx="46790">
                  <c:v>-94.386099999999999</c:v>
                </c:pt>
                <c:pt idx="46791">
                  <c:v>-94.381100000000004</c:v>
                </c:pt>
                <c:pt idx="46792">
                  <c:v>-94.377300000000005</c:v>
                </c:pt>
                <c:pt idx="46793">
                  <c:v>-94.374700000000004</c:v>
                </c:pt>
                <c:pt idx="46794">
                  <c:v>-94.373099999999994</c:v>
                </c:pt>
                <c:pt idx="46795">
                  <c:v>-94.372399999999999</c:v>
                </c:pt>
                <c:pt idx="46796">
                  <c:v>-94.372500000000002</c:v>
                </c:pt>
                <c:pt idx="46797">
                  <c:v>-94.373400000000004</c:v>
                </c:pt>
                <c:pt idx="46798">
                  <c:v>-94.375100000000003</c:v>
                </c:pt>
                <c:pt idx="46799">
                  <c:v>-94.377300000000005</c:v>
                </c:pt>
                <c:pt idx="46800">
                  <c:v>-94.380200000000002</c:v>
                </c:pt>
                <c:pt idx="46801">
                  <c:v>-94.383799999999994</c:v>
                </c:pt>
                <c:pt idx="46802">
                  <c:v>-94.387799999999999</c:v>
                </c:pt>
                <c:pt idx="46803">
                  <c:v>-94.392399999999995</c:v>
                </c:pt>
                <c:pt idx="46804">
                  <c:v>-94.397599999999997</c:v>
                </c:pt>
                <c:pt idx="46805">
                  <c:v>-94.403300000000002</c:v>
                </c:pt>
                <c:pt idx="46806">
                  <c:v>-94.409400000000005</c:v>
                </c:pt>
                <c:pt idx="46807">
                  <c:v>-94.415999999999997</c:v>
                </c:pt>
                <c:pt idx="46808">
                  <c:v>-94.423100000000005</c:v>
                </c:pt>
                <c:pt idx="46809">
                  <c:v>-94.430700000000002</c:v>
                </c:pt>
                <c:pt idx="46810">
                  <c:v>-94.438599999999994</c:v>
                </c:pt>
                <c:pt idx="46811">
                  <c:v>-94.447000000000003</c:v>
                </c:pt>
                <c:pt idx="46812">
                  <c:v>-94.455699999999993</c:v>
                </c:pt>
                <c:pt idx="46813">
                  <c:v>-94.464699999999993</c:v>
                </c:pt>
                <c:pt idx="46814">
                  <c:v>-94.474000000000004</c:v>
                </c:pt>
                <c:pt idx="46815">
                  <c:v>-94.483599999999996</c:v>
                </c:pt>
                <c:pt idx="46816">
                  <c:v>-94.493399999999994</c:v>
                </c:pt>
                <c:pt idx="46817">
                  <c:v>-94.503399999999999</c:v>
                </c:pt>
                <c:pt idx="46818">
                  <c:v>-94.513499999999993</c:v>
                </c:pt>
                <c:pt idx="46819">
                  <c:v>-94.523600000000002</c:v>
                </c:pt>
                <c:pt idx="46820">
                  <c:v>-94.533799999999999</c:v>
                </c:pt>
                <c:pt idx="46821">
                  <c:v>-94.543999999999997</c:v>
                </c:pt>
                <c:pt idx="46822">
                  <c:v>-85.308800000000005</c:v>
                </c:pt>
                <c:pt idx="46823">
                  <c:v>-49.966200000000001</c:v>
                </c:pt>
                <c:pt idx="46824">
                  <c:v>14.9274</c:v>
                </c:pt>
                <c:pt idx="46825">
                  <c:v>118.592</c:v>
                </c:pt>
                <c:pt idx="46826">
                  <c:v>225.196</c:v>
                </c:pt>
                <c:pt idx="46827">
                  <c:v>225.26300000000001</c:v>
                </c:pt>
                <c:pt idx="46828">
                  <c:v>225.31899999999999</c:v>
                </c:pt>
                <c:pt idx="46829">
                  <c:v>225.36500000000001</c:v>
                </c:pt>
                <c:pt idx="46830">
                  <c:v>225.404</c:v>
                </c:pt>
                <c:pt idx="46831">
                  <c:v>225.435</c:v>
                </c:pt>
                <c:pt idx="46832">
                  <c:v>225.46</c:v>
                </c:pt>
                <c:pt idx="46833">
                  <c:v>225.48</c:v>
                </c:pt>
                <c:pt idx="46834">
                  <c:v>225.495</c:v>
                </c:pt>
                <c:pt idx="46835">
                  <c:v>225.505</c:v>
                </c:pt>
                <c:pt idx="46836">
                  <c:v>225.512</c:v>
                </c:pt>
                <c:pt idx="46837">
                  <c:v>225.51499999999999</c:v>
                </c:pt>
                <c:pt idx="46838">
                  <c:v>225.51499999999999</c:v>
                </c:pt>
                <c:pt idx="46839">
                  <c:v>225.512</c:v>
                </c:pt>
                <c:pt idx="46840">
                  <c:v>225.50700000000001</c:v>
                </c:pt>
                <c:pt idx="46841">
                  <c:v>225.499</c:v>
                </c:pt>
                <c:pt idx="46842">
                  <c:v>225.49</c:v>
                </c:pt>
                <c:pt idx="46843">
                  <c:v>225.47900000000001</c:v>
                </c:pt>
                <c:pt idx="46844">
                  <c:v>225.46600000000001</c:v>
                </c:pt>
                <c:pt idx="46845">
                  <c:v>225.45099999999999</c:v>
                </c:pt>
                <c:pt idx="46846">
                  <c:v>225.43600000000001</c:v>
                </c:pt>
                <c:pt idx="46847">
                  <c:v>225.41900000000001</c:v>
                </c:pt>
                <c:pt idx="46848">
                  <c:v>225.40100000000001</c:v>
                </c:pt>
                <c:pt idx="46849">
                  <c:v>225.38200000000001</c:v>
                </c:pt>
                <c:pt idx="46850">
                  <c:v>225.363</c:v>
                </c:pt>
                <c:pt idx="46851">
                  <c:v>225.34299999999999</c:v>
                </c:pt>
                <c:pt idx="46852">
                  <c:v>225.322</c:v>
                </c:pt>
                <c:pt idx="46853">
                  <c:v>225.30099999999999</c:v>
                </c:pt>
                <c:pt idx="46854">
                  <c:v>225.279</c:v>
                </c:pt>
                <c:pt idx="46855">
                  <c:v>225.25700000000001</c:v>
                </c:pt>
                <c:pt idx="46856">
                  <c:v>225.23500000000001</c:v>
                </c:pt>
                <c:pt idx="46857">
                  <c:v>225.21299999999999</c:v>
                </c:pt>
                <c:pt idx="46858">
                  <c:v>225.19</c:v>
                </c:pt>
                <c:pt idx="46859">
                  <c:v>225.16800000000001</c:v>
                </c:pt>
                <c:pt idx="46860">
                  <c:v>225.14500000000001</c:v>
                </c:pt>
                <c:pt idx="46861">
                  <c:v>225.12299999999999</c:v>
                </c:pt>
                <c:pt idx="46862">
                  <c:v>225.101</c:v>
                </c:pt>
                <c:pt idx="46863">
                  <c:v>225.078</c:v>
                </c:pt>
                <c:pt idx="46864">
                  <c:v>225.05600000000001</c:v>
                </c:pt>
                <c:pt idx="46865">
                  <c:v>191.93299999999999</c:v>
                </c:pt>
                <c:pt idx="46866">
                  <c:v>127.959</c:v>
                </c:pt>
                <c:pt idx="46867">
                  <c:v>35.538800000000002</c:v>
                </c:pt>
                <c:pt idx="46868">
                  <c:v>-84.193799999999996</c:v>
                </c:pt>
                <c:pt idx="46869">
                  <c:v>-94.474299999999999</c:v>
                </c:pt>
                <c:pt idx="46870">
                  <c:v>-94.450199999999995</c:v>
                </c:pt>
                <c:pt idx="46871">
                  <c:v>-94.429900000000004</c:v>
                </c:pt>
                <c:pt idx="46872">
                  <c:v>-94.412999999999997</c:v>
                </c:pt>
                <c:pt idx="46873">
                  <c:v>-94.398899999999998</c:v>
                </c:pt>
                <c:pt idx="46874">
                  <c:v>-94.387299999999996</c:v>
                </c:pt>
                <c:pt idx="46875">
                  <c:v>-94.377799999999993</c:v>
                </c:pt>
                <c:pt idx="46876">
                  <c:v>-94.370099999999994</c:v>
                </c:pt>
                <c:pt idx="46877">
                  <c:v>-94.364000000000004</c:v>
                </c:pt>
                <c:pt idx="46878">
                  <c:v>-94.359300000000005</c:v>
                </c:pt>
                <c:pt idx="46879">
                  <c:v>-94.355900000000005</c:v>
                </c:pt>
                <c:pt idx="46880">
                  <c:v>-94.3536</c:v>
                </c:pt>
                <c:pt idx="46881">
                  <c:v>-94.352199999999996</c:v>
                </c:pt>
                <c:pt idx="46882">
                  <c:v>-94.351799999999997</c:v>
                </c:pt>
                <c:pt idx="46883">
                  <c:v>-94.352199999999996</c:v>
                </c:pt>
                <c:pt idx="46884">
                  <c:v>-94.353399999999993</c:v>
                </c:pt>
                <c:pt idx="46885">
                  <c:v>-94.355199999999996</c:v>
                </c:pt>
                <c:pt idx="46886">
                  <c:v>-94.357699999999994</c:v>
                </c:pt>
                <c:pt idx="46887">
                  <c:v>-94.360900000000001</c:v>
                </c:pt>
                <c:pt idx="46888">
                  <c:v>-94.364599999999996</c:v>
                </c:pt>
                <c:pt idx="46889">
                  <c:v>-94.368899999999996</c:v>
                </c:pt>
                <c:pt idx="46890">
                  <c:v>-94.373699999999999</c:v>
                </c:pt>
                <c:pt idx="46891">
                  <c:v>-94.379000000000005</c:v>
                </c:pt>
                <c:pt idx="46892">
                  <c:v>-94.384799999999998</c:v>
                </c:pt>
                <c:pt idx="46893">
                  <c:v>-94.391099999999994</c:v>
                </c:pt>
                <c:pt idx="46894">
                  <c:v>-94.397900000000007</c:v>
                </c:pt>
                <c:pt idx="46895">
                  <c:v>-94.405000000000001</c:v>
                </c:pt>
                <c:pt idx="46896">
                  <c:v>-94.412599999999998</c:v>
                </c:pt>
                <c:pt idx="46897">
                  <c:v>-94.420599999999993</c:v>
                </c:pt>
                <c:pt idx="46898">
                  <c:v>-94.428899999999999</c:v>
                </c:pt>
                <c:pt idx="46899">
                  <c:v>-94.4375</c:v>
                </c:pt>
                <c:pt idx="46900">
                  <c:v>-94.446299999999994</c:v>
                </c:pt>
                <c:pt idx="46901">
                  <c:v>-94.455399999999997</c:v>
                </c:pt>
                <c:pt idx="46902">
                  <c:v>-94.464699999999993</c:v>
                </c:pt>
                <c:pt idx="46903">
                  <c:v>-94.474199999999996</c:v>
                </c:pt>
                <c:pt idx="46904">
                  <c:v>-94.483699999999999</c:v>
                </c:pt>
                <c:pt idx="46905">
                  <c:v>-93.890299999999996</c:v>
                </c:pt>
                <c:pt idx="46906">
                  <c:v>-67.927899999999994</c:v>
                </c:pt>
                <c:pt idx="46907">
                  <c:v>-14.3817</c:v>
                </c:pt>
                <c:pt idx="46908">
                  <c:v>73.563000000000002</c:v>
                </c:pt>
                <c:pt idx="46909">
                  <c:v>211.85499999999999</c:v>
                </c:pt>
                <c:pt idx="46910">
                  <c:v>225.10300000000001</c:v>
                </c:pt>
                <c:pt idx="46911">
                  <c:v>225.16300000000001</c:v>
                </c:pt>
                <c:pt idx="46912">
                  <c:v>225.21299999999999</c:v>
                </c:pt>
                <c:pt idx="46913">
                  <c:v>225.255</c:v>
                </c:pt>
                <c:pt idx="46914">
                  <c:v>225.29</c:v>
                </c:pt>
                <c:pt idx="46915">
                  <c:v>225.31899999999999</c:v>
                </c:pt>
                <c:pt idx="46916">
                  <c:v>225.34200000000001</c:v>
                </c:pt>
                <c:pt idx="46917">
                  <c:v>225.36</c:v>
                </c:pt>
                <c:pt idx="46918">
                  <c:v>225.374</c:v>
                </c:pt>
                <c:pt idx="46919">
                  <c:v>225.38399999999999</c:v>
                </c:pt>
                <c:pt idx="46920">
                  <c:v>225.39099999999999</c:v>
                </c:pt>
                <c:pt idx="46921">
                  <c:v>225.39400000000001</c:v>
                </c:pt>
                <c:pt idx="46922">
                  <c:v>225.39500000000001</c:v>
                </c:pt>
                <c:pt idx="46923">
                  <c:v>225.393</c:v>
                </c:pt>
                <c:pt idx="46924">
                  <c:v>225.38900000000001</c:v>
                </c:pt>
                <c:pt idx="46925">
                  <c:v>225.38200000000001</c:v>
                </c:pt>
                <c:pt idx="46926">
                  <c:v>225.374</c:v>
                </c:pt>
                <c:pt idx="46927">
                  <c:v>225.364</c:v>
                </c:pt>
                <c:pt idx="46928">
                  <c:v>225.35300000000001</c:v>
                </c:pt>
                <c:pt idx="46929">
                  <c:v>225.34</c:v>
                </c:pt>
                <c:pt idx="46930">
                  <c:v>225.32599999999999</c:v>
                </c:pt>
                <c:pt idx="46931">
                  <c:v>225.31100000000001</c:v>
                </c:pt>
                <c:pt idx="46932">
                  <c:v>225.29499999999999</c:v>
                </c:pt>
                <c:pt idx="46933">
                  <c:v>225.27799999999999</c:v>
                </c:pt>
                <c:pt idx="46934">
                  <c:v>225.26</c:v>
                </c:pt>
                <c:pt idx="46935">
                  <c:v>225.24199999999999</c:v>
                </c:pt>
                <c:pt idx="46936">
                  <c:v>225.22300000000001</c:v>
                </c:pt>
                <c:pt idx="46937">
                  <c:v>225.203</c:v>
                </c:pt>
                <c:pt idx="46938">
                  <c:v>225.18299999999999</c:v>
                </c:pt>
                <c:pt idx="46939">
                  <c:v>225.16300000000001</c:v>
                </c:pt>
                <c:pt idx="46940">
                  <c:v>225.142</c:v>
                </c:pt>
                <c:pt idx="46941">
                  <c:v>225.12200000000001</c:v>
                </c:pt>
                <c:pt idx="46942">
                  <c:v>225.101</c:v>
                </c:pt>
                <c:pt idx="46943">
                  <c:v>225.08</c:v>
                </c:pt>
                <c:pt idx="46944">
                  <c:v>225.059</c:v>
                </c:pt>
                <c:pt idx="46945">
                  <c:v>225.03800000000001</c:v>
                </c:pt>
                <c:pt idx="46946">
                  <c:v>225.017</c:v>
                </c:pt>
                <c:pt idx="46947">
                  <c:v>224.99600000000001</c:v>
                </c:pt>
                <c:pt idx="46948">
                  <c:v>224.97499999999999</c:v>
                </c:pt>
                <c:pt idx="46949">
                  <c:v>224.95500000000001</c:v>
                </c:pt>
                <c:pt idx="46950">
                  <c:v>194.83199999999999</c:v>
                </c:pt>
                <c:pt idx="46951">
                  <c:v>131.995</c:v>
                </c:pt>
                <c:pt idx="46952">
                  <c:v>39.308599999999998</c:v>
                </c:pt>
                <c:pt idx="46953">
                  <c:v>-81.606399999999994</c:v>
                </c:pt>
                <c:pt idx="46954">
                  <c:v>-94.436199999999999</c:v>
                </c:pt>
                <c:pt idx="46955">
                  <c:v>-94.412700000000001</c:v>
                </c:pt>
                <c:pt idx="46956">
                  <c:v>-94.393199999999993</c:v>
                </c:pt>
                <c:pt idx="46957">
                  <c:v>-94.376999999999995</c:v>
                </c:pt>
                <c:pt idx="46958">
                  <c:v>-94.363699999999994</c:v>
                </c:pt>
                <c:pt idx="46959">
                  <c:v>-94.352800000000002</c:v>
                </c:pt>
                <c:pt idx="46960">
                  <c:v>-94.344099999999997</c:v>
                </c:pt>
                <c:pt idx="46961">
                  <c:v>-94.337299999999999</c:v>
                </c:pt>
                <c:pt idx="46962">
                  <c:v>-94.332099999999997</c:v>
                </c:pt>
                <c:pt idx="46963">
                  <c:v>-94.328299999999999</c:v>
                </c:pt>
                <c:pt idx="46964">
                  <c:v>-94.325800000000001</c:v>
                </c:pt>
                <c:pt idx="46965">
                  <c:v>-94.3245</c:v>
                </c:pt>
                <c:pt idx="46966">
                  <c:v>-94.324100000000001</c:v>
                </c:pt>
                <c:pt idx="46967">
                  <c:v>-94.324700000000007</c:v>
                </c:pt>
                <c:pt idx="46968">
                  <c:v>-94.326099999999997</c:v>
                </c:pt>
                <c:pt idx="46969">
                  <c:v>-94.328299999999999</c:v>
                </c:pt>
                <c:pt idx="46970">
                  <c:v>-94.331199999999995</c:v>
                </c:pt>
                <c:pt idx="46971">
                  <c:v>-94.334800000000001</c:v>
                </c:pt>
                <c:pt idx="46972">
                  <c:v>-94.338999999999999</c:v>
                </c:pt>
                <c:pt idx="46973">
                  <c:v>-94.343800000000002</c:v>
                </c:pt>
                <c:pt idx="46974">
                  <c:v>-94.349199999999996</c:v>
                </c:pt>
                <c:pt idx="46975">
                  <c:v>-94.355099999999993</c:v>
                </c:pt>
                <c:pt idx="46976">
                  <c:v>-94.361599999999996</c:v>
                </c:pt>
                <c:pt idx="46977">
                  <c:v>-94.368600000000001</c:v>
                </c:pt>
                <c:pt idx="46978">
                  <c:v>-94.376000000000005</c:v>
                </c:pt>
                <c:pt idx="46979">
                  <c:v>-94.383899999999997</c:v>
                </c:pt>
                <c:pt idx="46980">
                  <c:v>-94.392200000000003</c:v>
                </c:pt>
                <c:pt idx="46981">
                  <c:v>-94.400899999999993</c:v>
                </c:pt>
                <c:pt idx="46982">
                  <c:v>-94.41</c:v>
                </c:pt>
                <c:pt idx="46983">
                  <c:v>-94.419499999999999</c:v>
                </c:pt>
                <c:pt idx="46984">
                  <c:v>-94.429199999999994</c:v>
                </c:pt>
                <c:pt idx="46985">
                  <c:v>-94.4392</c:v>
                </c:pt>
                <c:pt idx="46986">
                  <c:v>-94.4495</c:v>
                </c:pt>
                <c:pt idx="46987">
                  <c:v>-94.459900000000005</c:v>
                </c:pt>
                <c:pt idx="46988">
                  <c:v>-94.470500000000001</c:v>
                </c:pt>
                <c:pt idx="46989">
                  <c:v>-94.481099999999998</c:v>
                </c:pt>
                <c:pt idx="46990">
                  <c:v>-94.491900000000001</c:v>
                </c:pt>
                <c:pt idx="46991">
                  <c:v>-94.502600000000001</c:v>
                </c:pt>
                <c:pt idx="46992">
                  <c:v>-79.549800000000005</c:v>
                </c:pt>
                <c:pt idx="46993">
                  <c:v>-39.269399999999997</c:v>
                </c:pt>
                <c:pt idx="46994">
                  <c:v>30.550699999999999</c:v>
                </c:pt>
                <c:pt idx="46995">
                  <c:v>140.44499999999999</c:v>
                </c:pt>
                <c:pt idx="46996">
                  <c:v>225.113</c:v>
                </c:pt>
                <c:pt idx="46997">
                  <c:v>225.18</c:v>
                </c:pt>
                <c:pt idx="46998">
                  <c:v>225.23599999999999</c:v>
                </c:pt>
                <c:pt idx="46999">
                  <c:v>225.28299999999999</c:v>
                </c:pt>
                <c:pt idx="47000">
                  <c:v>225.322</c:v>
                </c:pt>
                <c:pt idx="47001">
                  <c:v>225.35499999999999</c:v>
                </c:pt>
                <c:pt idx="47002">
                  <c:v>225.381</c:v>
                </c:pt>
                <c:pt idx="47003">
                  <c:v>225.40199999999999</c:v>
                </c:pt>
                <c:pt idx="47004">
                  <c:v>225.41900000000001</c:v>
                </c:pt>
                <c:pt idx="47005">
                  <c:v>225.43100000000001</c:v>
                </c:pt>
                <c:pt idx="47006">
                  <c:v>225.44</c:v>
                </c:pt>
                <c:pt idx="47007">
                  <c:v>225.44499999999999</c:v>
                </c:pt>
                <c:pt idx="47008">
                  <c:v>225.447</c:v>
                </c:pt>
                <c:pt idx="47009">
                  <c:v>225.447</c:v>
                </c:pt>
                <c:pt idx="47010">
                  <c:v>225.44399999999999</c:v>
                </c:pt>
                <c:pt idx="47011">
                  <c:v>225.43899999999999</c:v>
                </c:pt>
                <c:pt idx="47012">
                  <c:v>225.43199999999999</c:v>
                </c:pt>
                <c:pt idx="47013">
                  <c:v>225.423</c:v>
                </c:pt>
                <c:pt idx="47014">
                  <c:v>225.41300000000001</c:v>
                </c:pt>
                <c:pt idx="47015">
                  <c:v>225.40199999999999</c:v>
                </c:pt>
                <c:pt idx="47016">
                  <c:v>225.38900000000001</c:v>
                </c:pt>
                <c:pt idx="47017">
                  <c:v>225.375</c:v>
                </c:pt>
                <c:pt idx="47018">
                  <c:v>225.36</c:v>
                </c:pt>
                <c:pt idx="47019">
                  <c:v>225.34399999999999</c:v>
                </c:pt>
                <c:pt idx="47020">
                  <c:v>225.328</c:v>
                </c:pt>
                <c:pt idx="47021">
                  <c:v>225.31100000000001</c:v>
                </c:pt>
                <c:pt idx="47022">
                  <c:v>225.29300000000001</c:v>
                </c:pt>
                <c:pt idx="47023">
                  <c:v>225.27500000000001</c:v>
                </c:pt>
                <c:pt idx="47024">
                  <c:v>225.256</c:v>
                </c:pt>
                <c:pt idx="47025">
                  <c:v>225.23699999999999</c:v>
                </c:pt>
                <c:pt idx="47026">
                  <c:v>225.21799999999999</c:v>
                </c:pt>
                <c:pt idx="47027">
                  <c:v>225.19900000000001</c:v>
                </c:pt>
                <c:pt idx="47028">
                  <c:v>225.179</c:v>
                </c:pt>
                <c:pt idx="47029">
                  <c:v>225.16</c:v>
                </c:pt>
                <c:pt idx="47030">
                  <c:v>225.14</c:v>
                </c:pt>
                <c:pt idx="47031">
                  <c:v>225.12</c:v>
                </c:pt>
                <c:pt idx="47032">
                  <c:v>225.101</c:v>
                </c:pt>
                <c:pt idx="47033">
                  <c:v>208.709</c:v>
                </c:pt>
                <c:pt idx="47034">
                  <c:v>158.15700000000001</c:v>
                </c:pt>
                <c:pt idx="47035">
                  <c:v>76.399900000000002</c:v>
                </c:pt>
                <c:pt idx="47036">
                  <c:v>-34.683999999999997</c:v>
                </c:pt>
                <c:pt idx="47037">
                  <c:v>-94.505499999999998</c:v>
                </c:pt>
                <c:pt idx="47038">
                  <c:v>-94.480199999999996</c:v>
                </c:pt>
                <c:pt idx="47039">
                  <c:v>-94.459000000000003</c:v>
                </c:pt>
                <c:pt idx="47040">
                  <c:v>-94.441400000000002</c:v>
                </c:pt>
                <c:pt idx="47041">
                  <c:v>-94.426699999999997</c:v>
                </c:pt>
                <c:pt idx="47042">
                  <c:v>-94.414500000000004</c:v>
                </c:pt>
                <c:pt idx="47043">
                  <c:v>-94.404600000000002</c:v>
                </c:pt>
                <c:pt idx="47044">
                  <c:v>-94.396500000000003</c:v>
                </c:pt>
                <c:pt idx="47045">
                  <c:v>-94.390100000000004</c:v>
                </c:pt>
                <c:pt idx="47046">
                  <c:v>-94.385099999999994</c:v>
                </c:pt>
                <c:pt idx="47047">
                  <c:v>-94.381500000000003</c:v>
                </c:pt>
                <c:pt idx="47048">
                  <c:v>-94.378900000000002</c:v>
                </c:pt>
                <c:pt idx="47049">
                  <c:v>-94.377300000000005</c:v>
                </c:pt>
                <c:pt idx="47050">
                  <c:v>-94.376499999999993</c:v>
                </c:pt>
                <c:pt idx="47051">
                  <c:v>-94.3767</c:v>
                </c:pt>
                <c:pt idx="47052">
                  <c:v>-94.377499999999998</c:v>
                </c:pt>
                <c:pt idx="47053">
                  <c:v>-94.379000000000005</c:v>
                </c:pt>
                <c:pt idx="47054">
                  <c:v>-94.381200000000007</c:v>
                </c:pt>
                <c:pt idx="47055">
                  <c:v>-94.384</c:v>
                </c:pt>
                <c:pt idx="47056">
                  <c:v>-94.387299999999996</c:v>
                </c:pt>
                <c:pt idx="47057">
                  <c:v>-94.391199999999998</c:v>
                </c:pt>
                <c:pt idx="47058">
                  <c:v>-94.395700000000005</c:v>
                </c:pt>
                <c:pt idx="47059">
                  <c:v>-94.400599999999997</c:v>
                </c:pt>
                <c:pt idx="47060">
                  <c:v>-94.406099999999995</c:v>
                </c:pt>
                <c:pt idx="47061">
                  <c:v>-94.412000000000006</c:v>
                </c:pt>
                <c:pt idx="47062">
                  <c:v>-94.418400000000005</c:v>
                </c:pt>
                <c:pt idx="47063">
                  <c:v>-94.425299999999993</c:v>
                </c:pt>
                <c:pt idx="47064">
                  <c:v>-94.432699999999997</c:v>
                </c:pt>
                <c:pt idx="47065">
                  <c:v>-94.440399999999997</c:v>
                </c:pt>
                <c:pt idx="47066">
                  <c:v>-94.448499999999996</c:v>
                </c:pt>
                <c:pt idx="47067">
                  <c:v>-94.456999999999994</c:v>
                </c:pt>
                <c:pt idx="47068">
                  <c:v>-94.465800000000002</c:v>
                </c:pt>
                <c:pt idx="47069">
                  <c:v>-94.474900000000005</c:v>
                </c:pt>
                <c:pt idx="47070">
                  <c:v>-94.484300000000005</c:v>
                </c:pt>
                <c:pt idx="47071">
                  <c:v>-94.493899999999996</c:v>
                </c:pt>
                <c:pt idx="47072">
                  <c:v>-94.503699999999995</c:v>
                </c:pt>
                <c:pt idx="47073">
                  <c:v>-94.513599999999997</c:v>
                </c:pt>
                <c:pt idx="47074">
                  <c:v>-94.523600000000002</c:v>
                </c:pt>
                <c:pt idx="47075">
                  <c:v>-94.533600000000007</c:v>
                </c:pt>
                <c:pt idx="47076">
                  <c:v>-94.543599999999998</c:v>
                </c:pt>
                <c:pt idx="47077">
                  <c:v>-77.475499999999997</c:v>
                </c:pt>
                <c:pt idx="47078">
                  <c:v>-33.583100000000002</c:v>
                </c:pt>
                <c:pt idx="47079">
                  <c:v>42.006799999999998</c:v>
                </c:pt>
                <c:pt idx="47080">
                  <c:v>161.34200000000001</c:v>
                </c:pt>
                <c:pt idx="47081">
                  <c:v>225.208</c:v>
                </c:pt>
                <c:pt idx="47082">
                  <c:v>225.27099999999999</c:v>
                </c:pt>
                <c:pt idx="47083">
                  <c:v>225.32400000000001</c:v>
                </c:pt>
                <c:pt idx="47084">
                  <c:v>225.36799999999999</c:v>
                </c:pt>
                <c:pt idx="47085">
                  <c:v>225.404</c:v>
                </c:pt>
                <c:pt idx="47086">
                  <c:v>225.43299999999999</c:v>
                </c:pt>
                <c:pt idx="47087">
                  <c:v>225.45699999999999</c:v>
                </c:pt>
                <c:pt idx="47088">
                  <c:v>225.47499999999999</c:v>
                </c:pt>
                <c:pt idx="47089">
                  <c:v>225.489</c:v>
                </c:pt>
                <c:pt idx="47090">
                  <c:v>225.49799999999999</c:v>
                </c:pt>
                <c:pt idx="47091">
                  <c:v>225.50399999999999</c:v>
                </c:pt>
                <c:pt idx="47092">
                  <c:v>225.506</c:v>
                </c:pt>
                <c:pt idx="47093">
                  <c:v>225.505</c:v>
                </c:pt>
                <c:pt idx="47094">
                  <c:v>225.50200000000001</c:v>
                </c:pt>
                <c:pt idx="47095">
                  <c:v>225.49600000000001</c:v>
                </c:pt>
                <c:pt idx="47096">
                  <c:v>225.488</c:v>
                </c:pt>
                <c:pt idx="47097">
                  <c:v>225.47800000000001</c:v>
                </c:pt>
                <c:pt idx="47098">
                  <c:v>225.46700000000001</c:v>
                </c:pt>
                <c:pt idx="47099">
                  <c:v>225.45400000000001</c:v>
                </c:pt>
                <c:pt idx="47100">
                  <c:v>225.43899999999999</c:v>
                </c:pt>
                <c:pt idx="47101">
                  <c:v>225.423</c:v>
                </c:pt>
                <c:pt idx="47102">
                  <c:v>225.40600000000001</c:v>
                </c:pt>
                <c:pt idx="47103">
                  <c:v>225.38800000000001</c:v>
                </c:pt>
                <c:pt idx="47104">
                  <c:v>225.37</c:v>
                </c:pt>
                <c:pt idx="47105">
                  <c:v>225.35</c:v>
                </c:pt>
                <c:pt idx="47106">
                  <c:v>225.33</c:v>
                </c:pt>
                <c:pt idx="47107">
                  <c:v>225.31</c:v>
                </c:pt>
                <c:pt idx="47108">
                  <c:v>225.28800000000001</c:v>
                </c:pt>
                <c:pt idx="47109">
                  <c:v>225.267</c:v>
                </c:pt>
                <c:pt idx="47110">
                  <c:v>225.245</c:v>
                </c:pt>
                <c:pt idx="47111">
                  <c:v>225.22300000000001</c:v>
                </c:pt>
                <c:pt idx="47112">
                  <c:v>225.20099999999999</c:v>
                </c:pt>
                <c:pt idx="47113">
                  <c:v>225.179</c:v>
                </c:pt>
                <c:pt idx="47114">
                  <c:v>225.15700000000001</c:v>
                </c:pt>
                <c:pt idx="47115">
                  <c:v>225.13399999999999</c:v>
                </c:pt>
                <c:pt idx="47116">
                  <c:v>225.11199999999999</c:v>
                </c:pt>
                <c:pt idx="47117">
                  <c:v>225.09</c:v>
                </c:pt>
                <c:pt idx="47118">
                  <c:v>225.06800000000001</c:v>
                </c:pt>
                <c:pt idx="47119">
                  <c:v>225.04599999999999</c:v>
                </c:pt>
                <c:pt idx="47120">
                  <c:v>191.941</c:v>
                </c:pt>
                <c:pt idx="47121">
                  <c:v>127.96599999999999</c:v>
                </c:pt>
                <c:pt idx="47122">
                  <c:v>35.552100000000003</c:v>
                </c:pt>
                <c:pt idx="47123">
                  <c:v>-84.158100000000005</c:v>
                </c:pt>
                <c:pt idx="47124">
                  <c:v>-94.470500000000001</c:v>
                </c:pt>
                <c:pt idx="47125">
                  <c:v>-94.446399999999997</c:v>
                </c:pt>
                <c:pt idx="47126">
                  <c:v>-94.426299999999998</c:v>
                </c:pt>
                <c:pt idx="47127">
                  <c:v>-94.409400000000005</c:v>
                </c:pt>
                <c:pt idx="47128">
                  <c:v>-94.395399999999995</c:v>
                </c:pt>
                <c:pt idx="47129">
                  <c:v>-94.383799999999994</c:v>
                </c:pt>
                <c:pt idx="47130">
                  <c:v>-94.374300000000005</c:v>
                </c:pt>
                <c:pt idx="47131">
                  <c:v>-94.366600000000005</c:v>
                </c:pt>
                <c:pt idx="47132">
                  <c:v>-94.360500000000002</c:v>
                </c:pt>
                <c:pt idx="47133">
                  <c:v>-94.355800000000002</c:v>
                </c:pt>
                <c:pt idx="47134">
                  <c:v>-94.352400000000003</c:v>
                </c:pt>
                <c:pt idx="47135">
                  <c:v>-94.35</c:v>
                </c:pt>
                <c:pt idx="47136">
                  <c:v>-94.348699999999994</c:v>
                </c:pt>
                <c:pt idx="47137">
                  <c:v>-94.348200000000006</c:v>
                </c:pt>
                <c:pt idx="47138">
                  <c:v>-94.348600000000005</c:v>
                </c:pt>
                <c:pt idx="47139">
                  <c:v>-94.349699999999999</c:v>
                </c:pt>
                <c:pt idx="47140">
                  <c:v>-94.351500000000001</c:v>
                </c:pt>
                <c:pt idx="47141">
                  <c:v>-94.353999999999999</c:v>
                </c:pt>
                <c:pt idx="47142">
                  <c:v>-94.356999999999999</c:v>
                </c:pt>
                <c:pt idx="47143">
                  <c:v>-94.360699999999994</c:v>
                </c:pt>
                <c:pt idx="47144">
                  <c:v>-94.364900000000006</c:v>
                </c:pt>
                <c:pt idx="47145">
                  <c:v>-94.369699999999995</c:v>
                </c:pt>
                <c:pt idx="47146">
                  <c:v>-94.375</c:v>
                </c:pt>
                <c:pt idx="47147">
                  <c:v>-94.380799999999994</c:v>
                </c:pt>
                <c:pt idx="47148">
                  <c:v>-94.387</c:v>
                </c:pt>
                <c:pt idx="47149">
                  <c:v>-94.393799999999999</c:v>
                </c:pt>
                <c:pt idx="47150">
                  <c:v>-94.400899999999993</c:v>
                </c:pt>
                <c:pt idx="47151">
                  <c:v>-94.408500000000004</c:v>
                </c:pt>
                <c:pt idx="47152">
                  <c:v>-94.416399999999996</c:v>
                </c:pt>
                <c:pt idx="47153">
                  <c:v>-94.424700000000001</c:v>
                </c:pt>
                <c:pt idx="47154">
                  <c:v>-94.433300000000003</c:v>
                </c:pt>
                <c:pt idx="47155">
                  <c:v>-94.4422</c:v>
                </c:pt>
                <c:pt idx="47156">
                  <c:v>-94.451300000000003</c:v>
                </c:pt>
                <c:pt idx="47157">
                  <c:v>-94.460599999999999</c:v>
                </c:pt>
                <c:pt idx="47158">
                  <c:v>-94.470100000000002</c:v>
                </c:pt>
                <c:pt idx="47159">
                  <c:v>-94.479699999999994</c:v>
                </c:pt>
                <c:pt idx="47160">
                  <c:v>-90.325199999999995</c:v>
                </c:pt>
                <c:pt idx="47161">
                  <c:v>-60.706000000000003</c:v>
                </c:pt>
                <c:pt idx="47162">
                  <c:v>-2.8516699999999999</c:v>
                </c:pt>
                <c:pt idx="47163">
                  <c:v>91.0505</c:v>
                </c:pt>
                <c:pt idx="47164">
                  <c:v>225.03200000000001</c:v>
                </c:pt>
                <c:pt idx="47165">
                  <c:v>225.101</c:v>
                </c:pt>
                <c:pt idx="47166">
                  <c:v>225.15899999999999</c:v>
                </c:pt>
                <c:pt idx="47167">
                  <c:v>225.208</c:v>
                </c:pt>
                <c:pt idx="47168">
                  <c:v>225.249</c:v>
                </c:pt>
                <c:pt idx="47169">
                  <c:v>225.28299999999999</c:v>
                </c:pt>
                <c:pt idx="47170">
                  <c:v>225.31100000000001</c:v>
                </c:pt>
                <c:pt idx="47171">
                  <c:v>225.334</c:v>
                </c:pt>
                <c:pt idx="47172">
                  <c:v>225.351</c:v>
                </c:pt>
                <c:pt idx="47173">
                  <c:v>225.36500000000001</c:v>
                </c:pt>
                <c:pt idx="47174">
                  <c:v>225.375</c:v>
                </c:pt>
                <c:pt idx="47175">
                  <c:v>225.381</c:v>
                </c:pt>
                <c:pt idx="47176">
                  <c:v>225.38399999999999</c:v>
                </c:pt>
                <c:pt idx="47177">
                  <c:v>225.38499999999999</c:v>
                </c:pt>
                <c:pt idx="47178">
                  <c:v>225.38300000000001</c:v>
                </c:pt>
                <c:pt idx="47179">
                  <c:v>225.37899999999999</c:v>
                </c:pt>
                <c:pt idx="47180">
                  <c:v>225.37299999999999</c:v>
                </c:pt>
                <c:pt idx="47181">
                  <c:v>225.36500000000001</c:v>
                </c:pt>
                <c:pt idx="47182">
                  <c:v>225.35599999999999</c:v>
                </c:pt>
                <c:pt idx="47183">
                  <c:v>225.345</c:v>
                </c:pt>
                <c:pt idx="47184">
                  <c:v>225.33199999999999</c:v>
                </c:pt>
                <c:pt idx="47185">
                  <c:v>225.31899999999999</c:v>
                </c:pt>
                <c:pt idx="47186">
                  <c:v>225.304</c:v>
                </c:pt>
                <c:pt idx="47187">
                  <c:v>225.28800000000001</c:v>
                </c:pt>
                <c:pt idx="47188">
                  <c:v>225.27199999999999</c:v>
                </c:pt>
                <c:pt idx="47189">
                  <c:v>225.25399999999999</c:v>
                </c:pt>
                <c:pt idx="47190">
                  <c:v>225.23699999999999</c:v>
                </c:pt>
                <c:pt idx="47191">
                  <c:v>225.21799999999999</c:v>
                </c:pt>
                <c:pt idx="47192">
                  <c:v>225.19900000000001</c:v>
                </c:pt>
                <c:pt idx="47193">
                  <c:v>225.18</c:v>
                </c:pt>
                <c:pt idx="47194">
                  <c:v>225.16</c:v>
                </c:pt>
                <c:pt idx="47195">
                  <c:v>225.14</c:v>
                </c:pt>
                <c:pt idx="47196">
                  <c:v>225.12</c:v>
                </c:pt>
                <c:pt idx="47197">
                  <c:v>225.09899999999999</c:v>
                </c:pt>
                <c:pt idx="47198">
                  <c:v>225.07900000000001</c:v>
                </c:pt>
                <c:pt idx="47199">
                  <c:v>225.05799999999999</c:v>
                </c:pt>
                <c:pt idx="47200">
                  <c:v>225.03800000000001</c:v>
                </c:pt>
                <c:pt idx="47201">
                  <c:v>225.018</c:v>
                </c:pt>
                <c:pt idx="47202">
                  <c:v>224.99700000000001</c:v>
                </c:pt>
                <c:pt idx="47203">
                  <c:v>224.977</c:v>
                </c:pt>
                <c:pt idx="47204">
                  <c:v>219.46700000000001</c:v>
                </c:pt>
                <c:pt idx="47205">
                  <c:v>178.536</c:v>
                </c:pt>
                <c:pt idx="47206">
                  <c:v>105.715</c:v>
                </c:pt>
                <c:pt idx="47207">
                  <c:v>3.47953</c:v>
                </c:pt>
                <c:pt idx="47208">
                  <c:v>-94.459400000000002</c:v>
                </c:pt>
                <c:pt idx="47209">
                  <c:v>-94.432900000000004</c:v>
                </c:pt>
                <c:pt idx="47210">
                  <c:v>-94.410700000000006</c:v>
                </c:pt>
                <c:pt idx="47211">
                  <c:v>-94.392300000000006</c:v>
                </c:pt>
                <c:pt idx="47212">
                  <c:v>-94.376999999999995</c:v>
                </c:pt>
                <c:pt idx="47213">
                  <c:v>-94.364400000000003</c:v>
                </c:pt>
                <c:pt idx="47214">
                  <c:v>-94.354200000000006</c:v>
                </c:pt>
                <c:pt idx="47215">
                  <c:v>-94.346100000000007</c:v>
                </c:pt>
                <c:pt idx="47216">
                  <c:v>-94.339699999999993</c:v>
                </c:pt>
                <c:pt idx="47217">
                  <c:v>-94.334900000000005</c:v>
                </c:pt>
                <c:pt idx="47218">
                  <c:v>-94.331400000000002</c:v>
                </c:pt>
                <c:pt idx="47219">
                  <c:v>-94.3292</c:v>
                </c:pt>
                <c:pt idx="47220">
                  <c:v>-94.328100000000006</c:v>
                </c:pt>
                <c:pt idx="47221">
                  <c:v>-94.3279</c:v>
                </c:pt>
                <c:pt idx="47222">
                  <c:v>-94.328599999999994</c:v>
                </c:pt>
                <c:pt idx="47223">
                  <c:v>-94.330100000000002</c:v>
                </c:pt>
                <c:pt idx="47224">
                  <c:v>-94.332400000000007</c:v>
                </c:pt>
                <c:pt idx="47225">
                  <c:v>-94.335400000000007</c:v>
                </c:pt>
                <c:pt idx="47226">
                  <c:v>-94.338999999999999</c:v>
                </c:pt>
                <c:pt idx="47227">
                  <c:v>-94.343299999999999</c:v>
                </c:pt>
                <c:pt idx="47228">
                  <c:v>-94.348200000000006</c:v>
                </c:pt>
                <c:pt idx="47229">
                  <c:v>-94.3536</c:v>
                </c:pt>
                <c:pt idx="47230">
                  <c:v>-94.3596</c:v>
                </c:pt>
                <c:pt idx="47231">
                  <c:v>-94.366100000000003</c:v>
                </c:pt>
                <c:pt idx="47232">
                  <c:v>-94.373099999999994</c:v>
                </c:pt>
                <c:pt idx="47233">
                  <c:v>-94.380600000000001</c:v>
                </c:pt>
                <c:pt idx="47234">
                  <c:v>-94.388499999999993</c:v>
                </c:pt>
                <c:pt idx="47235">
                  <c:v>-94.396900000000002</c:v>
                </c:pt>
                <c:pt idx="47236">
                  <c:v>-94.405699999999996</c:v>
                </c:pt>
                <c:pt idx="47237">
                  <c:v>-94.4148</c:v>
                </c:pt>
                <c:pt idx="47238">
                  <c:v>-94.424300000000002</c:v>
                </c:pt>
                <c:pt idx="47239">
                  <c:v>-94.434100000000001</c:v>
                </c:pt>
                <c:pt idx="47240">
                  <c:v>-94.444199999999995</c:v>
                </c:pt>
                <c:pt idx="47241">
                  <c:v>-94.454499999999996</c:v>
                </c:pt>
                <c:pt idx="47242">
                  <c:v>-94.465000000000003</c:v>
                </c:pt>
                <c:pt idx="47243">
                  <c:v>-94.4756</c:v>
                </c:pt>
                <c:pt idx="47244">
                  <c:v>-94.4863</c:v>
                </c:pt>
                <c:pt idx="47245">
                  <c:v>-94.497</c:v>
                </c:pt>
                <c:pt idx="47246">
                  <c:v>-94.507800000000003</c:v>
                </c:pt>
                <c:pt idx="47247">
                  <c:v>-79.690700000000007</c:v>
                </c:pt>
                <c:pt idx="47248">
                  <c:v>-39.521599999999999</c:v>
                </c:pt>
                <c:pt idx="47249">
                  <c:v>30.172499999999999</c:v>
                </c:pt>
                <c:pt idx="47250">
                  <c:v>139.86199999999999</c:v>
                </c:pt>
                <c:pt idx="47251">
                  <c:v>225.125</c:v>
                </c:pt>
                <c:pt idx="47252">
                  <c:v>225.19200000000001</c:v>
                </c:pt>
                <c:pt idx="47253">
                  <c:v>225.24799999999999</c:v>
                </c:pt>
                <c:pt idx="47254">
                  <c:v>225.29499999999999</c:v>
                </c:pt>
                <c:pt idx="47255">
                  <c:v>225.334</c:v>
                </c:pt>
                <c:pt idx="47256">
                  <c:v>225.36699999999999</c:v>
                </c:pt>
                <c:pt idx="47257">
                  <c:v>225.393</c:v>
                </c:pt>
                <c:pt idx="47258">
                  <c:v>225.41399999999999</c:v>
                </c:pt>
                <c:pt idx="47259">
                  <c:v>225.43</c:v>
                </c:pt>
                <c:pt idx="47260">
                  <c:v>225.44300000000001</c:v>
                </c:pt>
                <c:pt idx="47261">
                  <c:v>225.45099999999999</c:v>
                </c:pt>
                <c:pt idx="47262">
                  <c:v>225.45599999999999</c:v>
                </c:pt>
                <c:pt idx="47263">
                  <c:v>225.458</c:v>
                </c:pt>
                <c:pt idx="47264">
                  <c:v>225.458</c:v>
                </c:pt>
                <c:pt idx="47265">
                  <c:v>225.45500000000001</c:v>
                </c:pt>
                <c:pt idx="47266">
                  <c:v>225.45</c:v>
                </c:pt>
                <c:pt idx="47267">
                  <c:v>225.44300000000001</c:v>
                </c:pt>
                <c:pt idx="47268">
                  <c:v>225.434</c:v>
                </c:pt>
                <c:pt idx="47269">
                  <c:v>225.42400000000001</c:v>
                </c:pt>
                <c:pt idx="47270">
                  <c:v>225.41300000000001</c:v>
                </c:pt>
                <c:pt idx="47271">
                  <c:v>225.4</c:v>
                </c:pt>
                <c:pt idx="47272">
                  <c:v>225.386</c:v>
                </c:pt>
                <c:pt idx="47273">
                  <c:v>225.37100000000001</c:v>
                </c:pt>
                <c:pt idx="47274">
                  <c:v>225.35499999999999</c:v>
                </c:pt>
                <c:pt idx="47275">
                  <c:v>225.339</c:v>
                </c:pt>
                <c:pt idx="47276">
                  <c:v>225.321</c:v>
                </c:pt>
                <c:pt idx="47277">
                  <c:v>225.304</c:v>
                </c:pt>
                <c:pt idx="47278">
                  <c:v>225.285</c:v>
                </c:pt>
                <c:pt idx="47279">
                  <c:v>225.267</c:v>
                </c:pt>
                <c:pt idx="47280">
                  <c:v>225.24799999999999</c:v>
                </c:pt>
                <c:pt idx="47281">
                  <c:v>225.22900000000001</c:v>
                </c:pt>
                <c:pt idx="47282">
                  <c:v>225.209</c:v>
                </c:pt>
                <c:pt idx="47283">
                  <c:v>225.18899999999999</c:v>
                </c:pt>
                <c:pt idx="47284">
                  <c:v>225.17</c:v>
                </c:pt>
                <c:pt idx="47285">
                  <c:v>225.15</c:v>
                </c:pt>
                <c:pt idx="47286">
                  <c:v>225.13</c:v>
                </c:pt>
                <c:pt idx="47287">
                  <c:v>225.11</c:v>
                </c:pt>
                <c:pt idx="47288">
                  <c:v>204.94399999999999</c:v>
                </c:pt>
                <c:pt idx="47289">
                  <c:v>151.16499999999999</c:v>
                </c:pt>
                <c:pt idx="47290">
                  <c:v>66.603099999999998</c:v>
                </c:pt>
                <c:pt idx="47291">
                  <c:v>-47.017299999999999</c:v>
                </c:pt>
                <c:pt idx="47292">
                  <c:v>-94.506900000000002</c:v>
                </c:pt>
                <c:pt idx="47293">
                  <c:v>-94.481899999999996</c:v>
                </c:pt>
                <c:pt idx="47294">
                  <c:v>-94.460999999999999</c:v>
                </c:pt>
                <c:pt idx="47295">
                  <c:v>-94.443399999999997</c:v>
                </c:pt>
                <c:pt idx="47296">
                  <c:v>-94.428799999999995</c:v>
                </c:pt>
                <c:pt idx="47297">
                  <c:v>-94.416700000000006</c:v>
                </c:pt>
                <c:pt idx="47298">
                  <c:v>-94.406700000000001</c:v>
                </c:pt>
                <c:pt idx="47299">
                  <c:v>-94.398600000000002</c:v>
                </c:pt>
                <c:pt idx="47300">
                  <c:v>-94.392099999999999</c:v>
                </c:pt>
                <c:pt idx="47301">
                  <c:v>-94.387100000000004</c:v>
                </c:pt>
                <c:pt idx="47302">
                  <c:v>-94.383200000000002</c:v>
                </c:pt>
                <c:pt idx="47303">
                  <c:v>-94.380499999999998</c:v>
                </c:pt>
                <c:pt idx="47304">
                  <c:v>-94.378699999999995</c:v>
                </c:pt>
                <c:pt idx="47305">
                  <c:v>-94.377899999999997</c:v>
                </c:pt>
                <c:pt idx="47306">
                  <c:v>-94.377799999999993</c:v>
                </c:pt>
                <c:pt idx="47307">
                  <c:v>-94.378500000000003</c:v>
                </c:pt>
                <c:pt idx="47308">
                  <c:v>-94.379900000000006</c:v>
                </c:pt>
                <c:pt idx="47309">
                  <c:v>-94.381900000000002</c:v>
                </c:pt>
                <c:pt idx="47310">
                  <c:v>-94.384500000000003</c:v>
                </c:pt>
                <c:pt idx="47311">
                  <c:v>-94.387699999999995</c:v>
                </c:pt>
                <c:pt idx="47312">
                  <c:v>-94.391499999999994</c:v>
                </c:pt>
                <c:pt idx="47313">
                  <c:v>-94.395799999999994</c:v>
                </c:pt>
                <c:pt idx="47314">
                  <c:v>-94.400599999999997</c:v>
                </c:pt>
                <c:pt idx="47315">
                  <c:v>-94.406000000000006</c:v>
                </c:pt>
                <c:pt idx="47316">
                  <c:v>-94.411799999999999</c:v>
                </c:pt>
                <c:pt idx="47317">
                  <c:v>-94.418199999999999</c:v>
                </c:pt>
                <c:pt idx="47318">
                  <c:v>-94.424899999999994</c:v>
                </c:pt>
                <c:pt idx="47319">
                  <c:v>-94.432199999999995</c:v>
                </c:pt>
                <c:pt idx="47320">
                  <c:v>-94.439800000000005</c:v>
                </c:pt>
                <c:pt idx="47321">
                  <c:v>-94.447900000000004</c:v>
                </c:pt>
                <c:pt idx="47322">
                  <c:v>-94.456299999999999</c:v>
                </c:pt>
                <c:pt idx="47323">
                  <c:v>-94.465000000000003</c:v>
                </c:pt>
                <c:pt idx="47324">
                  <c:v>-94.474100000000007</c:v>
                </c:pt>
                <c:pt idx="47325">
                  <c:v>-94.483400000000003</c:v>
                </c:pt>
                <c:pt idx="47326">
                  <c:v>-94.492900000000006</c:v>
                </c:pt>
                <c:pt idx="47327">
                  <c:v>-94.502600000000001</c:v>
                </c:pt>
                <c:pt idx="47328">
                  <c:v>-94.512500000000003</c:v>
                </c:pt>
                <c:pt idx="47329">
                  <c:v>-94.522400000000005</c:v>
                </c:pt>
                <c:pt idx="47330">
                  <c:v>-94.532300000000006</c:v>
                </c:pt>
                <c:pt idx="47331">
                  <c:v>-94.542299999999997</c:v>
                </c:pt>
                <c:pt idx="47332">
                  <c:v>-69.448700000000002</c:v>
                </c:pt>
                <c:pt idx="47333">
                  <c:v>-16.668700000000001</c:v>
                </c:pt>
                <c:pt idx="47334">
                  <c:v>70.245500000000007</c:v>
                </c:pt>
                <c:pt idx="47335">
                  <c:v>206.63800000000001</c:v>
                </c:pt>
                <c:pt idx="47336">
                  <c:v>225.21899999999999</c:v>
                </c:pt>
                <c:pt idx="47337">
                  <c:v>225.27799999999999</c:v>
                </c:pt>
                <c:pt idx="47338">
                  <c:v>225.328</c:v>
                </c:pt>
                <c:pt idx="47339">
                  <c:v>225.37</c:v>
                </c:pt>
                <c:pt idx="47340">
                  <c:v>225.404</c:v>
                </c:pt>
                <c:pt idx="47341">
                  <c:v>225.43199999999999</c:v>
                </c:pt>
                <c:pt idx="47342">
                  <c:v>225.45400000000001</c:v>
                </c:pt>
                <c:pt idx="47343">
                  <c:v>225.471</c:v>
                </c:pt>
                <c:pt idx="47344">
                  <c:v>225.483</c:v>
                </c:pt>
                <c:pt idx="47345">
                  <c:v>225.49199999999999</c:v>
                </c:pt>
                <c:pt idx="47346">
                  <c:v>225.49700000000001</c:v>
                </c:pt>
                <c:pt idx="47347">
                  <c:v>225.499</c:v>
                </c:pt>
                <c:pt idx="47348">
                  <c:v>225.49799999999999</c:v>
                </c:pt>
                <c:pt idx="47349">
                  <c:v>225.494</c:v>
                </c:pt>
                <c:pt idx="47350">
                  <c:v>225.488</c:v>
                </c:pt>
                <c:pt idx="47351">
                  <c:v>225.48</c:v>
                </c:pt>
                <c:pt idx="47352">
                  <c:v>225.47</c:v>
                </c:pt>
                <c:pt idx="47353">
                  <c:v>225.458</c:v>
                </c:pt>
                <c:pt idx="47354">
                  <c:v>225.44499999999999</c:v>
                </c:pt>
                <c:pt idx="47355">
                  <c:v>225.43</c:v>
                </c:pt>
                <c:pt idx="47356">
                  <c:v>225.41399999999999</c:v>
                </c:pt>
                <c:pt idx="47357">
                  <c:v>225.39699999999999</c:v>
                </c:pt>
                <c:pt idx="47358">
                  <c:v>225.37899999999999</c:v>
                </c:pt>
                <c:pt idx="47359">
                  <c:v>225.36099999999999</c:v>
                </c:pt>
                <c:pt idx="47360">
                  <c:v>225.34100000000001</c:v>
                </c:pt>
                <c:pt idx="47361">
                  <c:v>225.321</c:v>
                </c:pt>
                <c:pt idx="47362">
                  <c:v>225.30099999999999</c:v>
                </c:pt>
                <c:pt idx="47363">
                  <c:v>225.28</c:v>
                </c:pt>
                <c:pt idx="47364">
                  <c:v>225.25800000000001</c:v>
                </c:pt>
                <c:pt idx="47365">
                  <c:v>225.23599999999999</c:v>
                </c:pt>
                <c:pt idx="47366">
                  <c:v>225.214</c:v>
                </c:pt>
                <c:pt idx="47367">
                  <c:v>225.19200000000001</c:v>
                </c:pt>
                <c:pt idx="47368">
                  <c:v>225.17</c:v>
                </c:pt>
                <c:pt idx="47369">
                  <c:v>225.14699999999999</c:v>
                </c:pt>
                <c:pt idx="47370">
                  <c:v>225.125</c:v>
                </c:pt>
                <c:pt idx="47371">
                  <c:v>225.102</c:v>
                </c:pt>
                <c:pt idx="47372">
                  <c:v>225.08</c:v>
                </c:pt>
                <c:pt idx="47373">
                  <c:v>225.05799999999999</c:v>
                </c:pt>
                <c:pt idx="47374">
                  <c:v>225.036</c:v>
                </c:pt>
                <c:pt idx="47375">
                  <c:v>191.22399999999999</c:v>
                </c:pt>
                <c:pt idx="47376">
                  <c:v>126.611</c:v>
                </c:pt>
                <c:pt idx="47377">
                  <c:v>33.628399999999999</c:v>
                </c:pt>
                <c:pt idx="47378">
                  <c:v>-86.584299999999999</c:v>
                </c:pt>
                <c:pt idx="47379">
                  <c:v>-94.465100000000007</c:v>
                </c:pt>
                <c:pt idx="47380">
                  <c:v>-94.441100000000006</c:v>
                </c:pt>
                <c:pt idx="47381">
                  <c:v>-94.4208</c:v>
                </c:pt>
                <c:pt idx="47382">
                  <c:v>-94.403899999999993</c:v>
                </c:pt>
                <c:pt idx="47383">
                  <c:v>-94.389799999999994</c:v>
                </c:pt>
                <c:pt idx="47384">
                  <c:v>-94.378100000000003</c:v>
                </c:pt>
                <c:pt idx="47385">
                  <c:v>-94.368600000000001</c:v>
                </c:pt>
                <c:pt idx="47386">
                  <c:v>-94.360799999999998</c:v>
                </c:pt>
                <c:pt idx="47387">
                  <c:v>-94.354699999999994</c:v>
                </c:pt>
                <c:pt idx="47388">
                  <c:v>-94.35</c:v>
                </c:pt>
                <c:pt idx="47389">
                  <c:v>-94.346500000000006</c:v>
                </c:pt>
                <c:pt idx="47390">
                  <c:v>-94.344200000000001</c:v>
                </c:pt>
                <c:pt idx="47391">
                  <c:v>-94.342799999999997</c:v>
                </c:pt>
                <c:pt idx="47392">
                  <c:v>-94.342399999999998</c:v>
                </c:pt>
                <c:pt idx="47393">
                  <c:v>-94.342799999999997</c:v>
                </c:pt>
                <c:pt idx="47394">
                  <c:v>-94.343900000000005</c:v>
                </c:pt>
                <c:pt idx="47395">
                  <c:v>-94.345799999999997</c:v>
                </c:pt>
                <c:pt idx="47396">
                  <c:v>-94.348299999999995</c:v>
                </c:pt>
                <c:pt idx="47397">
                  <c:v>-94.351399999999998</c:v>
                </c:pt>
                <c:pt idx="47398">
                  <c:v>-94.355199999999996</c:v>
                </c:pt>
                <c:pt idx="47399">
                  <c:v>-94.359499999999997</c:v>
                </c:pt>
                <c:pt idx="47400">
                  <c:v>-94.364400000000003</c:v>
                </c:pt>
                <c:pt idx="47401">
                  <c:v>-94.369799999999998</c:v>
                </c:pt>
                <c:pt idx="47402">
                  <c:v>-94.375699999999995</c:v>
                </c:pt>
                <c:pt idx="47403">
                  <c:v>-94.382000000000005</c:v>
                </c:pt>
                <c:pt idx="47404">
                  <c:v>-94.388900000000007</c:v>
                </c:pt>
                <c:pt idx="47405">
                  <c:v>-94.396199999999993</c:v>
                </c:pt>
                <c:pt idx="47406">
                  <c:v>-94.403899999999993</c:v>
                </c:pt>
                <c:pt idx="47407">
                  <c:v>-94.411900000000003</c:v>
                </c:pt>
                <c:pt idx="47408">
                  <c:v>-94.420299999999997</c:v>
                </c:pt>
                <c:pt idx="47409">
                  <c:v>-94.429100000000005</c:v>
                </c:pt>
                <c:pt idx="47410">
                  <c:v>-94.438100000000006</c:v>
                </c:pt>
                <c:pt idx="47411">
                  <c:v>-94.447299999999998</c:v>
                </c:pt>
                <c:pt idx="47412">
                  <c:v>-94.456800000000001</c:v>
                </c:pt>
                <c:pt idx="47413">
                  <c:v>-94.466399999999993</c:v>
                </c:pt>
                <c:pt idx="47414">
                  <c:v>-94.476100000000002</c:v>
                </c:pt>
                <c:pt idx="47415">
                  <c:v>-87.406499999999994</c:v>
                </c:pt>
                <c:pt idx="47416">
                  <c:v>-54.812899999999999</c:v>
                </c:pt>
                <c:pt idx="47417">
                  <c:v>6.52956</c:v>
                </c:pt>
                <c:pt idx="47418">
                  <c:v>105.26600000000001</c:v>
                </c:pt>
                <c:pt idx="47419">
                  <c:v>225.03</c:v>
                </c:pt>
                <c:pt idx="47420">
                  <c:v>225.09800000000001</c:v>
                </c:pt>
                <c:pt idx="47421">
                  <c:v>225.15600000000001</c:v>
                </c:pt>
                <c:pt idx="47422">
                  <c:v>225.20400000000001</c:v>
                </c:pt>
                <c:pt idx="47423">
                  <c:v>225.245</c:v>
                </c:pt>
                <c:pt idx="47424">
                  <c:v>225.279</c:v>
                </c:pt>
                <c:pt idx="47425">
                  <c:v>225.30699999999999</c:v>
                </c:pt>
                <c:pt idx="47426">
                  <c:v>225.32900000000001</c:v>
                </c:pt>
                <c:pt idx="47427">
                  <c:v>225.34700000000001</c:v>
                </c:pt>
                <c:pt idx="47428">
                  <c:v>225.36099999999999</c:v>
                </c:pt>
                <c:pt idx="47429">
                  <c:v>225.37100000000001</c:v>
                </c:pt>
                <c:pt idx="47430">
                  <c:v>225.37799999999999</c:v>
                </c:pt>
                <c:pt idx="47431">
                  <c:v>225.381</c:v>
                </c:pt>
                <c:pt idx="47432">
                  <c:v>225.38200000000001</c:v>
                </c:pt>
                <c:pt idx="47433">
                  <c:v>225.381</c:v>
                </c:pt>
                <c:pt idx="47434">
                  <c:v>225.37700000000001</c:v>
                </c:pt>
                <c:pt idx="47435">
                  <c:v>225.37100000000001</c:v>
                </c:pt>
                <c:pt idx="47436">
                  <c:v>225.364</c:v>
                </c:pt>
                <c:pt idx="47437">
                  <c:v>225.35499999999999</c:v>
                </c:pt>
                <c:pt idx="47438">
                  <c:v>225.34399999999999</c:v>
                </c:pt>
                <c:pt idx="47439">
                  <c:v>225.33199999999999</c:v>
                </c:pt>
                <c:pt idx="47440">
                  <c:v>225.31899999999999</c:v>
                </c:pt>
                <c:pt idx="47441">
                  <c:v>225.304</c:v>
                </c:pt>
                <c:pt idx="47442">
                  <c:v>225.28899999999999</c:v>
                </c:pt>
                <c:pt idx="47443">
                  <c:v>225.273</c:v>
                </c:pt>
                <c:pt idx="47444">
                  <c:v>225.256</c:v>
                </c:pt>
                <c:pt idx="47445">
                  <c:v>225.238</c:v>
                </c:pt>
                <c:pt idx="47446">
                  <c:v>225.22</c:v>
                </c:pt>
                <c:pt idx="47447">
                  <c:v>225.20099999999999</c:v>
                </c:pt>
                <c:pt idx="47448">
                  <c:v>225.18199999999999</c:v>
                </c:pt>
                <c:pt idx="47449">
                  <c:v>225.16300000000001</c:v>
                </c:pt>
                <c:pt idx="47450">
                  <c:v>225.143</c:v>
                </c:pt>
                <c:pt idx="47451">
                  <c:v>225.12299999999999</c:v>
                </c:pt>
                <c:pt idx="47452">
                  <c:v>225.10300000000001</c:v>
                </c:pt>
                <c:pt idx="47453">
                  <c:v>225.08199999999999</c:v>
                </c:pt>
                <c:pt idx="47454">
                  <c:v>225.06200000000001</c:v>
                </c:pt>
                <c:pt idx="47455">
                  <c:v>225.042</c:v>
                </c:pt>
                <c:pt idx="47456">
                  <c:v>225.02099999999999</c:v>
                </c:pt>
                <c:pt idx="47457">
                  <c:v>225.001</c:v>
                </c:pt>
                <c:pt idx="47458">
                  <c:v>224.98099999999999</c:v>
                </c:pt>
                <c:pt idx="47459">
                  <c:v>207.71199999999999</c:v>
                </c:pt>
                <c:pt idx="47460">
                  <c:v>155.95400000000001</c:v>
                </c:pt>
                <c:pt idx="47461">
                  <c:v>72.921400000000006</c:v>
                </c:pt>
                <c:pt idx="47462">
                  <c:v>-39.346899999999998</c:v>
                </c:pt>
                <c:pt idx="47463">
                  <c:v>-94.453999999999994</c:v>
                </c:pt>
                <c:pt idx="47464">
                  <c:v>-94.429000000000002</c:v>
                </c:pt>
                <c:pt idx="47465">
                  <c:v>-94.408100000000005</c:v>
                </c:pt>
                <c:pt idx="47466">
                  <c:v>-94.390699999999995</c:v>
                </c:pt>
                <c:pt idx="47467">
                  <c:v>-94.376300000000001</c:v>
                </c:pt>
                <c:pt idx="47468">
                  <c:v>-94.364500000000007</c:v>
                </c:pt>
                <c:pt idx="47469">
                  <c:v>-94.354900000000001</c:v>
                </c:pt>
                <c:pt idx="47470">
                  <c:v>-94.347300000000004</c:v>
                </c:pt>
                <c:pt idx="47471">
                  <c:v>-94.341399999999993</c:v>
                </c:pt>
                <c:pt idx="47472">
                  <c:v>-94.337000000000003</c:v>
                </c:pt>
                <c:pt idx="47473">
                  <c:v>-94.3339</c:v>
                </c:pt>
                <c:pt idx="47474">
                  <c:v>-94.331900000000005</c:v>
                </c:pt>
                <c:pt idx="47475">
                  <c:v>-94.331100000000006</c:v>
                </c:pt>
                <c:pt idx="47476">
                  <c:v>-94.331100000000006</c:v>
                </c:pt>
                <c:pt idx="47477">
                  <c:v>-94.331999999999994</c:v>
                </c:pt>
                <c:pt idx="47478">
                  <c:v>-94.333799999999997</c:v>
                </c:pt>
                <c:pt idx="47479">
                  <c:v>-94.336200000000005</c:v>
                </c:pt>
                <c:pt idx="47480">
                  <c:v>-94.339399999999998</c:v>
                </c:pt>
                <c:pt idx="47481">
                  <c:v>-94.343100000000007</c:v>
                </c:pt>
                <c:pt idx="47482">
                  <c:v>-94.3476</c:v>
                </c:pt>
                <c:pt idx="47483">
                  <c:v>-94.352599999999995</c:v>
                </c:pt>
                <c:pt idx="47484">
                  <c:v>-94.358099999999993</c:v>
                </c:pt>
                <c:pt idx="47485">
                  <c:v>-94.364199999999997</c:v>
                </c:pt>
                <c:pt idx="47486">
                  <c:v>-94.370800000000003</c:v>
                </c:pt>
                <c:pt idx="47487">
                  <c:v>-94.378</c:v>
                </c:pt>
                <c:pt idx="47488">
                  <c:v>-94.385599999999997</c:v>
                </c:pt>
                <c:pt idx="47489">
                  <c:v>-94.393600000000006</c:v>
                </c:pt>
                <c:pt idx="47490">
                  <c:v>-94.402100000000004</c:v>
                </c:pt>
                <c:pt idx="47491">
                  <c:v>-94.411000000000001</c:v>
                </c:pt>
                <c:pt idx="47492">
                  <c:v>-94.420299999999997</c:v>
                </c:pt>
                <c:pt idx="47493">
                  <c:v>-94.429900000000004</c:v>
                </c:pt>
                <c:pt idx="47494">
                  <c:v>-94.439800000000005</c:v>
                </c:pt>
                <c:pt idx="47495">
                  <c:v>-94.4499</c:v>
                </c:pt>
                <c:pt idx="47496">
                  <c:v>-94.460300000000004</c:v>
                </c:pt>
                <c:pt idx="47497">
                  <c:v>-94.470799999999997</c:v>
                </c:pt>
                <c:pt idx="47498">
                  <c:v>-94.481499999999997</c:v>
                </c:pt>
                <c:pt idx="47499">
                  <c:v>-94.4923</c:v>
                </c:pt>
                <c:pt idx="47500">
                  <c:v>-94.503200000000007</c:v>
                </c:pt>
                <c:pt idx="47501">
                  <c:v>-94.513999999999996</c:v>
                </c:pt>
                <c:pt idx="47502">
                  <c:v>-78.945400000000006</c:v>
                </c:pt>
                <c:pt idx="47503">
                  <c:v>-37.911000000000001</c:v>
                </c:pt>
                <c:pt idx="47504">
                  <c:v>32.886699999999998</c:v>
                </c:pt>
                <c:pt idx="47505">
                  <c:v>144.18</c:v>
                </c:pt>
                <c:pt idx="47506">
                  <c:v>225.142</c:v>
                </c:pt>
                <c:pt idx="47507">
                  <c:v>225.208</c:v>
                </c:pt>
                <c:pt idx="47508">
                  <c:v>225.26400000000001</c:v>
                </c:pt>
                <c:pt idx="47509">
                  <c:v>225.31100000000001</c:v>
                </c:pt>
                <c:pt idx="47510">
                  <c:v>225.35</c:v>
                </c:pt>
                <c:pt idx="47511">
                  <c:v>225.38200000000001</c:v>
                </c:pt>
                <c:pt idx="47512">
                  <c:v>225.40899999999999</c:v>
                </c:pt>
                <c:pt idx="47513">
                  <c:v>225.43</c:v>
                </c:pt>
                <c:pt idx="47514">
                  <c:v>225.446</c:v>
                </c:pt>
                <c:pt idx="47515">
                  <c:v>225.458</c:v>
                </c:pt>
                <c:pt idx="47516">
                  <c:v>225.46600000000001</c:v>
                </c:pt>
                <c:pt idx="47517">
                  <c:v>225.471</c:v>
                </c:pt>
                <c:pt idx="47518">
                  <c:v>225.47300000000001</c:v>
                </c:pt>
                <c:pt idx="47519">
                  <c:v>225.47200000000001</c:v>
                </c:pt>
                <c:pt idx="47520">
                  <c:v>225.46899999999999</c:v>
                </c:pt>
                <c:pt idx="47521">
                  <c:v>225.464</c:v>
                </c:pt>
                <c:pt idx="47522">
                  <c:v>225.45699999999999</c:v>
                </c:pt>
                <c:pt idx="47523">
                  <c:v>225.44800000000001</c:v>
                </c:pt>
                <c:pt idx="47524">
                  <c:v>225.43700000000001</c:v>
                </c:pt>
                <c:pt idx="47525">
                  <c:v>225.42500000000001</c:v>
                </c:pt>
                <c:pt idx="47526">
                  <c:v>225.41200000000001</c:v>
                </c:pt>
                <c:pt idx="47527">
                  <c:v>225.398</c:v>
                </c:pt>
                <c:pt idx="47528">
                  <c:v>225.38200000000001</c:v>
                </c:pt>
                <c:pt idx="47529">
                  <c:v>225.36600000000001</c:v>
                </c:pt>
                <c:pt idx="47530">
                  <c:v>225.34899999999999</c:v>
                </c:pt>
                <c:pt idx="47531">
                  <c:v>225.33199999999999</c:v>
                </c:pt>
                <c:pt idx="47532">
                  <c:v>225.31299999999999</c:v>
                </c:pt>
                <c:pt idx="47533">
                  <c:v>225.29499999999999</c:v>
                </c:pt>
                <c:pt idx="47534">
                  <c:v>225.27500000000001</c:v>
                </c:pt>
                <c:pt idx="47535">
                  <c:v>225.256</c:v>
                </c:pt>
                <c:pt idx="47536">
                  <c:v>225.23599999999999</c:v>
                </c:pt>
                <c:pt idx="47537">
                  <c:v>225.21600000000001</c:v>
                </c:pt>
                <c:pt idx="47538">
                  <c:v>225.196</c:v>
                </c:pt>
                <c:pt idx="47539">
                  <c:v>225.17500000000001</c:v>
                </c:pt>
                <c:pt idx="47540">
                  <c:v>225.155</c:v>
                </c:pt>
                <c:pt idx="47541">
                  <c:v>225.13499999999999</c:v>
                </c:pt>
                <c:pt idx="47542">
                  <c:v>225.114</c:v>
                </c:pt>
                <c:pt idx="47543">
                  <c:v>202.209</c:v>
                </c:pt>
                <c:pt idx="47544">
                  <c:v>146.155</c:v>
                </c:pt>
                <c:pt idx="47545">
                  <c:v>59.686</c:v>
                </c:pt>
                <c:pt idx="47546">
                  <c:v>-55.590899999999998</c:v>
                </c:pt>
                <c:pt idx="47547">
                  <c:v>-94.506</c:v>
                </c:pt>
                <c:pt idx="47548">
                  <c:v>-94.481099999999998</c:v>
                </c:pt>
                <c:pt idx="47549">
                  <c:v>-94.4602</c:v>
                </c:pt>
                <c:pt idx="47550">
                  <c:v>-94.442700000000002</c:v>
                </c:pt>
                <c:pt idx="47551">
                  <c:v>-94.428200000000004</c:v>
                </c:pt>
                <c:pt idx="47552">
                  <c:v>-94.415999999999997</c:v>
                </c:pt>
                <c:pt idx="47553">
                  <c:v>-94.406099999999995</c:v>
                </c:pt>
                <c:pt idx="47554">
                  <c:v>-94.397900000000007</c:v>
                </c:pt>
                <c:pt idx="47555">
                  <c:v>-94.391400000000004</c:v>
                </c:pt>
                <c:pt idx="47556">
                  <c:v>-94.386399999999995</c:v>
                </c:pt>
                <c:pt idx="47557">
                  <c:v>-94.382499999999993</c:v>
                </c:pt>
                <c:pt idx="47558">
                  <c:v>-94.379800000000003</c:v>
                </c:pt>
                <c:pt idx="47559">
                  <c:v>-94.378</c:v>
                </c:pt>
                <c:pt idx="47560">
                  <c:v>-94.377099999999999</c:v>
                </c:pt>
                <c:pt idx="47561">
                  <c:v>-94.376999999999995</c:v>
                </c:pt>
                <c:pt idx="47562">
                  <c:v>-94.377700000000004</c:v>
                </c:pt>
                <c:pt idx="47563">
                  <c:v>-94.379000000000005</c:v>
                </c:pt>
                <c:pt idx="47564">
                  <c:v>-94.381</c:v>
                </c:pt>
                <c:pt idx="47565">
                  <c:v>-94.383600000000001</c:v>
                </c:pt>
                <c:pt idx="47566">
                  <c:v>-94.386799999999994</c:v>
                </c:pt>
                <c:pt idx="47567">
                  <c:v>-94.390600000000006</c:v>
                </c:pt>
                <c:pt idx="47568">
                  <c:v>-94.394900000000007</c:v>
                </c:pt>
                <c:pt idx="47569">
                  <c:v>-94.399699999999996</c:v>
                </c:pt>
                <c:pt idx="47570">
                  <c:v>-94.405100000000004</c:v>
                </c:pt>
                <c:pt idx="47571">
                  <c:v>-94.410899999999998</c:v>
                </c:pt>
                <c:pt idx="47572">
                  <c:v>-94.417199999999994</c:v>
                </c:pt>
                <c:pt idx="47573">
                  <c:v>-94.424000000000007</c:v>
                </c:pt>
                <c:pt idx="47574">
                  <c:v>-94.431299999999993</c:v>
                </c:pt>
                <c:pt idx="47575">
                  <c:v>-94.438900000000004</c:v>
                </c:pt>
                <c:pt idx="47576">
                  <c:v>-94.447000000000003</c:v>
                </c:pt>
                <c:pt idx="47577">
                  <c:v>-94.455399999999997</c:v>
                </c:pt>
                <c:pt idx="47578">
                  <c:v>-94.464200000000005</c:v>
                </c:pt>
                <c:pt idx="47579">
                  <c:v>-94.473299999999995</c:v>
                </c:pt>
                <c:pt idx="47580">
                  <c:v>-94.482600000000005</c:v>
                </c:pt>
                <c:pt idx="47581">
                  <c:v>-94.492099999999994</c:v>
                </c:pt>
                <c:pt idx="47582">
                  <c:v>-94.501900000000006</c:v>
                </c:pt>
                <c:pt idx="47583">
                  <c:v>-94.511700000000005</c:v>
                </c:pt>
                <c:pt idx="47584">
                  <c:v>-94.521699999999996</c:v>
                </c:pt>
                <c:pt idx="47585">
                  <c:v>-94.531700000000001</c:v>
                </c:pt>
                <c:pt idx="47586">
                  <c:v>-87.4529</c:v>
                </c:pt>
                <c:pt idx="47587">
                  <c:v>-54.185899999999997</c:v>
                </c:pt>
                <c:pt idx="47588">
                  <c:v>8.4636700000000005</c:v>
                </c:pt>
                <c:pt idx="47589">
                  <c:v>109.25</c:v>
                </c:pt>
                <c:pt idx="47590">
                  <c:v>225.16300000000001</c:v>
                </c:pt>
                <c:pt idx="47591">
                  <c:v>225.23099999999999</c:v>
                </c:pt>
                <c:pt idx="47592">
                  <c:v>225.28800000000001</c:v>
                </c:pt>
                <c:pt idx="47593">
                  <c:v>225.33500000000001</c:v>
                </c:pt>
                <c:pt idx="47594">
                  <c:v>225.375</c:v>
                </c:pt>
                <c:pt idx="47595">
                  <c:v>225.40700000000001</c:v>
                </c:pt>
                <c:pt idx="47596">
                  <c:v>225.43299999999999</c:v>
                </c:pt>
                <c:pt idx="47597">
                  <c:v>225.45400000000001</c:v>
                </c:pt>
                <c:pt idx="47598">
                  <c:v>225.47</c:v>
                </c:pt>
                <c:pt idx="47599">
                  <c:v>225.48099999999999</c:v>
                </c:pt>
                <c:pt idx="47600">
                  <c:v>225.489</c:v>
                </c:pt>
                <c:pt idx="47601">
                  <c:v>225.49299999999999</c:v>
                </c:pt>
                <c:pt idx="47602">
                  <c:v>225.494</c:v>
                </c:pt>
                <c:pt idx="47603">
                  <c:v>225.49199999999999</c:v>
                </c:pt>
                <c:pt idx="47604">
                  <c:v>225.488</c:v>
                </c:pt>
                <c:pt idx="47605">
                  <c:v>225.48099999999999</c:v>
                </c:pt>
                <c:pt idx="47606">
                  <c:v>225.47300000000001</c:v>
                </c:pt>
                <c:pt idx="47607">
                  <c:v>225.46199999999999</c:v>
                </c:pt>
                <c:pt idx="47608">
                  <c:v>225.45</c:v>
                </c:pt>
                <c:pt idx="47609">
                  <c:v>225.43600000000001</c:v>
                </c:pt>
                <c:pt idx="47610">
                  <c:v>225.42099999999999</c:v>
                </c:pt>
                <c:pt idx="47611">
                  <c:v>225.405</c:v>
                </c:pt>
                <c:pt idx="47612">
                  <c:v>225.38800000000001</c:v>
                </c:pt>
                <c:pt idx="47613">
                  <c:v>225.369</c:v>
                </c:pt>
                <c:pt idx="47614">
                  <c:v>225.35</c:v>
                </c:pt>
                <c:pt idx="47615">
                  <c:v>225.33</c:v>
                </c:pt>
                <c:pt idx="47616">
                  <c:v>225.31</c:v>
                </c:pt>
                <c:pt idx="47617">
                  <c:v>225.28899999999999</c:v>
                </c:pt>
                <c:pt idx="47618">
                  <c:v>225.267</c:v>
                </c:pt>
                <c:pt idx="47619">
                  <c:v>225.245</c:v>
                </c:pt>
                <c:pt idx="47620">
                  <c:v>225.22300000000001</c:v>
                </c:pt>
                <c:pt idx="47621">
                  <c:v>225.2</c:v>
                </c:pt>
                <c:pt idx="47622">
                  <c:v>225.178</c:v>
                </c:pt>
                <c:pt idx="47623">
                  <c:v>225.155</c:v>
                </c:pt>
                <c:pt idx="47624">
                  <c:v>225.13200000000001</c:v>
                </c:pt>
                <c:pt idx="47625">
                  <c:v>225.10900000000001</c:v>
                </c:pt>
                <c:pt idx="47626">
                  <c:v>225.08699999999999</c:v>
                </c:pt>
                <c:pt idx="47627">
                  <c:v>225.06399999999999</c:v>
                </c:pt>
                <c:pt idx="47628">
                  <c:v>225.042</c:v>
                </c:pt>
                <c:pt idx="47629">
                  <c:v>224.268</c:v>
                </c:pt>
                <c:pt idx="47630">
                  <c:v>189.309</c:v>
                </c:pt>
                <c:pt idx="47631">
                  <c:v>123.596</c:v>
                </c:pt>
                <c:pt idx="47632">
                  <c:v>29.5291</c:v>
                </c:pt>
                <c:pt idx="47633">
                  <c:v>-91.648099999999999</c:v>
                </c:pt>
                <c:pt idx="47634">
                  <c:v>-94.456999999999994</c:v>
                </c:pt>
                <c:pt idx="47635">
                  <c:v>-94.433099999999996</c:v>
                </c:pt>
                <c:pt idx="47636">
                  <c:v>-94.4131</c:v>
                </c:pt>
                <c:pt idx="47637">
                  <c:v>-94.396299999999997</c:v>
                </c:pt>
                <c:pt idx="47638">
                  <c:v>-94.382400000000004</c:v>
                </c:pt>
                <c:pt idx="47639">
                  <c:v>-94.370800000000003</c:v>
                </c:pt>
                <c:pt idx="47640">
                  <c:v>-94.361400000000003</c:v>
                </c:pt>
                <c:pt idx="47641">
                  <c:v>-94.353800000000007</c:v>
                </c:pt>
                <c:pt idx="47642">
                  <c:v>-94.347800000000007</c:v>
                </c:pt>
                <c:pt idx="47643">
                  <c:v>-94.343199999999996</c:v>
                </c:pt>
                <c:pt idx="47644">
                  <c:v>-94.3399</c:v>
                </c:pt>
                <c:pt idx="47645">
                  <c:v>-94.337699999999998</c:v>
                </c:pt>
                <c:pt idx="47646">
                  <c:v>-94.336500000000001</c:v>
                </c:pt>
                <c:pt idx="47647">
                  <c:v>-94.336200000000005</c:v>
                </c:pt>
                <c:pt idx="47648">
                  <c:v>-94.336799999999997</c:v>
                </c:pt>
                <c:pt idx="47649">
                  <c:v>-94.338099999999997</c:v>
                </c:pt>
                <c:pt idx="47650">
                  <c:v>-94.340100000000007</c:v>
                </c:pt>
                <c:pt idx="47651">
                  <c:v>-94.342799999999997</c:v>
                </c:pt>
                <c:pt idx="47652">
                  <c:v>-94.346100000000007</c:v>
                </c:pt>
                <c:pt idx="47653">
                  <c:v>-94.350099999999998</c:v>
                </c:pt>
                <c:pt idx="47654">
                  <c:v>-94.354600000000005</c:v>
                </c:pt>
                <c:pt idx="47655">
                  <c:v>-94.359700000000004</c:v>
                </c:pt>
                <c:pt idx="47656">
                  <c:v>-94.365300000000005</c:v>
                </c:pt>
                <c:pt idx="47657">
                  <c:v>-94.371399999999994</c:v>
                </c:pt>
                <c:pt idx="47658">
                  <c:v>-94.378</c:v>
                </c:pt>
                <c:pt idx="47659">
                  <c:v>-94.385099999999994</c:v>
                </c:pt>
                <c:pt idx="47660">
                  <c:v>-94.392600000000002</c:v>
                </c:pt>
                <c:pt idx="47661">
                  <c:v>-94.400599999999997</c:v>
                </c:pt>
                <c:pt idx="47662">
                  <c:v>-94.408900000000003</c:v>
                </c:pt>
                <c:pt idx="47663">
                  <c:v>-94.417500000000004</c:v>
                </c:pt>
                <c:pt idx="47664">
                  <c:v>-94.426500000000004</c:v>
                </c:pt>
                <c:pt idx="47665">
                  <c:v>-94.4358</c:v>
                </c:pt>
                <c:pt idx="47666">
                  <c:v>-94.445300000000003</c:v>
                </c:pt>
                <c:pt idx="47667">
                  <c:v>-94.454999999999998</c:v>
                </c:pt>
                <c:pt idx="47668">
                  <c:v>-94.4649</c:v>
                </c:pt>
                <c:pt idx="47669">
                  <c:v>-94.474800000000002</c:v>
                </c:pt>
                <c:pt idx="47670">
                  <c:v>-85.532600000000002</c:v>
                </c:pt>
                <c:pt idx="47671">
                  <c:v>-51.076099999999997</c:v>
                </c:pt>
                <c:pt idx="47672">
                  <c:v>12.398999999999999</c:v>
                </c:pt>
                <c:pt idx="47673">
                  <c:v>114.053</c:v>
                </c:pt>
                <c:pt idx="47674">
                  <c:v>225.03200000000001</c:v>
                </c:pt>
                <c:pt idx="47675">
                  <c:v>225.101</c:v>
                </c:pt>
                <c:pt idx="47676">
                  <c:v>225.15799999999999</c:v>
                </c:pt>
                <c:pt idx="47677">
                  <c:v>225.20699999999999</c:v>
                </c:pt>
                <c:pt idx="47678">
                  <c:v>225.24799999999999</c:v>
                </c:pt>
                <c:pt idx="47679">
                  <c:v>225.28200000000001</c:v>
                </c:pt>
                <c:pt idx="47680">
                  <c:v>225.309</c:v>
                </c:pt>
                <c:pt idx="47681">
                  <c:v>225.33199999999999</c:v>
                </c:pt>
                <c:pt idx="47682">
                  <c:v>225.35</c:v>
                </c:pt>
                <c:pt idx="47683">
                  <c:v>225.364</c:v>
                </c:pt>
                <c:pt idx="47684">
                  <c:v>225.374</c:v>
                </c:pt>
                <c:pt idx="47685">
                  <c:v>225.381</c:v>
                </c:pt>
                <c:pt idx="47686">
                  <c:v>225.38399999999999</c:v>
                </c:pt>
                <c:pt idx="47687">
                  <c:v>225.38499999999999</c:v>
                </c:pt>
                <c:pt idx="47688">
                  <c:v>225.38399999999999</c:v>
                </c:pt>
                <c:pt idx="47689">
                  <c:v>225.38</c:v>
                </c:pt>
                <c:pt idx="47690">
                  <c:v>225.374</c:v>
                </c:pt>
                <c:pt idx="47691">
                  <c:v>225.36699999999999</c:v>
                </c:pt>
                <c:pt idx="47692">
                  <c:v>225.357</c:v>
                </c:pt>
                <c:pt idx="47693">
                  <c:v>225.34700000000001</c:v>
                </c:pt>
                <c:pt idx="47694">
                  <c:v>225.33500000000001</c:v>
                </c:pt>
                <c:pt idx="47695">
                  <c:v>225.321</c:v>
                </c:pt>
                <c:pt idx="47696">
                  <c:v>225.30699999999999</c:v>
                </c:pt>
                <c:pt idx="47697">
                  <c:v>225.291</c:v>
                </c:pt>
                <c:pt idx="47698">
                  <c:v>225.27500000000001</c:v>
                </c:pt>
                <c:pt idx="47699">
                  <c:v>225.25800000000001</c:v>
                </c:pt>
                <c:pt idx="47700">
                  <c:v>225.24</c:v>
                </c:pt>
                <c:pt idx="47701">
                  <c:v>225.22200000000001</c:v>
                </c:pt>
                <c:pt idx="47702">
                  <c:v>225.203</c:v>
                </c:pt>
                <c:pt idx="47703">
                  <c:v>225.184</c:v>
                </c:pt>
                <c:pt idx="47704">
                  <c:v>225.16399999999999</c:v>
                </c:pt>
                <c:pt idx="47705">
                  <c:v>225.14400000000001</c:v>
                </c:pt>
                <c:pt idx="47706">
                  <c:v>225.124</c:v>
                </c:pt>
                <c:pt idx="47707">
                  <c:v>225.10400000000001</c:v>
                </c:pt>
                <c:pt idx="47708">
                  <c:v>225.084</c:v>
                </c:pt>
                <c:pt idx="47709">
                  <c:v>225.06299999999999</c:v>
                </c:pt>
                <c:pt idx="47710">
                  <c:v>225.04300000000001</c:v>
                </c:pt>
                <c:pt idx="47711">
                  <c:v>225.023</c:v>
                </c:pt>
                <c:pt idx="47712">
                  <c:v>225.00299999999999</c:v>
                </c:pt>
                <c:pt idx="47713">
                  <c:v>224.983</c:v>
                </c:pt>
                <c:pt idx="47714">
                  <c:v>196.13</c:v>
                </c:pt>
                <c:pt idx="47715">
                  <c:v>134.01300000000001</c:v>
                </c:pt>
                <c:pt idx="47716">
                  <c:v>41.556800000000003</c:v>
                </c:pt>
                <c:pt idx="47717">
                  <c:v>-79.499700000000004</c:v>
                </c:pt>
                <c:pt idx="47718">
                  <c:v>-94.448599999999999</c:v>
                </c:pt>
                <c:pt idx="47719">
                  <c:v>-94.424999999999997</c:v>
                </c:pt>
                <c:pt idx="47720">
                  <c:v>-94.405299999999997</c:v>
                </c:pt>
                <c:pt idx="47721">
                  <c:v>-94.388999999999996</c:v>
                </c:pt>
                <c:pt idx="47722">
                  <c:v>-94.375500000000002</c:v>
                </c:pt>
                <c:pt idx="47723">
                  <c:v>-94.364500000000007</c:v>
                </c:pt>
                <c:pt idx="47724">
                  <c:v>-94.355699999999999</c:v>
                </c:pt>
                <c:pt idx="47725">
                  <c:v>-94.348600000000005</c:v>
                </c:pt>
                <c:pt idx="47726">
                  <c:v>-94.343199999999996</c:v>
                </c:pt>
                <c:pt idx="47727">
                  <c:v>-94.339299999999994</c:v>
                </c:pt>
                <c:pt idx="47728">
                  <c:v>-94.336500000000001</c:v>
                </c:pt>
                <c:pt idx="47729">
                  <c:v>-94.334900000000005</c:v>
                </c:pt>
                <c:pt idx="47730">
                  <c:v>-94.334400000000002</c:v>
                </c:pt>
                <c:pt idx="47731">
                  <c:v>-94.334699999999998</c:v>
                </c:pt>
                <c:pt idx="47732">
                  <c:v>-94.335899999999995</c:v>
                </c:pt>
                <c:pt idx="47733">
                  <c:v>-94.337800000000001</c:v>
                </c:pt>
                <c:pt idx="47734">
                  <c:v>-94.340500000000006</c:v>
                </c:pt>
                <c:pt idx="47735">
                  <c:v>-94.343800000000002</c:v>
                </c:pt>
                <c:pt idx="47736">
                  <c:v>-94.347800000000007</c:v>
                </c:pt>
                <c:pt idx="47737">
                  <c:v>-94.352400000000003</c:v>
                </c:pt>
                <c:pt idx="47738">
                  <c:v>-94.357600000000005</c:v>
                </c:pt>
                <c:pt idx="47739">
                  <c:v>-94.363299999999995</c:v>
                </c:pt>
                <c:pt idx="47740">
                  <c:v>-94.369600000000005</c:v>
                </c:pt>
                <c:pt idx="47741">
                  <c:v>-94.376300000000001</c:v>
                </c:pt>
                <c:pt idx="47742">
                  <c:v>-94.383600000000001</c:v>
                </c:pt>
                <c:pt idx="47743">
                  <c:v>-94.391400000000004</c:v>
                </c:pt>
                <c:pt idx="47744">
                  <c:v>-94.399600000000007</c:v>
                </c:pt>
                <c:pt idx="47745">
                  <c:v>-94.408299999999997</c:v>
                </c:pt>
                <c:pt idx="47746">
                  <c:v>-94.417299999999997</c:v>
                </c:pt>
                <c:pt idx="47747">
                  <c:v>-94.4268</c:v>
                </c:pt>
                <c:pt idx="47748">
                  <c:v>-94.436499999999995</c:v>
                </c:pt>
                <c:pt idx="47749">
                  <c:v>-94.446600000000004</c:v>
                </c:pt>
                <c:pt idx="47750">
                  <c:v>-94.456900000000005</c:v>
                </c:pt>
                <c:pt idx="47751">
                  <c:v>-94.467399999999998</c:v>
                </c:pt>
                <c:pt idx="47752">
                  <c:v>-94.478099999999998</c:v>
                </c:pt>
                <c:pt idx="47753">
                  <c:v>-94.488900000000001</c:v>
                </c:pt>
                <c:pt idx="47754">
                  <c:v>-94.499799999999993</c:v>
                </c:pt>
                <c:pt idx="47755">
                  <c:v>-94.5107</c:v>
                </c:pt>
                <c:pt idx="47756">
                  <c:v>-94.521600000000007</c:v>
                </c:pt>
                <c:pt idx="47757">
                  <c:v>-77.395300000000006</c:v>
                </c:pt>
                <c:pt idx="47758">
                  <c:v>-34.590899999999998</c:v>
                </c:pt>
                <c:pt idx="47759">
                  <c:v>38.469299999999997</c:v>
                </c:pt>
                <c:pt idx="47760">
                  <c:v>153.09800000000001</c:v>
                </c:pt>
                <c:pt idx="47761">
                  <c:v>225.16300000000001</c:v>
                </c:pt>
                <c:pt idx="47762">
                  <c:v>225.22900000000001</c:v>
                </c:pt>
                <c:pt idx="47763">
                  <c:v>225.28399999999999</c:v>
                </c:pt>
                <c:pt idx="47764">
                  <c:v>225.33</c:v>
                </c:pt>
                <c:pt idx="47765">
                  <c:v>225.369</c:v>
                </c:pt>
                <c:pt idx="47766">
                  <c:v>225.4</c:v>
                </c:pt>
                <c:pt idx="47767">
                  <c:v>225.42599999999999</c:v>
                </c:pt>
                <c:pt idx="47768">
                  <c:v>225.446</c:v>
                </c:pt>
                <c:pt idx="47769">
                  <c:v>225.46199999999999</c:v>
                </c:pt>
                <c:pt idx="47770">
                  <c:v>225.47300000000001</c:v>
                </c:pt>
                <c:pt idx="47771">
                  <c:v>225.48099999999999</c:v>
                </c:pt>
                <c:pt idx="47772">
                  <c:v>225.48500000000001</c:v>
                </c:pt>
                <c:pt idx="47773">
                  <c:v>225.48599999999999</c:v>
                </c:pt>
                <c:pt idx="47774">
                  <c:v>225.48500000000001</c:v>
                </c:pt>
                <c:pt idx="47775">
                  <c:v>225.48099999999999</c:v>
                </c:pt>
                <c:pt idx="47776">
                  <c:v>225.47499999999999</c:v>
                </c:pt>
                <c:pt idx="47777">
                  <c:v>225.46700000000001</c:v>
                </c:pt>
                <c:pt idx="47778">
                  <c:v>225.45699999999999</c:v>
                </c:pt>
                <c:pt idx="47779">
                  <c:v>225.446</c:v>
                </c:pt>
                <c:pt idx="47780">
                  <c:v>225.43299999999999</c:v>
                </c:pt>
                <c:pt idx="47781">
                  <c:v>225.41900000000001</c:v>
                </c:pt>
                <c:pt idx="47782">
                  <c:v>225.404</c:v>
                </c:pt>
                <c:pt idx="47783">
                  <c:v>225.38800000000001</c:v>
                </c:pt>
                <c:pt idx="47784">
                  <c:v>225.37100000000001</c:v>
                </c:pt>
                <c:pt idx="47785">
                  <c:v>225.35300000000001</c:v>
                </c:pt>
                <c:pt idx="47786">
                  <c:v>225.33500000000001</c:v>
                </c:pt>
                <c:pt idx="47787">
                  <c:v>225.316</c:v>
                </c:pt>
                <c:pt idx="47788">
                  <c:v>225.297</c:v>
                </c:pt>
                <c:pt idx="47789">
                  <c:v>225.27699999999999</c:v>
                </c:pt>
                <c:pt idx="47790">
                  <c:v>225.25700000000001</c:v>
                </c:pt>
                <c:pt idx="47791">
                  <c:v>225.23699999999999</c:v>
                </c:pt>
                <c:pt idx="47792">
                  <c:v>225.21600000000001</c:v>
                </c:pt>
                <c:pt idx="47793">
                  <c:v>225.19499999999999</c:v>
                </c:pt>
                <c:pt idx="47794">
                  <c:v>225.17500000000001</c:v>
                </c:pt>
                <c:pt idx="47795">
                  <c:v>225.154</c:v>
                </c:pt>
                <c:pt idx="47796">
                  <c:v>225.13300000000001</c:v>
                </c:pt>
                <c:pt idx="47797">
                  <c:v>225.113</c:v>
                </c:pt>
                <c:pt idx="47798">
                  <c:v>200.34899999999999</c:v>
                </c:pt>
                <c:pt idx="47799">
                  <c:v>142.79300000000001</c:v>
                </c:pt>
                <c:pt idx="47800">
                  <c:v>55.111899999999999</c:v>
                </c:pt>
                <c:pt idx="47801">
                  <c:v>-61.170099999999998</c:v>
                </c:pt>
                <c:pt idx="47802">
                  <c:v>-94.504000000000005</c:v>
                </c:pt>
                <c:pt idx="47803">
                  <c:v>-94.479299999999995</c:v>
                </c:pt>
                <c:pt idx="47804">
                  <c:v>-94.458500000000001</c:v>
                </c:pt>
                <c:pt idx="47805">
                  <c:v>-94.441100000000006</c:v>
                </c:pt>
                <c:pt idx="47806">
                  <c:v>-94.426599999999993</c:v>
                </c:pt>
                <c:pt idx="47807">
                  <c:v>-94.414500000000004</c:v>
                </c:pt>
                <c:pt idx="47808">
                  <c:v>-94.404600000000002</c:v>
                </c:pt>
                <c:pt idx="47809">
                  <c:v>-94.396500000000003</c:v>
                </c:pt>
                <c:pt idx="47810">
                  <c:v>-94.390100000000004</c:v>
                </c:pt>
                <c:pt idx="47811">
                  <c:v>-94.385000000000005</c:v>
                </c:pt>
                <c:pt idx="47812">
                  <c:v>-94.381200000000007</c:v>
                </c:pt>
                <c:pt idx="47813">
                  <c:v>-94.378500000000003</c:v>
                </c:pt>
                <c:pt idx="47814">
                  <c:v>-94.376800000000003</c:v>
                </c:pt>
                <c:pt idx="47815">
                  <c:v>-94.375900000000001</c:v>
                </c:pt>
                <c:pt idx="47816">
                  <c:v>-94.375900000000001</c:v>
                </c:pt>
                <c:pt idx="47817">
                  <c:v>-94.376599999999996</c:v>
                </c:pt>
                <c:pt idx="47818">
                  <c:v>-94.378100000000003</c:v>
                </c:pt>
                <c:pt idx="47819">
                  <c:v>-94.380099999999999</c:v>
                </c:pt>
                <c:pt idx="47820">
                  <c:v>-94.382800000000003</c:v>
                </c:pt>
                <c:pt idx="47821">
                  <c:v>-94.386099999999999</c:v>
                </c:pt>
                <c:pt idx="47822">
                  <c:v>-94.389899999999997</c:v>
                </c:pt>
                <c:pt idx="47823">
                  <c:v>-94.394300000000001</c:v>
                </c:pt>
                <c:pt idx="47824">
                  <c:v>-94.399199999999993</c:v>
                </c:pt>
                <c:pt idx="47825">
                  <c:v>-94.404700000000005</c:v>
                </c:pt>
                <c:pt idx="47826">
                  <c:v>-94.410600000000002</c:v>
                </c:pt>
                <c:pt idx="47827">
                  <c:v>-94.417000000000002</c:v>
                </c:pt>
                <c:pt idx="47828">
                  <c:v>-94.423900000000003</c:v>
                </c:pt>
                <c:pt idx="47829">
                  <c:v>-94.431299999999993</c:v>
                </c:pt>
                <c:pt idx="47830">
                  <c:v>-94.438999999999993</c:v>
                </c:pt>
                <c:pt idx="47831">
                  <c:v>-94.447199999999995</c:v>
                </c:pt>
                <c:pt idx="47832">
                  <c:v>-94.455699999999993</c:v>
                </c:pt>
                <c:pt idx="47833">
                  <c:v>-94.464600000000004</c:v>
                </c:pt>
                <c:pt idx="47834">
                  <c:v>-94.473699999999994</c:v>
                </c:pt>
                <c:pt idx="47835">
                  <c:v>-94.483099999999993</c:v>
                </c:pt>
                <c:pt idx="47836">
                  <c:v>-94.492699999999999</c:v>
                </c:pt>
                <c:pt idx="47837">
                  <c:v>-94.502499999999998</c:v>
                </c:pt>
                <c:pt idx="47838">
                  <c:v>-94.512299999999996</c:v>
                </c:pt>
                <c:pt idx="47839">
                  <c:v>-94.522300000000001</c:v>
                </c:pt>
                <c:pt idx="47840">
                  <c:v>-94.532300000000006</c:v>
                </c:pt>
                <c:pt idx="47841">
                  <c:v>-79.676299999999998</c:v>
                </c:pt>
                <c:pt idx="47842">
                  <c:v>-38.004199999999997</c:v>
                </c:pt>
                <c:pt idx="47843">
                  <c:v>35.072400000000002</c:v>
                </c:pt>
                <c:pt idx="47844">
                  <c:v>151.01900000000001</c:v>
                </c:pt>
                <c:pt idx="47845">
                  <c:v>225.178</c:v>
                </c:pt>
                <c:pt idx="47846">
                  <c:v>225.24199999999999</c:v>
                </c:pt>
                <c:pt idx="47847">
                  <c:v>225.29599999999999</c:v>
                </c:pt>
                <c:pt idx="47848">
                  <c:v>225.34100000000001</c:v>
                </c:pt>
                <c:pt idx="47849">
                  <c:v>225.37799999999999</c:v>
                </c:pt>
                <c:pt idx="47850">
                  <c:v>225.40899999999999</c:v>
                </c:pt>
                <c:pt idx="47851">
                  <c:v>225.43299999999999</c:v>
                </c:pt>
                <c:pt idx="47852">
                  <c:v>225.452</c:v>
                </c:pt>
                <c:pt idx="47853">
                  <c:v>225.46600000000001</c:v>
                </c:pt>
                <c:pt idx="47854">
                  <c:v>225.476</c:v>
                </c:pt>
                <c:pt idx="47855">
                  <c:v>225.483</c:v>
                </c:pt>
                <c:pt idx="47856">
                  <c:v>225.48599999999999</c:v>
                </c:pt>
                <c:pt idx="47857">
                  <c:v>225.48599999999999</c:v>
                </c:pt>
                <c:pt idx="47858">
                  <c:v>225.483</c:v>
                </c:pt>
                <c:pt idx="47859">
                  <c:v>225.47800000000001</c:v>
                </c:pt>
                <c:pt idx="47860">
                  <c:v>225.47</c:v>
                </c:pt>
                <c:pt idx="47861">
                  <c:v>225.46100000000001</c:v>
                </c:pt>
                <c:pt idx="47862">
                  <c:v>225.45</c:v>
                </c:pt>
                <c:pt idx="47863">
                  <c:v>225.43700000000001</c:v>
                </c:pt>
                <c:pt idx="47864">
                  <c:v>225.423</c:v>
                </c:pt>
                <c:pt idx="47865">
                  <c:v>225.40700000000001</c:v>
                </c:pt>
                <c:pt idx="47866">
                  <c:v>225.39</c:v>
                </c:pt>
                <c:pt idx="47867">
                  <c:v>225.37200000000001</c:v>
                </c:pt>
                <c:pt idx="47868">
                  <c:v>225.35400000000001</c:v>
                </c:pt>
                <c:pt idx="47869">
                  <c:v>225.334</c:v>
                </c:pt>
                <c:pt idx="47870">
                  <c:v>225.31399999999999</c:v>
                </c:pt>
                <c:pt idx="47871">
                  <c:v>225.29300000000001</c:v>
                </c:pt>
                <c:pt idx="47872">
                  <c:v>225.27199999999999</c:v>
                </c:pt>
                <c:pt idx="47873">
                  <c:v>225.25</c:v>
                </c:pt>
                <c:pt idx="47874">
                  <c:v>225.22800000000001</c:v>
                </c:pt>
                <c:pt idx="47875">
                  <c:v>225.20500000000001</c:v>
                </c:pt>
                <c:pt idx="47876">
                  <c:v>225.18299999999999</c:v>
                </c:pt>
                <c:pt idx="47877">
                  <c:v>225.16</c:v>
                </c:pt>
                <c:pt idx="47878">
                  <c:v>225.137</c:v>
                </c:pt>
                <c:pt idx="47879">
                  <c:v>225.114</c:v>
                </c:pt>
                <c:pt idx="47880">
                  <c:v>225.09200000000001</c:v>
                </c:pt>
                <c:pt idx="47881">
                  <c:v>225.06899999999999</c:v>
                </c:pt>
                <c:pt idx="47882">
                  <c:v>225.04599999999999</c:v>
                </c:pt>
                <c:pt idx="47883">
                  <c:v>225.024</c:v>
                </c:pt>
                <c:pt idx="47884">
                  <c:v>222.48099999999999</c:v>
                </c:pt>
                <c:pt idx="47885">
                  <c:v>185.76499999999999</c:v>
                </c:pt>
                <c:pt idx="47886">
                  <c:v>118.279</c:v>
                </c:pt>
                <c:pt idx="47887">
                  <c:v>22.3569</c:v>
                </c:pt>
                <c:pt idx="47888">
                  <c:v>-94.476900000000001</c:v>
                </c:pt>
                <c:pt idx="47889">
                  <c:v>-94.448899999999995</c:v>
                </c:pt>
                <c:pt idx="47890">
                  <c:v>-94.425399999999996</c:v>
                </c:pt>
                <c:pt idx="47891">
                  <c:v>-94.405699999999996</c:v>
                </c:pt>
                <c:pt idx="47892">
                  <c:v>-94.389200000000002</c:v>
                </c:pt>
                <c:pt idx="47893">
                  <c:v>-94.375500000000002</c:v>
                </c:pt>
                <c:pt idx="47894">
                  <c:v>-94.3643</c:v>
                </c:pt>
                <c:pt idx="47895">
                  <c:v>-94.355099999999993</c:v>
                </c:pt>
                <c:pt idx="47896">
                  <c:v>-94.347800000000007</c:v>
                </c:pt>
                <c:pt idx="47897">
                  <c:v>-94.341999999999999</c:v>
                </c:pt>
                <c:pt idx="47898">
                  <c:v>-94.337699999999998</c:v>
                </c:pt>
                <c:pt idx="47899">
                  <c:v>-94.334699999999998</c:v>
                </c:pt>
                <c:pt idx="47900">
                  <c:v>-94.332700000000003</c:v>
                </c:pt>
                <c:pt idx="47901">
                  <c:v>-94.331800000000001</c:v>
                </c:pt>
                <c:pt idx="47902">
                  <c:v>-94.331800000000001</c:v>
                </c:pt>
                <c:pt idx="47903">
                  <c:v>-94.332599999999999</c:v>
                </c:pt>
                <c:pt idx="47904">
                  <c:v>-94.334199999999996</c:v>
                </c:pt>
                <c:pt idx="47905">
                  <c:v>-94.336500000000001</c:v>
                </c:pt>
                <c:pt idx="47906">
                  <c:v>-94.339500000000001</c:v>
                </c:pt>
                <c:pt idx="47907">
                  <c:v>-94.343199999999996</c:v>
                </c:pt>
                <c:pt idx="47908">
                  <c:v>-94.347399999999993</c:v>
                </c:pt>
                <c:pt idx="47909">
                  <c:v>-94.352199999999996</c:v>
                </c:pt>
                <c:pt idx="47910">
                  <c:v>-94.357699999999994</c:v>
                </c:pt>
                <c:pt idx="47911">
                  <c:v>-94.363600000000005</c:v>
                </c:pt>
                <c:pt idx="47912">
                  <c:v>-94.37</c:v>
                </c:pt>
                <c:pt idx="47913">
                  <c:v>-94.376900000000006</c:v>
                </c:pt>
                <c:pt idx="47914">
                  <c:v>-94.384299999999996</c:v>
                </c:pt>
                <c:pt idx="47915">
                  <c:v>-94.392099999999999</c:v>
                </c:pt>
                <c:pt idx="47916">
                  <c:v>-94.400300000000001</c:v>
                </c:pt>
                <c:pt idx="47917">
                  <c:v>-94.408900000000003</c:v>
                </c:pt>
                <c:pt idx="47918">
                  <c:v>-94.4178</c:v>
                </c:pt>
                <c:pt idx="47919">
                  <c:v>-94.427000000000007</c:v>
                </c:pt>
                <c:pt idx="47920">
                  <c:v>-94.436499999999995</c:v>
                </c:pt>
                <c:pt idx="47921">
                  <c:v>-94.446200000000005</c:v>
                </c:pt>
                <c:pt idx="47922">
                  <c:v>-94.456100000000006</c:v>
                </c:pt>
                <c:pt idx="47923">
                  <c:v>-94.466099999999997</c:v>
                </c:pt>
                <c:pt idx="47924">
                  <c:v>-94.476200000000006</c:v>
                </c:pt>
                <c:pt idx="47925">
                  <c:v>-84.882000000000005</c:v>
                </c:pt>
                <c:pt idx="47926">
                  <c:v>-49.839100000000002</c:v>
                </c:pt>
                <c:pt idx="47927">
                  <c:v>14.2317</c:v>
                </c:pt>
                <c:pt idx="47928">
                  <c:v>116.623</c:v>
                </c:pt>
                <c:pt idx="47929">
                  <c:v>225.03800000000001</c:v>
                </c:pt>
                <c:pt idx="47930">
                  <c:v>225.10599999999999</c:v>
                </c:pt>
                <c:pt idx="47931">
                  <c:v>225.16300000000001</c:v>
                </c:pt>
                <c:pt idx="47932">
                  <c:v>225.21100000000001</c:v>
                </c:pt>
                <c:pt idx="47933">
                  <c:v>225.25200000000001</c:v>
                </c:pt>
                <c:pt idx="47934">
                  <c:v>225.286</c:v>
                </c:pt>
                <c:pt idx="47935">
                  <c:v>225.31299999999999</c:v>
                </c:pt>
                <c:pt idx="47936">
                  <c:v>225.33600000000001</c:v>
                </c:pt>
                <c:pt idx="47937">
                  <c:v>225.35300000000001</c:v>
                </c:pt>
                <c:pt idx="47938">
                  <c:v>225.36699999999999</c:v>
                </c:pt>
                <c:pt idx="47939">
                  <c:v>225.376</c:v>
                </c:pt>
                <c:pt idx="47940">
                  <c:v>225.38300000000001</c:v>
                </c:pt>
                <c:pt idx="47941">
                  <c:v>225.386</c:v>
                </c:pt>
                <c:pt idx="47942">
                  <c:v>225.387</c:v>
                </c:pt>
                <c:pt idx="47943">
                  <c:v>225.38499999999999</c:v>
                </c:pt>
                <c:pt idx="47944">
                  <c:v>225.381</c:v>
                </c:pt>
                <c:pt idx="47945">
                  <c:v>225.375</c:v>
                </c:pt>
                <c:pt idx="47946">
                  <c:v>225.36799999999999</c:v>
                </c:pt>
                <c:pt idx="47947">
                  <c:v>225.358</c:v>
                </c:pt>
                <c:pt idx="47948">
                  <c:v>225.34700000000001</c:v>
                </c:pt>
                <c:pt idx="47949">
                  <c:v>225.33500000000001</c:v>
                </c:pt>
                <c:pt idx="47950">
                  <c:v>225.322</c:v>
                </c:pt>
                <c:pt idx="47951">
                  <c:v>225.30699999999999</c:v>
                </c:pt>
                <c:pt idx="47952">
                  <c:v>225.292</c:v>
                </c:pt>
                <c:pt idx="47953">
                  <c:v>225.27600000000001</c:v>
                </c:pt>
                <c:pt idx="47954">
                  <c:v>225.25899999999999</c:v>
                </c:pt>
                <c:pt idx="47955">
                  <c:v>225.24100000000001</c:v>
                </c:pt>
                <c:pt idx="47956">
                  <c:v>225.22300000000001</c:v>
                </c:pt>
                <c:pt idx="47957">
                  <c:v>225.20400000000001</c:v>
                </c:pt>
                <c:pt idx="47958">
                  <c:v>225.185</c:v>
                </c:pt>
                <c:pt idx="47959">
                  <c:v>225.16499999999999</c:v>
                </c:pt>
                <c:pt idx="47960">
                  <c:v>225.14599999999999</c:v>
                </c:pt>
                <c:pt idx="47961">
                  <c:v>225.126</c:v>
                </c:pt>
                <c:pt idx="47962">
                  <c:v>225.10599999999999</c:v>
                </c:pt>
                <c:pt idx="47963">
                  <c:v>225.08500000000001</c:v>
                </c:pt>
                <c:pt idx="47964">
                  <c:v>225.065</c:v>
                </c:pt>
                <c:pt idx="47965">
                  <c:v>225.04499999999999</c:v>
                </c:pt>
                <c:pt idx="47966">
                  <c:v>225.02500000000001</c:v>
                </c:pt>
                <c:pt idx="47967">
                  <c:v>225.005</c:v>
                </c:pt>
                <c:pt idx="47968">
                  <c:v>221.40600000000001</c:v>
                </c:pt>
                <c:pt idx="47969">
                  <c:v>182.01400000000001</c:v>
                </c:pt>
                <c:pt idx="47970">
                  <c:v>110.377</c:v>
                </c:pt>
                <c:pt idx="47971">
                  <c:v>9.0710899999999999</c:v>
                </c:pt>
                <c:pt idx="47972">
                  <c:v>-94.472099999999998</c:v>
                </c:pt>
                <c:pt idx="47973">
                  <c:v>-94.445300000000003</c:v>
                </c:pt>
                <c:pt idx="47974">
                  <c:v>-94.423000000000002</c:v>
                </c:pt>
                <c:pt idx="47975">
                  <c:v>-94.404399999999995</c:v>
                </c:pt>
                <c:pt idx="47976">
                  <c:v>-94.388900000000007</c:v>
                </c:pt>
                <c:pt idx="47977">
                  <c:v>-94.376199999999997</c:v>
                </c:pt>
                <c:pt idx="47978">
                  <c:v>-94.365899999999996</c:v>
                </c:pt>
                <c:pt idx="47979">
                  <c:v>-94.357600000000005</c:v>
                </c:pt>
                <c:pt idx="47980">
                  <c:v>-94.351200000000006</c:v>
                </c:pt>
                <c:pt idx="47981">
                  <c:v>-94.346199999999996</c:v>
                </c:pt>
                <c:pt idx="47982">
                  <c:v>-94.342699999999994</c:v>
                </c:pt>
                <c:pt idx="47983">
                  <c:v>-94.340400000000002</c:v>
                </c:pt>
                <c:pt idx="47984">
                  <c:v>-94.339100000000002</c:v>
                </c:pt>
                <c:pt idx="47985">
                  <c:v>-94.338899999999995</c:v>
                </c:pt>
                <c:pt idx="47986">
                  <c:v>-94.339500000000001</c:v>
                </c:pt>
                <c:pt idx="47987">
                  <c:v>-94.340900000000005</c:v>
                </c:pt>
                <c:pt idx="47988">
                  <c:v>-94.343199999999996</c:v>
                </c:pt>
                <c:pt idx="47989">
                  <c:v>-94.346000000000004</c:v>
                </c:pt>
                <c:pt idx="47990">
                  <c:v>-94.349599999999995</c:v>
                </c:pt>
                <c:pt idx="47991">
                  <c:v>-94.353800000000007</c:v>
                </c:pt>
                <c:pt idx="47992">
                  <c:v>-94.358599999999996</c:v>
                </c:pt>
                <c:pt idx="47993">
                  <c:v>-94.364000000000004</c:v>
                </c:pt>
                <c:pt idx="47994">
                  <c:v>-94.369900000000001</c:v>
                </c:pt>
                <c:pt idx="47995">
                  <c:v>-94.376300000000001</c:v>
                </c:pt>
                <c:pt idx="47996">
                  <c:v>-94.383300000000006</c:v>
                </c:pt>
                <c:pt idx="47997">
                  <c:v>-94.390699999999995</c:v>
                </c:pt>
                <c:pt idx="47998">
                  <c:v>-94.398600000000002</c:v>
                </c:pt>
                <c:pt idx="47999">
                  <c:v>-94.406999999999996</c:v>
                </c:pt>
                <c:pt idx="48000">
                  <c:v>-94.415700000000001</c:v>
                </c:pt>
                <c:pt idx="48001">
                  <c:v>-94.424899999999994</c:v>
                </c:pt>
                <c:pt idx="48002">
                  <c:v>-94.434299999999993</c:v>
                </c:pt>
                <c:pt idx="48003">
                  <c:v>-94.444100000000006</c:v>
                </c:pt>
                <c:pt idx="48004">
                  <c:v>-94.4542</c:v>
                </c:pt>
                <c:pt idx="48005">
                  <c:v>-94.464500000000001</c:v>
                </c:pt>
                <c:pt idx="48006">
                  <c:v>-94.474999999999994</c:v>
                </c:pt>
                <c:pt idx="48007">
                  <c:v>-94.485699999999994</c:v>
                </c:pt>
                <c:pt idx="48008">
                  <c:v>-94.496399999999994</c:v>
                </c:pt>
                <c:pt idx="48009">
                  <c:v>-94.507199999999997</c:v>
                </c:pt>
                <c:pt idx="48010">
                  <c:v>-94.518000000000001</c:v>
                </c:pt>
                <c:pt idx="48011">
                  <c:v>-94.528800000000004</c:v>
                </c:pt>
                <c:pt idx="48012">
                  <c:v>-75.346599999999995</c:v>
                </c:pt>
                <c:pt idx="48013">
                  <c:v>-30.200800000000001</c:v>
                </c:pt>
                <c:pt idx="48014">
                  <c:v>45.871499999999997</c:v>
                </c:pt>
                <c:pt idx="48015">
                  <c:v>164.98500000000001</c:v>
                </c:pt>
                <c:pt idx="48016">
                  <c:v>225.18199999999999</c:v>
                </c:pt>
                <c:pt idx="48017">
                  <c:v>225.24600000000001</c:v>
                </c:pt>
                <c:pt idx="48018">
                  <c:v>225.3</c:v>
                </c:pt>
                <c:pt idx="48019">
                  <c:v>225.345</c:v>
                </c:pt>
                <c:pt idx="48020">
                  <c:v>225.38200000000001</c:v>
                </c:pt>
                <c:pt idx="48021">
                  <c:v>225.41300000000001</c:v>
                </c:pt>
                <c:pt idx="48022">
                  <c:v>225.43700000000001</c:v>
                </c:pt>
                <c:pt idx="48023">
                  <c:v>225.45699999999999</c:v>
                </c:pt>
                <c:pt idx="48024">
                  <c:v>225.471</c:v>
                </c:pt>
                <c:pt idx="48025">
                  <c:v>225.482</c:v>
                </c:pt>
                <c:pt idx="48026">
                  <c:v>225.488</c:v>
                </c:pt>
                <c:pt idx="48027">
                  <c:v>225.49199999999999</c:v>
                </c:pt>
                <c:pt idx="48028">
                  <c:v>225.49199999999999</c:v>
                </c:pt>
                <c:pt idx="48029">
                  <c:v>225.49</c:v>
                </c:pt>
                <c:pt idx="48030">
                  <c:v>225.48599999999999</c:v>
                </c:pt>
                <c:pt idx="48031">
                  <c:v>225.47900000000001</c:v>
                </c:pt>
                <c:pt idx="48032">
                  <c:v>225.47</c:v>
                </c:pt>
                <c:pt idx="48033">
                  <c:v>225.46</c:v>
                </c:pt>
                <c:pt idx="48034">
                  <c:v>225.44800000000001</c:v>
                </c:pt>
                <c:pt idx="48035">
                  <c:v>225.435</c:v>
                </c:pt>
                <c:pt idx="48036">
                  <c:v>225.42099999999999</c:v>
                </c:pt>
                <c:pt idx="48037">
                  <c:v>225.405</c:v>
                </c:pt>
                <c:pt idx="48038">
                  <c:v>225.38900000000001</c:v>
                </c:pt>
                <c:pt idx="48039">
                  <c:v>225.37100000000001</c:v>
                </c:pt>
                <c:pt idx="48040">
                  <c:v>225.35300000000001</c:v>
                </c:pt>
                <c:pt idx="48041">
                  <c:v>225.33500000000001</c:v>
                </c:pt>
                <c:pt idx="48042">
                  <c:v>225.316</c:v>
                </c:pt>
                <c:pt idx="48043">
                  <c:v>225.29599999999999</c:v>
                </c:pt>
                <c:pt idx="48044">
                  <c:v>225.27600000000001</c:v>
                </c:pt>
                <c:pt idx="48045">
                  <c:v>225.256</c:v>
                </c:pt>
                <c:pt idx="48046">
                  <c:v>225.23500000000001</c:v>
                </c:pt>
                <c:pt idx="48047">
                  <c:v>225.214</c:v>
                </c:pt>
                <c:pt idx="48048">
                  <c:v>225.19300000000001</c:v>
                </c:pt>
                <c:pt idx="48049">
                  <c:v>225.173</c:v>
                </c:pt>
                <c:pt idx="48050">
                  <c:v>225.15199999999999</c:v>
                </c:pt>
                <c:pt idx="48051">
                  <c:v>225.131</c:v>
                </c:pt>
                <c:pt idx="48052">
                  <c:v>225.11</c:v>
                </c:pt>
                <c:pt idx="48053">
                  <c:v>199.511</c:v>
                </c:pt>
                <c:pt idx="48054">
                  <c:v>141.345</c:v>
                </c:pt>
                <c:pt idx="48055">
                  <c:v>53.245199999999997</c:v>
                </c:pt>
                <c:pt idx="48056">
                  <c:v>-63.312600000000003</c:v>
                </c:pt>
                <c:pt idx="48057">
                  <c:v>-94.502399999999994</c:v>
                </c:pt>
                <c:pt idx="48058">
                  <c:v>-94.477699999999999</c:v>
                </c:pt>
                <c:pt idx="48059">
                  <c:v>-94.456999999999994</c:v>
                </c:pt>
                <c:pt idx="48060">
                  <c:v>-94.439700000000002</c:v>
                </c:pt>
                <c:pt idx="48061">
                  <c:v>-94.425299999999993</c:v>
                </c:pt>
                <c:pt idx="48062">
                  <c:v>-94.413300000000007</c:v>
                </c:pt>
                <c:pt idx="48063">
                  <c:v>-94.403499999999994</c:v>
                </c:pt>
                <c:pt idx="48064">
                  <c:v>-94.395499999999998</c:v>
                </c:pt>
                <c:pt idx="48065">
                  <c:v>-94.389200000000002</c:v>
                </c:pt>
                <c:pt idx="48066">
                  <c:v>-94.384200000000007</c:v>
                </c:pt>
                <c:pt idx="48067">
                  <c:v>-94.380499999999998</c:v>
                </c:pt>
                <c:pt idx="48068">
                  <c:v>-94.377899999999997</c:v>
                </c:pt>
                <c:pt idx="48069">
                  <c:v>-94.376300000000001</c:v>
                </c:pt>
                <c:pt idx="48070">
                  <c:v>-94.375600000000006</c:v>
                </c:pt>
                <c:pt idx="48071">
                  <c:v>-94.375600000000006</c:v>
                </c:pt>
                <c:pt idx="48072">
                  <c:v>-94.376499999999993</c:v>
                </c:pt>
                <c:pt idx="48073">
                  <c:v>-94.378</c:v>
                </c:pt>
                <c:pt idx="48074">
                  <c:v>-94.380099999999999</c:v>
                </c:pt>
                <c:pt idx="48075">
                  <c:v>-94.382900000000006</c:v>
                </c:pt>
                <c:pt idx="48076">
                  <c:v>-94.386300000000006</c:v>
                </c:pt>
                <c:pt idx="48077">
                  <c:v>-94.390199999999993</c:v>
                </c:pt>
                <c:pt idx="48078">
                  <c:v>-94.394599999999997</c:v>
                </c:pt>
                <c:pt idx="48079">
                  <c:v>-94.399600000000007</c:v>
                </c:pt>
                <c:pt idx="48080">
                  <c:v>-94.405100000000004</c:v>
                </c:pt>
                <c:pt idx="48081">
                  <c:v>-94.411100000000005</c:v>
                </c:pt>
                <c:pt idx="48082">
                  <c:v>-94.417500000000004</c:v>
                </c:pt>
                <c:pt idx="48083">
                  <c:v>-94.424400000000006</c:v>
                </c:pt>
                <c:pt idx="48084">
                  <c:v>-94.431700000000006</c:v>
                </c:pt>
                <c:pt idx="48085">
                  <c:v>-94.439400000000006</c:v>
                </c:pt>
                <c:pt idx="48086">
                  <c:v>-94.447500000000005</c:v>
                </c:pt>
                <c:pt idx="48087">
                  <c:v>-94.456000000000003</c:v>
                </c:pt>
                <c:pt idx="48088">
                  <c:v>-94.464699999999993</c:v>
                </c:pt>
                <c:pt idx="48089">
                  <c:v>-94.473699999999994</c:v>
                </c:pt>
                <c:pt idx="48090">
                  <c:v>-94.483000000000004</c:v>
                </c:pt>
                <c:pt idx="48091">
                  <c:v>-94.492400000000004</c:v>
                </c:pt>
                <c:pt idx="48092">
                  <c:v>-94.501999999999995</c:v>
                </c:pt>
                <c:pt idx="48093">
                  <c:v>-94.511700000000005</c:v>
                </c:pt>
                <c:pt idx="48094">
                  <c:v>-94.521500000000003</c:v>
                </c:pt>
                <c:pt idx="48095">
                  <c:v>-94.531199999999998</c:v>
                </c:pt>
                <c:pt idx="48096">
                  <c:v>-71.934700000000007</c:v>
                </c:pt>
                <c:pt idx="48097">
                  <c:v>-21.757200000000001</c:v>
                </c:pt>
                <c:pt idx="48098">
                  <c:v>62.079700000000003</c:v>
                </c:pt>
                <c:pt idx="48099">
                  <c:v>194.114</c:v>
                </c:pt>
                <c:pt idx="48100">
                  <c:v>225.18700000000001</c:v>
                </c:pt>
                <c:pt idx="48101">
                  <c:v>225.24700000000001</c:v>
                </c:pt>
                <c:pt idx="48102">
                  <c:v>225.298</c:v>
                </c:pt>
                <c:pt idx="48103">
                  <c:v>225.34</c:v>
                </c:pt>
                <c:pt idx="48104">
                  <c:v>225.375</c:v>
                </c:pt>
                <c:pt idx="48105">
                  <c:v>225.404</c:v>
                </c:pt>
                <c:pt idx="48106">
                  <c:v>225.42599999999999</c:v>
                </c:pt>
                <c:pt idx="48107">
                  <c:v>225.44399999999999</c:v>
                </c:pt>
                <c:pt idx="48108">
                  <c:v>225.45599999999999</c:v>
                </c:pt>
                <c:pt idx="48109">
                  <c:v>225.465</c:v>
                </c:pt>
                <c:pt idx="48110">
                  <c:v>225.471</c:v>
                </c:pt>
                <c:pt idx="48111">
                  <c:v>225.47300000000001</c:v>
                </c:pt>
                <c:pt idx="48112">
                  <c:v>225.47200000000001</c:v>
                </c:pt>
                <c:pt idx="48113">
                  <c:v>225.46799999999999</c:v>
                </c:pt>
                <c:pt idx="48114">
                  <c:v>225.46299999999999</c:v>
                </c:pt>
                <c:pt idx="48115">
                  <c:v>225.45500000000001</c:v>
                </c:pt>
                <c:pt idx="48116">
                  <c:v>225.44499999999999</c:v>
                </c:pt>
                <c:pt idx="48117">
                  <c:v>225.43299999999999</c:v>
                </c:pt>
                <c:pt idx="48118">
                  <c:v>225.42</c:v>
                </c:pt>
                <c:pt idx="48119">
                  <c:v>225.405</c:v>
                </c:pt>
                <c:pt idx="48120">
                  <c:v>225.39</c:v>
                </c:pt>
                <c:pt idx="48121">
                  <c:v>225.37299999999999</c:v>
                </c:pt>
                <c:pt idx="48122">
                  <c:v>225.35499999999999</c:v>
                </c:pt>
                <c:pt idx="48123">
                  <c:v>225.33600000000001</c:v>
                </c:pt>
                <c:pt idx="48124">
                  <c:v>225.316</c:v>
                </c:pt>
                <c:pt idx="48125">
                  <c:v>225.29599999999999</c:v>
                </c:pt>
                <c:pt idx="48126">
                  <c:v>225.27500000000001</c:v>
                </c:pt>
                <c:pt idx="48127">
                  <c:v>225.25399999999999</c:v>
                </c:pt>
                <c:pt idx="48128">
                  <c:v>225.232</c:v>
                </c:pt>
                <c:pt idx="48129">
                  <c:v>225.21</c:v>
                </c:pt>
                <c:pt idx="48130">
                  <c:v>225.18799999999999</c:v>
                </c:pt>
                <c:pt idx="48131">
                  <c:v>225.16499999999999</c:v>
                </c:pt>
                <c:pt idx="48132">
                  <c:v>225.143</c:v>
                </c:pt>
                <c:pt idx="48133">
                  <c:v>225.12</c:v>
                </c:pt>
                <c:pt idx="48134">
                  <c:v>225.09800000000001</c:v>
                </c:pt>
                <c:pt idx="48135">
                  <c:v>225.07499999999999</c:v>
                </c:pt>
                <c:pt idx="48136">
                  <c:v>225.053</c:v>
                </c:pt>
                <c:pt idx="48137">
                  <c:v>225.03</c:v>
                </c:pt>
                <c:pt idx="48138">
                  <c:v>225.00800000000001</c:v>
                </c:pt>
                <c:pt idx="48139">
                  <c:v>219.31399999999999</c:v>
                </c:pt>
                <c:pt idx="48140">
                  <c:v>179.53399999999999</c:v>
                </c:pt>
                <c:pt idx="48141">
                  <c:v>109.00700000000001</c:v>
                </c:pt>
                <c:pt idx="48142">
                  <c:v>9.9387500000000006</c:v>
                </c:pt>
                <c:pt idx="48143">
                  <c:v>-94.469399999999993</c:v>
                </c:pt>
                <c:pt idx="48144">
                  <c:v>-94.441999999999993</c:v>
                </c:pt>
                <c:pt idx="48145">
                  <c:v>-94.4191</c:v>
                </c:pt>
                <c:pt idx="48146">
                  <c:v>-94.399900000000002</c:v>
                </c:pt>
                <c:pt idx="48147">
                  <c:v>-94.383899999999997</c:v>
                </c:pt>
                <c:pt idx="48148">
                  <c:v>-94.370699999999999</c:v>
                </c:pt>
                <c:pt idx="48149">
                  <c:v>-94.359800000000007</c:v>
                </c:pt>
                <c:pt idx="48150">
                  <c:v>-94.351100000000002</c:v>
                </c:pt>
                <c:pt idx="48151">
                  <c:v>-94.344099999999997</c:v>
                </c:pt>
                <c:pt idx="48152">
                  <c:v>-94.338800000000006</c:v>
                </c:pt>
                <c:pt idx="48153">
                  <c:v>-94.334800000000001</c:v>
                </c:pt>
                <c:pt idx="48154">
                  <c:v>-94.332099999999997</c:v>
                </c:pt>
                <c:pt idx="48155">
                  <c:v>-94.330500000000001</c:v>
                </c:pt>
                <c:pt idx="48156">
                  <c:v>-94.329800000000006</c:v>
                </c:pt>
                <c:pt idx="48157">
                  <c:v>-94.330100000000002</c:v>
                </c:pt>
                <c:pt idx="48158">
                  <c:v>-94.331199999999995</c:v>
                </c:pt>
                <c:pt idx="48159">
                  <c:v>-94.333100000000002</c:v>
                </c:pt>
                <c:pt idx="48160">
                  <c:v>-94.335599999999999</c:v>
                </c:pt>
                <c:pt idx="48161">
                  <c:v>-94.338899999999995</c:v>
                </c:pt>
                <c:pt idx="48162">
                  <c:v>-94.342699999999994</c:v>
                </c:pt>
                <c:pt idx="48163">
                  <c:v>-94.347200000000001</c:v>
                </c:pt>
                <c:pt idx="48164">
                  <c:v>-94.352199999999996</c:v>
                </c:pt>
                <c:pt idx="48165">
                  <c:v>-94.357799999999997</c:v>
                </c:pt>
                <c:pt idx="48166">
                  <c:v>-94.363900000000001</c:v>
                </c:pt>
                <c:pt idx="48167">
                  <c:v>-94.370400000000004</c:v>
                </c:pt>
                <c:pt idx="48168">
                  <c:v>-94.377399999999994</c:v>
                </c:pt>
                <c:pt idx="48169">
                  <c:v>-94.384900000000002</c:v>
                </c:pt>
                <c:pt idx="48170">
                  <c:v>-94.392799999999994</c:v>
                </c:pt>
                <c:pt idx="48171">
                  <c:v>-94.4011</c:v>
                </c:pt>
                <c:pt idx="48172">
                  <c:v>-94.409700000000001</c:v>
                </c:pt>
                <c:pt idx="48173">
                  <c:v>-94.418700000000001</c:v>
                </c:pt>
                <c:pt idx="48174">
                  <c:v>-94.427899999999994</c:v>
                </c:pt>
                <c:pt idx="48175">
                  <c:v>-94.437399999999997</c:v>
                </c:pt>
                <c:pt idx="48176">
                  <c:v>-94.447100000000006</c:v>
                </c:pt>
                <c:pt idx="48177">
                  <c:v>-94.456999999999994</c:v>
                </c:pt>
                <c:pt idx="48178">
                  <c:v>-94.466999999999999</c:v>
                </c:pt>
                <c:pt idx="48179">
                  <c:v>-94.477000000000004</c:v>
                </c:pt>
                <c:pt idx="48180">
                  <c:v>-84.709400000000002</c:v>
                </c:pt>
                <c:pt idx="48181">
                  <c:v>-49.576500000000003</c:v>
                </c:pt>
                <c:pt idx="48182">
                  <c:v>14.4937</c:v>
                </c:pt>
                <c:pt idx="48183">
                  <c:v>116.774</c:v>
                </c:pt>
                <c:pt idx="48184">
                  <c:v>225.03899999999999</c:v>
                </c:pt>
                <c:pt idx="48185">
                  <c:v>225.107</c:v>
                </c:pt>
                <c:pt idx="48186">
                  <c:v>225.16399999999999</c:v>
                </c:pt>
                <c:pt idx="48187">
                  <c:v>225.21299999999999</c:v>
                </c:pt>
                <c:pt idx="48188">
                  <c:v>225.25299999999999</c:v>
                </c:pt>
                <c:pt idx="48189">
                  <c:v>225.28700000000001</c:v>
                </c:pt>
                <c:pt idx="48190">
                  <c:v>225.31399999999999</c:v>
                </c:pt>
                <c:pt idx="48191">
                  <c:v>225.33600000000001</c:v>
                </c:pt>
                <c:pt idx="48192">
                  <c:v>225.35400000000001</c:v>
                </c:pt>
                <c:pt idx="48193">
                  <c:v>225.36699999999999</c:v>
                </c:pt>
                <c:pt idx="48194">
                  <c:v>225.37700000000001</c:v>
                </c:pt>
                <c:pt idx="48195">
                  <c:v>225.38300000000001</c:v>
                </c:pt>
                <c:pt idx="48196">
                  <c:v>225.387</c:v>
                </c:pt>
                <c:pt idx="48197">
                  <c:v>225.387</c:v>
                </c:pt>
                <c:pt idx="48198">
                  <c:v>225.386</c:v>
                </c:pt>
                <c:pt idx="48199">
                  <c:v>225.38200000000001</c:v>
                </c:pt>
                <c:pt idx="48200">
                  <c:v>225.376</c:v>
                </c:pt>
                <c:pt idx="48201">
                  <c:v>225.36799999999999</c:v>
                </c:pt>
                <c:pt idx="48202">
                  <c:v>225.35900000000001</c:v>
                </c:pt>
                <c:pt idx="48203">
                  <c:v>225.34800000000001</c:v>
                </c:pt>
                <c:pt idx="48204">
                  <c:v>225.33600000000001</c:v>
                </c:pt>
                <c:pt idx="48205">
                  <c:v>225.32300000000001</c:v>
                </c:pt>
                <c:pt idx="48206">
                  <c:v>225.30799999999999</c:v>
                </c:pt>
                <c:pt idx="48207">
                  <c:v>225.29300000000001</c:v>
                </c:pt>
                <c:pt idx="48208">
                  <c:v>225.27699999999999</c:v>
                </c:pt>
                <c:pt idx="48209">
                  <c:v>225.26</c:v>
                </c:pt>
                <c:pt idx="48210">
                  <c:v>225.24299999999999</c:v>
                </c:pt>
                <c:pt idx="48211">
                  <c:v>225.22499999999999</c:v>
                </c:pt>
                <c:pt idx="48212">
                  <c:v>225.20599999999999</c:v>
                </c:pt>
                <c:pt idx="48213">
                  <c:v>225.18700000000001</c:v>
                </c:pt>
                <c:pt idx="48214">
                  <c:v>225.16800000000001</c:v>
                </c:pt>
                <c:pt idx="48215">
                  <c:v>225.149</c:v>
                </c:pt>
                <c:pt idx="48216">
                  <c:v>225.12899999999999</c:v>
                </c:pt>
                <c:pt idx="48217">
                  <c:v>225.10900000000001</c:v>
                </c:pt>
                <c:pt idx="48218">
                  <c:v>225.09</c:v>
                </c:pt>
                <c:pt idx="48219">
                  <c:v>225.07</c:v>
                </c:pt>
                <c:pt idx="48220">
                  <c:v>225.05</c:v>
                </c:pt>
                <c:pt idx="48221">
                  <c:v>225.03</c:v>
                </c:pt>
                <c:pt idx="48222">
                  <c:v>225.011</c:v>
                </c:pt>
                <c:pt idx="48223">
                  <c:v>210.92599999999999</c:v>
                </c:pt>
                <c:pt idx="48224">
                  <c:v>161.899</c:v>
                </c:pt>
                <c:pt idx="48225">
                  <c:v>81.179500000000004</c:v>
                </c:pt>
                <c:pt idx="48226">
                  <c:v>-29.082599999999999</c:v>
                </c:pt>
                <c:pt idx="48227">
                  <c:v>-94.469300000000004</c:v>
                </c:pt>
                <c:pt idx="48228">
                  <c:v>-94.444100000000006</c:v>
                </c:pt>
                <c:pt idx="48229">
                  <c:v>-94.423000000000002</c:v>
                </c:pt>
                <c:pt idx="48230">
                  <c:v>-94.405500000000004</c:v>
                </c:pt>
                <c:pt idx="48231">
                  <c:v>-94.391099999999994</c:v>
                </c:pt>
                <c:pt idx="48232">
                  <c:v>-94.379199999999997</c:v>
                </c:pt>
                <c:pt idx="48233">
                  <c:v>-94.369600000000005</c:v>
                </c:pt>
                <c:pt idx="48234">
                  <c:v>-94.361900000000006</c:v>
                </c:pt>
                <c:pt idx="48235">
                  <c:v>-94.355999999999995</c:v>
                </c:pt>
                <c:pt idx="48236">
                  <c:v>-94.351500000000001</c:v>
                </c:pt>
                <c:pt idx="48237">
                  <c:v>-94.348399999999998</c:v>
                </c:pt>
                <c:pt idx="48238">
                  <c:v>-94.346400000000003</c:v>
                </c:pt>
                <c:pt idx="48239">
                  <c:v>-94.345399999999998</c:v>
                </c:pt>
                <c:pt idx="48240">
                  <c:v>-94.345399999999998</c:v>
                </c:pt>
                <c:pt idx="48241">
                  <c:v>-94.346299999999999</c:v>
                </c:pt>
                <c:pt idx="48242">
                  <c:v>-94.347899999999996</c:v>
                </c:pt>
                <c:pt idx="48243">
                  <c:v>-94.350200000000001</c:v>
                </c:pt>
                <c:pt idx="48244">
                  <c:v>-94.353200000000001</c:v>
                </c:pt>
                <c:pt idx="48245">
                  <c:v>-94.356800000000007</c:v>
                </c:pt>
                <c:pt idx="48246">
                  <c:v>-94.361099999999993</c:v>
                </c:pt>
                <c:pt idx="48247">
                  <c:v>-94.365899999999996</c:v>
                </c:pt>
                <c:pt idx="48248">
                  <c:v>-94.371200000000002</c:v>
                </c:pt>
                <c:pt idx="48249">
                  <c:v>-94.377099999999999</c:v>
                </c:pt>
                <c:pt idx="48250">
                  <c:v>-94.383499999999998</c:v>
                </c:pt>
                <c:pt idx="48251">
                  <c:v>-94.3904</c:v>
                </c:pt>
                <c:pt idx="48252">
                  <c:v>-94.397800000000004</c:v>
                </c:pt>
                <c:pt idx="48253">
                  <c:v>-94.405500000000004</c:v>
                </c:pt>
                <c:pt idx="48254">
                  <c:v>-94.413799999999995</c:v>
                </c:pt>
                <c:pt idx="48255">
                  <c:v>-94.422399999999996</c:v>
                </c:pt>
                <c:pt idx="48256">
                  <c:v>-94.431399999999996</c:v>
                </c:pt>
                <c:pt idx="48257">
                  <c:v>-94.440799999999996</c:v>
                </c:pt>
                <c:pt idx="48258">
                  <c:v>-94.450400000000002</c:v>
                </c:pt>
                <c:pt idx="48259">
                  <c:v>-94.460300000000004</c:v>
                </c:pt>
                <c:pt idx="48260">
                  <c:v>-94.470500000000001</c:v>
                </c:pt>
                <c:pt idx="48261">
                  <c:v>-94.480800000000002</c:v>
                </c:pt>
                <c:pt idx="48262">
                  <c:v>-94.491299999999995</c:v>
                </c:pt>
                <c:pt idx="48263">
                  <c:v>-94.501900000000006</c:v>
                </c:pt>
                <c:pt idx="48264">
                  <c:v>-94.512500000000003</c:v>
                </c:pt>
                <c:pt idx="48265">
                  <c:v>-94.523200000000003</c:v>
                </c:pt>
                <c:pt idx="48266">
                  <c:v>-94.533799999999999</c:v>
                </c:pt>
                <c:pt idx="48267">
                  <c:v>-72.499200000000002</c:v>
                </c:pt>
                <c:pt idx="48268">
                  <c:v>-24.131799999999998</c:v>
                </c:pt>
                <c:pt idx="48269">
                  <c:v>56.076999999999998</c:v>
                </c:pt>
                <c:pt idx="48270">
                  <c:v>181.38900000000001</c:v>
                </c:pt>
                <c:pt idx="48271">
                  <c:v>225.197</c:v>
                </c:pt>
                <c:pt idx="48272">
                  <c:v>225.26</c:v>
                </c:pt>
                <c:pt idx="48273">
                  <c:v>225.31200000000001</c:v>
                </c:pt>
                <c:pt idx="48274">
                  <c:v>225.35599999999999</c:v>
                </c:pt>
                <c:pt idx="48275">
                  <c:v>225.392</c:v>
                </c:pt>
                <c:pt idx="48276">
                  <c:v>225.422</c:v>
                </c:pt>
                <c:pt idx="48277">
                  <c:v>225.446</c:v>
                </c:pt>
                <c:pt idx="48278">
                  <c:v>225.464</c:v>
                </c:pt>
                <c:pt idx="48279">
                  <c:v>225.47800000000001</c:v>
                </c:pt>
                <c:pt idx="48280">
                  <c:v>225.488</c:v>
                </c:pt>
                <c:pt idx="48281">
                  <c:v>225.494</c:v>
                </c:pt>
                <c:pt idx="48282">
                  <c:v>225.49700000000001</c:v>
                </c:pt>
                <c:pt idx="48283">
                  <c:v>225.49700000000001</c:v>
                </c:pt>
                <c:pt idx="48284">
                  <c:v>225.494</c:v>
                </c:pt>
                <c:pt idx="48285">
                  <c:v>225.489</c:v>
                </c:pt>
                <c:pt idx="48286">
                  <c:v>225.482</c:v>
                </c:pt>
                <c:pt idx="48287">
                  <c:v>225.47300000000001</c:v>
                </c:pt>
                <c:pt idx="48288">
                  <c:v>225.46199999999999</c:v>
                </c:pt>
                <c:pt idx="48289">
                  <c:v>225.45</c:v>
                </c:pt>
                <c:pt idx="48290">
                  <c:v>225.43600000000001</c:v>
                </c:pt>
                <c:pt idx="48291">
                  <c:v>225.422</c:v>
                </c:pt>
                <c:pt idx="48292">
                  <c:v>225.40600000000001</c:v>
                </c:pt>
                <c:pt idx="48293">
                  <c:v>225.38900000000001</c:v>
                </c:pt>
                <c:pt idx="48294">
                  <c:v>225.37200000000001</c:v>
                </c:pt>
                <c:pt idx="48295">
                  <c:v>225.35300000000001</c:v>
                </c:pt>
                <c:pt idx="48296">
                  <c:v>225.334</c:v>
                </c:pt>
                <c:pt idx="48297">
                  <c:v>225.315</c:v>
                </c:pt>
                <c:pt idx="48298">
                  <c:v>225.29499999999999</c:v>
                </c:pt>
                <c:pt idx="48299">
                  <c:v>225.27500000000001</c:v>
                </c:pt>
                <c:pt idx="48300">
                  <c:v>225.255</c:v>
                </c:pt>
                <c:pt idx="48301">
                  <c:v>225.23400000000001</c:v>
                </c:pt>
                <c:pt idx="48302">
                  <c:v>225.214</c:v>
                </c:pt>
                <c:pt idx="48303">
                  <c:v>225.19300000000001</c:v>
                </c:pt>
                <c:pt idx="48304">
                  <c:v>225.172</c:v>
                </c:pt>
                <c:pt idx="48305">
                  <c:v>225.15100000000001</c:v>
                </c:pt>
                <c:pt idx="48306">
                  <c:v>225.13</c:v>
                </c:pt>
                <c:pt idx="48307">
                  <c:v>225.11</c:v>
                </c:pt>
                <c:pt idx="48308">
                  <c:v>199.08699999999999</c:v>
                </c:pt>
                <c:pt idx="48309">
                  <c:v>140.68600000000001</c:v>
                </c:pt>
                <c:pt idx="48310">
                  <c:v>52.514699999999998</c:v>
                </c:pt>
                <c:pt idx="48311">
                  <c:v>-63.990699999999997</c:v>
                </c:pt>
                <c:pt idx="48312">
                  <c:v>-94.502200000000002</c:v>
                </c:pt>
                <c:pt idx="48313">
                  <c:v>-94.477599999999995</c:v>
                </c:pt>
                <c:pt idx="48314">
                  <c:v>-94.456999999999994</c:v>
                </c:pt>
                <c:pt idx="48315">
                  <c:v>-94.439700000000002</c:v>
                </c:pt>
                <c:pt idx="48316">
                  <c:v>-94.425299999999993</c:v>
                </c:pt>
                <c:pt idx="48317">
                  <c:v>-94.413399999999996</c:v>
                </c:pt>
                <c:pt idx="48318">
                  <c:v>-94.403599999999997</c:v>
                </c:pt>
                <c:pt idx="48319">
                  <c:v>-94.395600000000002</c:v>
                </c:pt>
                <c:pt idx="48320">
                  <c:v>-94.389300000000006</c:v>
                </c:pt>
                <c:pt idx="48321">
                  <c:v>-94.384299999999996</c:v>
                </c:pt>
                <c:pt idx="48322">
                  <c:v>-94.380600000000001</c:v>
                </c:pt>
                <c:pt idx="48323">
                  <c:v>-94.378</c:v>
                </c:pt>
                <c:pt idx="48324">
                  <c:v>-94.376300000000001</c:v>
                </c:pt>
                <c:pt idx="48325">
                  <c:v>-94.375500000000002</c:v>
                </c:pt>
                <c:pt idx="48326">
                  <c:v>-94.375500000000002</c:v>
                </c:pt>
                <c:pt idx="48327">
                  <c:v>-94.376199999999997</c:v>
                </c:pt>
                <c:pt idx="48328">
                  <c:v>-94.377600000000001</c:v>
                </c:pt>
                <c:pt idx="48329">
                  <c:v>-94.3797</c:v>
                </c:pt>
                <c:pt idx="48330">
                  <c:v>-94.382300000000001</c:v>
                </c:pt>
                <c:pt idx="48331">
                  <c:v>-94.385499999999993</c:v>
                </c:pt>
                <c:pt idx="48332">
                  <c:v>-94.389300000000006</c:v>
                </c:pt>
                <c:pt idx="48333">
                  <c:v>-94.393600000000006</c:v>
                </c:pt>
                <c:pt idx="48334">
                  <c:v>-94.398399999999995</c:v>
                </c:pt>
                <c:pt idx="48335">
                  <c:v>-94.403800000000004</c:v>
                </c:pt>
                <c:pt idx="48336">
                  <c:v>-94.409599999999998</c:v>
                </c:pt>
                <c:pt idx="48337">
                  <c:v>-94.415800000000004</c:v>
                </c:pt>
                <c:pt idx="48338">
                  <c:v>-94.422499999999999</c:v>
                </c:pt>
                <c:pt idx="48339">
                  <c:v>-94.429599999999994</c:v>
                </c:pt>
                <c:pt idx="48340">
                  <c:v>-94.437200000000004</c:v>
                </c:pt>
                <c:pt idx="48341">
                  <c:v>-94.445099999999996</c:v>
                </c:pt>
                <c:pt idx="48342">
                  <c:v>-94.453400000000002</c:v>
                </c:pt>
                <c:pt idx="48343">
                  <c:v>-94.462000000000003</c:v>
                </c:pt>
                <c:pt idx="48344">
                  <c:v>-94.470799999999997</c:v>
                </c:pt>
                <c:pt idx="48345">
                  <c:v>-94.479900000000001</c:v>
                </c:pt>
                <c:pt idx="48346">
                  <c:v>-94.489199999999997</c:v>
                </c:pt>
                <c:pt idx="48347">
                  <c:v>-94.498699999999999</c:v>
                </c:pt>
                <c:pt idx="48348">
                  <c:v>-94.508200000000002</c:v>
                </c:pt>
                <c:pt idx="48349">
                  <c:v>-94.517899999999997</c:v>
                </c:pt>
                <c:pt idx="48350">
                  <c:v>-89.996300000000005</c:v>
                </c:pt>
                <c:pt idx="48351">
                  <c:v>-59.396799999999999</c:v>
                </c:pt>
                <c:pt idx="48352">
                  <c:v>0.12787000000000001</c:v>
                </c:pt>
                <c:pt idx="48353">
                  <c:v>96.664100000000005</c:v>
                </c:pt>
                <c:pt idx="48354">
                  <c:v>225.12299999999999</c:v>
                </c:pt>
                <c:pt idx="48355">
                  <c:v>225.191</c:v>
                </c:pt>
                <c:pt idx="48356">
                  <c:v>225.24799999999999</c:v>
                </c:pt>
                <c:pt idx="48357">
                  <c:v>225.29599999999999</c:v>
                </c:pt>
                <c:pt idx="48358">
                  <c:v>225.33600000000001</c:v>
                </c:pt>
                <c:pt idx="48359">
                  <c:v>225.36799999999999</c:v>
                </c:pt>
                <c:pt idx="48360">
                  <c:v>225.39500000000001</c:v>
                </c:pt>
                <c:pt idx="48361">
                  <c:v>225.416</c:v>
                </c:pt>
                <c:pt idx="48362">
                  <c:v>225.43199999999999</c:v>
                </c:pt>
                <c:pt idx="48363">
                  <c:v>225.44399999999999</c:v>
                </c:pt>
                <c:pt idx="48364">
                  <c:v>225.452</c:v>
                </c:pt>
                <c:pt idx="48365">
                  <c:v>225.45599999999999</c:v>
                </c:pt>
                <c:pt idx="48366">
                  <c:v>225.458</c:v>
                </c:pt>
                <c:pt idx="48367">
                  <c:v>225.45599999999999</c:v>
                </c:pt>
                <c:pt idx="48368">
                  <c:v>225.452</c:v>
                </c:pt>
                <c:pt idx="48369">
                  <c:v>225.446</c:v>
                </c:pt>
                <c:pt idx="48370">
                  <c:v>225.43799999999999</c:v>
                </c:pt>
                <c:pt idx="48371">
                  <c:v>225.428</c:v>
                </c:pt>
                <c:pt idx="48372">
                  <c:v>225.416</c:v>
                </c:pt>
                <c:pt idx="48373">
                  <c:v>225.40299999999999</c:v>
                </c:pt>
                <c:pt idx="48374">
                  <c:v>225.38800000000001</c:v>
                </c:pt>
                <c:pt idx="48375">
                  <c:v>225.37299999999999</c:v>
                </c:pt>
                <c:pt idx="48376">
                  <c:v>225.35599999999999</c:v>
                </c:pt>
                <c:pt idx="48377">
                  <c:v>225.33799999999999</c:v>
                </c:pt>
                <c:pt idx="48378">
                  <c:v>225.32</c:v>
                </c:pt>
                <c:pt idx="48379">
                  <c:v>225.3</c:v>
                </c:pt>
                <c:pt idx="48380">
                  <c:v>225.28</c:v>
                </c:pt>
                <c:pt idx="48381">
                  <c:v>225.26</c:v>
                </c:pt>
                <c:pt idx="48382">
                  <c:v>225.239</c:v>
                </c:pt>
                <c:pt idx="48383">
                  <c:v>225.21700000000001</c:v>
                </c:pt>
                <c:pt idx="48384">
                  <c:v>225.196</c:v>
                </c:pt>
                <c:pt idx="48385">
                  <c:v>225.17400000000001</c:v>
                </c:pt>
                <c:pt idx="48386">
                  <c:v>225.15199999999999</c:v>
                </c:pt>
                <c:pt idx="48387">
                  <c:v>225.13</c:v>
                </c:pt>
                <c:pt idx="48388">
                  <c:v>225.108</c:v>
                </c:pt>
                <c:pt idx="48389">
                  <c:v>225.08600000000001</c:v>
                </c:pt>
                <c:pt idx="48390">
                  <c:v>225.06299999999999</c:v>
                </c:pt>
                <c:pt idx="48391">
                  <c:v>225.042</c:v>
                </c:pt>
                <c:pt idx="48392">
                  <c:v>225.02</c:v>
                </c:pt>
                <c:pt idx="48393">
                  <c:v>224.99799999999999</c:v>
                </c:pt>
                <c:pt idx="48394">
                  <c:v>214.30099999999999</c:v>
                </c:pt>
                <c:pt idx="48395">
                  <c:v>169.77500000000001</c:v>
                </c:pt>
                <c:pt idx="48396">
                  <c:v>94.641000000000005</c:v>
                </c:pt>
                <c:pt idx="48397">
                  <c:v>-9.0910399999999996</c:v>
                </c:pt>
                <c:pt idx="48398">
                  <c:v>-94.462999999999994</c:v>
                </c:pt>
                <c:pt idx="48399">
                  <c:v>-94.436499999999995</c:v>
                </c:pt>
                <c:pt idx="48400">
                  <c:v>-94.414299999999997</c:v>
                </c:pt>
                <c:pt idx="48401">
                  <c:v>-94.395700000000005</c:v>
                </c:pt>
                <c:pt idx="48402">
                  <c:v>-94.380200000000002</c:v>
                </c:pt>
                <c:pt idx="48403">
                  <c:v>-94.367500000000007</c:v>
                </c:pt>
                <c:pt idx="48404">
                  <c:v>-94.356999999999999</c:v>
                </c:pt>
                <c:pt idx="48405">
                  <c:v>-94.348600000000005</c:v>
                </c:pt>
                <c:pt idx="48406">
                  <c:v>-94.341899999999995</c:v>
                </c:pt>
                <c:pt idx="48407">
                  <c:v>-94.336799999999997</c:v>
                </c:pt>
                <c:pt idx="48408">
                  <c:v>-94.333100000000002</c:v>
                </c:pt>
                <c:pt idx="48409">
                  <c:v>-94.330500000000001</c:v>
                </c:pt>
                <c:pt idx="48410">
                  <c:v>-94.328999999999994</c:v>
                </c:pt>
                <c:pt idx="48411">
                  <c:v>-94.328599999999994</c:v>
                </c:pt>
                <c:pt idx="48412">
                  <c:v>-94.328900000000004</c:v>
                </c:pt>
                <c:pt idx="48413">
                  <c:v>-94.330100000000002</c:v>
                </c:pt>
                <c:pt idx="48414">
                  <c:v>-94.332099999999997</c:v>
                </c:pt>
                <c:pt idx="48415">
                  <c:v>-94.334699999999998</c:v>
                </c:pt>
                <c:pt idx="48416">
                  <c:v>-94.337999999999994</c:v>
                </c:pt>
                <c:pt idx="48417">
                  <c:v>-94.341899999999995</c:v>
                </c:pt>
                <c:pt idx="48418">
                  <c:v>-94.346400000000003</c:v>
                </c:pt>
                <c:pt idx="48419">
                  <c:v>-94.351500000000001</c:v>
                </c:pt>
                <c:pt idx="48420">
                  <c:v>-94.357100000000003</c:v>
                </c:pt>
                <c:pt idx="48421">
                  <c:v>-94.363200000000006</c:v>
                </c:pt>
                <c:pt idx="48422">
                  <c:v>-94.369799999999998</c:v>
                </c:pt>
                <c:pt idx="48423">
                  <c:v>-94.376900000000006</c:v>
                </c:pt>
                <c:pt idx="48424">
                  <c:v>-94.384399999999999</c:v>
                </c:pt>
                <c:pt idx="48425">
                  <c:v>-94.392399999999995</c:v>
                </c:pt>
                <c:pt idx="48426">
                  <c:v>-94.400700000000001</c:v>
                </c:pt>
                <c:pt idx="48427">
                  <c:v>-94.409400000000005</c:v>
                </c:pt>
                <c:pt idx="48428">
                  <c:v>-94.418400000000005</c:v>
                </c:pt>
                <c:pt idx="48429">
                  <c:v>-94.427800000000005</c:v>
                </c:pt>
                <c:pt idx="48430">
                  <c:v>-94.437299999999993</c:v>
                </c:pt>
                <c:pt idx="48431">
                  <c:v>-94.447100000000006</c:v>
                </c:pt>
                <c:pt idx="48432">
                  <c:v>-94.457099999999997</c:v>
                </c:pt>
                <c:pt idx="48433">
                  <c:v>-94.467100000000002</c:v>
                </c:pt>
                <c:pt idx="48434">
                  <c:v>-94.4773</c:v>
                </c:pt>
                <c:pt idx="48435">
                  <c:v>-84.443200000000004</c:v>
                </c:pt>
                <c:pt idx="48436">
                  <c:v>-49.106299999999997</c:v>
                </c:pt>
                <c:pt idx="48437">
                  <c:v>15.114599999999999</c:v>
                </c:pt>
                <c:pt idx="48438">
                  <c:v>117.506</c:v>
                </c:pt>
                <c:pt idx="48439">
                  <c:v>225.041</c:v>
                </c:pt>
                <c:pt idx="48440">
                  <c:v>225.10900000000001</c:v>
                </c:pt>
                <c:pt idx="48441">
                  <c:v>225.166</c:v>
                </c:pt>
                <c:pt idx="48442">
                  <c:v>225.214</c:v>
                </c:pt>
                <c:pt idx="48443">
                  <c:v>225.255</c:v>
                </c:pt>
                <c:pt idx="48444">
                  <c:v>225.28800000000001</c:v>
                </c:pt>
                <c:pt idx="48445">
                  <c:v>225.316</c:v>
                </c:pt>
                <c:pt idx="48446">
                  <c:v>225.33799999999999</c:v>
                </c:pt>
                <c:pt idx="48447">
                  <c:v>225.35599999999999</c:v>
                </c:pt>
                <c:pt idx="48448">
                  <c:v>225.37</c:v>
                </c:pt>
                <c:pt idx="48449">
                  <c:v>225.37899999999999</c:v>
                </c:pt>
                <c:pt idx="48450">
                  <c:v>225.386</c:v>
                </c:pt>
                <c:pt idx="48451">
                  <c:v>225.38900000000001</c:v>
                </c:pt>
                <c:pt idx="48452">
                  <c:v>225.39</c:v>
                </c:pt>
                <c:pt idx="48453">
                  <c:v>225.38900000000001</c:v>
                </c:pt>
                <c:pt idx="48454">
                  <c:v>225.38499999999999</c:v>
                </c:pt>
                <c:pt idx="48455">
                  <c:v>225.37899999999999</c:v>
                </c:pt>
                <c:pt idx="48456">
                  <c:v>225.37200000000001</c:v>
                </c:pt>
                <c:pt idx="48457">
                  <c:v>225.36199999999999</c:v>
                </c:pt>
                <c:pt idx="48458">
                  <c:v>225.352</c:v>
                </c:pt>
                <c:pt idx="48459">
                  <c:v>225.34</c:v>
                </c:pt>
                <c:pt idx="48460">
                  <c:v>225.327</c:v>
                </c:pt>
                <c:pt idx="48461">
                  <c:v>225.31299999999999</c:v>
                </c:pt>
                <c:pt idx="48462">
                  <c:v>225.298</c:v>
                </c:pt>
                <c:pt idx="48463">
                  <c:v>225.28200000000001</c:v>
                </c:pt>
                <c:pt idx="48464">
                  <c:v>225.26599999999999</c:v>
                </c:pt>
                <c:pt idx="48465">
                  <c:v>225.249</c:v>
                </c:pt>
                <c:pt idx="48466">
                  <c:v>225.23099999999999</c:v>
                </c:pt>
                <c:pt idx="48467">
                  <c:v>225.21299999999999</c:v>
                </c:pt>
                <c:pt idx="48468">
                  <c:v>225.19499999999999</c:v>
                </c:pt>
                <c:pt idx="48469">
                  <c:v>225.17599999999999</c:v>
                </c:pt>
                <c:pt idx="48470">
                  <c:v>225.15700000000001</c:v>
                </c:pt>
                <c:pt idx="48471">
                  <c:v>225.13800000000001</c:v>
                </c:pt>
                <c:pt idx="48472">
                  <c:v>225.11799999999999</c:v>
                </c:pt>
                <c:pt idx="48473">
                  <c:v>225.09899999999999</c:v>
                </c:pt>
                <c:pt idx="48474">
                  <c:v>225.07900000000001</c:v>
                </c:pt>
                <c:pt idx="48475">
                  <c:v>225.06</c:v>
                </c:pt>
                <c:pt idx="48476">
                  <c:v>225.041</c:v>
                </c:pt>
                <c:pt idx="48477">
                  <c:v>225.02099999999999</c:v>
                </c:pt>
                <c:pt idx="48478">
                  <c:v>200.517</c:v>
                </c:pt>
                <c:pt idx="48479">
                  <c:v>142.155</c:v>
                </c:pt>
                <c:pt idx="48480">
                  <c:v>52.911900000000003</c:v>
                </c:pt>
                <c:pt idx="48481">
                  <c:v>-65.371899999999997</c:v>
                </c:pt>
                <c:pt idx="48482">
                  <c:v>-94.468400000000003</c:v>
                </c:pt>
                <c:pt idx="48483">
                  <c:v>-94.444500000000005</c:v>
                </c:pt>
                <c:pt idx="48484">
                  <c:v>-94.424499999999995</c:v>
                </c:pt>
                <c:pt idx="48485">
                  <c:v>-94.407899999999998</c:v>
                </c:pt>
                <c:pt idx="48486">
                  <c:v>-94.394199999999998</c:v>
                </c:pt>
                <c:pt idx="48487">
                  <c:v>-94.382900000000006</c:v>
                </c:pt>
                <c:pt idx="48488">
                  <c:v>-94.373800000000003</c:v>
                </c:pt>
                <c:pt idx="48489">
                  <c:v>-94.366600000000005</c:v>
                </c:pt>
                <c:pt idx="48490">
                  <c:v>-94.360900000000001</c:v>
                </c:pt>
                <c:pt idx="48491">
                  <c:v>-94.356700000000004</c:v>
                </c:pt>
                <c:pt idx="48492">
                  <c:v>-94.353700000000003</c:v>
                </c:pt>
                <c:pt idx="48493">
                  <c:v>-94.351900000000001</c:v>
                </c:pt>
                <c:pt idx="48494">
                  <c:v>-94.350999999999999</c:v>
                </c:pt>
                <c:pt idx="48495">
                  <c:v>-94.350999999999999</c:v>
                </c:pt>
                <c:pt idx="48496">
                  <c:v>-94.351799999999997</c:v>
                </c:pt>
                <c:pt idx="48497">
                  <c:v>-94.353399999999993</c:v>
                </c:pt>
                <c:pt idx="48498">
                  <c:v>-94.355699999999999</c:v>
                </c:pt>
                <c:pt idx="48499">
                  <c:v>-94.358599999999996</c:v>
                </c:pt>
                <c:pt idx="48500">
                  <c:v>-94.362200000000001</c:v>
                </c:pt>
                <c:pt idx="48501">
                  <c:v>-94.366399999999999</c:v>
                </c:pt>
                <c:pt idx="48502">
                  <c:v>-94.371099999999998</c:v>
                </c:pt>
                <c:pt idx="48503">
                  <c:v>-94.376400000000004</c:v>
                </c:pt>
                <c:pt idx="48504">
                  <c:v>-94.382199999999997</c:v>
                </c:pt>
                <c:pt idx="48505">
                  <c:v>-94.388499999999993</c:v>
                </c:pt>
                <c:pt idx="48506">
                  <c:v>-94.395300000000006</c:v>
                </c:pt>
                <c:pt idx="48507">
                  <c:v>-94.402600000000007</c:v>
                </c:pt>
                <c:pt idx="48508">
                  <c:v>-94.410300000000007</c:v>
                </c:pt>
                <c:pt idx="48509">
                  <c:v>-94.418499999999995</c:v>
                </c:pt>
                <c:pt idx="48510">
                  <c:v>-94.427099999999996</c:v>
                </c:pt>
                <c:pt idx="48511">
                  <c:v>-94.436000000000007</c:v>
                </c:pt>
                <c:pt idx="48512">
                  <c:v>-94.445300000000003</c:v>
                </c:pt>
                <c:pt idx="48513">
                  <c:v>-94.454899999999995</c:v>
                </c:pt>
                <c:pt idx="48514">
                  <c:v>-94.464799999999997</c:v>
                </c:pt>
                <c:pt idx="48515">
                  <c:v>-94.474900000000005</c:v>
                </c:pt>
                <c:pt idx="48516">
                  <c:v>-94.485200000000006</c:v>
                </c:pt>
                <c:pt idx="48517">
                  <c:v>-94.495599999999996</c:v>
                </c:pt>
                <c:pt idx="48518">
                  <c:v>-94.506200000000007</c:v>
                </c:pt>
                <c:pt idx="48519">
                  <c:v>-94.5167</c:v>
                </c:pt>
                <c:pt idx="48520">
                  <c:v>-94.527299999999997</c:v>
                </c:pt>
                <c:pt idx="48521">
                  <c:v>-93.6447</c:v>
                </c:pt>
                <c:pt idx="48522">
                  <c:v>-67.774000000000001</c:v>
                </c:pt>
                <c:pt idx="48523">
                  <c:v>-14.9848</c:v>
                </c:pt>
                <c:pt idx="48524">
                  <c:v>71.056700000000006</c:v>
                </c:pt>
                <c:pt idx="48525">
                  <c:v>205.28700000000001</c:v>
                </c:pt>
                <c:pt idx="48526">
                  <c:v>225.214</c:v>
                </c:pt>
                <c:pt idx="48527">
                  <c:v>225.27500000000001</c:v>
                </c:pt>
                <c:pt idx="48528">
                  <c:v>225.32499999999999</c:v>
                </c:pt>
                <c:pt idx="48529">
                  <c:v>225.36799999999999</c:v>
                </c:pt>
                <c:pt idx="48530">
                  <c:v>225.40299999999999</c:v>
                </c:pt>
                <c:pt idx="48531">
                  <c:v>225.43100000000001</c:v>
                </c:pt>
                <c:pt idx="48532">
                  <c:v>225.45400000000001</c:v>
                </c:pt>
                <c:pt idx="48533">
                  <c:v>225.471</c:v>
                </c:pt>
                <c:pt idx="48534">
                  <c:v>225.48400000000001</c:v>
                </c:pt>
                <c:pt idx="48535">
                  <c:v>225.49299999999999</c:v>
                </c:pt>
                <c:pt idx="48536">
                  <c:v>225.499</c:v>
                </c:pt>
                <c:pt idx="48537">
                  <c:v>225.501</c:v>
                </c:pt>
                <c:pt idx="48538">
                  <c:v>225.501</c:v>
                </c:pt>
                <c:pt idx="48539">
                  <c:v>225.49799999999999</c:v>
                </c:pt>
                <c:pt idx="48540">
                  <c:v>225.49199999999999</c:v>
                </c:pt>
                <c:pt idx="48541">
                  <c:v>225.48500000000001</c:v>
                </c:pt>
                <c:pt idx="48542">
                  <c:v>225.47499999999999</c:v>
                </c:pt>
                <c:pt idx="48543">
                  <c:v>225.465</c:v>
                </c:pt>
                <c:pt idx="48544">
                  <c:v>225.452</c:v>
                </c:pt>
                <c:pt idx="48545">
                  <c:v>225.43799999999999</c:v>
                </c:pt>
                <c:pt idx="48546">
                  <c:v>225.42400000000001</c:v>
                </c:pt>
                <c:pt idx="48547">
                  <c:v>225.40799999999999</c:v>
                </c:pt>
                <c:pt idx="48548">
                  <c:v>225.39099999999999</c:v>
                </c:pt>
                <c:pt idx="48549">
                  <c:v>225.37299999999999</c:v>
                </c:pt>
                <c:pt idx="48550">
                  <c:v>225.35499999999999</c:v>
                </c:pt>
                <c:pt idx="48551">
                  <c:v>225.33600000000001</c:v>
                </c:pt>
                <c:pt idx="48552">
                  <c:v>225.31700000000001</c:v>
                </c:pt>
                <c:pt idx="48553">
                  <c:v>225.297</c:v>
                </c:pt>
                <c:pt idx="48554">
                  <c:v>225.27600000000001</c:v>
                </c:pt>
                <c:pt idx="48555">
                  <c:v>225.256</c:v>
                </c:pt>
                <c:pt idx="48556">
                  <c:v>225.23500000000001</c:v>
                </c:pt>
                <c:pt idx="48557">
                  <c:v>225.214</c:v>
                </c:pt>
                <c:pt idx="48558">
                  <c:v>225.19300000000001</c:v>
                </c:pt>
                <c:pt idx="48559">
                  <c:v>225.172</c:v>
                </c:pt>
                <c:pt idx="48560">
                  <c:v>225.15100000000001</c:v>
                </c:pt>
                <c:pt idx="48561">
                  <c:v>225.13</c:v>
                </c:pt>
                <c:pt idx="48562">
                  <c:v>225.10900000000001</c:v>
                </c:pt>
                <c:pt idx="48563">
                  <c:v>199.143</c:v>
                </c:pt>
                <c:pt idx="48564">
                  <c:v>140.92500000000001</c:v>
                </c:pt>
                <c:pt idx="48565">
                  <c:v>53.056800000000003</c:v>
                </c:pt>
                <c:pt idx="48566">
                  <c:v>-63.053100000000001</c:v>
                </c:pt>
                <c:pt idx="48567">
                  <c:v>-94.501499999999993</c:v>
                </c:pt>
                <c:pt idx="48568">
                  <c:v>-94.476799999999997</c:v>
                </c:pt>
                <c:pt idx="48569">
                  <c:v>-94.4559</c:v>
                </c:pt>
                <c:pt idx="48570">
                  <c:v>-94.438500000000005</c:v>
                </c:pt>
                <c:pt idx="48571">
                  <c:v>-94.423900000000003</c:v>
                </c:pt>
                <c:pt idx="48572">
                  <c:v>-94.411699999999996</c:v>
                </c:pt>
                <c:pt idx="48573">
                  <c:v>-94.401700000000005</c:v>
                </c:pt>
                <c:pt idx="48574">
                  <c:v>-94.393600000000006</c:v>
                </c:pt>
                <c:pt idx="48575">
                  <c:v>-94.387</c:v>
                </c:pt>
                <c:pt idx="48576">
                  <c:v>-94.381900000000002</c:v>
                </c:pt>
                <c:pt idx="48577">
                  <c:v>-94.377899999999997</c:v>
                </c:pt>
                <c:pt idx="48578">
                  <c:v>-94.375100000000003</c:v>
                </c:pt>
                <c:pt idx="48579">
                  <c:v>-94.3733</c:v>
                </c:pt>
                <c:pt idx="48580">
                  <c:v>-94.372299999999996</c:v>
                </c:pt>
                <c:pt idx="48581">
                  <c:v>-94.372100000000003</c:v>
                </c:pt>
                <c:pt idx="48582">
                  <c:v>-94.372699999999995</c:v>
                </c:pt>
                <c:pt idx="48583">
                  <c:v>-94.373999999999995</c:v>
                </c:pt>
                <c:pt idx="48584">
                  <c:v>-94.375900000000001</c:v>
                </c:pt>
                <c:pt idx="48585">
                  <c:v>-94.378500000000003</c:v>
                </c:pt>
                <c:pt idx="48586">
                  <c:v>-94.381600000000006</c:v>
                </c:pt>
                <c:pt idx="48587">
                  <c:v>-94.385300000000001</c:v>
                </c:pt>
                <c:pt idx="48588">
                  <c:v>-94.389499999999998</c:v>
                </c:pt>
                <c:pt idx="48589">
                  <c:v>-94.394300000000001</c:v>
                </c:pt>
                <c:pt idx="48590">
                  <c:v>-94.399600000000007</c:v>
                </c:pt>
                <c:pt idx="48591">
                  <c:v>-94.405299999999997</c:v>
                </c:pt>
                <c:pt idx="48592">
                  <c:v>-94.411600000000007</c:v>
                </c:pt>
                <c:pt idx="48593">
                  <c:v>-94.418199999999999</c:v>
                </c:pt>
                <c:pt idx="48594">
                  <c:v>-94.425299999999993</c:v>
                </c:pt>
                <c:pt idx="48595">
                  <c:v>-94.432900000000004</c:v>
                </c:pt>
                <c:pt idx="48596">
                  <c:v>-94.440799999999996</c:v>
                </c:pt>
                <c:pt idx="48597">
                  <c:v>-94.448999999999998</c:v>
                </c:pt>
                <c:pt idx="48598">
                  <c:v>-94.457599999999999</c:v>
                </c:pt>
                <c:pt idx="48599">
                  <c:v>-94.466499999999996</c:v>
                </c:pt>
                <c:pt idx="48600">
                  <c:v>-94.4756</c:v>
                </c:pt>
                <c:pt idx="48601">
                  <c:v>-94.484899999999996</c:v>
                </c:pt>
                <c:pt idx="48602">
                  <c:v>-94.494299999999996</c:v>
                </c:pt>
                <c:pt idx="48603">
                  <c:v>-94.503900000000002</c:v>
                </c:pt>
                <c:pt idx="48604">
                  <c:v>-94.513499999999993</c:v>
                </c:pt>
                <c:pt idx="48605">
                  <c:v>-82.522800000000004</c:v>
                </c:pt>
                <c:pt idx="48606">
                  <c:v>-43.978200000000001</c:v>
                </c:pt>
                <c:pt idx="48607">
                  <c:v>25.257899999999999</c:v>
                </c:pt>
                <c:pt idx="48608">
                  <c:v>135.72399999999999</c:v>
                </c:pt>
                <c:pt idx="48609">
                  <c:v>225.126</c:v>
                </c:pt>
                <c:pt idx="48610">
                  <c:v>225.191</c:v>
                </c:pt>
                <c:pt idx="48611">
                  <c:v>225.24600000000001</c:v>
                </c:pt>
                <c:pt idx="48612">
                  <c:v>225.292</c:v>
                </c:pt>
                <c:pt idx="48613">
                  <c:v>225.33</c:v>
                </c:pt>
                <c:pt idx="48614">
                  <c:v>225.36099999999999</c:v>
                </c:pt>
                <c:pt idx="48615">
                  <c:v>225.386</c:v>
                </c:pt>
                <c:pt idx="48616">
                  <c:v>225.40600000000001</c:v>
                </c:pt>
                <c:pt idx="48617">
                  <c:v>225.422</c:v>
                </c:pt>
                <c:pt idx="48618">
                  <c:v>225.43299999999999</c:v>
                </c:pt>
                <c:pt idx="48619">
                  <c:v>225.44</c:v>
                </c:pt>
                <c:pt idx="48620">
                  <c:v>225.44499999999999</c:v>
                </c:pt>
                <c:pt idx="48621">
                  <c:v>225.446</c:v>
                </c:pt>
                <c:pt idx="48622">
                  <c:v>225.44399999999999</c:v>
                </c:pt>
                <c:pt idx="48623">
                  <c:v>225.44</c:v>
                </c:pt>
                <c:pt idx="48624">
                  <c:v>225.434</c:v>
                </c:pt>
                <c:pt idx="48625">
                  <c:v>225.42599999999999</c:v>
                </c:pt>
                <c:pt idx="48626">
                  <c:v>225.416</c:v>
                </c:pt>
                <c:pt idx="48627">
                  <c:v>225.405</c:v>
                </c:pt>
                <c:pt idx="48628">
                  <c:v>225.392</c:v>
                </c:pt>
                <c:pt idx="48629">
                  <c:v>225.37700000000001</c:v>
                </c:pt>
                <c:pt idx="48630">
                  <c:v>225.36199999999999</c:v>
                </c:pt>
                <c:pt idx="48631">
                  <c:v>225.345</c:v>
                </c:pt>
                <c:pt idx="48632">
                  <c:v>225.328</c:v>
                </c:pt>
                <c:pt idx="48633">
                  <c:v>225.31</c:v>
                </c:pt>
                <c:pt idx="48634">
                  <c:v>225.291</c:v>
                </c:pt>
                <c:pt idx="48635">
                  <c:v>225.27099999999999</c:v>
                </c:pt>
                <c:pt idx="48636">
                  <c:v>225.251</c:v>
                </c:pt>
                <c:pt idx="48637">
                  <c:v>225.23</c:v>
                </c:pt>
                <c:pt idx="48638">
                  <c:v>225.209</c:v>
                </c:pt>
                <c:pt idx="48639">
                  <c:v>225.18700000000001</c:v>
                </c:pt>
                <c:pt idx="48640">
                  <c:v>225.166</c:v>
                </c:pt>
                <c:pt idx="48641">
                  <c:v>225.14400000000001</c:v>
                </c:pt>
                <c:pt idx="48642">
                  <c:v>225.12200000000001</c:v>
                </c:pt>
                <c:pt idx="48643">
                  <c:v>225.1</c:v>
                </c:pt>
                <c:pt idx="48644">
                  <c:v>225.078</c:v>
                </c:pt>
                <c:pt idx="48645">
                  <c:v>225.05600000000001</c:v>
                </c:pt>
                <c:pt idx="48646">
                  <c:v>225.03399999999999</c:v>
                </c:pt>
                <c:pt idx="48647">
                  <c:v>225.01300000000001</c:v>
                </c:pt>
                <c:pt idx="48648">
                  <c:v>224.99100000000001</c:v>
                </c:pt>
                <c:pt idx="48649">
                  <c:v>208.05699999999999</c:v>
                </c:pt>
                <c:pt idx="48650">
                  <c:v>157.72999999999999</c:v>
                </c:pt>
                <c:pt idx="48651">
                  <c:v>77.0762</c:v>
                </c:pt>
                <c:pt idx="48652">
                  <c:v>-32.1004</c:v>
                </c:pt>
                <c:pt idx="48653">
                  <c:v>-94.456299999999999</c:v>
                </c:pt>
                <c:pt idx="48654">
                  <c:v>-94.430499999999995</c:v>
                </c:pt>
                <c:pt idx="48655">
                  <c:v>-94.408900000000003</c:v>
                </c:pt>
                <c:pt idx="48656">
                  <c:v>-94.390799999999999</c:v>
                </c:pt>
                <c:pt idx="48657">
                  <c:v>-94.375799999999998</c:v>
                </c:pt>
                <c:pt idx="48658">
                  <c:v>-94.363399999999999</c:v>
                </c:pt>
                <c:pt idx="48659">
                  <c:v>-94.353300000000004</c:v>
                </c:pt>
                <c:pt idx="48660">
                  <c:v>-94.345200000000006</c:v>
                </c:pt>
                <c:pt idx="48661">
                  <c:v>-94.338800000000006</c:v>
                </c:pt>
                <c:pt idx="48662">
                  <c:v>-94.3339</c:v>
                </c:pt>
                <c:pt idx="48663">
                  <c:v>-94.330299999999994</c:v>
                </c:pt>
                <c:pt idx="48664">
                  <c:v>-94.3279</c:v>
                </c:pt>
                <c:pt idx="48665">
                  <c:v>-94.326599999999999</c:v>
                </c:pt>
                <c:pt idx="48666">
                  <c:v>-94.326300000000003</c:v>
                </c:pt>
                <c:pt idx="48667">
                  <c:v>-94.326800000000006</c:v>
                </c:pt>
                <c:pt idx="48668">
                  <c:v>-94.328199999999995</c:v>
                </c:pt>
                <c:pt idx="48669">
                  <c:v>-94.330200000000005</c:v>
                </c:pt>
                <c:pt idx="48670">
                  <c:v>-94.332999999999998</c:v>
                </c:pt>
                <c:pt idx="48671">
                  <c:v>-94.336500000000001</c:v>
                </c:pt>
                <c:pt idx="48672">
                  <c:v>-94.340500000000006</c:v>
                </c:pt>
                <c:pt idx="48673">
                  <c:v>-94.345200000000006</c:v>
                </c:pt>
                <c:pt idx="48674">
                  <c:v>-94.350399999999993</c:v>
                </c:pt>
                <c:pt idx="48675">
                  <c:v>-94.356200000000001</c:v>
                </c:pt>
                <c:pt idx="48676">
                  <c:v>-94.362399999999994</c:v>
                </c:pt>
                <c:pt idx="48677">
                  <c:v>-94.369200000000006</c:v>
                </c:pt>
                <c:pt idx="48678">
                  <c:v>-94.376499999999993</c:v>
                </c:pt>
                <c:pt idx="48679">
                  <c:v>-94.384200000000007</c:v>
                </c:pt>
                <c:pt idx="48680">
                  <c:v>-94.392300000000006</c:v>
                </c:pt>
                <c:pt idx="48681">
                  <c:v>-94.400800000000004</c:v>
                </c:pt>
                <c:pt idx="48682">
                  <c:v>-94.409599999999998</c:v>
                </c:pt>
                <c:pt idx="48683">
                  <c:v>-94.418800000000005</c:v>
                </c:pt>
                <c:pt idx="48684">
                  <c:v>-94.428299999999993</c:v>
                </c:pt>
                <c:pt idx="48685">
                  <c:v>-94.438000000000002</c:v>
                </c:pt>
                <c:pt idx="48686">
                  <c:v>-94.447900000000004</c:v>
                </c:pt>
                <c:pt idx="48687">
                  <c:v>-94.457999999999998</c:v>
                </c:pt>
                <c:pt idx="48688">
                  <c:v>-94.468199999999996</c:v>
                </c:pt>
                <c:pt idx="48689">
                  <c:v>-94.478499999999997</c:v>
                </c:pt>
                <c:pt idx="48690">
                  <c:v>-84.378600000000006</c:v>
                </c:pt>
                <c:pt idx="48691">
                  <c:v>-49.041800000000002</c:v>
                </c:pt>
                <c:pt idx="48692">
                  <c:v>15.0886</c:v>
                </c:pt>
                <c:pt idx="48693">
                  <c:v>117.252</c:v>
                </c:pt>
                <c:pt idx="48694">
                  <c:v>225.04499999999999</c:v>
                </c:pt>
                <c:pt idx="48695">
                  <c:v>225.113</c:v>
                </c:pt>
                <c:pt idx="48696">
                  <c:v>225.17099999999999</c:v>
                </c:pt>
                <c:pt idx="48697">
                  <c:v>225.22</c:v>
                </c:pt>
                <c:pt idx="48698">
                  <c:v>225.261</c:v>
                </c:pt>
                <c:pt idx="48699">
                  <c:v>225.29499999999999</c:v>
                </c:pt>
                <c:pt idx="48700">
                  <c:v>225.322</c:v>
                </c:pt>
                <c:pt idx="48701">
                  <c:v>225.345</c:v>
                </c:pt>
                <c:pt idx="48702">
                  <c:v>225.363</c:v>
                </c:pt>
                <c:pt idx="48703">
                  <c:v>225.37700000000001</c:v>
                </c:pt>
                <c:pt idx="48704">
                  <c:v>225.387</c:v>
                </c:pt>
                <c:pt idx="48705">
                  <c:v>225.39400000000001</c:v>
                </c:pt>
                <c:pt idx="48706">
                  <c:v>225.39699999999999</c:v>
                </c:pt>
                <c:pt idx="48707">
                  <c:v>225.398</c:v>
                </c:pt>
                <c:pt idx="48708">
                  <c:v>225.39699999999999</c:v>
                </c:pt>
                <c:pt idx="48709">
                  <c:v>225.39400000000001</c:v>
                </c:pt>
                <c:pt idx="48710">
                  <c:v>225.38800000000001</c:v>
                </c:pt>
                <c:pt idx="48711">
                  <c:v>225.381</c:v>
                </c:pt>
                <c:pt idx="48712">
                  <c:v>225.37200000000001</c:v>
                </c:pt>
                <c:pt idx="48713">
                  <c:v>225.36199999999999</c:v>
                </c:pt>
                <c:pt idx="48714">
                  <c:v>225.35</c:v>
                </c:pt>
                <c:pt idx="48715">
                  <c:v>225.33699999999999</c:v>
                </c:pt>
                <c:pt idx="48716">
                  <c:v>225.32300000000001</c:v>
                </c:pt>
                <c:pt idx="48717">
                  <c:v>225.309</c:v>
                </c:pt>
                <c:pt idx="48718">
                  <c:v>225.29300000000001</c:v>
                </c:pt>
                <c:pt idx="48719">
                  <c:v>225.27699999999999</c:v>
                </c:pt>
                <c:pt idx="48720">
                  <c:v>225.26</c:v>
                </c:pt>
                <c:pt idx="48721">
                  <c:v>225.24199999999999</c:v>
                </c:pt>
                <c:pt idx="48722">
                  <c:v>225.22399999999999</c:v>
                </c:pt>
                <c:pt idx="48723">
                  <c:v>225.20599999999999</c:v>
                </c:pt>
                <c:pt idx="48724">
                  <c:v>225.18700000000001</c:v>
                </c:pt>
                <c:pt idx="48725">
                  <c:v>225.16800000000001</c:v>
                </c:pt>
                <c:pt idx="48726">
                  <c:v>225.148</c:v>
                </c:pt>
                <c:pt idx="48727">
                  <c:v>225.12899999999999</c:v>
                </c:pt>
                <c:pt idx="48728">
                  <c:v>225.10900000000001</c:v>
                </c:pt>
                <c:pt idx="48729">
                  <c:v>225.09</c:v>
                </c:pt>
                <c:pt idx="48730">
                  <c:v>225.07</c:v>
                </c:pt>
                <c:pt idx="48731">
                  <c:v>225.05</c:v>
                </c:pt>
                <c:pt idx="48732">
                  <c:v>225.03100000000001</c:v>
                </c:pt>
                <c:pt idx="48733">
                  <c:v>190.744</c:v>
                </c:pt>
                <c:pt idx="48734">
                  <c:v>123.831</c:v>
                </c:pt>
                <c:pt idx="48735">
                  <c:v>27.0243</c:v>
                </c:pt>
                <c:pt idx="48736">
                  <c:v>-94.494100000000003</c:v>
                </c:pt>
                <c:pt idx="48737">
                  <c:v>-94.466800000000006</c:v>
                </c:pt>
                <c:pt idx="48738">
                  <c:v>-94.443799999999996</c:v>
                </c:pt>
                <c:pt idx="48739">
                  <c:v>-94.424700000000001</c:v>
                </c:pt>
                <c:pt idx="48740">
                  <c:v>-94.408699999999996</c:v>
                </c:pt>
                <c:pt idx="48741">
                  <c:v>-94.395600000000002</c:v>
                </c:pt>
                <c:pt idx="48742">
                  <c:v>-94.384799999999998</c:v>
                </c:pt>
                <c:pt idx="48743">
                  <c:v>-94.376000000000005</c:v>
                </c:pt>
                <c:pt idx="48744">
                  <c:v>-94.369100000000003</c:v>
                </c:pt>
                <c:pt idx="48745">
                  <c:v>-94.363699999999994</c:v>
                </c:pt>
                <c:pt idx="48746">
                  <c:v>-94.359700000000004</c:v>
                </c:pt>
                <c:pt idx="48747">
                  <c:v>-94.356899999999996</c:v>
                </c:pt>
                <c:pt idx="48748">
                  <c:v>-94.355199999999996</c:v>
                </c:pt>
                <c:pt idx="48749">
                  <c:v>-94.354399999999998</c:v>
                </c:pt>
                <c:pt idx="48750">
                  <c:v>-94.354500000000002</c:v>
                </c:pt>
                <c:pt idx="48751">
                  <c:v>-94.355500000000006</c:v>
                </c:pt>
                <c:pt idx="48752">
                  <c:v>-94.357100000000003</c:v>
                </c:pt>
                <c:pt idx="48753">
                  <c:v>-94.359499999999997</c:v>
                </c:pt>
                <c:pt idx="48754">
                  <c:v>-94.362399999999994</c:v>
                </c:pt>
                <c:pt idx="48755">
                  <c:v>-94.366100000000003</c:v>
                </c:pt>
                <c:pt idx="48756">
                  <c:v>-94.3703</c:v>
                </c:pt>
                <c:pt idx="48757">
                  <c:v>-94.375</c:v>
                </c:pt>
                <c:pt idx="48758">
                  <c:v>-94.380300000000005</c:v>
                </c:pt>
                <c:pt idx="48759">
                  <c:v>-94.386099999999999</c:v>
                </c:pt>
                <c:pt idx="48760">
                  <c:v>-94.392499999999998</c:v>
                </c:pt>
                <c:pt idx="48761">
                  <c:v>-94.399299999999997</c:v>
                </c:pt>
                <c:pt idx="48762">
                  <c:v>-94.406599999999997</c:v>
                </c:pt>
                <c:pt idx="48763">
                  <c:v>-94.414400000000001</c:v>
                </c:pt>
                <c:pt idx="48764">
                  <c:v>-94.422600000000003</c:v>
                </c:pt>
                <c:pt idx="48765">
                  <c:v>-94.431200000000004</c:v>
                </c:pt>
                <c:pt idx="48766">
                  <c:v>-94.440100000000001</c:v>
                </c:pt>
                <c:pt idx="48767">
                  <c:v>-94.4495</c:v>
                </c:pt>
                <c:pt idx="48768">
                  <c:v>-94.459100000000007</c:v>
                </c:pt>
                <c:pt idx="48769">
                  <c:v>-94.468900000000005</c:v>
                </c:pt>
                <c:pt idx="48770">
                  <c:v>-94.478999999999999</c:v>
                </c:pt>
                <c:pt idx="48771">
                  <c:v>-94.489400000000003</c:v>
                </c:pt>
                <c:pt idx="48772">
                  <c:v>-94.499799999999993</c:v>
                </c:pt>
                <c:pt idx="48773">
                  <c:v>-94.510300000000001</c:v>
                </c:pt>
                <c:pt idx="48774">
                  <c:v>-94.520899999999997</c:v>
                </c:pt>
                <c:pt idx="48775">
                  <c:v>-94.531499999999994</c:v>
                </c:pt>
                <c:pt idx="48776">
                  <c:v>-89.273499999999999</c:v>
                </c:pt>
                <c:pt idx="48777">
                  <c:v>-58.682299999999998</c:v>
                </c:pt>
                <c:pt idx="48778">
                  <c:v>-0.10748099999999999</c:v>
                </c:pt>
                <c:pt idx="48779">
                  <c:v>94.108199999999997</c:v>
                </c:pt>
                <c:pt idx="48780">
                  <c:v>225.16399999999999</c:v>
                </c:pt>
                <c:pt idx="48781">
                  <c:v>225.233</c:v>
                </c:pt>
                <c:pt idx="48782">
                  <c:v>225.292</c:v>
                </c:pt>
                <c:pt idx="48783">
                  <c:v>225.34100000000001</c:v>
                </c:pt>
                <c:pt idx="48784">
                  <c:v>225.38200000000001</c:v>
                </c:pt>
                <c:pt idx="48785">
                  <c:v>225.41499999999999</c:v>
                </c:pt>
                <c:pt idx="48786">
                  <c:v>225.44200000000001</c:v>
                </c:pt>
                <c:pt idx="48787">
                  <c:v>225.464</c:v>
                </c:pt>
                <c:pt idx="48788">
                  <c:v>225.48099999999999</c:v>
                </c:pt>
                <c:pt idx="48789">
                  <c:v>225.49299999999999</c:v>
                </c:pt>
                <c:pt idx="48790">
                  <c:v>225.501</c:v>
                </c:pt>
                <c:pt idx="48791">
                  <c:v>225.506</c:v>
                </c:pt>
                <c:pt idx="48792">
                  <c:v>225.50800000000001</c:v>
                </c:pt>
                <c:pt idx="48793">
                  <c:v>225.50700000000001</c:v>
                </c:pt>
                <c:pt idx="48794">
                  <c:v>225.50299999999999</c:v>
                </c:pt>
                <c:pt idx="48795">
                  <c:v>225.49700000000001</c:v>
                </c:pt>
                <c:pt idx="48796">
                  <c:v>225.489</c:v>
                </c:pt>
                <c:pt idx="48797">
                  <c:v>225.48</c:v>
                </c:pt>
                <c:pt idx="48798">
                  <c:v>225.46799999999999</c:v>
                </c:pt>
                <c:pt idx="48799">
                  <c:v>225.45500000000001</c:v>
                </c:pt>
                <c:pt idx="48800">
                  <c:v>225.441</c:v>
                </c:pt>
                <c:pt idx="48801">
                  <c:v>225.42599999999999</c:v>
                </c:pt>
                <c:pt idx="48802">
                  <c:v>225.40899999999999</c:v>
                </c:pt>
                <c:pt idx="48803">
                  <c:v>225.392</c:v>
                </c:pt>
                <c:pt idx="48804">
                  <c:v>225.374</c:v>
                </c:pt>
                <c:pt idx="48805">
                  <c:v>225.35499999999999</c:v>
                </c:pt>
                <c:pt idx="48806">
                  <c:v>225.33500000000001</c:v>
                </c:pt>
                <c:pt idx="48807">
                  <c:v>225.315</c:v>
                </c:pt>
                <c:pt idx="48808">
                  <c:v>225.29499999999999</c:v>
                </c:pt>
                <c:pt idx="48809">
                  <c:v>225.274</c:v>
                </c:pt>
                <c:pt idx="48810">
                  <c:v>225.25299999999999</c:v>
                </c:pt>
                <c:pt idx="48811">
                  <c:v>225.232</c:v>
                </c:pt>
                <c:pt idx="48812">
                  <c:v>225.21</c:v>
                </c:pt>
                <c:pt idx="48813">
                  <c:v>225.18799999999999</c:v>
                </c:pt>
                <c:pt idx="48814">
                  <c:v>225.167</c:v>
                </c:pt>
                <c:pt idx="48815">
                  <c:v>225.14500000000001</c:v>
                </c:pt>
                <c:pt idx="48816">
                  <c:v>225.124</c:v>
                </c:pt>
                <c:pt idx="48817">
                  <c:v>225.102</c:v>
                </c:pt>
                <c:pt idx="48818">
                  <c:v>199.65799999999999</c:v>
                </c:pt>
                <c:pt idx="48819">
                  <c:v>142.024</c:v>
                </c:pt>
                <c:pt idx="48820">
                  <c:v>54.809199999999997</c:v>
                </c:pt>
                <c:pt idx="48821">
                  <c:v>-60.587499999999999</c:v>
                </c:pt>
                <c:pt idx="48822">
                  <c:v>-94.497699999999995</c:v>
                </c:pt>
                <c:pt idx="48823">
                  <c:v>-94.472700000000003</c:v>
                </c:pt>
                <c:pt idx="48824">
                  <c:v>-94.451700000000002</c:v>
                </c:pt>
                <c:pt idx="48825">
                  <c:v>-94.433999999999997</c:v>
                </c:pt>
                <c:pt idx="48826">
                  <c:v>-94.419300000000007</c:v>
                </c:pt>
                <c:pt idx="48827">
                  <c:v>-94.406999999999996</c:v>
                </c:pt>
                <c:pt idx="48828">
                  <c:v>-94.396900000000002</c:v>
                </c:pt>
                <c:pt idx="48829">
                  <c:v>-94.388599999999997</c:v>
                </c:pt>
                <c:pt idx="48830">
                  <c:v>-94.381900000000002</c:v>
                </c:pt>
                <c:pt idx="48831">
                  <c:v>-94.3767</c:v>
                </c:pt>
                <c:pt idx="48832">
                  <c:v>-94.372699999999995</c:v>
                </c:pt>
                <c:pt idx="48833">
                  <c:v>-94.369900000000001</c:v>
                </c:pt>
                <c:pt idx="48834">
                  <c:v>-94.367999999999995</c:v>
                </c:pt>
                <c:pt idx="48835">
                  <c:v>-94.367099999999994</c:v>
                </c:pt>
                <c:pt idx="48836">
                  <c:v>-94.366900000000001</c:v>
                </c:pt>
                <c:pt idx="48837">
                  <c:v>-94.367500000000007</c:v>
                </c:pt>
                <c:pt idx="48838">
                  <c:v>-94.368799999999993</c:v>
                </c:pt>
                <c:pt idx="48839">
                  <c:v>-94.370800000000003</c:v>
                </c:pt>
                <c:pt idx="48840">
                  <c:v>-94.373400000000004</c:v>
                </c:pt>
                <c:pt idx="48841">
                  <c:v>-94.376499999999993</c:v>
                </c:pt>
                <c:pt idx="48842">
                  <c:v>-94.380300000000005</c:v>
                </c:pt>
                <c:pt idx="48843">
                  <c:v>-94.384600000000006</c:v>
                </c:pt>
                <c:pt idx="48844">
                  <c:v>-94.389399999999995</c:v>
                </c:pt>
                <c:pt idx="48845">
                  <c:v>-94.394800000000004</c:v>
                </c:pt>
                <c:pt idx="48846">
                  <c:v>-94.400599999999997</c:v>
                </c:pt>
                <c:pt idx="48847">
                  <c:v>-94.406899999999993</c:v>
                </c:pt>
                <c:pt idx="48848">
                  <c:v>-94.413700000000006</c:v>
                </c:pt>
                <c:pt idx="48849">
                  <c:v>-94.420900000000003</c:v>
                </c:pt>
                <c:pt idx="48850">
                  <c:v>-94.4285</c:v>
                </c:pt>
                <c:pt idx="48851">
                  <c:v>-94.436499999999995</c:v>
                </c:pt>
                <c:pt idx="48852">
                  <c:v>-94.444900000000004</c:v>
                </c:pt>
                <c:pt idx="48853">
                  <c:v>-94.453599999999994</c:v>
                </c:pt>
                <c:pt idx="48854">
                  <c:v>-94.462500000000006</c:v>
                </c:pt>
                <c:pt idx="48855">
                  <c:v>-94.471699999999998</c:v>
                </c:pt>
                <c:pt idx="48856">
                  <c:v>-94.481099999999998</c:v>
                </c:pt>
                <c:pt idx="48857">
                  <c:v>-94.490700000000004</c:v>
                </c:pt>
                <c:pt idx="48858">
                  <c:v>-94.500399999999999</c:v>
                </c:pt>
                <c:pt idx="48859">
                  <c:v>-94.510099999999994</c:v>
                </c:pt>
                <c:pt idx="48860">
                  <c:v>-75.807699999999997</c:v>
                </c:pt>
                <c:pt idx="48861">
                  <c:v>-30.042400000000001</c:v>
                </c:pt>
                <c:pt idx="48862">
                  <c:v>48.149700000000003</c:v>
                </c:pt>
                <c:pt idx="48863">
                  <c:v>171.76400000000001</c:v>
                </c:pt>
                <c:pt idx="48864">
                  <c:v>225.131</c:v>
                </c:pt>
                <c:pt idx="48865">
                  <c:v>225.19399999999999</c:v>
                </c:pt>
                <c:pt idx="48866">
                  <c:v>225.24700000000001</c:v>
                </c:pt>
                <c:pt idx="48867">
                  <c:v>225.291</c:v>
                </c:pt>
                <c:pt idx="48868">
                  <c:v>225.328</c:v>
                </c:pt>
                <c:pt idx="48869">
                  <c:v>225.358</c:v>
                </c:pt>
                <c:pt idx="48870">
                  <c:v>225.38300000000001</c:v>
                </c:pt>
                <c:pt idx="48871">
                  <c:v>225.40199999999999</c:v>
                </c:pt>
                <c:pt idx="48872">
                  <c:v>225.417</c:v>
                </c:pt>
                <c:pt idx="48873">
                  <c:v>225.42699999999999</c:v>
                </c:pt>
                <c:pt idx="48874">
                  <c:v>225.435</c:v>
                </c:pt>
                <c:pt idx="48875">
                  <c:v>225.43799999999999</c:v>
                </c:pt>
                <c:pt idx="48876">
                  <c:v>225.43899999999999</c:v>
                </c:pt>
                <c:pt idx="48877">
                  <c:v>225.43799999999999</c:v>
                </c:pt>
                <c:pt idx="48878">
                  <c:v>225.43299999999999</c:v>
                </c:pt>
                <c:pt idx="48879">
                  <c:v>225.42699999999999</c:v>
                </c:pt>
                <c:pt idx="48880">
                  <c:v>225.41900000000001</c:v>
                </c:pt>
                <c:pt idx="48881">
                  <c:v>225.40899999999999</c:v>
                </c:pt>
                <c:pt idx="48882">
                  <c:v>225.39699999999999</c:v>
                </c:pt>
                <c:pt idx="48883">
                  <c:v>225.38399999999999</c:v>
                </c:pt>
                <c:pt idx="48884">
                  <c:v>225.369</c:v>
                </c:pt>
                <c:pt idx="48885">
                  <c:v>225.35400000000001</c:v>
                </c:pt>
                <c:pt idx="48886">
                  <c:v>225.33699999999999</c:v>
                </c:pt>
                <c:pt idx="48887">
                  <c:v>225.31899999999999</c:v>
                </c:pt>
                <c:pt idx="48888">
                  <c:v>225.30099999999999</c:v>
                </c:pt>
                <c:pt idx="48889">
                  <c:v>225.28200000000001</c:v>
                </c:pt>
                <c:pt idx="48890">
                  <c:v>225.262</c:v>
                </c:pt>
                <c:pt idx="48891">
                  <c:v>225.24100000000001</c:v>
                </c:pt>
                <c:pt idx="48892">
                  <c:v>225.22</c:v>
                </c:pt>
                <c:pt idx="48893">
                  <c:v>225.19900000000001</c:v>
                </c:pt>
                <c:pt idx="48894">
                  <c:v>225.178</c:v>
                </c:pt>
                <c:pt idx="48895">
                  <c:v>225.15600000000001</c:v>
                </c:pt>
                <c:pt idx="48896">
                  <c:v>225.13399999999999</c:v>
                </c:pt>
                <c:pt idx="48897">
                  <c:v>225.11199999999999</c:v>
                </c:pt>
                <c:pt idx="48898">
                  <c:v>225.09</c:v>
                </c:pt>
                <c:pt idx="48899">
                  <c:v>225.06700000000001</c:v>
                </c:pt>
                <c:pt idx="48900">
                  <c:v>225.04499999999999</c:v>
                </c:pt>
                <c:pt idx="48901">
                  <c:v>225.023</c:v>
                </c:pt>
                <c:pt idx="48902">
                  <c:v>225.00200000000001</c:v>
                </c:pt>
                <c:pt idx="48903">
                  <c:v>224.98</c:v>
                </c:pt>
                <c:pt idx="48904">
                  <c:v>201.15700000000001</c:v>
                </c:pt>
                <c:pt idx="48905">
                  <c:v>144.547</c:v>
                </c:pt>
                <c:pt idx="48906">
                  <c:v>58.052300000000002</c:v>
                </c:pt>
                <c:pt idx="48907">
                  <c:v>-56.7181</c:v>
                </c:pt>
                <c:pt idx="48908">
                  <c:v>-94.447900000000004</c:v>
                </c:pt>
                <c:pt idx="48909">
                  <c:v>-94.423000000000002</c:v>
                </c:pt>
                <c:pt idx="48910">
                  <c:v>-94.402199999999993</c:v>
                </c:pt>
                <c:pt idx="48911">
                  <c:v>-94.384799999999998</c:v>
                </c:pt>
                <c:pt idx="48912">
                  <c:v>-94.370400000000004</c:v>
                </c:pt>
                <c:pt idx="48913">
                  <c:v>-94.358500000000006</c:v>
                </c:pt>
                <c:pt idx="48914">
                  <c:v>-94.3489</c:v>
                </c:pt>
                <c:pt idx="48915">
                  <c:v>-94.341200000000001</c:v>
                </c:pt>
                <c:pt idx="48916">
                  <c:v>-94.335099999999997</c:v>
                </c:pt>
                <c:pt idx="48917">
                  <c:v>-94.330600000000004</c:v>
                </c:pt>
                <c:pt idx="48918">
                  <c:v>-94.327299999999994</c:v>
                </c:pt>
                <c:pt idx="48919">
                  <c:v>-94.325199999999995</c:v>
                </c:pt>
                <c:pt idx="48920">
                  <c:v>-94.324200000000005</c:v>
                </c:pt>
                <c:pt idx="48921">
                  <c:v>-94.324100000000001</c:v>
                </c:pt>
                <c:pt idx="48922">
                  <c:v>-94.3249</c:v>
                </c:pt>
                <c:pt idx="48923">
                  <c:v>-94.326499999999996</c:v>
                </c:pt>
                <c:pt idx="48924">
                  <c:v>-94.328800000000001</c:v>
                </c:pt>
                <c:pt idx="48925">
                  <c:v>-94.331800000000001</c:v>
                </c:pt>
                <c:pt idx="48926">
                  <c:v>-94.335499999999996</c:v>
                </c:pt>
                <c:pt idx="48927">
                  <c:v>-94.339799999999997</c:v>
                </c:pt>
                <c:pt idx="48928">
                  <c:v>-94.3446</c:v>
                </c:pt>
                <c:pt idx="48929">
                  <c:v>-94.350099999999998</c:v>
                </c:pt>
                <c:pt idx="48930">
                  <c:v>-94.356099999999998</c:v>
                </c:pt>
                <c:pt idx="48931">
                  <c:v>-94.3626</c:v>
                </c:pt>
                <c:pt idx="48932">
                  <c:v>-94.369600000000005</c:v>
                </c:pt>
                <c:pt idx="48933">
                  <c:v>-94.377099999999999</c:v>
                </c:pt>
                <c:pt idx="48934">
                  <c:v>-94.385000000000005</c:v>
                </c:pt>
                <c:pt idx="48935">
                  <c:v>-94.3934</c:v>
                </c:pt>
                <c:pt idx="48936">
                  <c:v>-94.402100000000004</c:v>
                </c:pt>
                <c:pt idx="48937">
                  <c:v>-94.411199999999994</c:v>
                </c:pt>
                <c:pt idx="48938">
                  <c:v>-94.420699999999997</c:v>
                </c:pt>
                <c:pt idx="48939">
                  <c:v>-94.430400000000006</c:v>
                </c:pt>
                <c:pt idx="48940">
                  <c:v>-94.440299999999993</c:v>
                </c:pt>
                <c:pt idx="48941">
                  <c:v>-94.450500000000005</c:v>
                </c:pt>
                <c:pt idx="48942">
                  <c:v>-94.460899999999995</c:v>
                </c:pt>
                <c:pt idx="48943">
                  <c:v>-94.471299999999999</c:v>
                </c:pt>
                <c:pt idx="48944">
                  <c:v>-94.481800000000007</c:v>
                </c:pt>
                <c:pt idx="48945">
                  <c:v>-84.624600000000001</c:v>
                </c:pt>
                <c:pt idx="48946">
                  <c:v>-49.611600000000003</c:v>
                </c:pt>
                <c:pt idx="48947">
                  <c:v>14.0382</c:v>
                </c:pt>
                <c:pt idx="48948">
                  <c:v>115.417</c:v>
                </c:pt>
                <c:pt idx="48949">
                  <c:v>225.05500000000001</c:v>
                </c:pt>
                <c:pt idx="48950">
                  <c:v>225.124</c:v>
                </c:pt>
                <c:pt idx="48951">
                  <c:v>225.18199999999999</c:v>
                </c:pt>
                <c:pt idx="48952">
                  <c:v>225.23099999999999</c:v>
                </c:pt>
                <c:pt idx="48953">
                  <c:v>225.27199999999999</c:v>
                </c:pt>
                <c:pt idx="48954">
                  <c:v>225.30600000000001</c:v>
                </c:pt>
                <c:pt idx="48955">
                  <c:v>225.334</c:v>
                </c:pt>
                <c:pt idx="48956">
                  <c:v>225.357</c:v>
                </c:pt>
                <c:pt idx="48957">
                  <c:v>225.375</c:v>
                </c:pt>
                <c:pt idx="48958">
                  <c:v>225.38900000000001</c:v>
                </c:pt>
                <c:pt idx="48959">
                  <c:v>225.399</c:v>
                </c:pt>
                <c:pt idx="48960">
                  <c:v>225.40600000000001</c:v>
                </c:pt>
                <c:pt idx="48961">
                  <c:v>225.41</c:v>
                </c:pt>
                <c:pt idx="48962">
                  <c:v>225.411</c:v>
                </c:pt>
                <c:pt idx="48963">
                  <c:v>225.40899999999999</c:v>
                </c:pt>
                <c:pt idx="48964">
                  <c:v>225.40600000000001</c:v>
                </c:pt>
                <c:pt idx="48965">
                  <c:v>225.4</c:v>
                </c:pt>
                <c:pt idx="48966">
                  <c:v>225.392</c:v>
                </c:pt>
                <c:pt idx="48967">
                  <c:v>225.38300000000001</c:v>
                </c:pt>
                <c:pt idx="48968">
                  <c:v>225.37299999999999</c:v>
                </c:pt>
                <c:pt idx="48969">
                  <c:v>225.36099999999999</c:v>
                </c:pt>
                <c:pt idx="48970">
                  <c:v>225.34800000000001</c:v>
                </c:pt>
                <c:pt idx="48971">
                  <c:v>225.333</c:v>
                </c:pt>
                <c:pt idx="48972">
                  <c:v>225.31800000000001</c:v>
                </c:pt>
                <c:pt idx="48973">
                  <c:v>225.30199999999999</c:v>
                </c:pt>
                <c:pt idx="48974">
                  <c:v>225.286</c:v>
                </c:pt>
                <c:pt idx="48975">
                  <c:v>225.268</c:v>
                </c:pt>
                <c:pt idx="48976">
                  <c:v>225.25</c:v>
                </c:pt>
                <c:pt idx="48977">
                  <c:v>225.232</c:v>
                </c:pt>
                <c:pt idx="48978">
                  <c:v>225.21299999999999</c:v>
                </c:pt>
                <c:pt idx="48979">
                  <c:v>225.19399999999999</c:v>
                </c:pt>
                <c:pt idx="48980">
                  <c:v>225.17500000000001</c:v>
                </c:pt>
                <c:pt idx="48981">
                  <c:v>225.155</c:v>
                </c:pt>
                <c:pt idx="48982">
                  <c:v>225.13499999999999</c:v>
                </c:pt>
                <c:pt idx="48983">
                  <c:v>225.11600000000001</c:v>
                </c:pt>
                <c:pt idx="48984">
                  <c:v>225.096</c:v>
                </c:pt>
                <c:pt idx="48985">
                  <c:v>225.07599999999999</c:v>
                </c:pt>
                <c:pt idx="48986">
                  <c:v>225.05600000000001</c:v>
                </c:pt>
                <c:pt idx="48987">
                  <c:v>217.43199999999999</c:v>
                </c:pt>
                <c:pt idx="48988">
                  <c:v>174.45400000000001</c:v>
                </c:pt>
                <c:pt idx="48989">
                  <c:v>99.445499999999996</c:v>
                </c:pt>
                <c:pt idx="48990">
                  <c:v>-5.2662000000000004</c:v>
                </c:pt>
                <c:pt idx="48991">
                  <c:v>-94.491299999999995</c:v>
                </c:pt>
                <c:pt idx="48992">
                  <c:v>-94.465000000000003</c:v>
                </c:pt>
                <c:pt idx="48993">
                  <c:v>-94.442999999999998</c:v>
                </c:pt>
                <c:pt idx="48994">
                  <c:v>-94.424599999999998</c:v>
                </c:pt>
                <c:pt idx="48995">
                  <c:v>-94.409300000000002</c:v>
                </c:pt>
                <c:pt idx="48996">
                  <c:v>-94.396699999999996</c:v>
                </c:pt>
                <c:pt idx="48997">
                  <c:v>-94.386399999999995</c:v>
                </c:pt>
                <c:pt idx="48998">
                  <c:v>-94.378</c:v>
                </c:pt>
                <c:pt idx="48999">
                  <c:v>-94.371399999999994</c:v>
                </c:pt>
                <c:pt idx="49000">
                  <c:v>-94.366299999999995</c:v>
                </c:pt>
                <c:pt idx="49001">
                  <c:v>-94.362499999999997</c:v>
                </c:pt>
                <c:pt idx="49002">
                  <c:v>-94.359899999999996</c:v>
                </c:pt>
                <c:pt idx="49003">
                  <c:v>-94.358400000000003</c:v>
                </c:pt>
                <c:pt idx="49004">
                  <c:v>-94.357799999999997</c:v>
                </c:pt>
                <c:pt idx="49005">
                  <c:v>-94.358000000000004</c:v>
                </c:pt>
                <c:pt idx="49006">
                  <c:v>-94.358999999999995</c:v>
                </c:pt>
                <c:pt idx="49007">
                  <c:v>-94.360799999999998</c:v>
                </c:pt>
                <c:pt idx="49008">
                  <c:v>-94.363200000000006</c:v>
                </c:pt>
                <c:pt idx="49009">
                  <c:v>-94.366299999999995</c:v>
                </c:pt>
                <c:pt idx="49010">
                  <c:v>-94.37</c:v>
                </c:pt>
                <c:pt idx="49011">
                  <c:v>-94.374200000000002</c:v>
                </c:pt>
                <c:pt idx="49012">
                  <c:v>-94.379099999999994</c:v>
                </c:pt>
                <c:pt idx="49013">
                  <c:v>-94.384500000000003</c:v>
                </c:pt>
                <c:pt idx="49014">
                  <c:v>-94.3904</c:v>
                </c:pt>
                <c:pt idx="49015">
                  <c:v>-94.396799999999999</c:v>
                </c:pt>
                <c:pt idx="49016">
                  <c:v>-94.403700000000001</c:v>
                </c:pt>
                <c:pt idx="49017">
                  <c:v>-94.411100000000005</c:v>
                </c:pt>
                <c:pt idx="49018">
                  <c:v>-94.418999999999997</c:v>
                </c:pt>
                <c:pt idx="49019">
                  <c:v>-94.427199999999999</c:v>
                </c:pt>
                <c:pt idx="49020">
                  <c:v>-94.435900000000004</c:v>
                </c:pt>
                <c:pt idx="49021">
                  <c:v>-94.444999999999993</c:v>
                </c:pt>
                <c:pt idx="49022">
                  <c:v>-94.454400000000007</c:v>
                </c:pt>
                <c:pt idx="49023">
                  <c:v>-94.464100000000002</c:v>
                </c:pt>
                <c:pt idx="49024">
                  <c:v>-94.474000000000004</c:v>
                </c:pt>
                <c:pt idx="49025">
                  <c:v>-94.484200000000001</c:v>
                </c:pt>
                <c:pt idx="49026">
                  <c:v>-94.494600000000005</c:v>
                </c:pt>
                <c:pt idx="49027">
                  <c:v>-94.505099999999999</c:v>
                </c:pt>
                <c:pt idx="49028">
                  <c:v>-94.515600000000006</c:v>
                </c:pt>
                <c:pt idx="49029">
                  <c:v>-94.526300000000006</c:v>
                </c:pt>
                <c:pt idx="49030">
                  <c:v>-94.536900000000003</c:v>
                </c:pt>
                <c:pt idx="49031">
                  <c:v>-84.060199999999995</c:v>
                </c:pt>
                <c:pt idx="49032">
                  <c:v>-47.790900000000001</c:v>
                </c:pt>
                <c:pt idx="49033">
                  <c:v>17.821400000000001</c:v>
                </c:pt>
                <c:pt idx="49034">
                  <c:v>122.15</c:v>
                </c:pt>
                <c:pt idx="49035">
                  <c:v>225.18600000000001</c:v>
                </c:pt>
                <c:pt idx="49036">
                  <c:v>225.25299999999999</c:v>
                </c:pt>
                <c:pt idx="49037">
                  <c:v>225.309</c:v>
                </c:pt>
                <c:pt idx="49038">
                  <c:v>225.357</c:v>
                </c:pt>
                <c:pt idx="49039">
                  <c:v>225.39599999999999</c:v>
                </c:pt>
                <c:pt idx="49040">
                  <c:v>225.428</c:v>
                </c:pt>
                <c:pt idx="49041">
                  <c:v>225.453</c:v>
                </c:pt>
                <c:pt idx="49042">
                  <c:v>225.47399999999999</c:v>
                </c:pt>
                <c:pt idx="49043">
                  <c:v>225.489</c:v>
                </c:pt>
                <c:pt idx="49044">
                  <c:v>225.5</c:v>
                </c:pt>
                <c:pt idx="49045">
                  <c:v>225.50800000000001</c:v>
                </c:pt>
                <c:pt idx="49046">
                  <c:v>225.512</c:v>
                </c:pt>
                <c:pt idx="49047">
                  <c:v>225.512</c:v>
                </c:pt>
                <c:pt idx="49048">
                  <c:v>225.51</c:v>
                </c:pt>
                <c:pt idx="49049">
                  <c:v>225.506</c:v>
                </c:pt>
                <c:pt idx="49050">
                  <c:v>225.499</c:v>
                </c:pt>
                <c:pt idx="49051">
                  <c:v>225.49</c:v>
                </c:pt>
                <c:pt idx="49052">
                  <c:v>225.47900000000001</c:v>
                </c:pt>
                <c:pt idx="49053">
                  <c:v>225.46700000000001</c:v>
                </c:pt>
                <c:pt idx="49054">
                  <c:v>225.453</c:v>
                </c:pt>
                <c:pt idx="49055">
                  <c:v>225.43799999999999</c:v>
                </c:pt>
                <c:pt idx="49056">
                  <c:v>225.422</c:v>
                </c:pt>
                <c:pt idx="49057">
                  <c:v>225.405</c:v>
                </c:pt>
                <c:pt idx="49058">
                  <c:v>225.387</c:v>
                </c:pt>
                <c:pt idx="49059">
                  <c:v>225.36799999999999</c:v>
                </c:pt>
                <c:pt idx="49060">
                  <c:v>225.34800000000001</c:v>
                </c:pt>
                <c:pt idx="49061">
                  <c:v>225.328</c:v>
                </c:pt>
                <c:pt idx="49062">
                  <c:v>225.30799999999999</c:v>
                </c:pt>
                <c:pt idx="49063">
                  <c:v>225.28700000000001</c:v>
                </c:pt>
                <c:pt idx="49064">
                  <c:v>225.26499999999999</c:v>
                </c:pt>
                <c:pt idx="49065">
                  <c:v>225.244</c:v>
                </c:pt>
                <c:pt idx="49066">
                  <c:v>225.22200000000001</c:v>
                </c:pt>
                <c:pt idx="49067">
                  <c:v>225.2</c:v>
                </c:pt>
                <c:pt idx="49068">
                  <c:v>225.178</c:v>
                </c:pt>
                <c:pt idx="49069">
                  <c:v>225.15600000000001</c:v>
                </c:pt>
                <c:pt idx="49070">
                  <c:v>225.13399999999999</c:v>
                </c:pt>
                <c:pt idx="49071">
                  <c:v>225.11199999999999</c:v>
                </c:pt>
                <c:pt idx="49072">
                  <c:v>225.09100000000001</c:v>
                </c:pt>
                <c:pt idx="49073">
                  <c:v>200.57400000000001</c:v>
                </c:pt>
                <c:pt idx="49074">
                  <c:v>143.845</c:v>
                </c:pt>
                <c:pt idx="49075">
                  <c:v>57.540700000000001</c:v>
                </c:pt>
                <c:pt idx="49076">
                  <c:v>-56.927700000000002</c:v>
                </c:pt>
                <c:pt idx="49077">
                  <c:v>-94.493300000000005</c:v>
                </c:pt>
                <c:pt idx="49078">
                  <c:v>-94.468100000000007</c:v>
                </c:pt>
                <c:pt idx="49079">
                  <c:v>-94.446899999999999</c:v>
                </c:pt>
                <c:pt idx="49080">
                  <c:v>-94.429199999999994</c:v>
                </c:pt>
                <c:pt idx="49081">
                  <c:v>-94.414299999999997</c:v>
                </c:pt>
                <c:pt idx="49082">
                  <c:v>-94.402000000000001</c:v>
                </c:pt>
                <c:pt idx="49083">
                  <c:v>-94.391800000000003</c:v>
                </c:pt>
                <c:pt idx="49084">
                  <c:v>-94.383600000000001</c:v>
                </c:pt>
                <c:pt idx="49085">
                  <c:v>-94.376900000000006</c:v>
                </c:pt>
                <c:pt idx="49086">
                  <c:v>-94.371700000000004</c:v>
                </c:pt>
                <c:pt idx="49087">
                  <c:v>-94.367800000000003</c:v>
                </c:pt>
                <c:pt idx="49088">
                  <c:v>-94.364999999999995</c:v>
                </c:pt>
                <c:pt idx="49089">
                  <c:v>-94.363200000000006</c:v>
                </c:pt>
                <c:pt idx="49090">
                  <c:v>-94.362300000000005</c:v>
                </c:pt>
                <c:pt idx="49091">
                  <c:v>-94.362200000000001</c:v>
                </c:pt>
                <c:pt idx="49092">
                  <c:v>-94.362899999999996</c:v>
                </c:pt>
                <c:pt idx="49093">
                  <c:v>-94.3643</c:v>
                </c:pt>
                <c:pt idx="49094">
                  <c:v>-94.366399999999999</c:v>
                </c:pt>
                <c:pt idx="49095">
                  <c:v>-94.369200000000006</c:v>
                </c:pt>
                <c:pt idx="49096">
                  <c:v>-94.372500000000002</c:v>
                </c:pt>
                <c:pt idx="49097">
                  <c:v>-94.376400000000004</c:v>
                </c:pt>
                <c:pt idx="49098">
                  <c:v>-94.380899999999997</c:v>
                </c:pt>
                <c:pt idx="49099">
                  <c:v>-94.385900000000007</c:v>
                </c:pt>
                <c:pt idx="49100">
                  <c:v>-94.391400000000004</c:v>
                </c:pt>
                <c:pt idx="49101">
                  <c:v>-94.397400000000005</c:v>
                </c:pt>
                <c:pt idx="49102">
                  <c:v>-94.403899999999993</c:v>
                </c:pt>
                <c:pt idx="49103">
                  <c:v>-94.410899999999998</c:v>
                </c:pt>
                <c:pt idx="49104">
                  <c:v>-94.418300000000002</c:v>
                </c:pt>
                <c:pt idx="49105">
                  <c:v>-94.426100000000005</c:v>
                </c:pt>
                <c:pt idx="49106">
                  <c:v>-94.434200000000004</c:v>
                </c:pt>
                <c:pt idx="49107">
                  <c:v>-94.442800000000005</c:v>
                </c:pt>
                <c:pt idx="49108">
                  <c:v>-94.451599999999999</c:v>
                </c:pt>
                <c:pt idx="49109">
                  <c:v>-94.460700000000003</c:v>
                </c:pt>
                <c:pt idx="49110">
                  <c:v>-94.470100000000002</c:v>
                </c:pt>
                <c:pt idx="49111">
                  <c:v>-94.479600000000005</c:v>
                </c:pt>
                <c:pt idx="49112">
                  <c:v>-94.4893</c:v>
                </c:pt>
                <c:pt idx="49113">
                  <c:v>-94.499099999999999</c:v>
                </c:pt>
                <c:pt idx="49114">
                  <c:v>-94.508899999999997</c:v>
                </c:pt>
                <c:pt idx="49115">
                  <c:v>-70.113500000000002</c:v>
                </c:pt>
                <c:pt idx="49116">
                  <c:v>-18.1373</c:v>
                </c:pt>
                <c:pt idx="49117">
                  <c:v>67.884500000000003</c:v>
                </c:pt>
                <c:pt idx="49118">
                  <c:v>203.256</c:v>
                </c:pt>
                <c:pt idx="49119">
                  <c:v>225.13900000000001</c:v>
                </c:pt>
                <c:pt idx="49120">
                  <c:v>225.19900000000001</c:v>
                </c:pt>
                <c:pt idx="49121">
                  <c:v>225.25</c:v>
                </c:pt>
                <c:pt idx="49122">
                  <c:v>225.29300000000001</c:v>
                </c:pt>
                <c:pt idx="49123">
                  <c:v>225.328</c:v>
                </c:pt>
                <c:pt idx="49124">
                  <c:v>225.357</c:v>
                </c:pt>
                <c:pt idx="49125">
                  <c:v>225.38</c:v>
                </c:pt>
                <c:pt idx="49126">
                  <c:v>225.398</c:v>
                </c:pt>
                <c:pt idx="49127">
                  <c:v>225.41200000000001</c:v>
                </c:pt>
                <c:pt idx="49128">
                  <c:v>225.422</c:v>
                </c:pt>
                <c:pt idx="49129">
                  <c:v>225.428</c:v>
                </c:pt>
                <c:pt idx="49130">
                  <c:v>225.43100000000001</c:v>
                </c:pt>
                <c:pt idx="49131">
                  <c:v>225.43100000000001</c:v>
                </c:pt>
                <c:pt idx="49132">
                  <c:v>225.429</c:v>
                </c:pt>
                <c:pt idx="49133">
                  <c:v>225.42400000000001</c:v>
                </c:pt>
                <c:pt idx="49134">
                  <c:v>225.417</c:v>
                </c:pt>
                <c:pt idx="49135">
                  <c:v>225.40899999999999</c:v>
                </c:pt>
                <c:pt idx="49136">
                  <c:v>225.398</c:v>
                </c:pt>
                <c:pt idx="49137">
                  <c:v>225.386</c:v>
                </c:pt>
                <c:pt idx="49138">
                  <c:v>225.37200000000001</c:v>
                </c:pt>
                <c:pt idx="49139">
                  <c:v>225.358</c:v>
                </c:pt>
                <c:pt idx="49140">
                  <c:v>225.34200000000001</c:v>
                </c:pt>
                <c:pt idx="49141">
                  <c:v>225.32499999999999</c:v>
                </c:pt>
                <c:pt idx="49142">
                  <c:v>225.30699999999999</c:v>
                </c:pt>
                <c:pt idx="49143">
                  <c:v>225.28800000000001</c:v>
                </c:pt>
                <c:pt idx="49144">
                  <c:v>225.26900000000001</c:v>
                </c:pt>
                <c:pt idx="49145">
                  <c:v>225.249</c:v>
                </c:pt>
                <c:pt idx="49146">
                  <c:v>225.22800000000001</c:v>
                </c:pt>
                <c:pt idx="49147">
                  <c:v>225.208</c:v>
                </c:pt>
                <c:pt idx="49148">
                  <c:v>225.18600000000001</c:v>
                </c:pt>
                <c:pt idx="49149">
                  <c:v>225.16499999999999</c:v>
                </c:pt>
                <c:pt idx="49150">
                  <c:v>225.143</c:v>
                </c:pt>
                <c:pt idx="49151">
                  <c:v>225.12100000000001</c:v>
                </c:pt>
                <c:pt idx="49152">
                  <c:v>225.09899999999999</c:v>
                </c:pt>
                <c:pt idx="49153">
                  <c:v>225.077</c:v>
                </c:pt>
                <c:pt idx="49154">
                  <c:v>225.05500000000001</c:v>
                </c:pt>
                <c:pt idx="49155">
                  <c:v>225.03299999999999</c:v>
                </c:pt>
                <c:pt idx="49156">
                  <c:v>225.012</c:v>
                </c:pt>
                <c:pt idx="49157">
                  <c:v>224.99</c:v>
                </c:pt>
                <c:pt idx="49158">
                  <c:v>224.96899999999999</c:v>
                </c:pt>
                <c:pt idx="49159">
                  <c:v>194.06200000000001</c:v>
                </c:pt>
                <c:pt idx="49160">
                  <c:v>131.06899999999999</c:v>
                </c:pt>
                <c:pt idx="49161">
                  <c:v>38.734699999999997</c:v>
                </c:pt>
                <c:pt idx="49162">
                  <c:v>-81.480699999999999</c:v>
                </c:pt>
                <c:pt idx="49163">
                  <c:v>-94.439700000000002</c:v>
                </c:pt>
                <c:pt idx="49164">
                  <c:v>-94.415899999999993</c:v>
                </c:pt>
                <c:pt idx="49165">
                  <c:v>-94.396000000000001</c:v>
                </c:pt>
                <c:pt idx="49166">
                  <c:v>-94.379400000000004</c:v>
                </c:pt>
                <c:pt idx="49167">
                  <c:v>-94.365600000000001</c:v>
                </c:pt>
                <c:pt idx="49168">
                  <c:v>-94.354399999999998</c:v>
                </c:pt>
                <c:pt idx="49169">
                  <c:v>-94.345299999999995</c:v>
                </c:pt>
                <c:pt idx="49170">
                  <c:v>-94.338099999999997</c:v>
                </c:pt>
                <c:pt idx="49171">
                  <c:v>-94.332499999999996</c:v>
                </c:pt>
                <c:pt idx="49172">
                  <c:v>-94.328400000000002</c:v>
                </c:pt>
                <c:pt idx="49173">
                  <c:v>-94.325500000000005</c:v>
                </c:pt>
                <c:pt idx="49174">
                  <c:v>-94.323800000000006</c:v>
                </c:pt>
                <c:pt idx="49175">
                  <c:v>-94.3232</c:v>
                </c:pt>
                <c:pt idx="49176">
                  <c:v>-94.323400000000007</c:v>
                </c:pt>
                <c:pt idx="49177">
                  <c:v>-94.324600000000004</c:v>
                </c:pt>
                <c:pt idx="49178">
                  <c:v>-94.326499999999996</c:v>
                </c:pt>
                <c:pt idx="49179">
                  <c:v>-94.329099999999997</c:v>
                </c:pt>
                <c:pt idx="49180">
                  <c:v>-94.332499999999996</c:v>
                </c:pt>
                <c:pt idx="49181">
                  <c:v>-94.336500000000001</c:v>
                </c:pt>
                <c:pt idx="49182">
                  <c:v>-94.341099999999997</c:v>
                </c:pt>
                <c:pt idx="49183">
                  <c:v>-94.346299999999999</c:v>
                </c:pt>
                <c:pt idx="49184">
                  <c:v>-94.352099999999993</c:v>
                </c:pt>
                <c:pt idx="49185">
                  <c:v>-94.358400000000003</c:v>
                </c:pt>
                <c:pt idx="49186">
                  <c:v>-94.365200000000002</c:v>
                </c:pt>
                <c:pt idx="49187">
                  <c:v>-94.372500000000002</c:v>
                </c:pt>
                <c:pt idx="49188">
                  <c:v>-94.380300000000005</c:v>
                </c:pt>
                <c:pt idx="49189">
                  <c:v>-94.388499999999993</c:v>
                </c:pt>
                <c:pt idx="49190">
                  <c:v>-94.397199999999998</c:v>
                </c:pt>
                <c:pt idx="49191">
                  <c:v>-94.406199999999998</c:v>
                </c:pt>
                <c:pt idx="49192">
                  <c:v>-94.415499999999994</c:v>
                </c:pt>
                <c:pt idx="49193">
                  <c:v>-94.425200000000004</c:v>
                </c:pt>
                <c:pt idx="49194">
                  <c:v>-94.435100000000006</c:v>
                </c:pt>
                <c:pt idx="49195">
                  <c:v>-94.445300000000003</c:v>
                </c:pt>
                <c:pt idx="49196">
                  <c:v>-94.455699999999993</c:v>
                </c:pt>
                <c:pt idx="49197">
                  <c:v>-94.466099999999997</c:v>
                </c:pt>
                <c:pt idx="49198">
                  <c:v>-94.476699999999994</c:v>
                </c:pt>
                <c:pt idx="49199">
                  <c:v>-94.487300000000005</c:v>
                </c:pt>
                <c:pt idx="49200">
                  <c:v>-85.376400000000004</c:v>
                </c:pt>
                <c:pt idx="49201">
                  <c:v>-51.196399999999997</c:v>
                </c:pt>
                <c:pt idx="49202">
                  <c:v>11.378</c:v>
                </c:pt>
                <c:pt idx="49203">
                  <c:v>111.145</c:v>
                </c:pt>
                <c:pt idx="49204">
                  <c:v>225.06700000000001</c:v>
                </c:pt>
                <c:pt idx="49205">
                  <c:v>225.136</c:v>
                </c:pt>
                <c:pt idx="49206">
                  <c:v>225.19399999999999</c:v>
                </c:pt>
                <c:pt idx="49207">
                  <c:v>225.24299999999999</c:v>
                </c:pt>
                <c:pt idx="49208">
                  <c:v>225.28399999999999</c:v>
                </c:pt>
                <c:pt idx="49209">
                  <c:v>225.31800000000001</c:v>
                </c:pt>
                <c:pt idx="49210">
                  <c:v>225.346</c:v>
                </c:pt>
                <c:pt idx="49211">
                  <c:v>225.369</c:v>
                </c:pt>
                <c:pt idx="49212">
                  <c:v>225.387</c:v>
                </c:pt>
                <c:pt idx="49213">
                  <c:v>225.4</c:v>
                </c:pt>
                <c:pt idx="49214">
                  <c:v>225.41</c:v>
                </c:pt>
                <c:pt idx="49215">
                  <c:v>225.417</c:v>
                </c:pt>
                <c:pt idx="49216">
                  <c:v>225.42</c:v>
                </c:pt>
                <c:pt idx="49217">
                  <c:v>225.42099999999999</c:v>
                </c:pt>
                <c:pt idx="49218">
                  <c:v>225.41900000000001</c:v>
                </c:pt>
                <c:pt idx="49219">
                  <c:v>225.41499999999999</c:v>
                </c:pt>
                <c:pt idx="49220">
                  <c:v>225.40899999999999</c:v>
                </c:pt>
                <c:pt idx="49221">
                  <c:v>225.40100000000001</c:v>
                </c:pt>
                <c:pt idx="49222">
                  <c:v>225.39099999999999</c:v>
                </c:pt>
                <c:pt idx="49223">
                  <c:v>225.38</c:v>
                </c:pt>
                <c:pt idx="49224">
                  <c:v>225.36799999999999</c:v>
                </c:pt>
                <c:pt idx="49225">
                  <c:v>225.35499999999999</c:v>
                </c:pt>
                <c:pt idx="49226">
                  <c:v>225.34</c:v>
                </c:pt>
                <c:pt idx="49227">
                  <c:v>225.32499999999999</c:v>
                </c:pt>
                <c:pt idx="49228">
                  <c:v>225.309</c:v>
                </c:pt>
                <c:pt idx="49229">
                  <c:v>225.292</c:v>
                </c:pt>
                <c:pt idx="49230">
                  <c:v>225.274</c:v>
                </c:pt>
                <c:pt idx="49231">
                  <c:v>225.256</c:v>
                </c:pt>
                <c:pt idx="49232">
                  <c:v>225.238</c:v>
                </c:pt>
                <c:pt idx="49233">
                  <c:v>225.21899999999999</c:v>
                </c:pt>
                <c:pt idx="49234">
                  <c:v>225.2</c:v>
                </c:pt>
                <c:pt idx="49235">
                  <c:v>225.18</c:v>
                </c:pt>
                <c:pt idx="49236">
                  <c:v>225.161</c:v>
                </c:pt>
                <c:pt idx="49237">
                  <c:v>225.14099999999999</c:v>
                </c:pt>
                <c:pt idx="49238">
                  <c:v>225.12100000000001</c:v>
                </c:pt>
                <c:pt idx="49239">
                  <c:v>225.101</c:v>
                </c:pt>
                <c:pt idx="49240">
                  <c:v>225.08099999999999</c:v>
                </c:pt>
                <c:pt idx="49241">
                  <c:v>225.06200000000001</c:v>
                </c:pt>
                <c:pt idx="49242">
                  <c:v>209.49</c:v>
                </c:pt>
                <c:pt idx="49243">
                  <c:v>159.34200000000001</c:v>
                </c:pt>
                <c:pt idx="49244">
                  <c:v>77.710800000000006</c:v>
                </c:pt>
                <c:pt idx="49245">
                  <c:v>-33.391399999999997</c:v>
                </c:pt>
                <c:pt idx="49246">
                  <c:v>-94.489099999999993</c:v>
                </c:pt>
                <c:pt idx="49247">
                  <c:v>-94.463800000000006</c:v>
                </c:pt>
                <c:pt idx="49248">
                  <c:v>-94.442599999999999</c:v>
                </c:pt>
                <c:pt idx="49249">
                  <c:v>-94.424899999999994</c:v>
                </c:pt>
                <c:pt idx="49250">
                  <c:v>-94.410200000000003</c:v>
                </c:pt>
                <c:pt idx="49251">
                  <c:v>-94.398200000000003</c:v>
                </c:pt>
                <c:pt idx="49252">
                  <c:v>-94.388300000000001</c:v>
                </c:pt>
                <c:pt idx="49253">
                  <c:v>-94.380300000000005</c:v>
                </c:pt>
                <c:pt idx="49254">
                  <c:v>-94.374099999999999</c:v>
                </c:pt>
                <c:pt idx="49255">
                  <c:v>-94.369299999999996</c:v>
                </c:pt>
                <c:pt idx="49256">
                  <c:v>-94.365799999999993</c:v>
                </c:pt>
                <c:pt idx="49257">
                  <c:v>-94.363399999999999</c:v>
                </c:pt>
                <c:pt idx="49258">
                  <c:v>-94.362099999999998</c:v>
                </c:pt>
                <c:pt idx="49259">
                  <c:v>-94.361699999999999</c:v>
                </c:pt>
                <c:pt idx="49260">
                  <c:v>-94.362200000000001</c:v>
                </c:pt>
                <c:pt idx="49261">
                  <c:v>-94.363299999999995</c:v>
                </c:pt>
                <c:pt idx="49262">
                  <c:v>-94.365200000000002</c:v>
                </c:pt>
                <c:pt idx="49263">
                  <c:v>-94.367800000000003</c:v>
                </c:pt>
                <c:pt idx="49264">
                  <c:v>-94.370999999999995</c:v>
                </c:pt>
                <c:pt idx="49265">
                  <c:v>-94.374899999999997</c:v>
                </c:pt>
                <c:pt idx="49266">
                  <c:v>-94.379300000000001</c:v>
                </c:pt>
                <c:pt idx="49267">
                  <c:v>-94.384200000000007</c:v>
                </c:pt>
                <c:pt idx="49268">
                  <c:v>-94.389700000000005</c:v>
                </c:pt>
                <c:pt idx="49269">
                  <c:v>-94.395700000000005</c:v>
                </c:pt>
                <c:pt idx="49270">
                  <c:v>-94.402199999999993</c:v>
                </c:pt>
                <c:pt idx="49271">
                  <c:v>-94.409199999999998</c:v>
                </c:pt>
                <c:pt idx="49272">
                  <c:v>-94.416700000000006</c:v>
                </c:pt>
                <c:pt idx="49273">
                  <c:v>-94.424599999999998</c:v>
                </c:pt>
                <c:pt idx="49274">
                  <c:v>-94.432900000000004</c:v>
                </c:pt>
                <c:pt idx="49275">
                  <c:v>-94.441599999999994</c:v>
                </c:pt>
                <c:pt idx="49276">
                  <c:v>-94.450599999999994</c:v>
                </c:pt>
                <c:pt idx="49277">
                  <c:v>-94.46</c:v>
                </c:pt>
                <c:pt idx="49278">
                  <c:v>-94.4696</c:v>
                </c:pt>
                <c:pt idx="49279">
                  <c:v>-94.479500000000002</c:v>
                </c:pt>
                <c:pt idx="49280">
                  <c:v>-94.489599999999996</c:v>
                </c:pt>
                <c:pt idx="49281">
                  <c:v>-94.499899999999997</c:v>
                </c:pt>
                <c:pt idx="49282">
                  <c:v>-94.510199999999998</c:v>
                </c:pt>
                <c:pt idx="49283">
                  <c:v>-94.520700000000005</c:v>
                </c:pt>
                <c:pt idx="49284">
                  <c:v>-94.531099999999995</c:v>
                </c:pt>
                <c:pt idx="49285">
                  <c:v>-94.541499999999999</c:v>
                </c:pt>
                <c:pt idx="49286">
                  <c:v>-78.156899999999993</c:v>
                </c:pt>
                <c:pt idx="49287">
                  <c:v>-35.398699999999998</c:v>
                </c:pt>
                <c:pt idx="49288">
                  <c:v>38.356999999999999</c:v>
                </c:pt>
                <c:pt idx="49289">
                  <c:v>154.614</c:v>
                </c:pt>
                <c:pt idx="49290">
                  <c:v>225.20400000000001</c:v>
                </c:pt>
                <c:pt idx="49291">
                  <c:v>225.26900000000001</c:v>
                </c:pt>
                <c:pt idx="49292">
                  <c:v>225.32300000000001</c:v>
                </c:pt>
                <c:pt idx="49293">
                  <c:v>225.36699999999999</c:v>
                </c:pt>
                <c:pt idx="49294">
                  <c:v>225.404</c:v>
                </c:pt>
                <c:pt idx="49295">
                  <c:v>225.434</c:v>
                </c:pt>
                <c:pt idx="49296">
                  <c:v>225.458</c:v>
                </c:pt>
                <c:pt idx="49297">
                  <c:v>225.477</c:v>
                </c:pt>
                <c:pt idx="49298">
                  <c:v>225.49100000000001</c:v>
                </c:pt>
                <c:pt idx="49299">
                  <c:v>225.501</c:v>
                </c:pt>
                <c:pt idx="49300">
                  <c:v>225.50700000000001</c:v>
                </c:pt>
                <c:pt idx="49301">
                  <c:v>225.51</c:v>
                </c:pt>
                <c:pt idx="49302">
                  <c:v>225.51</c:v>
                </c:pt>
                <c:pt idx="49303">
                  <c:v>225.50700000000001</c:v>
                </c:pt>
                <c:pt idx="49304">
                  <c:v>225.501</c:v>
                </c:pt>
                <c:pt idx="49305">
                  <c:v>225.494</c:v>
                </c:pt>
                <c:pt idx="49306">
                  <c:v>225.48400000000001</c:v>
                </c:pt>
                <c:pt idx="49307">
                  <c:v>225.47300000000001</c:v>
                </c:pt>
                <c:pt idx="49308">
                  <c:v>225.46</c:v>
                </c:pt>
                <c:pt idx="49309">
                  <c:v>225.446</c:v>
                </c:pt>
                <c:pt idx="49310">
                  <c:v>225.43</c:v>
                </c:pt>
                <c:pt idx="49311">
                  <c:v>225.41399999999999</c:v>
                </c:pt>
                <c:pt idx="49312">
                  <c:v>225.39599999999999</c:v>
                </c:pt>
                <c:pt idx="49313">
                  <c:v>225.37799999999999</c:v>
                </c:pt>
                <c:pt idx="49314">
                  <c:v>225.358</c:v>
                </c:pt>
                <c:pt idx="49315">
                  <c:v>225.33799999999999</c:v>
                </c:pt>
                <c:pt idx="49316">
                  <c:v>225.31800000000001</c:v>
                </c:pt>
                <c:pt idx="49317">
                  <c:v>225.297</c:v>
                </c:pt>
                <c:pt idx="49318">
                  <c:v>225.27600000000001</c:v>
                </c:pt>
                <c:pt idx="49319">
                  <c:v>225.255</c:v>
                </c:pt>
                <c:pt idx="49320">
                  <c:v>225.233</c:v>
                </c:pt>
                <c:pt idx="49321">
                  <c:v>225.21100000000001</c:v>
                </c:pt>
                <c:pt idx="49322">
                  <c:v>225.18899999999999</c:v>
                </c:pt>
                <c:pt idx="49323">
                  <c:v>225.167</c:v>
                </c:pt>
                <c:pt idx="49324">
                  <c:v>225.14500000000001</c:v>
                </c:pt>
                <c:pt idx="49325">
                  <c:v>225.12299999999999</c:v>
                </c:pt>
                <c:pt idx="49326">
                  <c:v>225.101</c:v>
                </c:pt>
                <c:pt idx="49327">
                  <c:v>225.07900000000001</c:v>
                </c:pt>
                <c:pt idx="49328">
                  <c:v>201.126</c:v>
                </c:pt>
                <c:pt idx="49329">
                  <c:v>144.94399999999999</c:v>
                </c:pt>
                <c:pt idx="49330">
                  <c:v>59.197899999999997</c:v>
                </c:pt>
                <c:pt idx="49331">
                  <c:v>-54.689</c:v>
                </c:pt>
                <c:pt idx="49332">
                  <c:v>-94.488900000000001</c:v>
                </c:pt>
                <c:pt idx="49333">
                  <c:v>-94.463700000000003</c:v>
                </c:pt>
                <c:pt idx="49334">
                  <c:v>-94.442599999999999</c:v>
                </c:pt>
                <c:pt idx="49335">
                  <c:v>-94.424899999999994</c:v>
                </c:pt>
                <c:pt idx="49336">
                  <c:v>-94.4101</c:v>
                </c:pt>
                <c:pt idx="49337">
                  <c:v>-94.397800000000004</c:v>
                </c:pt>
                <c:pt idx="49338">
                  <c:v>-94.387699999999995</c:v>
                </c:pt>
                <c:pt idx="49339">
                  <c:v>-94.379599999999996</c:v>
                </c:pt>
                <c:pt idx="49340">
                  <c:v>-94.373099999999994</c:v>
                </c:pt>
                <c:pt idx="49341">
                  <c:v>-94.367999999999995</c:v>
                </c:pt>
                <c:pt idx="49342">
                  <c:v>-94.364199999999997</c:v>
                </c:pt>
                <c:pt idx="49343">
                  <c:v>-94.361500000000007</c:v>
                </c:pt>
                <c:pt idx="49344">
                  <c:v>-94.359899999999996</c:v>
                </c:pt>
                <c:pt idx="49345">
                  <c:v>-94.359200000000001</c:v>
                </c:pt>
                <c:pt idx="49346">
                  <c:v>-94.359300000000005</c:v>
                </c:pt>
                <c:pt idx="49347">
                  <c:v>-94.360200000000006</c:v>
                </c:pt>
                <c:pt idx="49348">
                  <c:v>-94.361800000000002</c:v>
                </c:pt>
                <c:pt idx="49349">
                  <c:v>-94.364000000000004</c:v>
                </c:pt>
                <c:pt idx="49350">
                  <c:v>-94.366900000000001</c:v>
                </c:pt>
                <c:pt idx="49351">
                  <c:v>-94.370400000000004</c:v>
                </c:pt>
                <c:pt idx="49352">
                  <c:v>-94.374499999999998</c:v>
                </c:pt>
                <c:pt idx="49353">
                  <c:v>-94.379099999999994</c:v>
                </c:pt>
                <c:pt idx="49354">
                  <c:v>-94.384200000000007</c:v>
                </c:pt>
                <c:pt idx="49355">
                  <c:v>-94.389799999999994</c:v>
                </c:pt>
                <c:pt idx="49356">
                  <c:v>-94.395899999999997</c:v>
                </c:pt>
                <c:pt idx="49357">
                  <c:v>-94.402500000000003</c:v>
                </c:pt>
                <c:pt idx="49358">
                  <c:v>-94.409499999999994</c:v>
                </c:pt>
                <c:pt idx="49359">
                  <c:v>-94.417000000000002</c:v>
                </c:pt>
                <c:pt idx="49360">
                  <c:v>-94.424800000000005</c:v>
                </c:pt>
                <c:pt idx="49361">
                  <c:v>-94.433000000000007</c:v>
                </c:pt>
                <c:pt idx="49362">
                  <c:v>-94.441500000000005</c:v>
                </c:pt>
                <c:pt idx="49363">
                  <c:v>-94.450299999999999</c:v>
                </c:pt>
                <c:pt idx="49364">
                  <c:v>-94.459400000000002</c:v>
                </c:pt>
                <c:pt idx="49365">
                  <c:v>-94.468699999999998</c:v>
                </c:pt>
                <c:pt idx="49366">
                  <c:v>-94.478099999999998</c:v>
                </c:pt>
                <c:pt idx="49367">
                  <c:v>-94.487700000000004</c:v>
                </c:pt>
                <c:pt idx="49368">
                  <c:v>-94.497299999999996</c:v>
                </c:pt>
                <c:pt idx="49369">
                  <c:v>-90.4816</c:v>
                </c:pt>
                <c:pt idx="49370">
                  <c:v>-60.7194</c:v>
                </c:pt>
                <c:pt idx="49371">
                  <c:v>-2.4434</c:v>
                </c:pt>
                <c:pt idx="49372">
                  <c:v>92.213200000000001</c:v>
                </c:pt>
                <c:pt idx="49373">
                  <c:v>225.07400000000001</c:v>
                </c:pt>
                <c:pt idx="49374">
                  <c:v>225.143</c:v>
                </c:pt>
                <c:pt idx="49375">
                  <c:v>225.20099999999999</c:v>
                </c:pt>
                <c:pt idx="49376">
                  <c:v>225.249</c:v>
                </c:pt>
                <c:pt idx="49377">
                  <c:v>225.29</c:v>
                </c:pt>
                <c:pt idx="49378">
                  <c:v>225.32300000000001</c:v>
                </c:pt>
                <c:pt idx="49379">
                  <c:v>225.351</c:v>
                </c:pt>
                <c:pt idx="49380">
                  <c:v>225.37200000000001</c:v>
                </c:pt>
                <c:pt idx="49381">
                  <c:v>225.39</c:v>
                </c:pt>
                <c:pt idx="49382">
                  <c:v>225.40199999999999</c:v>
                </c:pt>
                <c:pt idx="49383">
                  <c:v>225.411</c:v>
                </c:pt>
                <c:pt idx="49384">
                  <c:v>225.417</c:v>
                </c:pt>
                <c:pt idx="49385">
                  <c:v>225.41900000000001</c:v>
                </c:pt>
                <c:pt idx="49386">
                  <c:v>225.41900000000001</c:v>
                </c:pt>
                <c:pt idx="49387">
                  <c:v>225.416</c:v>
                </c:pt>
                <c:pt idx="49388">
                  <c:v>225.411</c:v>
                </c:pt>
                <c:pt idx="49389">
                  <c:v>225.404</c:v>
                </c:pt>
                <c:pt idx="49390">
                  <c:v>225.39500000000001</c:v>
                </c:pt>
                <c:pt idx="49391">
                  <c:v>225.38399999999999</c:v>
                </c:pt>
                <c:pt idx="49392">
                  <c:v>225.37200000000001</c:v>
                </c:pt>
                <c:pt idx="49393">
                  <c:v>225.358</c:v>
                </c:pt>
                <c:pt idx="49394">
                  <c:v>225.34399999999999</c:v>
                </c:pt>
                <c:pt idx="49395">
                  <c:v>225.328</c:v>
                </c:pt>
                <c:pt idx="49396">
                  <c:v>225.31100000000001</c:v>
                </c:pt>
                <c:pt idx="49397">
                  <c:v>225.29300000000001</c:v>
                </c:pt>
                <c:pt idx="49398">
                  <c:v>225.27500000000001</c:v>
                </c:pt>
                <c:pt idx="49399">
                  <c:v>225.255</c:v>
                </c:pt>
                <c:pt idx="49400">
                  <c:v>225.23599999999999</c:v>
                </c:pt>
                <c:pt idx="49401">
                  <c:v>225.215</c:v>
                </c:pt>
                <c:pt idx="49402">
                  <c:v>225.19499999999999</c:v>
                </c:pt>
                <c:pt idx="49403">
                  <c:v>225.17400000000001</c:v>
                </c:pt>
                <c:pt idx="49404">
                  <c:v>225.15199999999999</c:v>
                </c:pt>
                <c:pt idx="49405">
                  <c:v>225.131</c:v>
                </c:pt>
                <c:pt idx="49406">
                  <c:v>225.10900000000001</c:v>
                </c:pt>
                <c:pt idx="49407">
                  <c:v>225.08799999999999</c:v>
                </c:pt>
                <c:pt idx="49408">
                  <c:v>225.066</c:v>
                </c:pt>
                <c:pt idx="49409">
                  <c:v>225.04499999999999</c:v>
                </c:pt>
                <c:pt idx="49410">
                  <c:v>225.023</c:v>
                </c:pt>
                <c:pt idx="49411">
                  <c:v>225.00200000000001</c:v>
                </c:pt>
                <c:pt idx="49412">
                  <c:v>224.98099999999999</c:v>
                </c:pt>
                <c:pt idx="49413">
                  <c:v>221.17400000000001</c:v>
                </c:pt>
                <c:pt idx="49414">
                  <c:v>182.32300000000001</c:v>
                </c:pt>
                <c:pt idx="49415">
                  <c:v>111.952</c:v>
                </c:pt>
                <c:pt idx="49416">
                  <c:v>12.523099999999999</c:v>
                </c:pt>
                <c:pt idx="49417">
                  <c:v>-94.460300000000004</c:v>
                </c:pt>
                <c:pt idx="49418">
                  <c:v>-94.433199999999999</c:v>
                </c:pt>
                <c:pt idx="49419">
                  <c:v>-94.410499999999999</c:v>
                </c:pt>
                <c:pt idx="49420">
                  <c:v>-94.391599999999997</c:v>
                </c:pt>
                <c:pt idx="49421">
                  <c:v>-94.375900000000001</c:v>
                </c:pt>
                <c:pt idx="49422">
                  <c:v>-94.363</c:v>
                </c:pt>
                <c:pt idx="49423">
                  <c:v>-94.352500000000006</c:v>
                </c:pt>
                <c:pt idx="49424">
                  <c:v>-94.344099999999997</c:v>
                </c:pt>
                <c:pt idx="49425">
                  <c:v>-94.337400000000002</c:v>
                </c:pt>
                <c:pt idx="49426">
                  <c:v>-94.332400000000007</c:v>
                </c:pt>
                <c:pt idx="49427">
                  <c:v>-94.328800000000001</c:v>
                </c:pt>
                <c:pt idx="49428">
                  <c:v>-94.326400000000007</c:v>
                </c:pt>
                <c:pt idx="49429">
                  <c:v>-94.325199999999995</c:v>
                </c:pt>
                <c:pt idx="49430">
                  <c:v>-94.3249</c:v>
                </c:pt>
                <c:pt idx="49431">
                  <c:v>-94.325500000000005</c:v>
                </c:pt>
                <c:pt idx="49432">
                  <c:v>-94.326999999999998</c:v>
                </c:pt>
                <c:pt idx="49433">
                  <c:v>-94.3292</c:v>
                </c:pt>
                <c:pt idx="49434">
                  <c:v>-94.3322</c:v>
                </c:pt>
                <c:pt idx="49435">
                  <c:v>-94.335800000000006</c:v>
                </c:pt>
                <c:pt idx="49436">
                  <c:v>-94.34</c:v>
                </c:pt>
                <c:pt idx="49437">
                  <c:v>-94.344899999999996</c:v>
                </c:pt>
                <c:pt idx="49438">
                  <c:v>-94.350300000000004</c:v>
                </c:pt>
                <c:pt idx="49439">
                  <c:v>-94.356200000000001</c:v>
                </c:pt>
                <c:pt idx="49440">
                  <c:v>-94.362700000000004</c:v>
                </c:pt>
                <c:pt idx="49441">
                  <c:v>-94.369600000000005</c:v>
                </c:pt>
                <c:pt idx="49442">
                  <c:v>-94.377099999999999</c:v>
                </c:pt>
                <c:pt idx="49443">
                  <c:v>-94.384900000000002</c:v>
                </c:pt>
                <c:pt idx="49444">
                  <c:v>-94.393199999999993</c:v>
                </c:pt>
                <c:pt idx="49445">
                  <c:v>-94.401899999999998</c:v>
                </c:pt>
                <c:pt idx="49446">
                  <c:v>-94.411000000000001</c:v>
                </c:pt>
                <c:pt idx="49447">
                  <c:v>-94.420400000000001</c:v>
                </c:pt>
                <c:pt idx="49448">
                  <c:v>-94.43</c:v>
                </c:pt>
                <c:pt idx="49449">
                  <c:v>-94.44</c:v>
                </c:pt>
                <c:pt idx="49450">
                  <c:v>-94.450100000000006</c:v>
                </c:pt>
                <c:pt idx="49451">
                  <c:v>-94.460400000000007</c:v>
                </c:pt>
                <c:pt idx="49452">
                  <c:v>-94.4709</c:v>
                </c:pt>
                <c:pt idx="49453">
                  <c:v>-94.481399999999994</c:v>
                </c:pt>
                <c:pt idx="49454">
                  <c:v>-94.491900000000001</c:v>
                </c:pt>
                <c:pt idx="49455">
                  <c:v>-85.971599999999995</c:v>
                </c:pt>
                <c:pt idx="49456">
                  <c:v>-52.44</c:v>
                </c:pt>
                <c:pt idx="49457">
                  <c:v>9.3027599999999993</c:v>
                </c:pt>
                <c:pt idx="49458">
                  <c:v>107.82299999999999</c:v>
                </c:pt>
                <c:pt idx="49459">
                  <c:v>225.07599999999999</c:v>
                </c:pt>
                <c:pt idx="49460">
                  <c:v>225.14500000000001</c:v>
                </c:pt>
                <c:pt idx="49461">
                  <c:v>225.203</c:v>
                </c:pt>
                <c:pt idx="49462">
                  <c:v>225.25200000000001</c:v>
                </c:pt>
                <c:pt idx="49463">
                  <c:v>225.29300000000001</c:v>
                </c:pt>
                <c:pt idx="49464">
                  <c:v>225.327</c:v>
                </c:pt>
                <c:pt idx="49465">
                  <c:v>225.35499999999999</c:v>
                </c:pt>
                <c:pt idx="49466">
                  <c:v>225.37700000000001</c:v>
                </c:pt>
                <c:pt idx="49467">
                  <c:v>225.39500000000001</c:v>
                </c:pt>
                <c:pt idx="49468">
                  <c:v>225.40899999999999</c:v>
                </c:pt>
                <c:pt idx="49469">
                  <c:v>225.41800000000001</c:v>
                </c:pt>
                <c:pt idx="49470">
                  <c:v>225.42400000000001</c:v>
                </c:pt>
                <c:pt idx="49471">
                  <c:v>225.428</c:v>
                </c:pt>
                <c:pt idx="49472">
                  <c:v>225.428</c:v>
                </c:pt>
                <c:pt idx="49473">
                  <c:v>225.42599999999999</c:v>
                </c:pt>
                <c:pt idx="49474">
                  <c:v>225.422</c:v>
                </c:pt>
                <c:pt idx="49475">
                  <c:v>225.416</c:v>
                </c:pt>
                <c:pt idx="49476">
                  <c:v>225.40799999999999</c:v>
                </c:pt>
                <c:pt idx="49477">
                  <c:v>225.398</c:v>
                </c:pt>
                <c:pt idx="49478">
                  <c:v>225.387</c:v>
                </c:pt>
                <c:pt idx="49479">
                  <c:v>225.375</c:v>
                </c:pt>
                <c:pt idx="49480">
                  <c:v>225.36099999999999</c:v>
                </c:pt>
                <c:pt idx="49481">
                  <c:v>225.34700000000001</c:v>
                </c:pt>
                <c:pt idx="49482">
                  <c:v>225.33099999999999</c:v>
                </c:pt>
                <c:pt idx="49483">
                  <c:v>225.315</c:v>
                </c:pt>
                <c:pt idx="49484">
                  <c:v>225.298</c:v>
                </c:pt>
                <c:pt idx="49485">
                  <c:v>225.28100000000001</c:v>
                </c:pt>
                <c:pt idx="49486">
                  <c:v>225.26300000000001</c:v>
                </c:pt>
                <c:pt idx="49487">
                  <c:v>225.244</c:v>
                </c:pt>
                <c:pt idx="49488">
                  <c:v>225.22499999999999</c:v>
                </c:pt>
                <c:pt idx="49489">
                  <c:v>225.20599999999999</c:v>
                </c:pt>
                <c:pt idx="49490">
                  <c:v>225.18700000000001</c:v>
                </c:pt>
                <c:pt idx="49491">
                  <c:v>225.167</c:v>
                </c:pt>
                <c:pt idx="49492">
                  <c:v>225.14699999999999</c:v>
                </c:pt>
                <c:pt idx="49493">
                  <c:v>225.12799999999999</c:v>
                </c:pt>
                <c:pt idx="49494">
                  <c:v>225.108</c:v>
                </c:pt>
                <c:pt idx="49495">
                  <c:v>225.08799999999999</c:v>
                </c:pt>
                <c:pt idx="49496">
                  <c:v>225.06899999999999</c:v>
                </c:pt>
                <c:pt idx="49497">
                  <c:v>202.52600000000001</c:v>
                </c:pt>
                <c:pt idx="49498">
                  <c:v>146.22200000000001</c:v>
                </c:pt>
                <c:pt idx="49499">
                  <c:v>59.052399999999999</c:v>
                </c:pt>
                <c:pt idx="49500">
                  <c:v>-57.2027</c:v>
                </c:pt>
                <c:pt idx="49501">
                  <c:v>-94.488699999999994</c:v>
                </c:pt>
                <c:pt idx="49502">
                  <c:v>-94.464299999999994</c:v>
                </c:pt>
                <c:pt idx="49503">
                  <c:v>-94.443899999999999</c:v>
                </c:pt>
                <c:pt idx="49504">
                  <c:v>-94.426900000000003</c:v>
                </c:pt>
                <c:pt idx="49505">
                  <c:v>-94.412800000000004</c:v>
                </c:pt>
                <c:pt idx="49506">
                  <c:v>-94.401200000000003</c:v>
                </c:pt>
                <c:pt idx="49507">
                  <c:v>-94.391800000000003</c:v>
                </c:pt>
                <c:pt idx="49508">
                  <c:v>-94.384200000000007</c:v>
                </c:pt>
                <c:pt idx="49509">
                  <c:v>-94.378299999999996</c:v>
                </c:pt>
                <c:pt idx="49510">
                  <c:v>-94.373699999999999</c:v>
                </c:pt>
                <c:pt idx="49511">
                  <c:v>-94.370400000000004</c:v>
                </c:pt>
                <c:pt idx="49512">
                  <c:v>-94.368200000000002</c:v>
                </c:pt>
                <c:pt idx="49513">
                  <c:v>-94.367099999999994</c:v>
                </c:pt>
                <c:pt idx="49514">
                  <c:v>-94.366799999999998</c:v>
                </c:pt>
                <c:pt idx="49515">
                  <c:v>-94.3673</c:v>
                </c:pt>
                <c:pt idx="49516">
                  <c:v>-94.368499999999997</c:v>
                </c:pt>
                <c:pt idx="49517">
                  <c:v>-94.370500000000007</c:v>
                </c:pt>
                <c:pt idx="49518">
                  <c:v>-94.373000000000005</c:v>
                </c:pt>
                <c:pt idx="49519">
                  <c:v>-94.376199999999997</c:v>
                </c:pt>
                <c:pt idx="49520">
                  <c:v>-94.38</c:v>
                </c:pt>
                <c:pt idx="49521">
                  <c:v>-94.384299999999996</c:v>
                </c:pt>
                <c:pt idx="49522">
                  <c:v>-94.389200000000002</c:v>
                </c:pt>
                <c:pt idx="49523">
                  <c:v>-94.394499999999994</c:v>
                </c:pt>
                <c:pt idx="49524">
                  <c:v>-94.400400000000005</c:v>
                </c:pt>
                <c:pt idx="49525">
                  <c:v>-94.406800000000004</c:v>
                </c:pt>
                <c:pt idx="49526">
                  <c:v>-94.413600000000002</c:v>
                </c:pt>
                <c:pt idx="49527">
                  <c:v>-94.420900000000003</c:v>
                </c:pt>
                <c:pt idx="49528">
                  <c:v>-94.428600000000003</c:v>
                </c:pt>
                <c:pt idx="49529">
                  <c:v>-94.436700000000002</c:v>
                </c:pt>
                <c:pt idx="49530">
                  <c:v>-94.4452</c:v>
                </c:pt>
                <c:pt idx="49531">
                  <c:v>-94.454099999999997</c:v>
                </c:pt>
                <c:pt idx="49532">
                  <c:v>-94.463200000000001</c:v>
                </c:pt>
                <c:pt idx="49533">
                  <c:v>-94.472700000000003</c:v>
                </c:pt>
                <c:pt idx="49534">
                  <c:v>-94.482299999999995</c:v>
                </c:pt>
                <c:pt idx="49535">
                  <c:v>-94.492199999999997</c:v>
                </c:pt>
                <c:pt idx="49536">
                  <c:v>-94.502300000000005</c:v>
                </c:pt>
                <c:pt idx="49537">
                  <c:v>-94.5124</c:v>
                </c:pt>
                <c:pt idx="49538">
                  <c:v>-94.522599999999997</c:v>
                </c:pt>
                <c:pt idx="49539">
                  <c:v>-94.532799999999995</c:v>
                </c:pt>
                <c:pt idx="49540">
                  <c:v>-94.543000000000006</c:v>
                </c:pt>
                <c:pt idx="49541">
                  <c:v>-71.551199999999994</c:v>
                </c:pt>
                <c:pt idx="49542">
                  <c:v>-21.450199999999999</c:v>
                </c:pt>
                <c:pt idx="49543">
                  <c:v>61.659399999999998</c:v>
                </c:pt>
                <c:pt idx="49544">
                  <c:v>191.928</c:v>
                </c:pt>
                <c:pt idx="49545">
                  <c:v>225.21799999999999</c:v>
                </c:pt>
                <c:pt idx="49546">
                  <c:v>225.279</c:v>
                </c:pt>
                <c:pt idx="49547">
                  <c:v>225.33</c:v>
                </c:pt>
                <c:pt idx="49548">
                  <c:v>225.37299999999999</c:v>
                </c:pt>
                <c:pt idx="49549">
                  <c:v>225.40799999999999</c:v>
                </c:pt>
                <c:pt idx="49550">
                  <c:v>225.43600000000001</c:v>
                </c:pt>
                <c:pt idx="49551">
                  <c:v>225.459</c:v>
                </c:pt>
                <c:pt idx="49552">
                  <c:v>225.476</c:v>
                </c:pt>
                <c:pt idx="49553">
                  <c:v>225.489</c:v>
                </c:pt>
                <c:pt idx="49554">
                  <c:v>225.49799999999999</c:v>
                </c:pt>
                <c:pt idx="49555">
                  <c:v>225.50299999999999</c:v>
                </c:pt>
                <c:pt idx="49556">
                  <c:v>225.505</c:v>
                </c:pt>
                <c:pt idx="49557">
                  <c:v>225.50399999999999</c:v>
                </c:pt>
                <c:pt idx="49558">
                  <c:v>225.5</c:v>
                </c:pt>
                <c:pt idx="49559">
                  <c:v>225.494</c:v>
                </c:pt>
                <c:pt idx="49560">
                  <c:v>225.48599999999999</c:v>
                </c:pt>
                <c:pt idx="49561">
                  <c:v>225.476</c:v>
                </c:pt>
                <c:pt idx="49562">
                  <c:v>225.464</c:v>
                </c:pt>
                <c:pt idx="49563">
                  <c:v>225.45099999999999</c:v>
                </c:pt>
                <c:pt idx="49564">
                  <c:v>225.43600000000001</c:v>
                </c:pt>
                <c:pt idx="49565">
                  <c:v>225.42099999999999</c:v>
                </c:pt>
                <c:pt idx="49566">
                  <c:v>225.404</c:v>
                </c:pt>
                <c:pt idx="49567">
                  <c:v>225.386</c:v>
                </c:pt>
                <c:pt idx="49568">
                  <c:v>225.36699999999999</c:v>
                </c:pt>
                <c:pt idx="49569">
                  <c:v>225.34800000000001</c:v>
                </c:pt>
                <c:pt idx="49570">
                  <c:v>225.328</c:v>
                </c:pt>
                <c:pt idx="49571">
                  <c:v>225.30799999999999</c:v>
                </c:pt>
                <c:pt idx="49572">
                  <c:v>225.28700000000001</c:v>
                </c:pt>
                <c:pt idx="49573">
                  <c:v>225.26599999999999</c:v>
                </c:pt>
                <c:pt idx="49574">
                  <c:v>225.244</c:v>
                </c:pt>
                <c:pt idx="49575">
                  <c:v>225.22300000000001</c:v>
                </c:pt>
                <c:pt idx="49576">
                  <c:v>225.20099999999999</c:v>
                </c:pt>
                <c:pt idx="49577">
                  <c:v>225.179</c:v>
                </c:pt>
                <c:pt idx="49578">
                  <c:v>225.15700000000001</c:v>
                </c:pt>
                <c:pt idx="49579">
                  <c:v>225.13499999999999</c:v>
                </c:pt>
                <c:pt idx="49580">
                  <c:v>225.113</c:v>
                </c:pt>
                <c:pt idx="49581">
                  <c:v>225.09200000000001</c:v>
                </c:pt>
                <c:pt idx="49582">
                  <c:v>225.07</c:v>
                </c:pt>
                <c:pt idx="49583">
                  <c:v>201.01</c:v>
                </c:pt>
                <c:pt idx="49584">
                  <c:v>144.74799999999999</c:v>
                </c:pt>
                <c:pt idx="49585">
                  <c:v>58.964300000000001</c:v>
                </c:pt>
                <c:pt idx="49586">
                  <c:v>-54.915999999999997</c:v>
                </c:pt>
                <c:pt idx="49587">
                  <c:v>-94.485600000000005</c:v>
                </c:pt>
                <c:pt idx="49588">
                  <c:v>-94.460499999999996</c:v>
                </c:pt>
                <c:pt idx="49589">
                  <c:v>-94.439499999999995</c:v>
                </c:pt>
                <c:pt idx="49590">
                  <c:v>-94.421899999999994</c:v>
                </c:pt>
                <c:pt idx="49591">
                  <c:v>-94.407200000000003</c:v>
                </c:pt>
                <c:pt idx="49592">
                  <c:v>-94.394999999999996</c:v>
                </c:pt>
                <c:pt idx="49593">
                  <c:v>-94.385000000000005</c:v>
                </c:pt>
                <c:pt idx="49594">
                  <c:v>-94.376999999999995</c:v>
                </c:pt>
                <c:pt idx="49595">
                  <c:v>-94.370500000000007</c:v>
                </c:pt>
                <c:pt idx="49596">
                  <c:v>-94.365499999999997</c:v>
                </c:pt>
                <c:pt idx="49597">
                  <c:v>-94.361699999999999</c:v>
                </c:pt>
                <c:pt idx="49598">
                  <c:v>-94.359099999999998</c:v>
                </c:pt>
                <c:pt idx="49599">
                  <c:v>-94.357500000000002</c:v>
                </c:pt>
                <c:pt idx="49600">
                  <c:v>-94.356800000000007</c:v>
                </c:pt>
                <c:pt idx="49601">
                  <c:v>-94.356899999999996</c:v>
                </c:pt>
                <c:pt idx="49602">
                  <c:v>-94.357799999999997</c:v>
                </c:pt>
                <c:pt idx="49603">
                  <c:v>-94.359399999999994</c:v>
                </c:pt>
                <c:pt idx="49604">
                  <c:v>-94.361599999999996</c:v>
                </c:pt>
                <c:pt idx="49605">
                  <c:v>-94.364400000000003</c:v>
                </c:pt>
                <c:pt idx="49606">
                  <c:v>-94.367800000000003</c:v>
                </c:pt>
                <c:pt idx="49607">
                  <c:v>-94.371799999999993</c:v>
                </c:pt>
                <c:pt idx="49608">
                  <c:v>-94.376400000000004</c:v>
                </c:pt>
                <c:pt idx="49609">
                  <c:v>-94.381399999999999</c:v>
                </c:pt>
                <c:pt idx="49610">
                  <c:v>-94.387</c:v>
                </c:pt>
                <c:pt idx="49611">
                  <c:v>-94.393000000000001</c:v>
                </c:pt>
                <c:pt idx="49612">
                  <c:v>-94.399500000000003</c:v>
                </c:pt>
                <c:pt idx="49613">
                  <c:v>-94.406499999999994</c:v>
                </c:pt>
                <c:pt idx="49614">
                  <c:v>-94.413799999999995</c:v>
                </c:pt>
                <c:pt idx="49615">
                  <c:v>-94.421599999999998</c:v>
                </c:pt>
                <c:pt idx="49616">
                  <c:v>-94.429699999999997</c:v>
                </c:pt>
                <c:pt idx="49617">
                  <c:v>-94.438100000000006</c:v>
                </c:pt>
                <c:pt idx="49618">
                  <c:v>-94.446899999999999</c:v>
                </c:pt>
                <c:pt idx="49619">
                  <c:v>-94.455799999999996</c:v>
                </c:pt>
                <c:pt idx="49620">
                  <c:v>-94.465100000000007</c:v>
                </c:pt>
                <c:pt idx="49621">
                  <c:v>-94.474400000000003</c:v>
                </c:pt>
                <c:pt idx="49622">
                  <c:v>-94.483999999999995</c:v>
                </c:pt>
                <c:pt idx="49623">
                  <c:v>-94.493600000000001</c:v>
                </c:pt>
                <c:pt idx="49624">
                  <c:v>-85.501300000000001</c:v>
                </c:pt>
                <c:pt idx="49625">
                  <c:v>-50.505800000000001</c:v>
                </c:pt>
                <c:pt idx="49626">
                  <c:v>14.0893</c:v>
                </c:pt>
                <c:pt idx="49627">
                  <c:v>117.70099999999999</c:v>
                </c:pt>
                <c:pt idx="49628">
                  <c:v>225.07300000000001</c:v>
                </c:pt>
                <c:pt idx="49629">
                  <c:v>225.14</c:v>
                </c:pt>
                <c:pt idx="49630">
                  <c:v>225.196</c:v>
                </c:pt>
                <c:pt idx="49631">
                  <c:v>225.24299999999999</c:v>
                </c:pt>
                <c:pt idx="49632">
                  <c:v>225.28299999999999</c:v>
                </c:pt>
                <c:pt idx="49633">
                  <c:v>225.315</c:v>
                </c:pt>
                <c:pt idx="49634">
                  <c:v>225.34200000000001</c:v>
                </c:pt>
                <c:pt idx="49635">
                  <c:v>225.363</c:v>
                </c:pt>
                <c:pt idx="49636">
                  <c:v>225.38</c:v>
                </c:pt>
                <c:pt idx="49637">
                  <c:v>225.392</c:v>
                </c:pt>
                <c:pt idx="49638">
                  <c:v>225.4</c:v>
                </c:pt>
                <c:pt idx="49639">
                  <c:v>225.40600000000001</c:v>
                </c:pt>
                <c:pt idx="49640">
                  <c:v>225.40799999999999</c:v>
                </c:pt>
                <c:pt idx="49641">
                  <c:v>225.40700000000001</c:v>
                </c:pt>
                <c:pt idx="49642">
                  <c:v>225.404</c:v>
                </c:pt>
                <c:pt idx="49643">
                  <c:v>225.399</c:v>
                </c:pt>
                <c:pt idx="49644">
                  <c:v>225.392</c:v>
                </c:pt>
                <c:pt idx="49645">
                  <c:v>225.38300000000001</c:v>
                </c:pt>
                <c:pt idx="49646">
                  <c:v>225.37299999999999</c:v>
                </c:pt>
                <c:pt idx="49647">
                  <c:v>225.36099999999999</c:v>
                </c:pt>
                <c:pt idx="49648">
                  <c:v>225.34700000000001</c:v>
                </c:pt>
                <c:pt idx="49649">
                  <c:v>225.333</c:v>
                </c:pt>
                <c:pt idx="49650">
                  <c:v>225.31700000000001</c:v>
                </c:pt>
                <c:pt idx="49651">
                  <c:v>225.3</c:v>
                </c:pt>
                <c:pt idx="49652">
                  <c:v>225.28299999999999</c:v>
                </c:pt>
                <c:pt idx="49653">
                  <c:v>225.26499999999999</c:v>
                </c:pt>
                <c:pt idx="49654">
                  <c:v>225.24600000000001</c:v>
                </c:pt>
                <c:pt idx="49655">
                  <c:v>225.227</c:v>
                </c:pt>
                <c:pt idx="49656">
                  <c:v>225.20699999999999</c:v>
                </c:pt>
                <c:pt idx="49657">
                  <c:v>225.18700000000001</c:v>
                </c:pt>
                <c:pt idx="49658">
                  <c:v>225.166</c:v>
                </c:pt>
                <c:pt idx="49659">
                  <c:v>225.14599999999999</c:v>
                </c:pt>
                <c:pt idx="49660">
                  <c:v>225.125</c:v>
                </c:pt>
                <c:pt idx="49661">
                  <c:v>225.10400000000001</c:v>
                </c:pt>
                <c:pt idx="49662">
                  <c:v>225.083</c:v>
                </c:pt>
                <c:pt idx="49663">
                  <c:v>225.06200000000001</c:v>
                </c:pt>
                <c:pt idx="49664">
                  <c:v>225.041</c:v>
                </c:pt>
                <c:pt idx="49665">
                  <c:v>225.02</c:v>
                </c:pt>
                <c:pt idx="49666">
                  <c:v>224.999</c:v>
                </c:pt>
                <c:pt idx="49667">
                  <c:v>224.97900000000001</c:v>
                </c:pt>
                <c:pt idx="49668">
                  <c:v>211.84899999999999</c:v>
                </c:pt>
                <c:pt idx="49669">
                  <c:v>164.285</c:v>
                </c:pt>
                <c:pt idx="49670">
                  <c:v>85.558300000000003</c:v>
                </c:pt>
                <c:pt idx="49671">
                  <c:v>-22.240400000000001</c:v>
                </c:pt>
                <c:pt idx="49672">
                  <c:v>-94.455100000000002</c:v>
                </c:pt>
                <c:pt idx="49673">
                  <c:v>-94.429400000000001</c:v>
                </c:pt>
                <c:pt idx="49674">
                  <c:v>-94.407899999999998</c:v>
                </c:pt>
                <c:pt idx="49675">
                  <c:v>-94.39</c:v>
                </c:pt>
                <c:pt idx="49676">
                  <c:v>-94.375100000000003</c:v>
                </c:pt>
                <c:pt idx="49677">
                  <c:v>-94.363</c:v>
                </c:pt>
                <c:pt idx="49678">
                  <c:v>-94.353099999999998</c:v>
                </c:pt>
                <c:pt idx="49679">
                  <c:v>-94.345200000000006</c:v>
                </c:pt>
                <c:pt idx="49680">
                  <c:v>-94.339100000000002</c:v>
                </c:pt>
                <c:pt idx="49681">
                  <c:v>-94.334400000000002</c:v>
                </c:pt>
                <c:pt idx="49682">
                  <c:v>-94.331100000000006</c:v>
                </c:pt>
                <c:pt idx="49683">
                  <c:v>-94.328999999999994</c:v>
                </c:pt>
                <c:pt idx="49684">
                  <c:v>-94.328000000000003</c:v>
                </c:pt>
                <c:pt idx="49685">
                  <c:v>-94.3279</c:v>
                </c:pt>
                <c:pt idx="49686">
                  <c:v>-94.328699999999998</c:v>
                </c:pt>
                <c:pt idx="49687">
                  <c:v>-94.330299999999994</c:v>
                </c:pt>
                <c:pt idx="49688">
                  <c:v>-94.332599999999999</c:v>
                </c:pt>
                <c:pt idx="49689">
                  <c:v>-94.335599999999999</c:v>
                </c:pt>
                <c:pt idx="49690">
                  <c:v>-94.339299999999994</c:v>
                </c:pt>
                <c:pt idx="49691">
                  <c:v>-94.343599999999995</c:v>
                </c:pt>
                <c:pt idx="49692">
                  <c:v>-94.348399999999998</c:v>
                </c:pt>
                <c:pt idx="49693">
                  <c:v>-94.353899999999996</c:v>
                </c:pt>
                <c:pt idx="49694">
                  <c:v>-94.359800000000007</c:v>
                </c:pt>
                <c:pt idx="49695">
                  <c:v>-94.366299999999995</c:v>
                </c:pt>
                <c:pt idx="49696">
                  <c:v>-94.3733</c:v>
                </c:pt>
                <c:pt idx="49697">
                  <c:v>-94.380799999999994</c:v>
                </c:pt>
                <c:pt idx="49698">
                  <c:v>-94.3887</c:v>
                </c:pt>
                <c:pt idx="49699">
                  <c:v>-94.397000000000006</c:v>
                </c:pt>
                <c:pt idx="49700">
                  <c:v>-94.405699999999996</c:v>
                </c:pt>
                <c:pt idx="49701">
                  <c:v>-94.4148</c:v>
                </c:pt>
                <c:pt idx="49702">
                  <c:v>-94.424199999999999</c:v>
                </c:pt>
                <c:pt idx="49703">
                  <c:v>-94.433899999999994</c:v>
                </c:pt>
                <c:pt idx="49704">
                  <c:v>-94.443899999999999</c:v>
                </c:pt>
                <c:pt idx="49705">
                  <c:v>-94.454099999999997</c:v>
                </c:pt>
                <c:pt idx="49706">
                  <c:v>-94.464399999999998</c:v>
                </c:pt>
                <c:pt idx="49707">
                  <c:v>-94.474900000000005</c:v>
                </c:pt>
                <c:pt idx="49708">
                  <c:v>-94.485500000000002</c:v>
                </c:pt>
                <c:pt idx="49709">
                  <c:v>-94.495999999999995</c:v>
                </c:pt>
                <c:pt idx="49710">
                  <c:v>-86.208600000000004</c:v>
                </c:pt>
                <c:pt idx="49711">
                  <c:v>-52.917999999999999</c:v>
                </c:pt>
                <c:pt idx="49712">
                  <c:v>8.5160499999999999</c:v>
                </c:pt>
                <c:pt idx="49713">
                  <c:v>106.556</c:v>
                </c:pt>
                <c:pt idx="49714">
                  <c:v>225.08500000000001</c:v>
                </c:pt>
                <c:pt idx="49715">
                  <c:v>225.155</c:v>
                </c:pt>
                <c:pt idx="49716">
                  <c:v>225.21299999999999</c:v>
                </c:pt>
                <c:pt idx="49717">
                  <c:v>225.262</c:v>
                </c:pt>
                <c:pt idx="49718">
                  <c:v>225.303</c:v>
                </c:pt>
                <c:pt idx="49719">
                  <c:v>225.33699999999999</c:v>
                </c:pt>
                <c:pt idx="49720">
                  <c:v>225.36500000000001</c:v>
                </c:pt>
                <c:pt idx="49721">
                  <c:v>225.387</c:v>
                </c:pt>
                <c:pt idx="49722">
                  <c:v>225.405</c:v>
                </c:pt>
                <c:pt idx="49723">
                  <c:v>225.41800000000001</c:v>
                </c:pt>
                <c:pt idx="49724">
                  <c:v>225.428</c:v>
                </c:pt>
                <c:pt idx="49725">
                  <c:v>225.434</c:v>
                </c:pt>
                <c:pt idx="49726">
                  <c:v>225.43700000000001</c:v>
                </c:pt>
                <c:pt idx="49727">
                  <c:v>225.43700000000001</c:v>
                </c:pt>
                <c:pt idx="49728">
                  <c:v>225.435</c:v>
                </c:pt>
                <c:pt idx="49729">
                  <c:v>225.43100000000001</c:v>
                </c:pt>
                <c:pt idx="49730">
                  <c:v>225.42500000000001</c:v>
                </c:pt>
                <c:pt idx="49731">
                  <c:v>225.417</c:v>
                </c:pt>
                <c:pt idx="49732">
                  <c:v>225.40700000000001</c:v>
                </c:pt>
                <c:pt idx="49733">
                  <c:v>225.39599999999999</c:v>
                </c:pt>
                <c:pt idx="49734">
                  <c:v>225.38399999999999</c:v>
                </c:pt>
                <c:pt idx="49735">
                  <c:v>225.37</c:v>
                </c:pt>
                <c:pt idx="49736">
                  <c:v>225.35599999999999</c:v>
                </c:pt>
                <c:pt idx="49737">
                  <c:v>225.34</c:v>
                </c:pt>
                <c:pt idx="49738">
                  <c:v>225.32400000000001</c:v>
                </c:pt>
                <c:pt idx="49739">
                  <c:v>225.30699999999999</c:v>
                </c:pt>
                <c:pt idx="49740">
                  <c:v>225.29</c:v>
                </c:pt>
                <c:pt idx="49741">
                  <c:v>225.27199999999999</c:v>
                </c:pt>
                <c:pt idx="49742">
                  <c:v>225.25299999999999</c:v>
                </c:pt>
                <c:pt idx="49743">
                  <c:v>225.23500000000001</c:v>
                </c:pt>
                <c:pt idx="49744">
                  <c:v>225.21600000000001</c:v>
                </c:pt>
                <c:pt idx="49745">
                  <c:v>225.196</c:v>
                </c:pt>
                <c:pt idx="49746">
                  <c:v>225.17699999999999</c:v>
                </c:pt>
                <c:pt idx="49747">
                  <c:v>225.15700000000001</c:v>
                </c:pt>
                <c:pt idx="49748">
                  <c:v>225.13800000000001</c:v>
                </c:pt>
                <c:pt idx="49749">
                  <c:v>225.11799999999999</c:v>
                </c:pt>
                <c:pt idx="49750">
                  <c:v>225.09800000000001</c:v>
                </c:pt>
                <c:pt idx="49751">
                  <c:v>225.07900000000001</c:v>
                </c:pt>
                <c:pt idx="49752">
                  <c:v>196.678</c:v>
                </c:pt>
                <c:pt idx="49753">
                  <c:v>135.31200000000001</c:v>
                </c:pt>
                <c:pt idx="49754">
                  <c:v>43.708599999999997</c:v>
                </c:pt>
                <c:pt idx="49755">
                  <c:v>-76.525800000000004</c:v>
                </c:pt>
                <c:pt idx="49756">
                  <c:v>-94.489699999999999</c:v>
                </c:pt>
                <c:pt idx="49757">
                  <c:v>-94.465900000000005</c:v>
                </c:pt>
                <c:pt idx="49758">
                  <c:v>-94.445999999999998</c:v>
                </c:pt>
                <c:pt idx="49759">
                  <c:v>-94.429400000000001</c:v>
                </c:pt>
                <c:pt idx="49760">
                  <c:v>-94.415599999999998</c:v>
                </c:pt>
                <c:pt idx="49761">
                  <c:v>-94.404300000000006</c:v>
                </c:pt>
                <c:pt idx="49762">
                  <c:v>-94.394999999999996</c:v>
                </c:pt>
                <c:pt idx="49763">
                  <c:v>-94.387500000000003</c:v>
                </c:pt>
                <c:pt idx="49764">
                  <c:v>-94.381600000000006</c:v>
                </c:pt>
                <c:pt idx="49765">
                  <c:v>-94.377099999999999</c:v>
                </c:pt>
                <c:pt idx="49766">
                  <c:v>-94.373800000000003</c:v>
                </c:pt>
                <c:pt idx="49767">
                  <c:v>-94.371600000000001</c:v>
                </c:pt>
                <c:pt idx="49768">
                  <c:v>-94.3703</c:v>
                </c:pt>
                <c:pt idx="49769">
                  <c:v>-94.369900000000001</c:v>
                </c:pt>
                <c:pt idx="49770">
                  <c:v>-94.370199999999997</c:v>
                </c:pt>
                <c:pt idx="49771">
                  <c:v>-94.371399999999994</c:v>
                </c:pt>
                <c:pt idx="49772">
                  <c:v>-94.373099999999994</c:v>
                </c:pt>
                <c:pt idx="49773">
                  <c:v>-94.375600000000006</c:v>
                </c:pt>
                <c:pt idx="49774">
                  <c:v>-94.378600000000006</c:v>
                </c:pt>
                <c:pt idx="49775">
                  <c:v>-94.382199999999997</c:v>
                </c:pt>
                <c:pt idx="49776">
                  <c:v>-94.386399999999995</c:v>
                </c:pt>
                <c:pt idx="49777">
                  <c:v>-94.391099999999994</c:v>
                </c:pt>
                <c:pt idx="49778">
                  <c:v>-94.396299999999997</c:v>
                </c:pt>
                <c:pt idx="49779">
                  <c:v>-94.402100000000004</c:v>
                </c:pt>
                <c:pt idx="49780">
                  <c:v>-94.408299999999997</c:v>
                </c:pt>
                <c:pt idx="49781">
                  <c:v>-94.415099999999995</c:v>
                </c:pt>
                <c:pt idx="49782">
                  <c:v>-94.422200000000004</c:v>
                </c:pt>
                <c:pt idx="49783">
                  <c:v>-94.4298</c:v>
                </c:pt>
                <c:pt idx="49784">
                  <c:v>-94.437799999999996</c:v>
                </c:pt>
                <c:pt idx="49785">
                  <c:v>-94.446200000000005</c:v>
                </c:pt>
                <c:pt idx="49786">
                  <c:v>-94.454999999999998</c:v>
                </c:pt>
                <c:pt idx="49787">
                  <c:v>-94.464100000000002</c:v>
                </c:pt>
                <c:pt idx="49788">
                  <c:v>-94.473399999999998</c:v>
                </c:pt>
                <c:pt idx="49789">
                  <c:v>-94.483000000000004</c:v>
                </c:pt>
                <c:pt idx="49790">
                  <c:v>-94.492800000000003</c:v>
                </c:pt>
                <c:pt idx="49791">
                  <c:v>-94.502799999999993</c:v>
                </c:pt>
                <c:pt idx="49792">
                  <c:v>-94.512799999999999</c:v>
                </c:pt>
                <c:pt idx="49793">
                  <c:v>-94.522900000000007</c:v>
                </c:pt>
                <c:pt idx="49794">
                  <c:v>-94.533100000000005</c:v>
                </c:pt>
                <c:pt idx="49795">
                  <c:v>-90.135199999999998</c:v>
                </c:pt>
                <c:pt idx="49796">
                  <c:v>-59.978400000000001</c:v>
                </c:pt>
                <c:pt idx="49797">
                  <c:v>-1.41361</c:v>
                </c:pt>
                <c:pt idx="49798">
                  <c:v>93.2727</c:v>
                </c:pt>
                <c:pt idx="49799">
                  <c:v>225.16300000000001</c:v>
                </c:pt>
                <c:pt idx="49800">
                  <c:v>225.23099999999999</c:v>
                </c:pt>
                <c:pt idx="49801">
                  <c:v>225.28899999999999</c:v>
                </c:pt>
                <c:pt idx="49802">
                  <c:v>225.33799999999999</c:v>
                </c:pt>
                <c:pt idx="49803">
                  <c:v>225.37799999999999</c:v>
                </c:pt>
                <c:pt idx="49804">
                  <c:v>225.41</c:v>
                </c:pt>
                <c:pt idx="49805">
                  <c:v>225.43700000000001</c:v>
                </c:pt>
                <c:pt idx="49806">
                  <c:v>225.458</c:v>
                </c:pt>
                <c:pt idx="49807">
                  <c:v>225.47399999999999</c:v>
                </c:pt>
                <c:pt idx="49808">
                  <c:v>225.48599999999999</c:v>
                </c:pt>
                <c:pt idx="49809">
                  <c:v>225.494</c:v>
                </c:pt>
                <c:pt idx="49810">
                  <c:v>225.49799999999999</c:v>
                </c:pt>
                <c:pt idx="49811">
                  <c:v>225.499</c:v>
                </c:pt>
                <c:pt idx="49812">
                  <c:v>225.49799999999999</c:v>
                </c:pt>
                <c:pt idx="49813">
                  <c:v>225.494</c:v>
                </c:pt>
                <c:pt idx="49814">
                  <c:v>225.48699999999999</c:v>
                </c:pt>
                <c:pt idx="49815">
                  <c:v>225.47900000000001</c:v>
                </c:pt>
                <c:pt idx="49816">
                  <c:v>225.46899999999999</c:v>
                </c:pt>
                <c:pt idx="49817">
                  <c:v>225.45699999999999</c:v>
                </c:pt>
                <c:pt idx="49818">
                  <c:v>225.44300000000001</c:v>
                </c:pt>
                <c:pt idx="49819">
                  <c:v>225.429</c:v>
                </c:pt>
                <c:pt idx="49820">
                  <c:v>225.41300000000001</c:v>
                </c:pt>
                <c:pt idx="49821">
                  <c:v>225.39599999999999</c:v>
                </c:pt>
                <c:pt idx="49822">
                  <c:v>225.37799999999999</c:v>
                </c:pt>
                <c:pt idx="49823">
                  <c:v>225.36</c:v>
                </c:pt>
                <c:pt idx="49824">
                  <c:v>225.34100000000001</c:v>
                </c:pt>
                <c:pt idx="49825">
                  <c:v>225.321</c:v>
                </c:pt>
                <c:pt idx="49826">
                  <c:v>225.3</c:v>
                </c:pt>
                <c:pt idx="49827">
                  <c:v>225.28</c:v>
                </c:pt>
                <c:pt idx="49828">
                  <c:v>225.25800000000001</c:v>
                </c:pt>
                <c:pt idx="49829">
                  <c:v>225.23699999999999</c:v>
                </c:pt>
                <c:pt idx="49830">
                  <c:v>225.215</c:v>
                </c:pt>
                <c:pt idx="49831">
                  <c:v>225.19300000000001</c:v>
                </c:pt>
                <c:pt idx="49832">
                  <c:v>225.172</c:v>
                </c:pt>
                <c:pt idx="49833">
                  <c:v>225.15</c:v>
                </c:pt>
                <c:pt idx="49834">
                  <c:v>225.12799999999999</c:v>
                </c:pt>
                <c:pt idx="49835">
                  <c:v>225.10599999999999</c:v>
                </c:pt>
                <c:pt idx="49836">
                  <c:v>225.084</c:v>
                </c:pt>
                <c:pt idx="49837">
                  <c:v>225.06200000000001</c:v>
                </c:pt>
                <c:pt idx="49838">
                  <c:v>200.25</c:v>
                </c:pt>
                <c:pt idx="49839">
                  <c:v>143.345</c:v>
                </c:pt>
                <c:pt idx="49840">
                  <c:v>57.019100000000002</c:v>
                </c:pt>
                <c:pt idx="49841">
                  <c:v>-57.321399999999997</c:v>
                </c:pt>
                <c:pt idx="49842">
                  <c:v>-94.481499999999997</c:v>
                </c:pt>
                <c:pt idx="49843">
                  <c:v>-94.456500000000005</c:v>
                </c:pt>
                <c:pt idx="49844">
                  <c:v>-94.435400000000001</c:v>
                </c:pt>
                <c:pt idx="49845">
                  <c:v>-94.417699999999996</c:v>
                </c:pt>
                <c:pt idx="49846">
                  <c:v>-94.403000000000006</c:v>
                </c:pt>
                <c:pt idx="49847">
                  <c:v>-94.390699999999995</c:v>
                </c:pt>
                <c:pt idx="49848">
                  <c:v>-94.380700000000004</c:v>
                </c:pt>
                <c:pt idx="49849">
                  <c:v>-94.372500000000002</c:v>
                </c:pt>
                <c:pt idx="49850">
                  <c:v>-94.365899999999996</c:v>
                </c:pt>
                <c:pt idx="49851">
                  <c:v>-94.360799999999998</c:v>
                </c:pt>
                <c:pt idx="49852">
                  <c:v>-94.356999999999999</c:v>
                </c:pt>
                <c:pt idx="49853">
                  <c:v>-94.354299999999995</c:v>
                </c:pt>
                <c:pt idx="49854">
                  <c:v>-94.352599999999995</c:v>
                </c:pt>
                <c:pt idx="49855">
                  <c:v>-94.351900000000001</c:v>
                </c:pt>
                <c:pt idx="49856">
                  <c:v>-94.351900000000001</c:v>
                </c:pt>
                <c:pt idx="49857">
                  <c:v>-94.352800000000002</c:v>
                </c:pt>
                <c:pt idx="49858">
                  <c:v>-94.354299999999995</c:v>
                </c:pt>
                <c:pt idx="49859">
                  <c:v>-94.356499999999997</c:v>
                </c:pt>
                <c:pt idx="49860">
                  <c:v>-94.359399999999994</c:v>
                </c:pt>
                <c:pt idx="49861">
                  <c:v>-94.362799999999993</c:v>
                </c:pt>
                <c:pt idx="49862">
                  <c:v>-94.366799999999998</c:v>
                </c:pt>
                <c:pt idx="49863">
                  <c:v>-94.371399999999994</c:v>
                </c:pt>
                <c:pt idx="49864">
                  <c:v>-94.376499999999993</c:v>
                </c:pt>
                <c:pt idx="49865">
                  <c:v>-94.382099999999994</c:v>
                </c:pt>
                <c:pt idx="49866">
                  <c:v>-94.388199999999998</c:v>
                </c:pt>
                <c:pt idx="49867">
                  <c:v>-94.394800000000004</c:v>
                </c:pt>
                <c:pt idx="49868">
                  <c:v>-94.401799999999994</c:v>
                </c:pt>
                <c:pt idx="49869">
                  <c:v>-94.409199999999998</c:v>
                </c:pt>
                <c:pt idx="49870">
                  <c:v>-94.417000000000002</c:v>
                </c:pt>
                <c:pt idx="49871">
                  <c:v>-94.425200000000004</c:v>
                </c:pt>
                <c:pt idx="49872">
                  <c:v>-94.433700000000002</c:v>
                </c:pt>
                <c:pt idx="49873">
                  <c:v>-94.442499999999995</c:v>
                </c:pt>
                <c:pt idx="49874">
                  <c:v>-94.451599999999999</c:v>
                </c:pt>
                <c:pt idx="49875">
                  <c:v>-94.460899999999995</c:v>
                </c:pt>
                <c:pt idx="49876">
                  <c:v>-94.470399999999998</c:v>
                </c:pt>
                <c:pt idx="49877">
                  <c:v>-94.48</c:v>
                </c:pt>
                <c:pt idx="49878">
                  <c:v>-94.489699999999999</c:v>
                </c:pt>
                <c:pt idx="49879">
                  <c:v>-80.839600000000004</c:v>
                </c:pt>
                <c:pt idx="49880">
                  <c:v>-40.935499999999998</c:v>
                </c:pt>
                <c:pt idx="49881">
                  <c:v>29.6143</c:v>
                </c:pt>
                <c:pt idx="49882">
                  <c:v>141.767</c:v>
                </c:pt>
                <c:pt idx="49883">
                  <c:v>225.07300000000001</c:v>
                </c:pt>
                <c:pt idx="49884">
                  <c:v>225.13800000000001</c:v>
                </c:pt>
                <c:pt idx="49885">
                  <c:v>225.19300000000001</c:v>
                </c:pt>
                <c:pt idx="49886">
                  <c:v>225.239</c:v>
                </c:pt>
                <c:pt idx="49887">
                  <c:v>225.27799999999999</c:v>
                </c:pt>
                <c:pt idx="49888">
                  <c:v>225.309</c:v>
                </c:pt>
                <c:pt idx="49889">
                  <c:v>225.33500000000001</c:v>
                </c:pt>
                <c:pt idx="49890">
                  <c:v>225.35599999999999</c:v>
                </c:pt>
                <c:pt idx="49891">
                  <c:v>225.37200000000001</c:v>
                </c:pt>
                <c:pt idx="49892">
                  <c:v>225.38499999999999</c:v>
                </c:pt>
                <c:pt idx="49893">
                  <c:v>225.393</c:v>
                </c:pt>
                <c:pt idx="49894">
                  <c:v>225.398</c:v>
                </c:pt>
                <c:pt idx="49895">
                  <c:v>225.40100000000001</c:v>
                </c:pt>
                <c:pt idx="49896">
                  <c:v>225.4</c:v>
                </c:pt>
                <c:pt idx="49897">
                  <c:v>225.39699999999999</c:v>
                </c:pt>
                <c:pt idx="49898">
                  <c:v>225.392</c:v>
                </c:pt>
                <c:pt idx="49899">
                  <c:v>225.386</c:v>
                </c:pt>
                <c:pt idx="49900">
                  <c:v>225.37700000000001</c:v>
                </c:pt>
                <c:pt idx="49901">
                  <c:v>225.36699999999999</c:v>
                </c:pt>
                <c:pt idx="49902">
                  <c:v>225.35499999999999</c:v>
                </c:pt>
                <c:pt idx="49903">
                  <c:v>225.34200000000001</c:v>
                </c:pt>
                <c:pt idx="49904">
                  <c:v>225.328</c:v>
                </c:pt>
                <c:pt idx="49905">
                  <c:v>225.31299999999999</c:v>
                </c:pt>
                <c:pt idx="49906">
                  <c:v>225.297</c:v>
                </c:pt>
                <c:pt idx="49907">
                  <c:v>225.28</c:v>
                </c:pt>
                <c:pt idx="49908">
                  <c:v>225.262</c:v>
                </c:pt>
                <c:pt idx="49909">
                  <c:v>225.244</c:v>
                </c:pt>
                <c:pt idx="49910">
                  <c:v>225.22499999999999</c:v>
                </c:pt>
                <c:pt idx="49911">
                  <c:v>225.20500000000001</c:v>
                </c:pt>
                <c:pt idx="49912">
                  <c:v>225.18600000000001</c:v>
                </c:pt>
                <c:pt idx="49913">
                  <c:v>225.16499999999999</c:v>
                </c:pt>
                <c:pt idx="49914">
                  <c:v>225.14500000000001</c:v>
                </c:pt>
                <c:pt idx="49915">
                  <c:v>225.124</c:v>
                </c:pt>
                <c:pt idx="49916">
                  <c:v>225.10400000000001</c:v>
                </c:pt>
                <c:pt idx="49917">
                  <c:v>225.083</c:v>
                </c:pt>
                <c:pt idx="49918">
                  <c:v>225.06200000000001</c:v>
                </c:pt>
                <c:pt idx="49919">
                  <c:v>225.041</c:v>
                </c:pt>
                <c:pt idx="49920">
                  <c:v>225.02099999999999</c:v>
                </c:pt>
                <c:pt idx="49921">
                  <c:v>225</c:v>
                </c:pt>
                <c:pt idx="49922">
                  <c:v>224.98</c:v>
                </c:pt>
                <c:pt idx="49923">
                  <c:v>201.405</c:v>
                </c:pt>
                <c:pt idx="49924">
                  <c:v>144.34200000000001</c:v>
                </c:pt>
                <c:pt idx="49925">
                  <c:v>56.801499999999997</c:v>
                </c:pt>
                <c:pt idx="49926">
                  <c:v>-59.438200000000002</c:v>
                </c:pt>
                <c:pt idx="49927">
                  <c:v>-94.449600000000004</c:v>
                </c:pt>
                <c:pt idx="49928">
                  <c:v>-94.425200000000004</c:v>
                </c:pt>
                <c:pt idx="49929">
                  <c:v>-94.404799999999994</c:v>
                </c:pt>
                <c:pt idx="49930">
                  <c:v>-94.387799999999999</c:v>
                </c:pt>
                <c:pt idx="49931">
                  <c:v>-94.373699999999999</c:v>
                </c:pt>
                <c:pt idx="49932">
                  <c:v>-94.362200000000001</c:v>
                </c:pt>
                <c:pt idx="49933">
                  <c:v>-94.352800000000002</c:v>
                </c:pt>
                <c:pt idx="49934">
                  <c:v>-94.345399999999998</c:v>
                </c:pt>
                <c:pt idx="49935">
                  <c:v>-94.339600000000004</c:v>
                </c:pt>
                <c:pt idx="49936">
                  <c:v>-94.335300000000004</c:v>
                </c:pt>
                <c:pt idx="49937">
                  <c:v>-94.332300000000004</c:v>
                </c:pt>
                <c:pt idx="49938">
                  <c:v>-94.330500000000001</c:v>
                </c:pt>
                <c:pt idx="49939">
                  <c:v>-94.329599999999999</c:v>
                </c:pt>
                <c:pt idx="49940">
                  <c:v>-94.329700000000003</c:v>
                </c:pt>
                <c:pt idx="49941">
                  <c:v>-94.330699999999993</c:v>
                </c:pt>
                <c:pt idx="49942">
                  <c:v>-94.332400000000007</c:v>
                </c:pt>
                <c:pt idx="49943">
                  <c:v>-94.334900000000005</c:v>
                </c:pt>
                <c:pt idx="49944">
                  <c:v>-94.338099999999997</c:v>
                </c:pt>
                <c:pt idx="49945">
                  <c:v>-94.341899999999995</c:v>
                </c:pt>
                <c:pt idx="49946">
                  <c:v>-94.346299999999999</c:v>
                </c:pt>
                <c:pt idx="49947">
                  <c:v>-94.351299999999995</c:v>
                </c:pt>
                <c:pt idx="49948">
                  <c:v>-94.356800000000007</c:v>
                </c:pt>
                <c:pt idx="49949">
                  <c:v>-94.362899999999996</c:v>
                </c:pt>
                <c:pt idx="49950">
                  <c:v>-94.369500000000002</c:v>
                </c:pt>
                <c:pt idx="49951">
                  <c:v>-94.3767</c:v>
                </c:pt>
                <c:pt idx="49952">
                  <c:v>-94.384200000000007</c:v>
                </c:pt>
                <c:pt idx="49953">
                  <c:v>-94.392200000000003</c:v>
                </c:pt>
                <c:pt idx="49954">
                  <c:v>-94.400700000000001</c:v>
                </c:pt>
                <c:pt idx="49955">
                  <c:v>-94.409499999999994</c:v>
                </c:pt>
                <c:pt idx="49956">
                  <c:v>-94.418700000000001</c:v>
                </c:pt>
                <c:pt idx="49957">
                  <c:v>-94.428200000000004</c:v>
                </c:pt>
                <c:pt idx="49958">
                  <c:v>-94.438000000000002</c:v>
                </c:pt>
                <c:pt idx="49959">
                  <c:v>-94.448099999999997</c:v>
                </c:pt>
                <c:pt idx="49960">
                  <c:v>-94.458299999999994</c:v>
                </c:pt>
                <c:pt idx="49961">
                  <c:v>-94.468800000000002</c:v>
                </c:pt>
                <c:pt idx="49962">
                  <c:v>-94.479299999999995</c:v>
                </c:pt>
                <c:pt idx="49963">
                  <c:v>-94.49</c:v>
                </c:pt>
                <c:pt idx="49964">
                  <c:v>-94.500600000000006</c:v>
                </c:pt>
                <c:pt idx="49965">
                  <c:v>-85.640799999999999</c:v>
                </c:pt>
                <c:pt idx="49966">
                  <c:v>-51.720300000000002</c:v>
                </c:pt>
                <c:pt idx="49967">
                  <c:v>10.480499999999999</c:v>
                </c:pt>
                <c:pt idx="49968">
                  <c:v>109.58499999999999</c:v>
                </c:pt>
                <c:pt idx="49969">
                  <c:v>225.09800000000001</c:v>
                </c:pt>
                <c:pt idx="49970">
                  <c:v>225.167</c:v>
                </c:pt>
                <c:pt idx="49971">
                  <c:v>225.22499999999999</c:v>
                </c:pt>
                <c:pt idx="49972">
                  <c:v>225.274</c:v>
                </c:pt>
                <c:pt idx="49973">
                  <c:v>225.315</c:v>
                </c:pt>
                <c:pt idx="49974">
                  <c:v>225.34899999999999</c:v>
                </c:pt>
                <c:pt idx="49975">
                  <c:v>225.37700000000001</c:v>
                </c:pt>
                <c:pt idx="49976">
                  <c:v>225.399</c:v>
                </c:pt>
                <c:pt idx="49977">
                  <c:v>225.417</c:v>
                </c:pt>
                <c:pt idx="49978">
                  <c:v>225.43</c:v>
                </c:pt>
                <c:pt idx="49979">
                  <c:v>225.44</c:v>
                </c:pt>
                <c:pt idx="49980">
                  <c:v>225.446</c:v>
                </c:pt>
                <c:pt idx="49981">
                  <c:v>225.44900000000001</c:v>
                </c:pt>
                <c:pt idx="49982">
                  <c:v>225.44900000000001</c:v>
                </c:pt>
                <c:pt idx="49983">
                  <c:v>225.447</c:v>
                </c:pt>
                <c:pt idx="49984">
                  <c:v>225.44300000000001</c:v>
                </c:pt>
                <c:pt idx="49985">
                  <c:v>225.43700000000001</c:v>
                </c:pt>
                <c:pt idx="49986">
                  <c:v>225.429</c:v>
                </c:pt>
                <c:pt idx="49987">
                  <c:v>225.41900000000001</c:v>
                </c:pt>
                <c:pt idx="49988">
                  <c:v>225.40799999999999</c:v>
                </c:pt>
                <c:pt idx="49989">
                  <c:v>225.39500000000001</c:v>
                </c:pt>
                <c:pt idx="49990">
                  <c:v>225.38200000000001</c:v>
                </c:pt>
                <c:pt idx="49991">
                  <c:v>225.36699999999999</c:v>
                </c:pt>
                <c:pt idx="49992">
                  <c:v>225.352</c:v>
                </c:pt>
                <c:pt idx="49993">
                  <c:v>225.33500000000001</c:v>
                </c:pt>
                <c:pt idx="49994">
                  <c:v>225.31800000000001</c:v>
                </c:pt>
                <c:pt idx="49995">
                  <c:v>225.30099999999999</c:v>
                </c:pt>
                <c:pt idx="49996">
                  <c:v>225.28200000000001</c:v>
                </c:pt>
                <c:pt idx="49997">
                  <c:v>225.26400000000001</c:v>
                </c:pt>
                <c:pt idx="49998">
                  <c:v>225.245</c:v>
                </c:pt>
                <c:pt idx="49999">
                  <c:v>225.22499999999999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9E-40C6-B13D-F951502D5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4428895"/>
        <c:axId val="1094430143"/>
      </c:scatterChart>
      <c:valAx>
        <c:axId val="1094428895"/>
        <c:scaling>
          <c:orientation val="minMax"/>
          <c:max val="100"/>
          <c:min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94430143"/>
        <c:crosses val="autoZero"/>
        <c:crossBetween val="midCat"/>
      </c:valAx>
      <c:valAx>
        <c:axId val="1094430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9442889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5659" cy="4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2"/>
            <a:ext cx="2945659" cy="4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078"/>
            <a:ext cx="2945659" cy="49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31078"/>
            <a:ext cx="2945659" cy="49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800FE52-AFFB-464B-B0B1-47527F455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07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5659" cy="4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2"/>
            <a:ext cx="2945659" cy="4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4722"/>
            <a:ext cx="5438140" cy="4469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Kliknite, če želite urediti sloge besedila matrice</a:t>
            </a:r>
          </a:p>
          <a:p>
            <a:pPr lvl="1"/>
            <a:r>
              <a:rPr lang="en-US" noProof="0" smtClean="0"/>
              <a:t>Druga raven</a:t>
            </a:r>
          </a:p>
          <a:p>
            <a:pPr lvl="2"/>
            <a:r>
              <a:rPr lang="en-US" noProof="0" smtClean="0"/>
              <a:t>Tretja raven</a:t>
            </a:r>
          </a:p>
          <a:p>
            <a:pPr lvl="3"/>
            <a:r>
              <a:rPr lang="en-US" noProof="0" smtClean="0"/>
              <a:t>Četrta raven</a:t>
            </a:r>
          </a:p>
          <a:p>
            <a:pPr lvl="4"/>
            <a:r>
              <a:rPr lang="en-US" noProof="0" smtClean="0"/>
              <a:t>Peta raven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078"/>
            <a:ext cx="2945659" cy="49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1078"/>
            <a:ext cx="2945659" cy="49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35" tIns="45318" rIns="90635" bIns="4531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CBEA9DF-0B33-49BE-BFB6-09E46817E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63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6412" indent="-2832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2942" indent="-2265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6118" indent="-2265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9295" indent="-2265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92472" indent="-226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45648" indent="-226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8825" indent="-226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52001" indent="-226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3BA8C10-109C-4B71-81C2-5AD1457D02C0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1118372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2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67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57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02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51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7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22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85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BEA9DF-0B33-49BE-BFB6-09E46817E5A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525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918A84FA-5C02-4CFA-99A6-FA4553E7A4CC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460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34E4EDD0-1361-4B55-9336-DE5199EAF93E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426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76250"/>
            <a:ext cx="1854200" cy="5619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2988" y="476250"/>
            <a:ext cx="5410200" cy="5619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E3FA1251-1727-47C5-AD52-53ED677B4EAE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0036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En.grids 011 /</a:t>
            </a:r>
            <a:r>
              <a:rPr lang="en-US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381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26087-A29B-4602-BD62-255D9C0E16B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9216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EBBD6-D18D-46E4-AEC8-3F24DC10F71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8726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EA12A-3B9A-4902-BEED-9EC1F32CFE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3455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44808-3C66-43E3-91B8-5BF37942160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24132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7808D-CF00-4EB2-B6CD-A31CF43CD8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0366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8EF77-B059-4CDA-95F0-C0ECAE91B31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54420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E7BD-5667-4C14-96C3-8F5AA53B4F18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71396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139940" y="6237288"/>
            <a:ext cx="4680210" cy="457200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Smart Grids, UL FE, 2015 /</a:t>
            </a:r>
            <a:r>
              <a:rPr lang="en-US" dirty="0" smtClean="0">
                <a:latin typeface="Arial Unicode MS" pitchFamily="34" charset="-128"/>
              </a:rPr>
              <a:t> </a:t>
            </a:r>
            <a:fld id="{CE8903AF-FFC1-49C8-BF56-715797FD9813}" type="slidenum">
              <a:rPr lang="en-US" smtClean="0">
                <a:latin typeface="Arial Unicode MS" pitchFamily="34" charset="-128"/>
              </a:rPr>
              <a:pPr>
                <a:defRPr/>
              </a:pPr>
              <a:t>‹#›</a:t>
            </a:fld>
            <a:endParaRPr lang="en-US" dirty="0">
              <a:latin typeface="Arial Unicode MS" pitchFamily="34" charset="-128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18046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31E0-FBB8-4DCA-BBEE-449981B46F8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13014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35EB9-805E-4248-B639-2F68B3DE1B6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19343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09DDC-D86E-4558-B4A7-A2E5620B907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4694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003A5-B54A-4109-89D1-A658AC470BC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8399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BD29DEBB-0E7B-495F-9A52-B144DA2115FF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35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2060575"/>
            <a:ext cx="3630612" cy="4035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00" y="2060575"/>
            <a:ext cx="3632200" cy="4035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F6173AA6-2F37-4D38-96C2-DC693C350315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6511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90B14AB3-DCA8-4EE8-BB4C-6FD07FA7A73F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5155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96DD5362-64CD-427B-A385-EAF152A5D513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6858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C3A826D6-C32E-4184-A05D-AA0339F20A54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990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EC94AB8C-D435-4001-8275-25CA964CC2C6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970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A9FBBC9F-940B-42B6-AFBB-3455D9E337E9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8902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0414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476250"/>
            <a:ext cx="74168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2060575"/>
            <a:ext cx="7415212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smtClean="0"/>
              <a:t>Fourth level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87450" y="6248400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35600" y="6237288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33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sl-SI"/>
              <a:t>En.grids 011 /</a:t>
            </a:r>
            <a:r>
              <a:rPr lang="en-US">
                <a:latin typeface="Arial Unicode MS" pitchFamily="34" charset="-128"/>
              </a:rPr>
              <a:t> </a:t>
            </a:r>
            <a:fld id="{CE8903AF-FFC1-49C8-BF56-715797FD9813}" type="slidenum">
              <a:rPr lang="en-US">
                <a:latin typeface="Arial Unicode MS" pitchFamily="34" charset="-128"/>
              </a:rPr>
              <a:pPr>
                <a:defRPr/>
              </a:pPr>
              <a:t>‹#›</a:t>
            </a:fld>
            <a:endParaRPr lang="en-US">
              <a:latin typeface="Arial Unicode MS" pitchFamily="34" charset="-128"/>
            </a:endParaRPr>
          </a:p>
        </p:txBody>
      </p:sp>
      <p:pic>
        <p:nvPicPr>
          <p:cNvPr id="1032" name="Picture 8" descr="FE LEON ang cb"/>
          <p:cNvPicPr>
            <a:picLocks noChangeAspect="1" noChangeArrowheads="1"/>
          </p:cNvPicPr>
          <p:nvPr/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7" t="38071" r="41127" b="-734"/>
          <a:stretch>
            <a:fillRect/>
          </a:stretch>
        </p:blipFill>
        <p:spPr bwMode="auto">
          <a:xfrm>
            <a:off x="41275" y="41275"/>
            <a:ext cx="935038" cy="18446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Labacensis"/>
          <p:cNvPicPr>
            <a:picLocks noChangeAspect="1" noChangeArrowheads="1"/>
          </p:cNvPicPr>
          <p:nvPr/>
        </p:nvPicPr>
        <p:blipFill>
          <a:blip r:embed="rId1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5562600"/>
            <a:ext cx="560388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33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66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B69882-8682-4501-B09F-4BD4A538C19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urban.rudez@fe.uni-lj.s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rafael.mihalic@fe.uni-lj.si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551" y="980660"/>
            <a:ext cx="7710849" cy="2219740"/>
          </a:xfrm>
        </p:spPr>
        <p:txBody>
          <a:bodyPr/>
          <a:lstStyle/>
          <a:p>
            <a:pPr eaLnBrk="1" hangingPunct="1"/>
            <a:r>
              <a:rPr lang="en-US" sz="36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Impact of considered SVC implementation in the Slovenian power system on inter-area</a:t>
            </a:r>
            <a:r>
              <a:rPr lang="sl-SI" sz="36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/>
            </a:r>
            <a:br>
              <a:rPr lang="sl-SI" sz="36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US" sz="3600" b="1" i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ENTSO-E oscillation damping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801438"/>
            <a:ext cx="7358513" cy="2235295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</a:pPr>
            <a:r>
              <a:rPr lang="en-US" sz="2000" dirty="0" smtClean="0">
                <a:solidFill>
                  <a:srgbClr val="99CC00"/>
                </a:solidFill>
                <a:latin typeface="Cambria" panose="02040503050406030204" pitchFamily="18" charset="0"/>
              </a:rPr>
              <a:t>International Expert Meeting</a:t>
            </a:r>
            <a:endParaRPr lang="sl-SI" sz="2000" dirty="0" smtClean="0">
              <a:solidFill>
                <a:srgbClr val="99CC00"/>
              </a:solidFill>
              <a:latin typeface="Cambria" panose="02040503050406030204" pitchFamily="18" charset="0"/>
            </a:endParaRPr>
          </a:p>
          <a:p>
            <a:pPr algn="l" eaLnBrk="1" hangingPunct="1">
              <a:spcBef>
                <a:spcPts val="0"/>
              </a:spcBef>
            </a:pPr>
            <a:r>
              <a:rPr lang="en-US" sz="2000" b="1" dirty="0" smtClean="0">
                <a:solidFill>
                  <a:srgbClr val="99CC00"/>
                </a:solidFill>
                <a:latin typeface="Cambria" panose="02040503050406030204" pitchFamily="18" charset="0"/>
              </a:rPr>
              <a:t>„</a:t>
            </a:r>
            <a:r>
              <a:rPr lang="en-US" sz="2000" b="1" dirty="0" err="1" smtClean="0">
                <a:solidFill>
                  <a:srgbClr val="99CC00"/>
                </a:solidFill>
                <a:latin typeface="Cambria" panose="02040503050406030204" pitchFamily="18" charset="0"/>
              </a:rPr>
              <a:t>Komunalna</a:t>
            </a:r>
            <a:r>
              <a:rPr lang="en-US" sz="2000" b="1" dirty="0" smtClean="0">
                <a:solidFill>
                  <a:srgbClr val="99CC00"/>
                </a:solidFill>
                <a:latin typeface="Cambria" panose="02040503050406030204" pitchFamily="18" charset="0"/>
              </a:rPr>
              <a:t> </a:t>
            </a:r>
            <a:r>
              <a:rPr lang="en-US" sz="2000" b="1" dirty="0" err="1" smtClean="0">
                <a:solidFill>
                  <a:srgbClr val="99CC00"/>
                </a:solidFill>
                <a:latin typeface="Cambria" panose="02040503050406030204" pitchFamily="18" charset="0"/>
              </a:rPr>
              <a:t>energetika</a:t>
            </a:r>
            <a:r>
              <a:rPr lang="en-US" sz="2000" b="1" dirty="0" smtClean="0">
                <a:solidFill>
                  <a:srgbClr val="99CC00"/>
                </a:solidFill>
                <a:latin typeface="Cambria" panose="02040503050406030204" pitchFamily="18" charset="0"/>
              </a:rPr>
              <a:t> 2017“</a:t>
            </a:r>
          </a:p>
          <a:p>
            <a:pPr algn="l" eaLnBrk="1" hangingPunct="1">
              <a:spcBef>
                <a:spcPts val="0"/>
              </a:spcBef>
            </a:pPr>
            <a:endParaRPr lang="en-US" sz="1600" dirty="0" smtClean="0">
              <a:latin typeface="Cambria" panose="02040503050406030204" pitchFamily="18" charset="0"/>
            </a:endParaRPr>
          </a:p>
          <a:p>
            <a:pPr algn="l" eaLnBrk="1" hangingPunct="1">
              <a:spcBef>
                <a:spcPts val="0"/>
              </a:spcBef>
            </a:pPr>
            <a:r>
              <a:rPr lang="en-US" sz="1600" dirty="0" smtClean="0">
                <a:latin typeface="Cambria" panose="02040503050406030204" pitchFamily="18" charset="0"/>
              </a:rPr>
              <a:t>10. May 2017, Maribor, Slovenia</a:t>
            </a:r>
          </a:p>
          <a:p>
            <a:pPr algn="l" eaLnBrk="1" hangingPunct="1">
              <a:lnSpc>
                <a:spcPct val="80000"/>
              </a:lnSpc>
            </a:pPr>
            <a:endParaRPr lang="en-US" sz="1800" i="1" dirty="0" smtClean="0">
              <a:latin typeface="Cambria" panose="02040503050406030204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800" i="1" dirty="0" smtClean="0">
                <a:latin typeface="Cambria" panose="02040503050406030204" pitchFamily="18" charset="0"/>
              </a:rPr>
              <a:t>Urban Rudež</a:t>
            </a:r>
            <a:r>
              <a:rPr lang="sl-SI" sz="1800" i="1" dirty="0" smtClean="0">
                <a:latin typeface="Cambria" panose="02040503050406030204" pitchFamily="18" charset="0"/>
              </a:rPr>
              <a:t>, Rafael Mihalič</a:t>
            </a:r>
            <a:r>
              <a:rPr lang="en-US" sz="1800" i="1" dirty="0" smtClean="0">
                <a:latin typeface="Cambria" panose="02040503050406030204" pitchFamily="18" charset="0"/>
              </a:rPr>
              <a:t> 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 dirty="0" smtClean="0">
                <a:latin typeface="Cambria" panose="02040503050406030204" pitchFamily="18" charset="0"/>
              </a:rPr>
              <a:t>University of Ljubljana, Faculty of Electrical Engineering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 dirty="0" smtClean="0">
                <a:latin typeface="Cambria" panose="02040503050406030204" pitchFamily="18" charset="0"/>
                <a:hlinkClick r:id="rId3"/>
              </a:rPr>
              <a:t>urban.rudez@fe.uni-lj.si</a:t>
            </a:r>
            <a:r>
              <a:rPr lang="sl-SI" sz="1400" dirty="0" smtClean="0">
                <a:latin typeface="Cambria" panose="02040503050406030204" pitchFamily="18" charset="0"/>
              </a:rPr>
              <a:t>, </a:t>
            </a:r>
            <a:r>
              <a:rPr lang="sl-SI" sz="1400" dirty="0" smtClean="0">
                <a:latin typeface="Cambria" panose="02040503050406030204" pitchFamily="18" charset="0"/>
                <a:hlinkClick r:id="rId4"/>
              </a:rPr>
              <a:t>rafael.mihalic@fe.uni-lj.si</a:t>
            </a:r>
            <a:r>
              <a:rPr lang="sl-SI" sz="1400" dirty="0" smtClean="0">
                <a:latin typeface="Cambria" panose="02040503050406030204" pitchFamily="18" charset="0"/>
              </a:rPr>
              <a:t> </a:t>
            </a:r>
            <a:endParaRPr lang="en-US" sz="1400" dirty="0" smtClean="0">
              <a:latin typeface="Cambria" panose="02040503050406030204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400" dirty="0" smtClean="0">
                <a:latin typeface="Cambria" panose="02040503050406030204" pitchFamily="18" charset="0"/>
              </a:rPr>
              <a:t>  </a:t>
            </a:r>
          </a:p>
          <a:p>
            <a:pPr algn="l" eaLnBrk="1" hangingPunct="1">
              <a:lnSpc>
                <a:spcPct val="80000"/>
              </a:lnSpc>
            </a:pPr>
            <a:endParaRPr lang="en-US" sz="1800" dirty="0" smtClean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 smtClean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99622" y="1739209"/>
            <a:ext cx="6820528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tabLst>
                <a:tab pos="3048000" algn="l"/>
              </a:tabLst>
            </a:pPr>
            <a:r>
              <a:rPr lang="es-ES" sz="3200" b="1" dirty="0">
                <a:latin typeface="Cambria" panose="02040503050406030204" pitchFamily="18" charset="0"/>
              </a:rPr>
              <a:t>Urban </a:t>
            </a:r>
            <a:r>
              <a:rPr lang="es-ES" sz="3200" b="1" dirty="0" err="1" smtClean="0">
                <a:latin typeface="Cambria" panose="02040503050406030204" pitchFamily="18" charset="0"/>
              </a:rPr>
              <a:t>Rude</a:t>
            </a:r>
            <a:r>
              <a:rPr lang="sl-SI" sz="3200" b="1" dirty="0" smtClean="0">
                <a:latin typeface="Cambria" panose="02040503050406030204" pitchFamily="18" charset="0"/>
              </a:rPr>
              <a:t>ž</a:t>
            </a:r>
            <a:r>
              <a:rPr lang="sl-SI" sz="3200" i="1" dirty="0" smtClean="0">
                <a:latin typeface="Cambria" panose="02040503050406030204" pitchFamily="18" charset="0"/>
              </a:rPr>
              <a:t>	</a:t>
            </a:r>
            <a:endParaRPr lang="sl-SI" i="1" dirty="0" smtClean="0">
              <a:latin typeface="Cambria" panose="02040503050406030204" pitchFamily="18" charset="0"/>
            </a:endParaRP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endParaRPr lang="en-GB" sz="3200" i="1" dirty="0">
              <a:latin typeface="Cambria" panose="02040503050406030204" pitchFamily="18" charset="0"/>
            </a:endParaRP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University of Ljubljana</a:t>
            </a: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Faculty of Electrical Engineering</a:t>
            </a: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r>
              <a:rPr lang="en-US" dirty="0" err="1" smtClean="0">
                <a:latin typeface="Cambria" panose="02040503050406030204" pitchFamily="18" charset="0"/>
              </a:rPr>
              <a:t>Tržaška</a:t>
            </a:r>
            <a:r>
              <a:rPr lang="en-US" dirty="0" smtClean="0">
                <a:latin typeface="Cambria" panose="02040503050406030204" pitchFamily="18" charset="0"/>
              </a:rPr>
              <a:t> 25</a:t>
            </a: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1000 Ljubljana</a:t>
            </a: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r>
              <a:rPr lang="en-US" dirty="0" smtClean="0">
                <a:latin typeface="Cambria" panose="02040503050406030204" pitchFamily="18" charset="0"/>
              </a:rPr>
              <a:t>Slovenia</a:t>
            </a:r>
          </a:p>
          <a:p>
            <a:pPr>
              <a:lnSpc>
                <a:spcPct val="80000"/>
              </a:lnSpc>
              <a:tabLst>
                <a:tab pos="3048000" algn="l"/>
              </a:tabLst>
            </a:pPr>
            <a:endParaRPr lang="sl-SI" dirty="0">
              <a:latin typeface="Cambria" panose="02040503050406030204" pitchFamily="18" charset="0"/>
            </a:endParaRPr>
          </a:p>
          <a:p>
            <a:pPr>
              <a:lnSpc>
                <a:spcPct val="80000"/>
              </a:lnSpc>
              <a:tabLst>
                <a:tab pos="1436688" algn="l"/>
                <a:tab pos="3048000" algn="l"/>
              </a:tabLst>
            </a:pPr>
            <a:r>
              <a:rPr lang="sl-SI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Email</a:t>
            </a:r>
            <a:r>
              <a:rPr lang="sl-SI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:</a:t>
            </a:r>
            <a:r>
              <a:rPr lang="sl-SI" dirty="0" smtClean="0">
                <a:latin typeface="Cambria" panose="02040503050406030204" pitchFamily="18" charset="0"/>
              </a:rPr>
              <a:t> 	</a:t>
            </a:r>
            <a:r>
              <a:rPr lang="sl-SI" i="1" dirty="0" err="1" smtClean="0">
                <a:latin typeface="Cambria" panose="02040503050406030204" pitchFamily="18" charset="0"/>
              </a:rPr>
              <a:t>urban.rudez</a:t>
            </a:r>
            <a:r>
              <a:rPr lang="en-GB" i="1" dirty="0">
                <a:latin typeface="Cambria" panose="02040503050406030204" pitchFamily="18" charset="0"/>
              </a:rPr>
              <a:t>@fe.uni-lj.si</a:t>
            </a:r>
            <a:endParaRPr lang="sl-SI" i="1" dirty="0" smtClean="0">
              <a:latin typeface="Cambria" panose="02040503050406030204" pitchFamily="18" charset="0"/>
            </a:endParaRPr>
          </a:p>
          <a:p>
            <a:pPr>
              <a:lnSpc>
                <a:spcPct val="80000"/>
              </a:lnSpc>
              <a:tabLst>
                <a:tab pos="1436688" algn="l"/>
                <a:tab pos="3048000" algn="l"/>
              </a:tabLst>
            </a:pPr>
            <a:r>
              <a:rPr lang="sl-SI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Web</a:t>
            </a:r>
            <a:r>
              <a:rPr lang="sl-SI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: </a:t>
            </a:r>
            <a:r>
              <a:rPr lang="sl-SI" i="1" dirty="0" smtClean="0">
                <a:latin typeface="Cambria" panose="02040503050406030204" pitchFamily="18" charset="0"/>
              </a:rPr>
              <a:t>	lpee.fe.uni-lj.si</a:t>
            </a:r>
          </a:p>
          <a:p>
            <a:pPr>
              <a:lnSpc>
                <a:spcPct val="80000"/>
              </a:lnSpc>
              <a:tabLst>
                <a:tab pos="1436688" algn="l"/>
                <a:tab pos="3048000" algn="l"/>
              </a:tabLst>
            </a:pPr>
            <a:r>
              <a:rPr lang="sl-SI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Skype:</a:t>
            </a:r>
            <a:r>
              <a:rPr lang="sl-SI" dirty="0" smtClean="0">
                <a:latin typeface="Cambria" panose="02040503050406030204" pitchFamily="18" charset="0"/>
              </a:rPr>
              <a:t>	</a:t>
            </a:r>
            <a:r>
              <a:rPr lang="sl-SI" i="1" dirty="0" err="1" smtClean="0">
                <a:latin typeface="Cambria" panose="02040503050406030204" pitchFamily="18" charset="0"/>
              </a:rPr>
              <a:t>urban.rudez</a:t>
            </a:r>
            <a:endParaRPr lang="sl-SI" i="1" dirty="0" smtClean="0">
              <a:latin typeface="Cambria" panose="02040503050406030204" pitchFamily="18" charset="0"/>
            </a:endParaRPr>
          </a:p>
          <a:p>
            <a:pPr>
              <a:lnSpc>
                <a:spcPct val="80000"/>
              </a:lnSpc>
              <a:tabLst>
                <a:tab pos="1436688" algn="l"/>
                <a:tab pos="3048000" algn="l"/>
              </a:tabLst>
            </a:pPr>
            <a:r>
              <a:rPr lang="sl-SI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Mobile</a:t>
            </a:r>
            <a:r>
              <a:rPr lang="sl-SI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:</a:t>
            </a:r>
            <a:r>
              <a:rPr lang="sl-SI" dirty="0" smtClean="0">
                <a:latin typeface="Cambria" panose="02040503050406030204" pitchFamily="18" charset="0"/>
              </a:rPr>
              <a:t>	</a:t>
            </a:r>
            <a:r>
              <a:rPr lang="sl-SI" i="1" dirty="0" smtClean="0">
                <a:latin typeface="Cambria" panose="02040503050406030204" pitchFamily="18" charset="0"/>
              </a:rPr>
              <a:t>+386-41-756-735</a:t>
            </a:r>
            <a:endParaRPr lang="en-GB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9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2988" y="1489167"/>
            <a:ext cx="7415212" cy="4606834"/>
          </a:xfrm>
        </p:spPr>
        <p:txBody>
          <a:bodyPr/>
          <a:lstStyle/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Future investments into the Slovenian power system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EU funding for solving steady-state voltage issues in the region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Smart solutions for wide-area welfare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Static </a:t>
            </a:r>
            <a:r>
              <a:rPr lang="en-US" sz="2400" dirty="0" err="1" smtClean="0">
                <a:latin typeface="Cambria" panose="02040503050406030204" pitchFamily="18" charset="0"/>
              </a:rPr>
              <a:t>Var</a:t>
            </a:r>
            <a:r>
              <a:rPr lang="en-US" sz="2400" dirty="0" smtClean="0">
                <a:latin typeface="Cambria" panose="02040503050406030204" pitchFamily="18" charset="0"/>
              </a:rPr>
              <a:t> Compensator (SVC)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ENTSO-E inter-area oscillation damping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Appropriate modelling: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Power-system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SVC device itself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Triggering and sustaining oscillations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Introduction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82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2988" y="1489167"/>
            <a:ext cx="7415212" cy="5162842"/>
          </a:xfrm>
        </p:spPr>
        <p:txBody>
          <a:bodyPr/>
          <a:lstStyle/>
          <a:p>
            <a:pPr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mean frequency transients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general oscillatory behavior</a:t>
            </a:r>
          </a:p>
          <a:p>
            <a:pPr>
              <a:buFont typeface="Arial" panose="020B0604020202020204" pitchFamily="34" charset="0"/>
              <a:buChar char="‒"/>
            </a:pPr>
            <a:endParaRPr lang="en-US" sz="20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sl-SI" sz="20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sl-SI" sz="20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sl-SI" sz="20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sl-SI" sz="20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sl-SI" sz="20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sl-SI" sz="2000" dirty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SEVERAL MODEL SPECIFICS</a:t>
            </a:r>
          </a:p>
          <a:p>
            <a:pPr>
              <a:buFont typeface="Arial" panose="020B0604020202020204" pitchFamily="34" charset="0"/>
              <a:buChar char="‒"/>
            </a:pPr>
            <a:endParaRPr lang="en-US" sz="20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r>
              <a:rPr lang="en-US" sz="2000" dirty="0" smtClean="0">
                <a:latin typeface="Cambria" panose="02040503050406030204" pitchFamily="18" charset="0"/>
              </a:rPr>
              <a:t>replacement of national</a:t>
            </a:r>
            <a:br>
              <a:rPr lang="en-US" sz="2000" dirty="0" smtClean="0">
                <a:latin typeface="Cambria" panose="02040503050406030204" pitchFamily="18" charset="0"/>
              </a:rPr>
            </a:br>
            <a:r>
              <a:rPr lang="en-US" sz="2000" dirty="0" smtClean="0">
                <a:latin typeface="Cambria" panose="02040503050406030204" pitchFamily="18" charset="0"/>
              </a:rPr>
              <a:t>power-system model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Dynamic Study Model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224" y="1995251"/>
            <a:ext cx="3986683" cy="475357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224" y="514197"/>
            <a:ext cx="3986683" cy="140476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962" y="2542377"/>
            <a:ext cx="3762752" cy="199947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Pravokotnik 7"/>
          <p:cNvSpPr/>
          <p:nvPr/>
        </p:nvSpPr>
        <p:spPr>
          <a:xfrm>
            <a:off x="1296237" y="2833635"/>
            <a:ext cx="2602523" cy="338554"/>
          </a:xfrm>
          <a:prstGeom prst="rect">
            <a:avLst/>
          </a:prstGeom>
          <a:solidFill>
            <a:srgbClr val="4F81BD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avokotnik 8"/>
          <p:cNvSpPr/>
          <p:nvPr/>
        </p:nvSpPr>
        <p:spPr>
          <a:xfrm>
            <a:off x="1296237" y="3629000"/>
            <a:ext cx="2954216" cy="338554"/>
          </a:xfrm>
          <a:prstGeom prst="rect">
            <a:avLst/>
          </a:prstGeom>
          <a:solidFill>
            <a:srgbClr val="4F81BD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oljeZBesedilom 9"/>
          <p:cNvSpPr txBox="1"/>
          <p:nvPr/>
        </p:nvSpPr>
        <p:spPr>
          <a:xfrm>
            <a:off x="189899" y="2833635"/>
            <a:ext cx="1899138" cy="3385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1600" dirty="0" smtClean="0">
                <a:solidFill>
                  <a:schemeClr val="bg1"/>
                </a:solidFill>
              </a:rPr>
              <a:t>0.35 Hz </a:t>
            </a:r>
            <a:r>
              <a:rPr lang="sl-SI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sl-SI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0.40 Hz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PoljeZBesedilom 10"/>
          <p:cNvSpPr txBox="1"/>
          <p:nvPr/>
        </p:nvSpPr>
        <p:spPr>
          <a:xfrm>
            <a:off x="189899" y="3629000"/>
            <a:ext cx="1899138" cy="3385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sl-SI" sz="1600" dirty="0" smtClean="0">
                <a:solidFill>
                  <a:schemeClr val="bg1"/>
                </a:solidFill>
              </a:rPr>
              <a:t>0.13 Hz </a:t>
            </a:r>
            <a:r>
              <a:rPr lang="sl-SI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sl-SI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0.09 Hz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57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2988" y="1489167"/>
            <a:ext cx="7415212" cy="4606834"/>
          </a:xfrm>
        </p:spPr>
        <p:txBody>
          <a:bodyPr/>
          <a:lstStyle/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Model build for Slovenian TSO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Detailed 400kV, 220 kV and 110 kV network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Two simulation tools (NEPLAN, PSS </a:t>
            </a:r>
            <a:r>
              <a:rPr lang="en-US" sz="2400" dirty="0" err="1" smtClean="0">
                <a:latin typeface="Cambria" panose="02040503050406030204" pitchFamily="18" charset="0"/>
              </a:rPr>
              <a:t>Netomac</a:t>
            </a:r>
            <a:r>
              <a:rPr lang="en-US" sz="2400" dirty="0" smtClean="0">
                <a:latin typeface="Cambria" panose="020405030504060302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Verified by PMU measurements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Slovenian portion</a:t>
            </a:r>
            <a:br>
              <a:rPr lang="en-US" sz="2400" dirty="0" smtClean="0">
                <a:latin typeface="Cambria" panose="02040503050406030204" pitchFamily="18" charset="0"/>
              </a:rPr>
            </a:br>
            <a:r>
              <a:rPr lang="en-US" sz="2400" dirty="0" smtClean="0">
                <a:latin typeface="Cambria" panose="02040503050406030204" pitchFamily="18" charset="0"/>
              </a:rPr>
              <a:t>of the model used</a:t>
            </a:r>
          </a:p>
          <a:p>
            <a:pPr>
              <a:buFont typeface="Arial" panose="020B0604020202020204" pitchFamily="34" charset="0"/>
              <a:buChar char="‒"/>
            </a:pPr>
            <a:endParaRPr lang="en-US" sz="2400" dirty="0" smtClean="0">
              <a:latin typeface="Cambria" panose="020405030504060302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Slovenian power-system dynamic model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3082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785" y="3450437"/>
            <a:ext cx="4277519" cy="3198676"/>
          </a:xfrm>
          <a:prstGeom prst="rect">
            <a:avLst/>
          </a:prstGeom>
          <a:noFill/>
          <a:ln w="6350" cmpd="sng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76" y="4924426"/>
            <a:ext cx="717205" cy="469420"/>
          </a:xfrm>
          <a:prstGeom prst="rect">
            <a:avLst/>
          </a:prstGeom>
          <a:ln>
            <a:noFill/>
          </a:ln>
          <a:effectLst>
            <a:outerShdw blurRad="292100" dist="152400" dir="2700000" sx="110000" sy="11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Slika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2" t="29752" r="13451" b="15678"/>
          <a:stretch/>
        </p:blipFill>
        <p:spPr>
          <a:xfrm>
            <a:off x="142405" y="4198222"/>
            <a:ext cx="4116413" cy="2450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Slika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729" y="5540653"/>
            <a:ext cx="237271" cy="155297"/>
          </a:xfrm>
          <a:prstGeom prst="rect">
            <a:avLst/>
          </a:prstGeom>
          <a:ln>
            <a:noFill/>
          </a:ln>
          <a:effectLst>
            <a:outerShdw blurRad="292100" dist="152400" dir="2700000" sx="110000" sy="11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Raven puščični povezovalnik 13"/>
          <p:cNvCxnSpPr/>
          <p:nvPr/>
        </p:nvCxnSpPr>
        <p:spPr>
          <a:xfrm flipH="1">
            <a:off x="2407920" y="5226530"/>
            <a:ext cx="4157973" cy="391771"/>
          </a:xfrm>
          <a:prstGeom prst="straightConnector1">
            <a:avLst/>
          </a:prstGeom>
          <a:ln w="57150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8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2988" y="1489167"/>
            <a:ext cx="7415212" cy="4606834"/>
          </a:xfrm>
        </p:spPr>
        <p:txBody>
          <a:bodyPr/>
          <a:lstStyle/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Stability calculation mode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Equivalent model, not detailed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Variable admittance (VAR-Y) element</a:t>
            </a:r>
            <a:br>
              <a:rPr lang="en-US" sz="2400" dirty="0" smtClean="0">
                <a:latin typeface="Cambria" panose="02040503050406030204" pitchFamily="18" charset="0"/>
              </a:rPr>
            </a:br>
            <a:r>
              <a:rPr lang="en-US" sz="2400" dirty="0" smtClean="0">
                <a:latin typeface="Cambria" panose="02040503050406030204" pitchFamily="18" charset="0"/>
              </a:rPr>
              <a:t>for </a:t>
            </a:r>
            <a:r>
              <a:rPr lang="en-US" sz="2400" dirty="0" err="1" smtClean="0">
                <a:latin typeface="Cambria" panose="02040503050406030204" pitchFamily="18" charset="0"/>
              </a:rPr>
              <a:t>Thyristor</a:t>
            </a:r>
            <a:r>
              <a:rPr lang="en-US" sz="2400" dirty="0" smtClean="0">
                <a:latin typeface="Cambria" panose="02040503050406030204" pitchFamily="18" charset="0"/>
              </a:rPr>
              <a:t> Controlled Reactor (TCR)</a:t>
            </a:r>
          </a:p>
          <a:p>
            <a:pPr>
              <a:buFont typeface="Arial" panose="020B0604020202020204" pitchFamily="34" charset="0"/>
              <a:buChar char="‒"/>
            </a:pPr>
            <a:endParaRPr lang="en-US" sz="24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endParaRPr lang="en-US" sz="2400" dirty="0" smtClean="0">
              <a:latin typeface="Cambria" panose="020405030504060302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SVC equivalent model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Picture 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2" r="1957"/>
          <a:stretch/>
        </p:blipFill>
        <p:spPr bwMode="auto">
          <a:xfrm>
            <a:off x="5574241" y="783828"/>
            <a:ext cx="3471408" cy="20820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0" r="536"/>
          <a:stretch>
            <a:fillRect/>
          </a:stretch>
        </p:blipFill>
        <p:spPr bwMode="auto">
          <a:xfrm>
            <a:off x="1042988" y="3605915"/>
            <a:ext cx="2637163" cy="316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2847344" y="5561679"/>
            <a:ext cx="1781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VOLTAGE </a:t>
            </a:r>
            <a:r>
              <a:rPr lang="sl-SI" sz="2000" dirty="0" smtClean="0"/>
              <a:t>CONTROL</a:t>
            </a:r>
            <a:endParaRPr lang="en-US" sz="2000" dirty="0"/>
          </a:p>
        </p:txBody>
      </p:sp>
      <p:sp>
        <p:nvSpPr>
          <p:cNvPr id="8" name="PoljeZBesedilom 7"/>
          <p:cNvSpPr txBox="1"/>
          <p:nvPr/>
        </p:nvSpPr>
        <p:spPr>
          <a:xfrm>
            <a:off x="5796171" y="5175946"/>
            <a:ext cx="313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2000" b="1" dirty="0" smtClean="0">
                <a:solidFill>
                  <a:srgbClr val="C00000"/>
                </a:solidFill>
              </a:rPr>
              <a:t>POWER-OSCILLATION DAMPING</a:t>
            </a:r>
          </a:p>
          <a:p>
            <a:pPr algn="r"/>
            <a:r>
              <a:rPr lang="sl-SI" sz="2000" dirty="0" smtClean="0">
                <a:solidFill>
                  <a:srgbClr val="C00000"/>
                </a:solidFill>
              </a:rPr>
              <a:t>CONTROL</a:t>
            </a:r>
            <a:endParaRPr lang="en-US" sz="2000" dirty="0">
              <a:solidFill>
                <a:srgbClr val="C00000"/>
              </a:solidFill>
            </a:endParaRPr>
          </a:p>
        </p:txBody>
      </p:sp>
      <p:graphicFrame>
        <p:nvGraphicFramePr>
          <p:cNvPr id="9" name="Grafikon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234226"/>
              </p:ext>
            </p:extLst>
          </p:nvPr>
        </p:nvGraphicFramePr>
        <p:xfrm>
          <a:off x="3795712" y="3246751"/>
          <a:ext cx="5348288" cy="200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1943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2988" y="1215851"/>
            <a:ext cx="7415212" cy="4880150"/>
          </a:xfrm>
        </p:spPr>
        <p:txBody>
          <a:bodyPr/>
          <a:lstStyle/>
          <a:p>
            <a:pPr>
              <a:buFont typeface="Arial" panose="020B0604020202020204" pitchFamily="34" charset="0"/>
              <a:buChar char="‒"/>
            </a:pPr>
            <a:r>
              <a:rPr lang="en-US" sz="2400" i="1" dirty="0" smtClean="0">
                <a:latin typeface="Cambria" panose="02040503050406030204" pitchFamily="18" charset="0"/>
              </a:rPr>
              <a:t>free</a:t>
            </a:r>
            <a:r>
              <a:rPr lang="en-US" sz="2400" dirty="0" smtClean="0">
                <a:latin typeface="Cambria" panose="02040503050406030204" pitchFamily="18" charset="0"/>
              </a:rPr>
              <a:t> oscillations (or negative-damping oscillations)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i="1" dirty="0" smtClean="0">
                <a:latin typeface="Cambria" panose="02040503050406030204" pitchFamily="18" charset="0"/>
              </a:rPr>
              <a:t>forced</a:t>
            </a:r>
            <a:r>
              <a:rPr lang="en-US" sz="2400" dirty="0" smtClean="0">
                <a:latin typeface="Cambria" panose="02040503050406030204" pitchFamily="18" charset="0"/>
              </a:rPr>
              <a:t> oscillations</a:t>
            </a:r>
          </a:p>
          <a:p>
            <a:pPr>
              <a:buFont typeface="Arial" panose="020B0604020202020204" pitchFamily="34" charset="0"/>
              <a:buChar char="‒"/>
            </a:pPr>
            <a:endParaRPr lang="en-US" sz="1100" dirty="0" smtClean="0">
              <a:latin typeface="Cambria" panose="02040503050406030204" pitchFamily="18" charset="0"/>
            </a:endParaRP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changes in excitation-control parameters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sine-shaped active-power injection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2988" y="476251"/>
            <a:ext cx="7416800" cy="659214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Stimulation of oscillations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/>
          <a:stretch>
            <a:fillRect/>
          </a:stretch>
        </p:blipFill>
        <p:spPr bwMode="auto">
          <a:xfrm>
            <a:off x="1207023" y="3290922"/>
            <a:ext cx="7613127" cy="356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ravokotnik 2"/>
          <p:cNvSpPr/>
          <p:nvPr/>
        </p:nvSpPr>
        <p:spPr>
          <a:xfrm>
            <a:off x="1768510" y="3607358"/>
            <a:ext cx="1105319" cy="1185706"/>
          </a:xfrm>
          <a:prstGeom prst="rect">
            <a:avLst/>
          </a:prstGeom>
          <a:solidFill>
            <a:srgbClr val="4F81BD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oljeZBesedilom 7"/>
          <p:cNvSpPr txBox="1"/>
          <p:nvPr/>
        </p:nvSpPr>
        <p:spPr>
          <a:xfrm>
            <a:off x="2250832" y="3496826"/>
            <a:ext cx="2984360" cy="3385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brief oscillation-source presence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Pravokotnik 9"/>
          <p:cNvSpPr/>
          <p:nvPr/>
        </p:nvSpPr>
        <p:spPr>
          <a:xfrm>
            <a:off x="6812781" y="3607358"/>
            <a:ext cx="1105319" cy="1185706"/>
          </a:xfrm>
          <a:prstGeom prst="rect">
            <a:avLst/>
          </a:prstGeom>
          <a:solidFill>
            <a:srgbClr val="4F81BD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oljeZBesedilom 8"/>
          <p:cNvSpPr txBox="1"/>
          <p:nvPr/>
        </p:nvSpPr>
        <p:spPr>
          <a:xfrm>
            <a:off x="6380703" y="3496826"/>
            <a:ext cx="1969477" cy="3385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sustained oscillation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Pravokotnik 10"/>
          <p:cNvSpPr/>
          <p:nvPr/>
        </p:nvSpPr>
        <p:spPr>
          <a:xfrm>
            <a:off x="5909215" y="5184111"/>
            <a:ext cx="1014099" cy="1185706"/>
          </a:xfrm>
          <a:prstGeom prst="rect">
            <a:avLst/>
          </a:prstGeom>
          <a:solidFill>
            <a:srgbClr val="4F81BD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ljeZBesedilom 5"/>
          <p:cNvSpPr txBox="1"/>
          <p:nvPr/>
        </p:nvSpPr>
        <p:spPr>
          <a:xfrm>
            <a:off x="5658792" y="4963885"/>
            <a:ext cx="1606166" cy="338554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180° phase-shift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2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SVC impact (1)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14" r="24779"/>
          <a:stretch>
            <a:fillRect/>
          </a:stretch>
        </p:blipFill>
        <p:spPr bwMode="auto">
          <a:xfrm>
            <a:off x="1006837" y="1484730"/>
            <a:ext cx="8078549" cy="496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oljeZBesedilom 6"/>
          <p:cNvSpPr txBox="1"/>
          <p:nvPr/>
        </p:nvSpPr>
        <p:spPr>
          <a:xfrm>
            <a:off x="4082061" y="1988800"/>
            <a:ext cx="2984360" cy="369332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West-east oscillation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8" name="PoljeZBesedilom 7"/>
          <p:cNvSpPr txBox="1"/>
          <p:nvPr/>
        </p:nvSpPr>
        <p:spPr>
          <a:xfrm>
            <a:off x="5724160" y="2662147"/>
            <a:ext cx="648090" cy="200055"/>
          </a:xfrm>
          <a:prstGeom prst="rect">
            <a:avLst/>
          </a:prstGeom>
          <a:solidFill>
            <a:srgbClr val="99CC00"/>
          </a:solidFill>
          <a:ln w="12700">
            <a:solidFill>
              <a:schemeClr val="accent3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l-SI" sz="1300" b="1" dirty="0" smtClean="0"/>
              <a:t>center</a:t>
            </a:r>
            <a:endParaRPr 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69957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SVC impact (2)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96" r="36774" b="7294"/>
          <a:stretch>
            <a:fillRect/>
          </a:stretch>
        </p:blipFill>
        <p:spPr bwMode="auto">
          <a:xfrm>
            <a:off x="1187530" y="1273173"/>
            <a:ext cx="7389530" cy="5584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oljeZBesedilom 6"/>
          <p:cNvSpPr txBox="1"/>
          <p:nvPr/>
        </p:nvSpPr>
        <p:spPr>
          <a:xfrm>
            <a:off x="3995920" y="3880920"/>
            <a:ext cx="2664370" cy="369332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North-south oscillation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PoljeZBesedilom 8"/>
          <p:cNvSpPr txBox="1"/>
          <p:nvPr/>
        </p:nvSpPr>
        <p:spPr>
          <a:xfrm>
            <a:off x="6156220" y="3501010"/>
            <a:ext cx="648090" cy="200055"/>
          </a:xfrm>
          <a:prstGeom prst="rect">
            <a:avLst/>
          </a:prstGeom>
          <a:solidFill>
            <a:srgbClr val="99CC00"/>
          </a:solidFill>
          <a:ln w="12700">
            <a:solidFill>
              <a:schemeClr val="accent3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sl-SI" sz="1300" b="1" dirty="0" smtClean="0"/>
              <a:t>center</a:t>
            </a:r>
            <a:endParaRPr lang="en-US" sz="1300" b="1" dirty="0"/>
          </a:p>
        </p:txBody>
      </p:sp>
    </p:spTree>
    <p:extLst>
      <p:ext uri="{BB962C8B-B14F-4D97-AF65-F5344CB8AC3E}">
        <p14:creationId xmlns:p14="http://schemas.microsoft.com/office/powerpoint/2010/main" val="15864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2988" y="1489167"/>
            <a:ext cx="7415212" cy="4606834"/>
          </a:xfrm>
        </p:spPr>
        <p:txBody>
          <a:bodyPr/>
          <a:lstStyle/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Models are appropriate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West-east and north-south inter-area oscillations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Electrical location of the SVC for specific oscillations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SVC in Slovenian power system contributes to damping</a:t>
            </a:r>
          </a:p>
          <a:p>
            <a:pPr>
              <a:buFont typeface="Arial" panose="020B0604020202020204" pitchFamily="34" charset="0"/>
              <a:buChar char="‒"/>
            </a:pPr>
            <a:r>
              <a:rPr lang="en-US" sz="2400" dirty="0" smtClean="0">
                <a:latin typeface="Cambria" panose="02040503050406030204" pitchFamily="18" charset="0"/>
              </a:rPr>
              <a:t>Influence of Slovenia-Italy interconnections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Cambria" panose="02040503050406030204" pitchFamily="18" charset="0"/>
              </a:rPr>
              <a:t>Conclusions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 bwMode="auto">
          <a:xfrm>
            <a:off x="2328333" y="177006"/>
            <a:ext cx="649181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FF0000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l-SI" sz="1200" i="1" dirty="0">
                <a:solidFill>
                  <a:srgbClr val="99CC00"/>
                </a:solidFill>
                <a:latin typeface="Cambria" panose="02040503050406030204" pitchFamily="18" charset="0"/>
              </a:rPr>
              <a:t>Komunalna energetika 2017</a:t>
            </a:r>
            <a:endParaRPr lang="en-US" sz="1200" i="1" dirty="0">
              <a:solidFill>
                <a:srgbClr val="99CC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4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L-F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L-F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L-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-F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L-F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L-F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6669</TotalTime>
  <Words>281</Words>
  <Application>Microsoft Office PowerPoint</Application>
  <PresentationFormat>Diaprojekcija na zaslonu (4:3)</PresentationFormat>
  <Paragraphs>100</Paragraphs>
  <Slides>10</Slides>
  <Notes>10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10</vt:i4>
      </vt:variant>
    </vt:vector>
  </HeadingPairs>
  <TitlesOfParts>
    <vt:vector size="18" baseType="lpstr">
      <vt:lpstr>Arial Unicode MS</vt:lpstr>
      <vt:lpstr>Arial</vt:lpstr>
      <vt:lpstr>Calibri</vt:lpstr>
      <vt:lpstr>Cambria</vt:lpstr>
      <vt:lpstr>Times New Roman</vt:lpstr>
      <vt:lpstr>Wingdings</vt:lpstr>
      <vt:lpstr>UL-FE</vt:lpstr>
      <vt:lpstr>Custom Design</vt:lpstr>
      <vt:lpstr>Impact of considered SVC implementation in the Slovenian power system on inter-area ENTSO-E oscillation damping</vt:lpstr>
      <vt:lpstr>Introduction</vt:lpstr>
      <vt:lpstr>Dynamic Study Model</vt:lpstr>
      <vt:lpstr>Slovenian power-system dynamic model</vt:lpstr>
      <vt:lpstr>SVC equivalent model</vt:lpstr>
      <vt:lpstr>Stimulation of oscillations</vt:lpstr>
      <vt:lpstr>SVC impact (1)</vt:lpstr>
      <vt:lpstr>SVC impact (2)</vt:lpstr>
      <vt:lpstr>Conclusions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Rudez</dc:creator>
  <cp:lastModifiedBy>Urban Rudez</cp:lastModifiedBy>
  <cp:revision>781</cp:revision>
  <cp:lastPrinted>2016-09-19T14:05:57Z</cp:lastPrinted>
  <dcterms:created xsi:type="dcterms:W3CDTF">1601-01-01T00:00:00Z</dcterms:created>
  <dcterms:modified xsi:type="dcterms:W3CDTF">2017-05-09T20:08:21Z</dcterms:modified>
</cp:coreProperties>
</file>